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5" r:id="rId8"/>
    <p:sldId id="264" r:id="rId9"/>
    <p:sldId id="267" r:id="rId10"/>
    <p:sldId id="268" r:id="rId11"/>
    <p:sldId id="262" r:id="rId12"/>
    <p:sldId id="261" r:id="rId13"/>
    <p:sldId id="260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1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2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5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843DC4-C741-4ED2-AF3A-A7962B9E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C50605-C0AD-4FF7-B13A-54E3FF9F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C46986-BA0D-4A9E-912C-752603C9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42B64A-5339-42AC-9BF4-C74CA871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D70BF5-0A1C-4BF3-91A6-CBB51083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3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35DE19-37F0-4255-B8E9-823B336C1111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30FD9B-36A4-4A82-A822-FCCB1E937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A01EF3-B9E1-4A1E-A0AB-60DA7E49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2213361"/>
            <a:ext cx="6247721" cy="2204815"/>
          </a:xfrm>
        </p:spPr>
        <p:txBody>
          <a:bodyPr>
            <a:normAutofit/>
          </a:bodyPr>
          <a:lstStyle/>
          <a:p>
            <a:pPr algn="l"/>
            <a:r>
              <a:rPr lang="pl-PL"/>
              <a:t>Question Classifier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631E2F7-C309-45CE-81A0-7236887E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6934" y="4418176"/>
            <a:ext cx="6247721" cy="1264209"/>
          </a:xfrm>
        </p:spPr>
        <p:txBody>
          <a:bodyPr>
            <a:normAutofit/>
          </a:bodyPr>
          <a:lstStyle/>
          <a:p>
            <a:pPr algn="l"/>
            <a:r>
              <a:rPr lang="pl-PL">
                <a:solidFill>
                  <a:schemeClr val="tx1">
                    <a:lumMod val="50000"/>
                    <a:lumOff val="50000"/>
                  </a:schemeClr>
                </a:solidFill>
              </a:rPr>
              <a:t>Mateusz Dorobek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709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AED4559-D673-4AD5-AF09-0BEA1095F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258797"/>
            <a:ext cx="10318106" cy="268270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Stemming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A5FEE9-72A9-4E21-9963-B669E10D2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3764129"/>
            <a:ext cx="10916365" cy="16373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Vectorization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7EE148-9A4E-4A2F-A22D-E0B931B7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83" y="235904"/>
            <a:ext cx="9043653" cy="409225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10389F-048F-4C12-B2B9-F77BFF41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50" b="72983"/>
          <a:stretch/>
        </p:blipFill>
        <p:spPr>
          <a:xfrm>
            <a:off x="0" y="0"/>
            <a:ext cx="3200400" cy="1852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B87235-C7E3-4CFA-AD55-B9EA4D58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5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A5B2FD3-C6A2-4BB7-B0FD-F8720E0D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272" y="554843"/>
            <a:ext cx="8487803" cy="377707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Final data shape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00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95E478-612A-42ED-816A-0DD5B5C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226365-E8CD-4F1B-B318-7598AA28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F8589D-19E8-4616-A2D6-95125B45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F9D2829-9A1B-41D9-A712-382721D3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586661" y="815472"/>
            <a:ext cx="4817288" cy="29414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38424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pomarańczowy, pomieszczenie, biały, duży&#10;&#10;Opis wygenerowany automatycznie">
            <a:extLst>
              <a:ext uri="{FF2B5EF4-FFF2-40B4-BE49-F238E27FC236}">
                <a16:creationId xmlns:a16="http://schemas.microsoft.com/office/drawing/2014/main" id="{8E2B6717-E08A-4D5E-975B-579570A8F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065332"/>
            <a:ext cx="10318106" cy="306963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Decision Tree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0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198A10B4-5D23-484B-ABFE-2C4EBAC15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05" y="957486"/>
            <a:ext cx="10031536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Random Forest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 descr="Obraz zawierający pomieszczenie&#10;&#10;Opis wygenerowany automatycznie">
            <a:extLst>
              <a:ext uri="{FF2B5EF4-FFF2-40B4-BE49-F238E27FC236}">
                <a16:creationId xmlns:a16="http://schemas.microsoft.com/office/drawing/2014/main" id="{1E67B641-5A67-4E38-8840-FF3AE48B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039537"/>
            <a:ext cx="10318106" cy="312122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K-Neares Neighbours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0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9379778-47F8-439A-A062-3CD3E57C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039537"/>
            <a:ext cx="10318106" cy="312122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Logistic Regression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4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Notes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BBB497A2-304C-484E-BA8A-27DBCFD9F976}"/>
              </a:ext>
            </a:extLst>
          </p:cNvPr>
          <p:cNvSpPr txBox="1">
            <a:spLocks/>
          </p:cNvSpPr>
          <p:nvPr/>
        </p:nvSpPr>
        <p:spPr>
          <a:xfrm>
            <a:off x="4701008" y="1193576"/>
            <a:ext cx="6576591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all">
                <a:latin typeface="+mn-lt"/>
                <a:ea typeface="+mn-ea"/>
                <a:cs typeface="+mn-cs"/>
              </a:rPr>
              <a:t>I've tested that </a:t>
            </a:r>
            <a:r>
              <a:rPr lang="en-US" sz="2400" b="1" i="1" cap="all">
                <a:latin typeface="+mn-lt"/>
                <a:ea typeface="+mn-ea"/>
                <a:cs typeface="+mn-cs"/>
              </a:rPr>
              <a:t>PCA</a:t>
            </a:r>
            <a:r>
              <a:rPr lang="en-US" sz="2400" cap="all">
                <a:latin typeface="+mn-lt"/>
                <a:ea typeface="+mn-ea"/>
                <a:cs typeface="+mn-cs"/>
              </a:rPr>
              <a:t> doesn't improve performance of any of classifiers.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all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all">
                <a:latin typeface="+mn-lt"/>
                <a:ea typeface="+mn-ea"/>
                <a:cs typeface="+mn-cs"/>
              </a:rPr>
              <a:t>Using </a:t>
            </a:r>
            <a:r>
              <a:rPr lang="en-US" sz="2400" b="1" i="1" cap="all">
                <a:latin typeface="+mn-lt"/>
                <a:ea typeface="+mn-ea"/>
                <a:cs typeface="+mn-cs"/>
              </a:rPr>
              <a:t>StandarScaler()</a:t>
            </a:r>
            <a:r>
              <a:rPr lang="en-US" sz="2400" cap="all">
                <a:latin typeface="+mn-lt"/>
                <a:ea typeface="+mn-ea"/>
                <a:cs typeface="+mn-cs"/>
              </a:rPr>
              <a:t> wasn't a good due to binary character of data.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all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all">
                <a:latin typeface="+mn-lt"/>
                <a:ea typeface="+mn-ea"/>
                <a:cs typeface="+mn-cs"/>
              </a:rPr>
              <a:t>My validation metric was </a:t>
            </a:r>
            <a:r>
              <a:rPr lang="en-US" sz="2400" b="1" i="1" cap="all">
                <a:latin typeface="+mn-lt"/>
                <a:ea typeface="+mn-ea"/>
                <a:cs typeface="+mn-cs"/>
              </a:rPr>
              <a:t>accuracy </a:t>
            </a:r>
            <a:r>
              <a:rPr lang="en-US" sz="2400" cap="all">
                <a:latin typeface="+mn-lt"/>
                <a:ea typeface="+mn-ea"/>
                <a:cs typeface="+mn-cs"/>
              </a:rPr>
              <a:t>due to even distibution in class.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76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9195073-E162-4534-B6F4-599B9261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19" y="1607032"/>
            <a:ext cx="10757851" cy="207088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8000" dirty="0"/>
              <a:t>The Problem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08024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Results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BBB497A2-304C-484E-BA8A-27DBCFD9F976}"/>
              </a:ext>
            </a:extLst>
          </p:cNvPr>
          <p:cNvSpPr txBox="1">
            <a:spLocks/>
          </p:cNvSpPr>
          <p:nvPr/>
        </p:nvSpPr>
        <p:spPr>
          <a:xfrm>
            <a:off x="4701008" y="1193576"/>
            <a:ext cx="6576591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>
                <a:latin typeface="+mn-lt"/>
                <a:ea typeface="+mn-ea"/>
                <a:cs typeface="+mn-cs"/>
              </a:rPr>
              <a:t>List two of your </a:t>
            </a:r>
            <a:r>
              <a:rPr lang="en-US" sz="2400" i="1" cap="all" dirty="0" err="1">
                <a:latin typeface="+mn-lt"/>
                <a:ea typeface="+mn-ea"/>
                <a:cs typeface="+mn-cs"/>
              </a:rPr>
              <a:t>favourie</a:t>
            </a:r>
            <a:r>
              <a:rPr lang="en-US" sz="2400" i="1" cap="all" dirty="0">
                <a:latin typeface="+mn-lt"/>
                <a:ea typeface="+mn-ea"/>
                <a:cs typeface="+mn-cs"/>
              </a:rPr>
              <a:t> films</a:t>
            </a:r>
            <a:r>
              <a:rPr lang="en-US" sz="2400" cap="all" dirty="0">
                <a:latin typeface="+mn-lt"/>
                <a:ea typeface="+mn-ea"/>
                <a:cs typeface="+mn-cs"/>
              </a:rPr>
              <a:t>. list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all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>
                <a:latin typeface="+mn-lt"/>
                <a:ea typeface="+mn-ea"/>
                <a:cs typeface="+mn-cs"/>
              </a:rPr>
              <a:t>Where are you? </a:t>
            </a:r>
            <a:r>
              <a:rPr lang="en-US" sz="2400" cap="all" dirty="0">
                <a:latin typeface="+mn-lt"/>
                <a:ea typeface="+mn-ea"/>
                <a:cs typeface="+mn-cs"/>
              </a:rPr>
              <a:t>factoid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all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>
                <a:latin typeface="+mn-lt"/>
                <a:ea typeface="+mn-ea"/>
                <a:cs typeface="+mn-cs"/>
              </a:rPr>
              <a:t>How old are you? </a:t>
            </a:r>
            <a:r>
              <a:rPr lang="en-US" sz="2400" cap="all" dirty="0">
                <a:latin typeface="+mn-lt"/>
                <a:ea typeface="+mn-ea"/>
                <a:cs typeface="+mn-cs"/>
              </a:rPr>
              <a:t>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7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Results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BBB497A2-304C-484E-BA8A-27DBCFD9F976}"/>
              </a:ext>
            </a:extLst>
          </p:cNvPr>
          <p:cNvSpPr txBox="1">
            <a:spLocks/>
          </p:cNvSpPr>
          <p:nvPr/>
        </p:nvSpPr>
        <p:spPr>
          <a:xfrm>
            <a:off x="4701008" y="1193576"/>
            <a:ext cx="6576591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>
                <a:latin typeface="+mn-lt"/>
                <a:ea typeface="+mn-ea"/>
                <a:cs typeface="+mn-cs"/>
              </a:rPr>
              <a:t>Do you like to study? </a:t>
            </a:r>
            <a:r>
              <a:rPr lang="en-US" sz="2400" cap="all" dirty="0" err="1">
                <a:latin typeface="+mn-lt"/>
                <a:ea typeface="+mn-ea"/>
                <a:cs typeface="+mn-cs"/>
              </a:rPr>
              <a:t>yesno</a:t>
            </a:r>
            <a:endParaRPr lang="en-US" sz="2400" cap="all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all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>
                <a:latin typeface="+mn-lt"/>
                <a:ea typeface="+mn-ea"/>
                <a:cs typeface="+mn-cs"/>
              </a:rPr>
              <a:t>How do you feel </a:t>
            </a:r>
            <a:r>
              <a:rPr lang="en-US" sz="2400" i="1" cap="all" dirty="0" err="1">
                <a:latin typeface="+mn-lt"/>
                <a:ea typeface="+mn-ea"/>
                <a:cs typeface="+mn-cs"/>
              </a:rPr>
              <a:t>rright</a:t>
            </a:r>
            <a:r>
              <a:rPr lang="en-US" sz="2400" i="1" cap="all" dirty="0">
                <a:latin typeface="+mn-lt"/>
                <a:ea typeface="+mn-ea"/>
                <a:cs typeface="+mn-cs"/>
              </a:rPr>
              <a:t> now? </a:t>
            </a:r>
            <a:r>
              <a:rPr lang="en-US" sz="2400" cap="all" dirty="0">
                <a:latin typeface="+mn-lt"/>
                <a:ea typeface="+mn-ea"/>
                <a:cs typeface="+mn-cs"/>
              </a:rPr>
              <a:t>summary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cap="all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i="1" cap="all" dirty="0">
                <a:latin typeface="+mn-lt"/>
                <a:ea typeface="+mn-ea"/>
                <a:cs typeface="+mn-cs"/>
              </a:rPr>
              <a:t>What is your name? </a:t>
            </a:r>
            <a:r>
              <a:rPr lang="en-US" sz="2400" cap="all" dirty="0">
                <a:latin typeface="+mn-lt"/>
                <a:ea typeface="+mn-ea"/>
                <a:cs typeface="+mn-cs"/>
              </a:rPr>
              <a:t>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1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65957"/>
            <a:ext cx="10364452" cy="4041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66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FD9BBE-CACA-434E-973B-903707B17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DA335373-4C5E-45BD-8EFF-190A1E76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7439" y="1215213"/>
            <a:ext cx="6005039" cy="4940394"/>
          </a:xfrm>
          <a:prstGeom prst="roundRect">
            <a:avLst>
              <a:gd name="adj" fmla="val 444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76CAC82-D562-4521-8E19-52F74B29E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11" y="2214881"/>
            <a:ext cx="5971696" cy="2941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559A65-05EE-4AF2-8C3B-B051D7A2A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1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769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7E2BA2D5-46A3-46C0-98C9-A072D543B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05B0D88-46F3-4C7D-9377-0DF7069B4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97" y="2624857"/>
            <a:ext cx="7924719" cy="211986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1" name="Picture 13">
            <a:extLst>
              <a:ext uri="{FF2B5EF4-FFF2-40B4-BE49-F238E27FC236}">
                <a16:creationId xmlns:a16="http://schemas.microsoft.com/office/drawing/2014/main" id="{3573895B-DA42-4260-AE1E-182BA412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957486"/>
            <a:ext cx="3707844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87091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95E478-612A-42ED-816A-0DD5B5C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B226365-E8CD-4F1B-B318-7598AA28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F8589D-19E8-4616-A2D6-95125B45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F9D2829-9A1B-41D9-A712-382721D3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586661" y="815472"/>
            <a:ext cx="4817288" cy="29414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55040"/>
            <a:ext cx="7216098" cy="3616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568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8872AB-275D-4235-9137-BCE72706D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183" y="1277695"/>
            <a:ext cx="10318106" cy="268270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Tokenizing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A6A472D-56C6-4D48-A6CD-2311DBFF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439364"/>
            <a:ext cx="10716786" cy="241127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Stopwords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51B89DC-C3D7-4D8F-8B47-7764EA69B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49" y="957486"/>
            <a:ext cx="9254448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Punctuation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1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EC41B9-2D25-48A6-BC40-DA8F79F3E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09D01CB-DC62-4AE3-AA18-CA54C1D5C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" y="1207207"/>
            <a:ext cx="10318106" cy="278588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F21547-A433-450A-B2A3-930DCFAB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24"/>
          <a:stretch/>
        </p:blipFill>
        <p:spPr>
          <a:xfrm>
            <a:off x="0" y="0"/>
            <a:ext cx="349623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0850248-E842-4042-AC82-4E5C6710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Lemmatization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3B520B-D7E7-436A-B263-0682940B4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53382"/>
      </p:ext>
    </p:extLst>
  </p:cSld>
  <p:clrMapOvr>
    <a:masterClrMapping/>
  </p:clrMapOvr>
</p:sld>
</file>

<file path=ppt/theme/theme1.xml><?xml version="1.0" encoding="utf-8"?>
<a:theme xmlns:a="http://schemas.openxmlformats.org/drawingml/2006/main" name="Kropla">
  <a:themeElements>
    <a:clrScheme name="Krop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rop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op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Panoramiczny</PresentationFormat>
  <Paragraphs>38</Paragraphs>
  <Slides>22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5" baseType="lpstr">
      <vt:lpstr>Arial</vt:lpstr>
      <vt:lpstr>Tw Cen MT</vt:lpstr>
      <vt:lpstr>Kropla</vt:lpstr>
      <vt:lpstr>Question Classifier</vt:lpstr>
      <vt:lpstr>The Problem</vt:lpstr>
      <vt:lpstr>Data</vt:lpstr>
      <vt:lpstr>Data</vt:lpstr>
      <vt:lpstr>Preprocessing</vt:lpstr>
      <vt:lpstr>Tokenizing</vt:lpstr>
      <vt:lpstr>Stopwords</vt:lpstr>
      <vt:lpstr>Punctuation</vt:lpstr>
      <vt:lpstr>Lemmatization</vt:lpstr>
      <vt:lpstr>Stemming</vt:lpstr>
      <vt:lpstr>Vectorization</vt:lpstr>
      <vt:lpstr>Final data shape</vt:lpstr>
      <vt:lpstr>Classification</vt:lpstr>
      <vt:lpstr>Decision Tree</vt:lpstr>
      <vt:lpstr>Random Forest</vt:lpstr>
      <vt:lpstr>K-Neares Neighbours</vt:lpstr>
      <vt:lpstr>Logistic Regression</vt:lpstr>
      <vt:lpstr>Notes</vt:lpstr>
      <vt:lpstr>Results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Classifier</dc:title>
  <dc:creator>Mateusz Dorobek</dc:creator>
  <cp:lastModifiedBy>Mateusz Dorobek</cp:lastModifiedBy>
  <cp:revision>1</cp:revision>
  <dcterms:created xsi:type="dcterms:W3CDTF">2019-11-07T15:27:43Z</dcterms:created>
  <dcterms:modified xsi:type="dcterms:W3CDTF">2019-11-07T15:27:56Z</dcterms:modified>
</cp:coreProperties>
</file>