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7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2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5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4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0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7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0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D71390-AC79-4E53-90D4-E0CECC9E183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F682-0B20-4782-B79E-DBCEB90BD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6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68" y="0"/>
            <a:ext cx="7236114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6469" y="6403428"/>
            <a:ext cx="3635063" cy="90914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EVERY DONATION MATTERS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5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we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2415F-0B93-4ABF-A34F-1C354FDED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38817" y="2797225"/>
            <a:ext cx="2887287" cy="1624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76E67-2E3E-49E5-827A-5FC5FE573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6112" y="2811165"/>
            <a:ext cx="2887293" cy="1624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276076-864A-4513-83E9-7A693CA09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9129" y="2797226"/>
            <a:ext cx="2887292" cy="162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9BBF15-D548-4B55-807B-AF74BF85C9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8559" y="2811166"/>
            <a:ext cx="2887296" cy="1624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91A284-5288-4E02-8E0D-54128B9E70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23396" y="2797227"/>
            <a:ext cx="2887296" cy="1624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A6E563-58AD-4667-8B36-D6D11637A319}"/>
              </a:ext>
            </a:extLst>
          </p:cNvPr>
          <p:cNvSpPr txBox="1"/>
          <p:nvPr/>
        </p:nvSpPr>
        <p:spPr>
          <a:xfrm>
            <a:off x="1576523" y="5195500"/>
            <a:ext cx="162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Specialist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1A8F0-4111-4DBD-ACF6-A2D4452E67BE}"/>
              </a:ext>
            </a:extLst>
          </p:cNvPr>
          <p:cNvSpPr txBox="1"/>
          <p:nvPr/>
        </p:nvSpPr>
        <p:spPr>
          <a:xfrm>
            <a:off x="3375810" y="5178964"/>
            <a:ext cx="193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 Designers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B40AD-B222-4CFA-8AF6-9F0A40D16341}"/>
              </a:ext>
            </a:extLst>
          </p:cNvPr>
          <p:cNvSpPr txBox="1"/>
          <p:nvPr/>
        </p:nvSpPr>
        <p:spPr>
          <a:xfrm>
            <a:off x="5578108" y="5178964"/>
            <a:ext cx="19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 Designers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74A8-0F81-4AB7-9927-A3216805E0FD}"/>
              </a:ext>
            </a:extLst>
          </p:cNvPr>
          <p:cNvSpPr txBox="1"/>
          <p:nvPr/>
        </p:nvSpPr>
        <p:spPr>
          <a:xfrm>
            <a:off x="8051053" y="5166112"/>
            <a:ext cx="139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98B23E-04F5-46C2-B1E7-FE4FFCE1E10E}"/>
              </a:ext>
            </a:extLst>
          </p:cNvPr>
          <p:cNvSpPr txBox="1"/>
          <p:nvPr/>
        </p:nvSpPr>
        <p:spPr>
          <a:xfrm>
            <a:off x="9985670" y="5193999"/>
            <a:ext cx="162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74636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81% of nonprofits self report having issues fundraising. Part of this problem involves not being able to track and measure impact to increase donations.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webpage provides: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friendly</a:t>
            </a:r>
          </a:p>
          <a:p>
            <a:r>
              <a:rPr lang="en-US" sz="3600" dirty="0"/>
              <a:t>Information</a:t>
            </a:r>
          </a:p>
          <a:p>
            <a:r>
              <a:rPr lang="en-US" sz="3600" dirty="0"/>
              <a:t>User comes first</a:t>
            </a:r>
          </a:p>
        </p:txBody>
      </p:sp>
    </p:spTree>
    <p:extLst>
      <p:ext uri="{BB962C8B-B14F-4D97-AF65-F5344CB8AC3E}">
        <p14:creationId xmlns:p14="http://schemas.microsoft.com/office/powerpoint/2010/main" val="102736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E5AA-4ED2-49B2-94C1-1D6979ED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35" y="2481214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7884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503</TotalTime>
  <Words>57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Who we are:</vt:lpstr>
      <vt:lpstr>Problem</vt:lpstr>
      <vt:lpstr>Our webpage provides: 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Donate &amp; Care</dc:title>
  <dc:creator>Adam Rodriguez</dc:creator>
  <cp:lastModifiedBy>Orlando</cp:lastModifiedBy>
  <cp:revision>16</cp:revision>
  <dcterms:created xsi:type="dcterms:W3CDTF">2018-10-21T07:43:01Z</dcterms:created>
  <dcterms:modified xsi:type="dcterms:W3CDTF">2018-10-21T16:21:50Z</dcterms:modified>
</cp:coreProperties>
</file>