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нис Ерзиков" userId="423e3dd6e16a76bc" providerId="LiveId" clId="{1FB33EBA-A478-4CEE-9C26-44C0191E4014}"/>
    <pc:docChg chg="custSel addSld modSld">
      <pc:chgData name="Денис Ерзиков" userId="423e3dd6e16a76bc" providerId="LiveId" clId="{1FB33EBA-A478-4CEE-9C26-44C0191E4014}" dt="2023-01-15T15:32:11.554" v="2011" actId="20577"/>
      <pc:docMkLst>
        <pc:docMk/>
      </pc:docMkLst>
      <pc:sldChg chg="modSp new mod">
        <pc:chgData name="Денис Ерзиков" userId="423e3dd6e16a76bc" providerId="LiveId" clId="{1FB33EBA-A478-4CEE-9C26-44C0191E4014}" dt="2023-01-15T15:03:34.939" v="64" actId="20577"/>
        <pc:sldMkLst>
          <pc:docMk/>
          <pc:sldMk cId="3284599721" sldId="256"/>
        </pc:sldMkLst>
        <pc:spChg chg="mod">
          <ac:chgData name="Денис Ерзиков" userId="423e3dd6e16a76bc" providerId="LiveId" clId="{1FB33EBA-A478-4CEE-9C26-44C0191E4014}" dt="2023-01-15T15:03:17.369" v="23" actId="20577"/>
          <ac:spMkLst>
            <pc:docMk/>
            <pc:sldMk cId="3284599721" sldId="256"/>
            <ac:spMk id="2" creationId="{FC50B848-A754-44FD-82C2-FC6B2C1F38D5}"/>
          </ac:spMkLst>
        </pc:spChg>
        <pc:spChg chg="mod">
          <ac:chgData name="Денис Ерзиков" userId="423e3dd6e16a76bc" providerId="LiveId" clId="{1FB33EBA-A478-4CEE-9C26-44C0191E4014}" dt="2023-01-15T15:03:34.939" v="64" actId="20577"/>
          <ac:spMkLst>
            <pc:docMk/>
            <pc:sldMk cId="3284599721" sldId="256"/>
            <ac:spMk id="3" creationId="{DE9E5ED6-0036-444C-8A17-DCB1080ED71B}"/>
          </ac:spMkLst>
        </pc:spChg>
      </pc:sldChg>
      <pc:sldChg chg="modSp new mod">
        <pc:chgData name="Денис Ерзиков" userId="423e3dd6e16a76bc" providerId="LiveId" clId="{1FB33EBA-A478-4CEE-9C26-44C0191E4014}" dt="2023-01-15T15:12:28.828" v="412" actId="20577"/>
        <pc:sldMkLst>
          <pc:docMk/>
          <pc:sldMk cId="894723790" sldId="257"/>
        </pc:sldMkLst>
        <pc:spChg chg="mod">
          <ac:chgData name="Денис Ерзиков" userId="423e3dd6e16a76bc" providerId="LiveId" clId="{1FB33EBA-A478-4CEE-9C26-44C0191E4014}" dt="2023-01-15T15:03:48.796" v="83" actId="20577"/>
          <ac:spMkLst>
            <pc:docMk/>
            <pc:sldMk cId="894723790" sldId="257"/>
            <ac:spMk id="2" creationId="{94E5D7A4-F6E3-45BE-AB63-C9E5F2719111}"/>
          </ac:spMkLst>
        </pc:spChg>
        <pc:spChg chg="mod">
          <ac:chgData name="Денис Ерзиков" userId="423e3dd6e16a76bc" providerId="LiveId" clId="{1FB33EBA-A478-4CEE-9C26-44C0191E4014}" dt="2023-01-15T15:12:28.828" v="412" actId="20577"/>
          <ac:spMkLst>
            <pc:docMk/>
            <pc:sldMk cId="894723790" sldId="257"/>
            <ac:spMk id="3" creationId="{746F1AF0-7056-4A7F-BA96-4C907A5E72E1}"/>
          </ac:spMkLst>
        </pc:spChg>
      </pc:sldChg>
      <pc:sldChg chg="modSp new mod">
        <pc:chgData name="Денис Ерзиков" userId="423e3dd6e16a76bc" providerId="LiveId" clId="{1FB33EBA-A478-4CEE-9C26-44C0191E4014}" dt="2023-01-15T15:20:34.496" v="1094" actId="20577"/>
        <pc:sldMkLst>
          <pc:docMk/>
          <pc:sldMk cId="1537316306" sldId="258"/>
        </pc:sldMkLst>
        <pc:spChg chg="mod">
          <ac:chgData name="Денис Ерзиков" userId="423e3dd6e16a76bc" providerId="LiveId" clId="{1FB33EBA-A478-4CEE-9C26-44C0191E4014}" dt="2023-01-15T15:12:44.793" v="429" actId="20577"/>
          <ac:spMkLst>
            <pc:docMk/>
            <pc:sldMk cId="1537316306" sldId="258"/>
            <ac:spMk id="2" creationId="{F772D6F6-DDEC-40DA-AD91-B177C93BC182}"/>
          </ac:spMkLst>
        </pc:spChg>
        <pc:spChg chg="mod">
          <ac:chgData name="Денис Ерзиков" userId="423e3dd6e16a76bc" providerId="LiveId" clId="{1FB33EBA-A478-4CEE-9C26-44C0191E4014}" dt="2023-01-15T15:20:34.496" v="1094" actId="20577"/>
          <ac:spMkLst>
            <pc:docMk/>
            <pc:sldMk cId="1537316306" sldId="258"/>
            <ac:spMk id="3" creationId="{66EE0C99-ED0A-4230-91E4-A203FFBCEA59}"/>
          </ac:spMkLst>
        </pc:spChg>
      </pc:sldChg>
      <pc:sldChg chg="addSp modSp new mod">
        <pc:chgData name="Денис Ерзиков" userId="423e3dd6e16a76bc" providerId="LiveId" clId="{1FB33EBA-A478-4CEE-9C26-44C0191E4014}" dt="2023-01-15T15:24:17.915" v="1356" actId="1076"/>
        <pc:sldMkLst>
          <pc:docMk/>
          <pc:sldMk cId="1048661150" sldId="259"/>
        </pc:sldMkLst>
        <pc:spChg chg="mod">
          <ac:chgData name="Денис Ерзиков" userId="423e3dd6e16a76bc" providerId="LiveId" clId="{1FB33EBA-A478-4CEE-9C26-44C0191E4014}" dt="2023-01-15T15:21:08.210" v="1114" actId="20577"/>
          <ac:spMkLst>
            <pc:docMk/>
            <pc:sldMk cId="1048661150" sldId="259"/>
            <ac:spMk id="2" creationId="{72F4328F-F99B-438C-99BF-F832BB1A7A5D}"/>
          </ac:spMkLst>
        </pc:spChg>
        <pc:spChg chg="mod">
          <ac:chgData name="Денис Ерзиков" userId="423e3dd6e16a76bc" providerId="LiveId" clId="{1FB33EBA-A478-4CEE-9C26-44C0191E4014}" dt="2023-01-15T15:22:22.209" v="1350" actId="20577"/>
          <ac:spMkLst>
            <pc:docMk/>
            <pc:sldMk cId="1048661150" sldId="259"/>
            <ac:spMk id="3" creationId="{9D370338-654A-49FA-B686-E8A1AAEFA24D}"/>
          </ac:spMkLst>
        </pc:spChg>
        <pc:picChg chg="add mod">
          <ac:chgData name="Денис Ерзиков" userId="423e3dd6e16a76bc" providerId="LiveId" clId="{1FB33EBA-A478-4CEE-9C26-44C0191E4014}" dt="2023-01-15T15:23:49.731" v="1354" actId="1076"/>
          <ac:picMkLst>
            <pc:docMk/>
            <pc:sldMk cId="1048661150" sldId="259"/>
            <ac:picMk id="5" creationId="{DB875A38-D755-41E8-9655-7F644C4CCB90}"/>
          </ac:picMkLst>
        </pc:picChg>
        <pc:picChg chg="add mod">
          <ac:chgData name="Денис Ерзиков" userId="423e3dd6e16a76bc" providerId="LiveId" clId="{1FB33EBA-A478-4CEE-9C26-44C0191E4014}" dt="2023-01-15T15:24:17.915" v="1356" actId="1076"/>
          <ac:picMkLst>
            <pc:docMk/>
            <pc:sldMk cId="1048661150" sldId="259"/>
            <ac:picMk id="7" creationId="{B2B65D3C-703D-439B-8E58-5E341104ECDF}"/>
          </ac:picMkLst>
        </pc:picChg>
      </pc:sldChg>
      <pc:sldChg chg="addSp modSp new mod">
        <pc:chgData name="Денис Ерзиков" userId="423e3dd6e16a76bc" providerId="LiveId" clId="{1FB33EBA-A478-4CEE-9C26-44C0191E4014}" dt="2023-01-15T15:28:23.224" v="1518" actId="1076"/>
        <pc:sldMkLst>
          <pc:docMk/>
          <pc:sldMk cId="1241533060" sldId="260"/>
        </pc:sldMkLst>
        <pc:spChg chg="mod">
          <ac:chgData name="Денис Ерзиков" userId="423e3dd6e16a76bc" providerId="LiveId" clId="{1FB33EBA-A478-4CEE-9C26-44C0191E4014}" dt="2023-01-15T15:24:40.615" v="1388" actId="20577"/>
          <ac:spMkLst>
            <pc:docMk/>
            <pc:sldMk cId="1241533060" sldId="260"/>
            <ac:spMk id="2" creationId="{810A2F61-C067-4CBA-8102-F282ECD78DE3}"/>
          </ac:spMkLst>
        </pc:spChg>
        <pc:spChg chg="mod">
          <ac:chgData name="Денис Ерзиков" userId="423e3dd6e16a76bc" providerId="LiveId" clId="{1FB33EBA-A478-4CEE-9C26-44C0191E4014}" dt="2023-01-15T15:27:58.813" v="1515" actId="14100"/>
          <ac:spMkLst>
            <pc:docMk/>
            <pc:sldMk cId="1241533060" sldId="260"/>
            <ac:spMk id="3" creationId="{40EEEDA2-0704-43E3-B567-91CBEA2749CF}"/>
          </ac:spMkLst>
        </pc:spChg>
        <pc:picChg chg="add mod">
          <ac:chgData name="Денис Ерзиков" userId="423e3dd6e16a76bc" providerId="LiveId" clId="{1FB33EBA-A478-4CEE-9C26-44C0191E4014}" dt="2023-01-15T15:28:00.481" v="1516" actId="1076"/>
          <ac:picMkLst>
            <pc:docMk/>
            <pc:sldMk cId="1241533060" sldId="260"/>
            <ac:picMk id="5" creationId="{5BADE18F-ED09-419B-8918-78A56D6D2F4B}"/>
          </ac:picMkLst>
        </pc:picChg>
        <pc:picChg chg="add mod">
          <ac:chgData name="Денис Ерзиков" userId="423e3dd6e16a76bc" providerId="LiveId" clId="{1FB33EBA-A478-4CEE-9C26-44C0191E4014}" dt="2023-01-15T15:28:23.224" v="1518" actId="1076"/>
          <ac:picMkLst>
            <pc:docMk/>
            <pc:sldMk cId="1241533060" sldId="260"/>
            <ac:picMk id="7" creationId="{46DCEA1F-2C51-4AEF-AE82-0ADCC9E0E505}"/>
          </ac:picMkLst>
        </pc:picChg>
      </pc:sldChg>
      <pc:sldChg chg="modSp new mod">
        <pc:chgData name="Денис Ерзиков" userId="423e3dd6e16a76bc" providerId="LiveId" clId="{1FB33EBA-A478-4CEE-9C26-44C0191E4014}" dt="2023-01-15T15:32:11.554" v="2011" actId="20577"/>
        <pc:sldMkLst>
          <pc:docMk/>
          <pc:sldMk cId="1522130431" sldId="261"/>
        </pc:sldMkLst>
        <pc:spChg chg="mod">
          <ac:chgData name="Денис Ерзиков" userId="423e3dd6e16a76bc" providerId="LiveId" clId="{1FB33EBA-A478-4CEE-9C26-44C0191E4014}" dt="2023-01-15T15:28:58.533" v="1526" actId="20577"/>
          <ac:spMkLst>
            <pc:docMk/>
            <pc:sldMk cId="1522130431" sldId="261"/>
            <ac:spMk id="2" creationId="{EF8D417F-EA63-4600-8E10-8F00DAA79121}"/>
          </ac:spMkLst>
        </pc:spChg>
        <pc:spChg chg="mod">
          <ac:chgData name="Денис Ерзиков" userId="423e3dd6e16a76bc" providerId="LiveId" clId="{1FB33EBA-A478-4CEE-9C26-44C0191E4014}" dt="2023-01-15T15:32:11.554" v="2011" actId="20577"/>
          <ac:spMkLst>
            <pc:docMk/>
            <pc:sldMk cId="1522130431" sldId="261"/>
            <ac:spMk id="3" creationId="{659C4381-EE87-4D04-854F-23598D518242}"/>
          </ac:spMkLst>
        </pc:spChg>
      </pc:sldChg>
      <pc:sldMasterChg chg="addSldLayout">
        <pc:chgData name="Денис Ерзиков" userId="423e3dd6e16a76bc" providerId="LiveId" clId="{1FB33EBA-A478-4CEE-9C26-44C0191E4014}" dt="2023-01-15T15:03:07.011" v="0" actId="680"/>
        <pc:sldMasterMkLst>
          <pc:docMk/>
          <pc:sldMasterMk cId="1465254942" sldId="2147483648"/>
        </pc:sldMasterMkLst>
        <pc:sldLayoutChg chg="add">
          <pc:chgData name="Денис Ерзиков" userId="423e3dd6e16a76bc" providerId="LiveId" clId="{1FB33EBA-A478-4CEE-9C26-44C0191E4014}" dt="2023-01-15T15:03:07.011" v="0" actId="680"/>
          <pc:sldLayoutMkLst>
            <pc:docMk/>
            <pc:sldMasterMk cId="1465254942" sldId="2147483648"/>
            <pc:sldLayoutMk cId="244360839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CA3B8-2AA7-4C53-B6A6-BA2CB004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424F96-CB60-4715-BA4A-EFC5D7D0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436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0B848-A754-44FD-82C2-FC6B2C1F3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9E5ED6-0036-444C-8A17-DCB1080ED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Ерзиков Денис и Головнев Егор</a:t>
            </a:r>
          </a:p>
        </p:txBody>
      </p:sp>
    </p:spTree>
    <p:extLst>
      <p:ext uri="{BB962C8B-B14F-4D97-AF65-F5344CB8AC3E}">
        <p14:creationId xmlns:p14="http://schemas.microsoft.com/office/powerpoint/2010/main" val="32845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5D7A4-F6E3-45BE-AB63-C9E5F271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68"/>
            <a:ext cx="9144000" cy="1065496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F1AF0-7056-4A7F-BA96-4C907A5E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9089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Мы любим компьютерные игры. Одним из наших желаний было создание собственной игры. Для создания нашего проекта мы воспользовались библиотекой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72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2D6F6-DDEC-40DA-AD91-B177C93BC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90"/>
            <a:ext cx="9144000" cy="110298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EE0C99-ED0A-4230-91E4-A203FFBC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169"/>
            <a:ext cx="9144000" cy="5553881"/>
          </a:xfrm>
        </p:spPr>
        <p:txBody>
          <a:bodyPr/>
          <a:lstStyle/>
          <a:p>
            <a:pPr algn="l"/>
            <a:r>
              <a:rPr lang="ru-RU" dirty="0"/>
              <a:t>Целью нашего проекта является создание игры на память.</a:t>
            </a:r>
          </a:p>
          <a:p>
            <a:pPr algn="l"/>
            <a:r>
              <a:rPr lang="ru-RU" dirty="0"/>
              <a:t>Для достижения поставленной цели мы поставил себе следующие 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Найти достаточно легкореализуемую игру и добавить в неё особенность.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Написать простые правила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меню при помощи </a:t>
            </a:r>
            <a:r>
              <a:rPr lang="en-US" dirty="0" err="1"/>
              <a:t>Pygame</a:t>
            </a:r>
            <a:r>
              <a:rPr lang="en-US" dirty="0"/>
              <a:t>-menu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Реализовать игру непосредственно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Добавить функцию сохранения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5373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328F-F99B-438C-99BF-F832BB1A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873457"/>
          </a:xfrm>
        </p:spPr>
        <p:txBody>
          <a:bodyPr/>
          <a:lstStyle/>
          <a:p>
            <a:r>
              <a:rPr lang="ru-RU" dirty="0"/>
              <a:t>Творческая часть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370338-654A-49FA-B686-E8A1AAEFA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3456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При выполнении творческой работы мы воспользовались функционалом </a:t>
            </a:r>
            <a:r>
              <a:rPr lang="en-US" dirty="0" err="1"/>
              <a:t>Pygame</a:t>
            </a:r>
            <a:r>
              <a:rPr lang="en-US" dirty="0"/>
              <a:t>-menu</a:t>
            </a:r>
            <a:r>
              <a:rPr lang="ru-RU" dirty="0"/>
              <a:t>, встроенными функциями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поискали </a:t>
            </a:r>
            <a:r>
              <a:rPr lang="ru-RU" dirty="0" err="1"/>
              <a:t>мемчики</a:t>
            </a:r>
            <a:r>
              <a:rPr lang="ru-RU" dirty="0"/>
              <a:t>, которые позже вставили в ячейки.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875A38-D755-41E8-9655-7F644C4C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96" y="3429000"/>
            <a:ext cx="5865704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B65D3C-703D-439B-8E58-5E341104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6" y="2765705"/>
            <a:ext cx="406181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2F61-C067-4CBA-8102-F282ECD78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90"/>
            <a:ext cx="9144000" cy="1334234"/>
          </a:xfrm>
        </p:spPr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EEDA2-0704-43E3-B567-91CBEA274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977" y="1378424"/>
            <a:ext cx="5875529" cy="1655762"/>
          </a:xfrm>
        </p:spPr>
        <p:txBody>
          <a:bodyPr/>
          <a:lstStyle/>
          <a:p>
            <a:pPr algn="l"/>
            <a:r>
              <a:rPr lang="ru-RU" dirty="0"/>
              <a:t>Далее последовала работа над реализацией </a:t>
            </a:r>
            <a:r>
              <a:rPr lang="ru-RU" dirty="0" err="1"/>
              <a:t>менюшки</a:t>
            </a:r>
            <a:r>
              <a:rPr lang="ru-RU" dirty="0"/>
              <a:t> и функции открывания</a:t>
            </a:r>
            <a:r>
              <a:rPr lang="en-US" dirty="0"/>
              <a:t>/</a:t>
            </a:r>
            <a:r>
              <a:rPr lang="ru-RU" dirty="0"/>
              <a:t>закрывания окошек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DE18F-ED09-419B-8918-78A56D6D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" y="1443416"/>
            <a:ext cx="5875529" cy="30863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CEA1F-2C51-4AEF-AE82-0ADCC9E0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5" y="4680074"/>
            <a:ext cx="4328535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D417F-EA63-4600-8E10-8F00DAA79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16"/>
            <a:ext cx="9144000" cy="1229269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C4381-EE87-4D04-854F-23598D51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0157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	Изначально мы ожидали лучшего результата. Нам интересна сфера </a:t>
            </a:r>
            <a:r>
              <a:rPr lang="ru-RU" dirty="0" err="1"/>
              <a:t>ГеймДэва</a:t>
            </a:r>
            <a:r>
              <a:rPr lang="ru-RU" dirty="0"/>
              <a:t>, но </a:t>
            </a:r>
            <a:r>
              <a:rPr lang="en-US" dirty="0" err="1"/>
              <a:t>Pygame</a:t>
            </a:r>
            <a:r>
              <a:rPr lang="ru-RU" dirty="0"/>
              <a:t> не позволил нам реализовать изначальную задумку ввиду своей сложности и недостатка нашего опыта. В будущем мы планируем еще раз попробовать себя в этой сфере, но уже с другой библиотекой</a:t>
            </a:r>
            <a:r>
              <a:rPr lang="en-US" dirty="0"/>
              <a:t> </a:t>
            </a:r>
            <a:r>
              <a:rPr lang="ru-RU" dirty="0"/>
              <a:t>или языке, например </a:t>
            </a:r>
            <a:r>
              <a:rPr lang="en-US"/>
              <a:t>gamemaker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30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167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MEMory game</vt:lpstr>
      <vt:lpstr>Введение</vt:lpstr>
      <vt:lpstr>Цели и задачи</vt:lpstr>
      <vt:lpstr>Творческая часть</vt:lpstr>
      <vt:lpstr>Практическая часть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Денис Ерзиков</dc:creator>
  <cp:lastModifiedBy>Денис Ерзиков</cp:lastModifiedBy>
  <cp:revision>3</cp:revision>
  <dcterms:created xsi:type="dcterms:W3CDTF">2023-01-15T14:57:39Z</dcterms:created>
  <dcterms:modified xsi:type="dcterms:W3CDTF">2023-01-15T15:32:30Z</dcterms:modified>
</cp:coreProperties>
</file>