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60" r:id="rId2"/>
  </p:sldMasterIdLst>
  <p:notesMasterIdLst>
    <p:notesMasterId r:id="rId10"/>
  </p:notesMasterIdLst>
  <p:handoutMasterIdLst>
    <p:handoutMasterId r:id="rId11"/>
  </p:handoutMasterIdLst>
  <p:sldIdLst>
    <p:sldId id="256" r:id="rId3"/>
    <p:sldId id="488" r:id="rId4"/>
    <p:sldId id="490" r:id="rId5"/>
    <p:sldId id="493" r:id="rId6"/>
    <p:sldId id="495" r:id="rId7"/>
    <p:sldId id="494" r:id="rId8"/>
    <p:sldId id="429" r:id="rId9"/>
  </p:sldIdLst>
  <p:sldSz cx="11430000" cy="6858000"/>
  <p:notesSz cx="6858000" cy="9144000"/>
  <p:embeddedFontLst>
    <p:embeddedFont>
      <p:font typeface="Calibri" panose="020F0502020204030204" pitchFamily="34" charset="0"/>
      <p:regular r:id="rId12"/>
      <p:bold r:id="rId13"/>
      <p:italic r:id="rId14"/>
      <p:boldItalic r:id="rId15"/>
    </p:embeddedFont>
    <p:embeddedFont>
      <p:font typeface="Lato Black" panose="020B0604020202020204" charset="0"/>
      <p:bold r:id="rId16"/>
      <p:italic r:id="rId17"/>
      <p:boldItalic r:id="rId18"/>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C9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42B93-2728-44EB-B7AB-BA755F06BD74}" v="1021" dt="2019-11-01T13:41:05.591"/>
    <p1510:client id="{3B2D7271-A2DE-01F3-983D-D32094AC80BD}" v="522" dt="2019-11-01T14:37:50.151"/>
    <p1510:client id="{7F2F8036-AA13-7C36-FF59-2EF90DF291D1}" v="987" dt="2019-11-01T15:29:53.225"/>
    <p1510:client id="{8ECE8438-72DA-5B2D-D143-BF93D45BED16}" v="78" dt="2019-11-01T14:10:32.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4" autoAdjust="0"/>
    <p:restoredTop sz="94407" autoAdjust="0"/>
  </p:normalViewPr>
  <p:slideViewPr>
    <p:cSldViewPr>
      <p:cViewPr varScale="1">
        <p:scale>
          <a:sx n="80" d="100"/>
          <a:sy n="80" d="100"/>
        </p:scale>
        <p:origin x="1176" y="60"/>
      </p:cViewPr>
      <p:guideLst>
        <p:guide orient="horz" pos="2160"/>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A5B99-0079-4594-AB58-C43F2F8D60C7}"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E467D8FC-F2C0-42ED-92A7-90C8BEA917C0}" type="pres">
      <dgm:prSet presAssocID="{E80A5B99-0079-4594-AB58-C43F2F8D60C7}" presName="diagram" presStyleCnt="0">
        <dgm:presLayoutVars>
          <dgm:dir/>
          <dgm:resizeHandles val="exact"/>
        </dgm:presLayoutVars>
      </dgm:prSet>
      <dgm:spPr/>
    </dgm:pt>
  </dgm:ptLst>
  <dgm:cxnLst>
    <dgm:cxn modelId="{C14E1F17-F64E-4781-B458-53C78E154AE6}" type="presOf" srcId="{E80A5B99-0079-4594-AB58-C43F2F8D60C7}" destId="{E467D8FC-F2C0-42ED-92A7-90C8BEA917C0}" srcOrd="0"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B18F58-204C-480C-A859-1282686C90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0796A99-2FB3-4ABE-A3C5-9C06DACA1C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D713D84-FB9C-43C9-8200-6DCC4B93E9D5}" type="datetimeFigureOut">
              <a:rPr lang="en-US"/>
              <a:pPr>
                <a:defRPr/>
              </a:pPr>
              <a:t>11/1/2019</a:t>
            </a:fld>
            <a:endParaRPr lang="en-US"/>
          </a:p>
        </p:txBody>
      </p:sp>
      <p:sp>
        <p:nvSpPr>
          <p:cNvPr id="4" name="Footer Placeholder 3">
            <a:extLst>
              <a:ext uri="{FF2B5EF4-FFF2-40B4-BE49-F238E27FC236}">
                <a16:creationId xmlns:a16="http://schemas.microsoft.com/office/drawing/2014/main" id="{C1BE39F7-6B33-410E-97CA-24293E6FD7C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p>
        </p:txBody>
      </p:sp>
      <p:sp>
        <p:nvSpPr>
          <p:cNvPr id="5" name="Slide Number Placeholder 4">
            <a:extLst>
              <a:ext uri="{FF2B5EF4-FFF2-40B4-BE49-F238E27FC236}">
                <a16:creationId xmlns:a16="http://schemas.microsoft.com/office/drawing/2014/main" id="{442CD5CC-69DF-47B3-99AC-A0FE9F11B00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BADC5AA-95A3-4790-9ACC-FCBEFE1EAC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5DD153-181A-4978-A252-73306255F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698B126C-E0E9-4DEB-B901-9002F5E03C0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4B14A70-792B-450E-B82D-A5CF51E1BD6D}" type="datetimeFigureOut">
              <a:rPr lang="en-IN"/>
              <a:pPr>
                <a:defRPr/>
              </a:pPr>
              <a:t>01-11-2019</a:t>
            </a:fld>
            <a:endParaRPr lang="en-IN"/>
          </a:p>
        </p:txBody>
      </p:sp>
      <p:sp>
        <p:nvSpPr>
          <p:cNvPr id="4" name="Slide Image Placeholder 3">
            <a:extLst>
              <a:ext uri="{FF2B5EF4-FFF2-40B4-BE49-F238E27FC236}">
                <a16:creationId xmlns:a16="http://schemas.microsoft.com/office/drawing/2014/main" id="{C6697815-6846-4C47-B360-A8A147A2BADA}"/>
              </a:ext>
            </a:extLst>
          </p:cNvPr>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180E7D2-2508-4F13-9835-7F7AD890F8B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0A6F94B5-B047-411C-90BB-F79FEFB7CC7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Detecting threats on Controller and Data Plane in SDN using Machine Learning</a:t>
            </a:r>
            <a:endParaRPr lang="en-IN"/>
          </a:p>
        </p:txBody>
      </p:sp>
      <p:sp>
        <p:nvSpPr>
          <p:cNvPr id="7" name="Slide Number Placeholder 6">
            <a:extLst>
              <a:ext uri="{FF2B5EF4-FFF2-40B4-BE49-F238E27FC236}">
                <a16:creationId xmlns:a16="http://schemas.microsoft.com/office/drawing/2014/main" id="{A53F2724-EA9C-40FC-827B-5D103657757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42645D8-BAF9-479F-97D9-ADA029DFE9C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64E12CA0-4F9C-48AB-A11E-92D2FD55F2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FB4896FB-286B-4875-ACA5-0E84224D36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Add Caption : Expect More</a:t>
            </a:r>
          </a:p>
        </p:txBody>
      </p:sp>
      <p:sp>
        <p:nvSpPr>
          <p:cNvPr id="12292" name="Slide Number Placeholder 3">
            <a:extLst>
              <a:ext uri="{FF2B5EF4-FFF2-40B4-BE49-F238E27FC236}">
                <a16:creationId xmlns:a16="http://schemas.microsoft.com/office/drawing/2014/main" id="{B0E7B964-8897-4009-8104-26EB5A3F0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EF856D-E28E-41A7-8B09-554947D95157}" type="slidenum">
              <a:rPr lang="en-IN" altLang="en-US" smtClean="0">
                <a:latin typeface="Calibri" panose="020F0502020204030204" pitchFamily="34" charset="0"/>
              </a:rPr>
              <a:pPr/>
              <a:t>1</a:t>
            </a:fld>
            <a:endParaRPr lang="en-IN" altLang="en-US">
              <a:latin typeface="Calibri" panose="020F0502020204030204" pitchFamily="34" charset="0"/>
            </a:endParaRPr>
          </a:p>
        </p:txBody>
      </p:sp>
      <p:sp>
        <p:nvSpPr>
          <p:cNvPr id="48133" name="Footer Placeholder 4">
            <a:extLst>
              <a:ext uri="{FF2B5EF4-FFF2-40B4-BE49-F238E27FC236}">
                <a16:creationId xmlns:a16="http://schemas.microsoft.com/office/drawing/2014/main" id="{8C9674C8-20D4-433F-BF91-1F9838C30306}"/>
              </a:ext>
            </a:extLst>
          </p:cNvPr>
          <p:cNvSpPr>
            <a:spLocks noGrp="1"/>
          </p:cNvSpPr>
          <p:nvPr>
            <p:ph type="ftr" sz="quarter" idx="4"/>
          </p:nvPr>
        </p:nvSpPr>
        <p:spPr bwMode="auto"/>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a:t>Detecting threats on Controller and Data Plane in SDN using Machine Learning</a:t>
            </a: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8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102870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571500" y="1600204"/>
            <a:ext cx="102870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AC392-D359-409B-8D9E-6D56A664F3A8}"/>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F5B28288-F2CF-4F8F-BCE2-8D089DE3D717}"/>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1AAE60D7-44D5-41B7-A0D4-719937BBB90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174E0C00-FA7E-4D95-B030-0FE54556C388}" type="slidenum">
              <a:rPr lang="en-US" altLang="en-US"/>
              <a:pPr>
                <a:defRPr/>
              </a:pPr>
              <a:t>‹#›</a:t>
            </a:fld>
            <a:endParaRPr lang="en-US" altLang="en-US"/>
          </a:p>
        </p:txBody>
      </p:sp>
    </p:spTree>
    <p:extLst>
      <p:ext uri="{BB962C8B-B14F-4D97-AF65-F5344CB8AC3E}">
        <p14:creationId xmlns:p14="http://schemas.microsoft.com/office/powerpoint/2010/main" val="332523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3704" y="274642"/>
            <a:ext cx="3085702"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86594" y="274642"/>
            <a:ext cx="90666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B4B95-DF09-4213-82D8-B22F0A268072}"/>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771EE03B-CF1B-42E8-9A39-384110B42D2E}"/>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05B02F11-B598-40AB-8CAF-769309A82EB3}"/>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FB9AA28E-082F-4BEC-A77F-AA6C1F76C87A}" type="slidenum">
              <a:rPr lang="en-US" altLang="en-US"/>
              <a:pPr>
                <a:defRPr/>
              </a:pPr>
              <a:t>‹#›</a:t>
            </a:fld>
            <a:endParaRPr lang="en-US" altLang="en-US"/>
          </a:p>
        </p:txBody>
      </p:sp>
    </p:spTree>
    <p:extLst>
      <p:ext uri="{BB962C8B-B14F-4D97-AF65-F5344CB8AC3E}">
        <p14:creationId xmlns:p14="http://schemas.microsoft.com/office/powerpoint/2010/main" val="248832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5"/>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2118C13-A1FC-4896-8796-0A43895B75D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0519045-48A2-47E4-947B-F8E90C21A9B3}"/>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E0EC147C-6EDA-4EA0-8D37-395F77C195C0}"/>
              </a:ext>
            </a:extLst>
          </p:cNvPr>
          <p:cNvSpPr>
            <a:spLocks noGrp="1"/>
          </p:cNvSpPr>
          <p:nvPr>
            <p:ph type="sldNum" sz="quarter" idx="12"/>
          </p:nvPr>
        </p:nvSpPr>
        <p:spPr/>
        <p:txBody>
          <a:bodyPr/>
          <a:lstStyle>
            <a:lvl1pPr>
              <a:defRPr/>
            </a:lvl1pPr>
          </a:lstStyle>
          <a:p>
            <a:pPr>
              <a:defRPr/>
            </a:pPr>
            <a:fld id="{452BA336-1635-4B9F-BDA8-75DC5E241FDC}" type="slidenum">
              <a:rPr lang="en-US" altLang="en-US"/>
              <a:pPr>
                <a:defRPr/>
              </a:pPr>
              <a:t>‹#›</a:t>
            </a:fld>
            <a:endParaRPr lang="en-US" altLang="en-US"/>
          </a:p>
        </p:txBody>
      </p:sp>
    </p:spTree>
    <p:extLst>
      <p:ext uri="{BB962C8B-B14F-4D97-AF65-F5344CB8AC3E}">
        <p14:creationId xmlns:p14="http://schemas.microsoft.com/office/powerpoint/2010/main" val="3636357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EC59-6529-4104-9693-FE3BF3706F6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FFCA716-E53A-4726-9810-0A215D23E23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09E04AB7-0938-4187-9C30-3B13492D5702}"/>
              </a:ext>
            </a:extLst>
          </p:cNvPr>
          <p:cNvSpPr>
            <a:spLocks noGrp="1"/>
          </p:cNvSpPr>
          <p:nvPr>
            <p:ph type="sldNum" sz="quarter" idx="12"/>
          </p:nvPr>
        </p:nvSpPr>
        <p:spPr/>
        <p:txBody>
          <a:bodyPr/>
          <a:lstStyle>
            <a:lvl1pPr>
              <a:defRPr/>
            </a:lvl1pPr>
          </a:lstStyle>
          <a:p>
            <a:pPr>
              <a:defRPr/>
            </a:pPr>
            <a:fld id="{79CAB478-52F4-469B-AAAA-7A97F74BDD5E}" type="slidenum">
              <a:rPr lang="en-US" altLang="en-US"/>
              <a:pPr>
                <a:defRPr/>
              </a:pPr>
              <a:t>‹#›</a:t>
            </a:fld>
            <a:endParaRPr lang="en-US" altLang="en-US"/>
          </a:p>
        </p:txBody>
      </p:sp>
    </p:spTree>
    <p:extLst>
      <p:ext uri="{BB962C8B-B14F-4D97-AF65-F5344CB8AC3E}">
        <p14:creationId xmlns:p14="http://schemas.microsoft.com/office/powerpoint/2010/main" val="501041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3288" y="4406900"/>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3288"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5760D-8D35-440C-83F9-ADB43706157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1582C10-8688-463F-ADFA-0062F849DFD6}"/>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8DFFF7CC-280A-49D3-8EDB-E8D2116B06F4}"/>
              </a:ext>
            </a:extLst>
          </p:cNvPr>
          <p:cNvSpPr>
            <a:spLocks noGrp="1"/>
          </p:cNvSpPr>
          <p:nvPr>
            <p:ph type="sldNum" sz="quarter" idx="12"/>
          </p:nvPr>
        </p:nvSpPr>
        <p:spPr/>
        <p:txBody>
          <a:bodyPr/>
          <a:lstStyle>
            <a:lvl1pPr>
              <a:defRPr/>
            </a:lvl1pPr>
          </a:lstStyle>
          <a:p>
            <a:pPr>
              <a:defRPr/>
            </a:pPr>
            <a:fld id="{AB389BBE-2297-4089-B052-6C6A970BAD83}" type="slidenum">
              <a:rPr lang="en-US" altLang="en-US"/>
              <a:pPr>
                <a:defRPr/>
              </a:pPr>
              <a:t>‹#›</a:t>
            </a:fld>
            <a:endParaRPr lang="en-US" altLang="en-US"/>
          </a:p>
        </p:txBody>
      </p:sp>
    </p:spTree>
    <p:extLst>
      <p:ext uri="{BB962C8B-B14F-4D97-AF65-F5344CB8AC3E}">
        <p14:creationId xmlns:p14="http://schemas.microsoft.com/office/powerpoint/2010/main" val="605448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91200" y="1600200"/>
            <a:ext cx="50673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3E74F69-3F56-4271-88AA-7229E547AA35}"/>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6D3CF59-D4DC-4F89-A666-77AF69C6215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E1D65DB-CEB0-446D-A4D9-71267EDB82F9}"/>
              </a:ext>
            </a:extLst>
          </p:cNvPr>
          <p:cNvSpPr>
            <a:spLocks noGrp="1"/>
          </p:cNvSpPr>
          <p:nvPr>
            <p:ph type="sldNum" sz="quarter" idx="12"/>
          </p:nvPr>
        </p:nvSpPr>
        <p:spPr/>
        <p:txBody>
          <a:bodyPr/>
          <a:lstStyle>
            <a:lvl1pPr>
              <a:defRPr/>
            </a:lvl1pPr>
          </a:lstStyle>
          <a:p>
            <a:pPr>
              <a:defRPr/>
            </a:pPr>
            <a:fld id="{715E29C8-D7E7-47BE-B02C-3FC0AFC17EB5}" type="slidenum">
              <a:rPr lang="en-US" altLang="en-US"/>
              <a:pPr>
                <a:defRPr/>
              </a:pPr>
              <a:t>‹#›</a:t>
            </a:fld>
            <a:endParaRPr lang="en-US" altLang="en-US"/>
          </a:p>
        </p:txBody>
      </p:sp>
    </p:spTree>
    <p:extLst>
      <p:ext uri="{BB962C8B-B14F-4D97-AF65-F5344CB8AC3E}">
        <p14:creationId xmlns:p14="http://schemas.microsoft.com/office/powerpoint/2010/main" val="3035597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498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498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7075" y="1535113"/>
            <a:ext cx="50514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7075" y="2174875"/>
            <a:ext cx="50514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6AF5B6C-0347-4B64-92AE-E01C6E48EBEA}"/>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039A8982-8199-4A4C-8AF0-CA292B411913}"/>
              </a:ext>
            </a:extLst>
          </p:cNvPr>
          <p:cNvSpPr>
            <a:spLocks noGrp="1"/>
          </p:cNvSpPr>
          <p:nvPr>
            <p:ph type="ftr" sz="quarter" idx="11"/>
          </p:nvPr>
        </p:nvSpPr>
        <p:spPr/>
        <p:txBody>
          <a:bodyPr/>
          <a:lstStyle>
            <a:lvl1pPr>
              <a:defRPr/>
            </a:lvl1pPr>
          </a:lstStyle>
          <a:p>
            <a:pPr>
              <a:defRPr/>
            </a:pPr>
            <a:r>
              <a:rPr lang="en-US"/>
              <a:t>1</a:t>
            </a:r>
          </a:p>
        </p:txBody>
      </p:sp>
      <p:sp>
        <p:nvSpPr>
          <p:cNvPr id="9" name="Slide Number Placeholder 5">
            <a:extLst>
              <a:ext uri="{FF2B5EF4-FFF2-40B4-BE49-F238E27FC236}">
                <a16:creationId xmlns:a16="http://schemas.microsoft.com/office/drawing/2014/main" id="{C1EAA933-9C4D-4837-AAF3-A2471965E535}"/>
              </a:ext>
            </a:extLst>
          </p:cNvPr>
          <p:cNvSpPr>
            <a:spLocks noGrp="1"/>
          </p:cNvSpPr>
          <p:nvPr>
            <p:ph type="sldNum" sz="quarter" idx="12"/>
          </p:nvPr>
        </p:nvSpPr>
        <p:spPr/>
        <p:txBody>
          <a:bodyPr/>
          <a:lstStyle>
            <a:lvl1pPr>
              <a:defRPr/>
            </a:lvl1pPr>
          </a:lstStyle>
          <a:p>
            <a:pPr>
              <a:defRPr/>
            </a:pPr>
            <a:fld id="{068A6EEC-9EDC-4775-A766-74BA916B691F}" type="slidenum">
              <a:rPr lang="en-US" altLang="en-US"/>
              <a:pPr>
                <a:defRPr/>
              </a:pPr>
              <a:t>‹#›</a:t>
            </a:fld>
            <a:endParaRPr lang="en-US" altLang="en-US"/>
          </a:p>
        </p:txBody>
      </p:sp>
    </p:spTree>
    <p:extLst>
      <p:ext uri="{BB962C8B-B14F-4D97-AF65-F5344CB8AC3E}">
        <p14:creationId xmlns:p14="http://schemas.microsoft.com/office/powerpoint/2010/main" val="98469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3C910D5-B8C8-4A74-A231-39588ADD59BB}"/>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D35DF01F-9B39-4432-90CE-567883D80CCC}"/>
              </a:ext>
            </a:extLst>
          </p:cNvPr>
          <p:cNvSpPr>
            <a:spLocks noGrp="1"/>
          </p:cNvSpPr>
          <p:nvPr>
            <p:ph type="ftr" sz="quarter" idx="11"/>
          </p:nvPr>
        </p:nvSpPr>
        <p:spPr/>
        <p:txBody>
          <a:bodyPr/>
          <a:lstStyle>
            <a:lvl1pPr>
              <a:defRPr/>
            </a:lvl1pPr>
          </a:lstStyle>
          <a:p>
            <a:pPr>
              <a:defRPr/>
            </a:pPr>
            <a:r>
              <a:rPr lang="en-US"/>
              <a:t>1</a:t>
            </a:r>
          </a:p>
        </p:txBody>
      </p:sp>
      <p:sp>
        <p:nvSpPr>
          <p:cNvPr id="5" name="Slide Number Placeholder 5">
            <a:extLst>
              <a:ext uri="{FF2B5EF4-FFF2-40B4-BE49-F238E27FC236}">
                <a16:creationId xmlns:a16="http://schemas.microsoft.com/office/drawing/2014/main" id="{C9C39213-22BD-4B89-A387-497CF8F4DE88}"/>
              </a:ext>
            </a:extLst>
          </p:cNvPr>
          <p:cNvSpPr>
            <a:spLocks noGrp="1"/>
          </p:cNvSpPr>
          <p:nvPr>
            <p:ph type="sldNum" sz="quarter" idx="12"/>
          </p:nvPr>
        </p:nvSpPr>
        <p:spPr/>
        <p:txBody>
          <a:bodyPr/>
          <a:lstStyle>
            <a:lvl1pPr>
              <a:defRPr/>
            </a:lvl1pPr>
          </a:lstStyle>
          <a:p>
            <a:pPr>
              <a:defRPr/>
            </a:pPr>
            <a:fld id="{19D60454-48F2-4896-A46A-E88EB48502CB}" type="slidenum">
              <a:rPr lang="en-US" altLang="en-US"/>
              <a:pPr>
                <a:defRPr/>
              </a:pPr>
              <a:t>‹#›</a:t>
            </a:fld>
            <a:endParaRPr lang="en-US" altLang="en-US"/>
          </a:p>
        </p:txBody>
      </p:sp>
    </p:spTree>
    <p:extLst>
      <p:ext uri="{BB962C8B-B14F-4D97-AF65-F5344CB8AC3E}">
        <p14:creationId xmlns:p14="http://schemas.microsoft.com/office/powerpoint/2010/main" val="29084652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EB518C9-2AEF-41A2-9960-DF9597C5506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861BD92-D052-49F4-BE88-BCB1643E7D4C}"/>
              </a:ext>
            </a:extLst>
          </p:cNvPr>
          <p:cNvSpPr>
            <a:spLocks noGrp="1"/>
          </p:cNvSpPr>
          <p:nvPr>
            <p:ph type="ftr" sz="quarter" idx="11"/>
          </p:nvPr>
        </p:nvSpPr>
        <p:spPr/>
        <p:txBody>
          <a:bodyPr/>
          <a:lstStyle>
            <a:lvl1pPr>
              <a:defRPr/>
            </a:lvl1pPr>
          </a:lstStyle>
          <a:p>
            <a:pPr>
              <a:defRPr/>
            </a:pPr>
            <a:r>
              <a:rPr lang="en-US"/>
              <a:t>1</a:t>
            </a:r>
          </a:p>
        </p:txBody>
      </p:sp>
      <p:sp>
        <p:nvSpPr>
          <p:cNvPr id="4" name="Slide Number Placeholder 5">
            <a:extLst>
              <a:ext uri="{FF2B5EF4-FFF2-40B4-BE49-F238E27FC236}">
                <a16:creationId xmlns:a16="http://schemas.microsoft.com/office/drawing/2014/main" id="{BC8A6ED1-087C-4D9E-AD2E-A43B21F818B5}"/>
              </a:ext>
            </a:extLst>
          </p:cNvPr>
          <p:cNvSpPr>
            <a:spLocks noGrp="1"/>
          </p:cNvSpPr>
          <p:nvPr>
            <p:ph type="sldNum" sz="quarter" idx="12"/>
          </p:nvPr>
        </p:nvSpPr>
        <p:spPr/>
        <p:txBody>
          <a:bodyPr/>
          <a:lstStyle>
            <a:lvl1pPr>
              <a:defRPr/>
            </a:lvl1pPr>
          </a:lstStyle>
          <a:p>
            <a:pPr>
              <a:defRPr/>
            </a:pPr>
            <a:fld id="{C77B015C-B03F-476F-886E-F374DF4E2FD6}" type="slidenum">
              <a:rPr lang="en-US" altLang="en-US"/>
              <a:pPr>
                <a:defRPr/>
              </a:pPr>
              <a:t>‹#›</a:t>
            </a:fld>
            <a:endParaRPr lang="en-US" altLang="en-US"/>
          </a:p>
        </p:txBody>
      </p:sp>
    </p:spTree>
    <p:extLst>
      <p:ext uri="{BB962C8B-B14F-4D97-AF65-F5344CB8AC3E}">
        <p14:creationId xmlns:p14="http://schemas.microsoft.com/office/powerpoint/2010/main" val="701202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788"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0"/>
            <a:ext cx="638968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0"/>
            <a:ext cx="37607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55982A0-D6FD-4B4E-AA79-942CC5E5802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D1A0534-B249-4A14-AA14-04CDBEE32D70}"/>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67D21989-4445-42EE-948C-D8220EDEF630}"/>
              </a:ext>
            </a:extLst>
          </p:cNvPr>
          <p:cNvSpPr>
            <a:spLocks noGrp="1"/>
          </p:cNvSpPr>
          <p:nvPr>
            <p:ph type="sldNum" sz="quarter" idx="12"/>
          </p:nvPr>
        </p:nvSpPr>
        <p:spPr/>
        <p:txBody>
          <a:bodyPr/>
          <a:lstStyle>
            <a:lvl1pPr>
              <a:defRPr/>
            </a:lvl1pPr>
          </a:lstStyle>
          <a:p>
            <a:pPr>
              <a:defRPr/>
            </a:pPr>
            <a:fld id="{F23790DC-4F4E-4F16-96C3-217FED888726}" type="slidenum">
              <a:rPr lang="en-US" altLang="en-US"/>
              <a:pPr>
                <a:defRPr/>
              </a:pPr>
              <a:t>‹#›</a:t>
            </a:fld>
            <a:endParaRPr lang="en-US" altLang="en-US"/>
          </a:p>
        </p:txBody>
      </p:sp>
    </p:spTree>
    <p:extLst>
      <p:ext uri="{BB962C8B-B14F-4D97-AF65-F5344CB8AC3E}">
        <p14:creationId xmlns:p14="http://schemas.microsoft.com/office/powerpoint/2010/main" val="171221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60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963"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39963" y="612775"/>
            <a:ext cx="68580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39963"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0C74C88-01E2-4197-8301-0B753B0DE0A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E1E69AA-3C9D-4B05-8BDE-17781C01F1E6}"/>
              </a:ext>
            </a:extLst>
          </p:cNvPr>
          <p:cNvSpPr>
            <a:spLocks noGrp="1"/>
          </p:cNvSpPr>
          <p:nvPr>
            <p:ph type="ftr" sz="quarter" idx="11"/>
          </p:nvPr>
        </p:nvSpPr>
        <p:spPr/>
        <p:txBody>
          <a:bodyPr/>
          <a:lstStyle>
            <a:lvl1pPr>
              <a:defRPr/>
            </a:lvl1pPr>
          </a:lstStyle>
          <a:p>
            <a:pPr>
              <a:defRPr/>
            </a:pPr>
            <a:r>
              <a:rPr lang="en-US"/>
              <a:t>1</a:t>
            </a:r>
          </a:p>
        </p:txBody>
      </p:sp>
      <p:sp>
        <p:nvSpPr>
          <p:cNvPr id="7" name="Slide Number Placeholder 5">
            <a:extLst>
              <a:ext uri="{FF2B5EF4-FFF2-40B4-BE49-F238E27FC236}">
                <a16:creationId xmlns:a16="http://schemas.microsoft.com/office/drawing/2014/main" id="{7175D585-DE92-483E-98CF-8009E928C702}"/>
              </a:ext>
            </a:extLst>
          </p:cNvPr>
          <p:cNvSpPr>
            <a:spLocks noGrp="1"/>
          </p:cNvSpPr>
          <p:nvPr>
            <p:ph type="sldNum" sz="quarter" idx="12"/>
          </p:nvPr>
        </p:nvSpPr>
        <p:spPr/>
        <p:txBody>
          <a:bodyPr/>
          <a:lstStyle>
            <a:lvl1pPr>
              <a:defRPr/>
            </a:lvl1pPr>
          </a:lstStyle>
          <a:p>
            <a:pPr>
              <a:defRPr/>
            </a:pPr>
            <a:fld id="{B0FE9406-9FCC-4B2F-82FB-FCB6E2443705}" type="slidenum">
              <a:rPr lang="en-US" altLang="en-US"/>
              <a:pPr>
                <a:defRPr/>
              </a:pPr>
              <a:t>‹#›</a:t>
            </a:fld>
            <a:endParaRPr lang="en-US" altLang="en-US"/>
          </a:p>
        </p:txBody>
      </p:sp>
    </p:spTree>
    <p:extLst>
      <p:ext uri="{BB962C8B-B14F-4D97-AF65-F5344CB8AC3E}">
        <p14:creationId xmlns:p14="http://schemas.microsoft.com/office/powerpoint/2010/main" val="3345689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E525E-3497-41EE-8BAF-ADF30045F8B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8D9677-BB79-407B-AF0E-FF9F9516F650}"/>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A0A4FB9F-5570-4BE1-8E84-0D4C2B4B2D0B}"/>
              </a:ext>
            </a:extLst>
          </p:cNvPr>
          <p:cNvSpPr>
            <a:spLocks noGrp="1"/>
          </p:cNvSpPr>
          <p:nvPr>
            <p:ph type="sldNum" sz="quarter" idx="12"/>
          </p:nvPr>
        </p:nvSpPr>
        <p:spPr/>
        <p:txBody>
          <a:bodyPr/>
          <a:lstStyle>
            <a:lvl1pPr>
              <a:defRPr/>
            </a:lvl1pPr>
          </a:lstStyle>
          <a:p>
            <a:pPr>
              <a:defRPr/>
            </a:pPr>
            <a:fld id="{573F0213-3079-44F0-B752-EAD3ECDD7728}" type="slidenum">
              <a:rPr lang="en-US" altLang="en-US"/>
              <a:pPr>
                <a:defRPr/>
              </a:pPr>
              <a:t>‹#›</a:t>
            </a:fld>
            <a:endParaRPr lang="en-US" altLang="en-US"/>
          </a:p>
        </p:txBody>
      </p:sp>
    </p:spTree>
    <p:extLst>
      <p:ext uri="{BB962C8B-B14F-4D97-AF65-F5344CB8AC3E}">
        <p14:creationId xmlns:p14="http://schemas.microsoft.com/office/powerpoint/2010/main" val="3307174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38"/>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38"/>
            <a:ext cx="75628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D0DBD-7138-4A6A-8313-B34AE294AC4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88B099D-2797-42F1-BC46-DEB2372D860D}"/>
              </a:ext>
            </a:extLst>
          </p:cNvPr>
          <p:cNvSpPr>
            <a:spLocks noGrp="1"/>
          </p:cNvSpPr>
          <p:nvPr>
            <p:ph type="ftr" sz="quarter" idx="11"/>
          </p:nvPr>
        </p:nvSpPr>
        <p:spPr/>
        <p:txBody>
          <a:bodyPr/>
          <a:lstStyle>
            <a:lvl1pPr>
              <a:defRPr/>
            </a:lvl1pPr>
          </a:lstStyle>
          <a:p>
            <a:pPr>
              <a:defRPr/>
            </a:pPr>
            <a:r>
              <a:rPr lang="en-US"/>
              <a:t>1</a:t>
            </a:r>
          </a:p>
        </p:txBody>
      </p:sp>
      <p:sp>
        <p:nvSpPr>
          <p:cNvPr id="6" name="Slide Number Placeholder 5">
            <a:extLst>
              <a:ext uri="{FF2B5EF4-FFF2-40B4-BE49-F238E27FC236}">
                <a16:creationId xmlns:a16="http://schemas.microsoft.com/office/drawing/2014/main" id="{3CF5D111-8304-472F-8C08-ECDF728E1BC3}"/>
              </a:ext>
            </a:extLst>
          </p:cNvPr>
          <p:cNvSpPr>
            <a:spLocks noGrp="1"/>
          </p:cNvSpPr>
          <p:nvPr>
            <p:ph type="sldNum" sz="quarter" idx="12"/>
          </p:nvPr>
        </p:nvSpPr>
        <p:spPr/>
        <p:txBody>
          <a:bodyPr/>
          <a:lstStyle>
            <a:lvl1pPr>
              <a:defRPr/>
            </a:lvl1pPr>
          </a:lstStyle>
          <a:p>
            <a:pPr>
              <a:defRPr/>
            </a:pPr>
            <a:fld id="{E0042BB9-633A-4FFF-9A4B-1B29BDACC3B3}" type="slidenum">
              <a:rPr lang="en-US" altLang="en-US"/>
              <a:pPr>
                <a:defRPr/>
              </a:pPr>
              <a:t>‹#›</a:t>
            </a:fld>
            <a:endParaRPr lang="en-US" altLang="en-US"/>
          </a:p>
        </p:txBody>
      </p:sp>
    </p:spTree>
    <p:extLst>
      <p:ext uri="{BB962C8B-B14F-4D97-AF65-F5344CB8AC3E}">
        <p14:creationId xmlns:p14="http://schemas.microsoft.com/office/powerpoint/2010/main" val="260388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50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79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10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BB38BC8E-40F2-4DBA-96AD-0DF78081A0DF}"/>
              </a:ext>
            </a:extLst>
          </p:cNvPr>
          <p:cNvSpPr>
            <a:spLocks noGrp="1"/>
          </p:cNvSpPr>
          <p:nvPr>
            <p:ph type="sldNum" sz="quarter" idx="10"/>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C10D1B5F-899B-4B83-99A0-B16BDC6B02DD}" type="slidenum">
              <a:rPr lang="en-US" altLang="en-US"/>
              <a:pPr>
                <a:defRPr/>
              </a:pPr>
              <a:t>‹#›</a:t>
            </a:fld>
            <a:endParaRPr lang="en-US" altLang="en-US"/>
          </a:p>
        </p:txBody>
      </p:sp>
    </p:spTree>
    <p:extLst>
      <p:ext uri="{BB962C8B-B14F-4D97-AF65-F5344CB8AC3E}">
        <p14:creationId xmlns:p14="http://schemas.microsoft.com/office/powerpoint/2010/main" val="128266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1EDE-F5BC-464D-9880-63FE3CBCAFD4}"/>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3" name="Footer Placeholder 2">
            <a:extLst>
              <a:ext uri="{FF2B5EF4-FFF2-40B4-BE49-F238E27FC236}">
                <a16:creationId xmlns:a16="http://schemas.microsoft.com/office/drawing/2014/main" id="{5C088BC2-6420-492E-A9EB-B782C9FEF032}"/>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4" name="Slide Number Placeholder 3">
            <a:extLst>
              <a:ext uri="{FF2B5EF4-FFF2-40B4-BE49-F238E27FC236}">
                <a16:creationId xmlns:a16="http://schemas.microsoft.com/office/drawing/2014/main" id="{5C029389-A00C-4AF2-9960-E55F5F9C403D}"/>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768D74C2-9865-48E3-8745-4DFE4B6583A3}" type="slidenum">
              <a:rPr lang="en-US" altLang="en-US"/>
              <a:pPr>
                <a:defRPr/>
              </a:pPr>
              <a:t>‹#›</a:t>
            </a:fld>
            <a:endParaRPr lang="en-US" altLang="en-US"/>
          </a:p>
        </p:txBody>
      </p:sp>
    </p:spTree>
    <p:extLst>
      <p:ext uri="{BB962C8B-B14F-4D97-AF65-F5344CB8AC3E}">
        <p14:creationId xmlns:p14="http://schemas.microsoft.com/office/powerpoint/2010/main" val="281741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3050"/>
            <a:ext cx="376039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2" y="273054"/>
            <a:ext cx="63896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0" y="1435103"/>
            <a:ext cx="376039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8461C1A-0F80-469A-BA62-115DFD96B3AC}"/>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14228FAF-8C03-4191-B3B3-0534767528FD}"/>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9E1A463A-AE2D-463A-B72F-D2C07D333E61}"/>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A0C65C9B-8048-4F8D-9FD1-D044DE75564C}" type="slidenum">
              <a:rPr lang="en-US" altLang="en-US"/>
              <a:pPr>
                <a:defRPr/>
              </a:pPr>
              <a:t>‹#›</a:t>
            </a:fld>
            <a:endParaRPr lang="en-US" altLang="en-US"/>
          </a:p>
        </p:txBody>
      </p:sp>
    </p:spTree>
    <p:extLst>
      <p:ext uri="{BB962C8B-B14F-4D97-AF65-F5344CB8AC3E}">
        <p14:creationId xmlns:p14="http://schemas.microsoft.com/office/powerpoint/2010/main" val="386476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1" y="4800600"/>
            <a:ext cx="68580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1" y="612775"/>
            <a:ext cx="68580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240361" y="5367338"/>
            <a:ext cx="68580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470D30A-6DB4-45FA-95C2-2A81844A6E19}"/>
              </a:ext>
            </a:extLst>
          </p:cNvPr>
          <p:cNvSpPr>
            <a:spLocks noGrp="1"/>
          </p:cNvSpPr>
          <p:nvPr>
            <p:ph type="dt" sz="half" idx="10"/>
          </p:nvPr>
        </p:nvSpPr>
        <p:spPr>
          <a:xfrm>
            <a:off x="571500" y="6356350"/>
            <a:ext cx="26670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Footer Placeholder 5">
            <a:extLst>
              <a:ext uri="{FF2B5EF4-FFF2-40B4-BE49-F238E27FC236}">
                <a16:creationId xmlns:a16="http://schemas.microsoft.com/office/drawing/2014/main" id="{521EDB96-CB8A-49BD-8983-D3C4DCA3EC16}"/>
              </a:ext>
            </a:extLst>
          </p:cNvPr>
          <p:cNvSpPr>
            <a:spLocks noGrp="1"/>
          </p:cNvSpPr>
          <p:nvPr>
            <p:ph type="ftr" sz="quarter" idx="11"/>
          </p:nvPr>
        </p:nvSpPr>
        <p:spPr>
          <a:xfrm>
            <a:off x="3905250" y="6356350"/>
            <a:ext cx="36195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r>
              <a:rPr lang="en-US"/>
              <a:t>1</a:t>
            </a:r>
          </a:p>
        </p:txBody>
      </p:sp>
      <p:sp>
        <p:nvSpPr>
          <p:cNvPr id="7" name="Slide Number Placeholder 6">
            <a:extLst>
              <a:ext uri="{FF2B5EF4-FFF2-40B4-BE49-F238E27FC236}">
                <a16:creationId xmlns:a16="http://schemas.microsoft.com/office/drawing/2014/main" id="{A9E95116-5AAB-4C66-B3AB-0A121A74F8B7}"/>
              </a:ext>
            </a:extLst>
          </p:cNvPr>
          <p:cNvSpPr>
            <a:spLocks noGrp="1"/>
          </p:cNvSpPr>
          <p:nvPr>
            <p:ph type="sldNum" sz="quarter" idx="12"/>
          </p:nvPr>
        </p:nvSpPr>
        <p:spPr>
          <a:xfrm>
            <a:off x="8191500" y="6356350"/>
            <a:ext cx="26670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a:defRPr/>
            </a:pPr>
            <a:fld id="{8ED4E68B-0710-44E3-9A8D-8BB13D735BD3}" type="slidenum">
              <a:rPr lang="en-US" altLang="en-US"/>
              <a:pPr>
                <a:defRPr/>
              </a:pPr>
              <a:t>‹#›</a:t>
            </a:fld>
            <a:endParaRPr lang="en-US" altLang="en-US"/>
          </a:p>
        </p:txBody>
      </p:sp>
    </p:spTree>
    <p:extLst>
      <p:ext uri="{BB962C8B-B14F-4D97-AF65-F5344CB8AC3E}">
        <p14:creationId xmlns:p14="http://schemas.microsoft.com/office/powerpoint/2010/main" val="388979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Master Page.jpg">
            <a:extLst>
              <a:ext uri="{FF2B5EF4-FFF2-40B4-BE49-F238E27FC236}">
                <a16:creationId xmlns:a16="http://schemas.microsoft.com/office/drawing/2014/main" id="{E5227BC8-9795-42F5-8075-647E97CC91F0}"/>
              </a:ext>
            </a:extLst>
          </p:cNvPr>
          <p:cNvPicPr>
            <a:picLocks noChangeAspect="1"/>
          </p:cNvPicPr>
          <p:nvPr userDrawn="1"/>
        </p:nvPicPr>
        <p:blipFill>
          <a:blip r:embed="rId13">
            <a:extLst>
              <a:ext uri="{28A0092B-C50C-407E-A947-70E740481C1C}">
                <a14:useLocalDpi xmlns:a14="http://schemas.microsoft.com/office/drawing/2010/main" val="0"/>
              </a:ext>
            </a:extLst>
          </a:blip>
          <a:srcRect r="32552"/>
          <a:stretch>
            <a:fillRect/>
          </a:stretch>
        </p:blipFill>
        <p:spPr bwMode="auto">
          <a:xfrm>
            <a:off x="-12700" y="30163"/>
            <a:ext cx="7708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Master Page.jpg">
            <a:extLst>
              <a:ext uri="{FF2B5EF4-FFF2-40B4-BE49-F238E27FC236}">
                <a16:creationId xmlns:a16="http://schemas.microsoft.com/office/drawing/2014/main" id="{EAB57158-C368-4BE0-9EB6-4BE06079CEF8}"/>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143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Box 1">
            <a:extLst>
              <a:ext uri="{FF2B5EF4-FFF2-40B4-BE49-F238E27FC236}">
                <a16:creationId xmlns:a16="http://schemas.microsoft.com/office/drawing/2014/main" id="{FCAD4768-7A36-4E79-8F80-430151079419}"/>
              </a:ext>
            </a:extLst>
          </p:cNvPr>
          <p:cNvSpPr txBox="1">
            <a:spLocks noChangeArrowheads="1"/>
          </p:cNvSpPr>
          <p:nvPr userDrawn="1"/>
        </p:nvSpPr>
        <p:spPr bwMode="auto">
          <a:xfrm>
            <a:off x="0" y="6457950"/>
            <a:ext cx="3048000" cy="40005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2000" b="1">
                <a:latin typeface="Calibri" panose="020F0502020204030204" pitchFamily="34" charset="0"/>
              </a:rPr>
              <a:t>www.bennett.edu.in</a:t>
            </a:r>
          </a:p>
        </p:txBody>
      </p:sp>
      <p:pic>
        <p:nvPicPr>
          <p:cNvPr id="1029" name="Picture 2">
            <a:extLst>
              <a:ext uri="{FF2B5EF4-FFF2-40B4-BE49-F238E27FC236}">
                <a16:creationId xmlns:a16="http://schemas.microsoft.com/office/drawing/2014/main" id="{0159ABF0-80BD-419C-BE59-269A5E9AC737}"/>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96200" y="192088"/>
            <a:ext cx="29924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58" r:id="rId6"/>
    <p:sldLayoutId id="2147484059" r:id="rId7"/>
    <p:sldLayoutId id="2147484060" r:id="rId8"/>
    <p:sldLayoutId id="2147484061" r:id="rId9"/>
    <p:sldLayoutId id="2147484062" r:id="rId10"/>
    <p:sldLayoutId id="2147484063"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798DACE0-0814-4B18-9BB9-367A1BCF5ECF}"/>
              </a:ext>
            </a:extLst>
          </p:cNvPr>
          <p:cNvSpPr>
            <a:spLocks noGrp="1"/>
          </p:cNvSpPr>
          <p:nvPr>
            <p:ph type="title"/>
          </p:nvPr>
        </p:nvSpPr>
        <p:spPr bwMode="auto">
          <a:xfrm>
            <a:off x="571500" y="274638"/>
            <a:ext cx="1028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DA7FE8E3-1BB9-48D9-9011-B73137EB2606}"/>
              </a:ext>
            </a:extLst>
          </p:cNvPr>
          <p:cNvSpPr>
            <a:spLocks noGrp="1"/>
          </p:cNvSpPr>
          <p:nvPr>
            <p:ph type="body" idx="1"/>
          </p:nvPr>
        </p:nvSpPr>
        <p:spPr bwMode="auto">
          <a:xfrm>
            <a:off x="571500" y="1600200"/>
            <a:ext cx="10287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272D352-E447-4B9B-8F10-222CB838603F}"/>
              </a:ext>
            </a:extLst>
          </p:cNvPr>
          <p:cNvSpPr>
            <a:spLocks noGrp="1"/>
          </p:cNvSpPr>
          <p:nvPr>
            <p:ph type="dt" sz="half" idx="2"/>
          </p:nvPr>
        </p:nvSpPr>
        <p:spPr>
          <a:xfrm>
            <a:off x="571500" y="6356350"/>
            <a:ext cx="26670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a:extLst>
              <a:ext uri="{FF2B5EF4-FFF2-40B4-BE49-F238E27FC236}">
                <a16:creationId xmlns:a16="http://schemas.microsoft.com/office/drawing/2014/main" id="{DD51DF95-E1CD-40DE-8BDE-A628BF6EFF1F}"/>
              </a:ext>
            </a:extLst>
          </p:cNvPr>
          <p:cNvSpPr>
            <a:spLocks noGrp="1"/>
          </p:cNvSpPr>
          <p:nvPr>
            <p:ph type="ftr" sz="quarter" idx="3"/>
          </p:nvPr>
        </p:nvSpPr>
        <p:spPr>
          <a:xfrm>
            <a:off x="3905250" y="6356350"/>
            <a:ext cx="36195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1</a:t>
            </a:r>
          </a:p>
        </p:txBody>
      </p:sp>
      <p:sp>
        <p:nvSpPr>
          <p:cNvPr id="6" name="Slide Number Placeholder 5">
            <a:extLst>
              <a:ext uri="{FF2B5EF4-FFF2-40B4-BE49-F238E27FC236}">
                <a16:creationId xmlns:a16="http://schemas.microsoft.com/office/drawing/2014/main" id="{FFDF4B6E-D688-4EF8-B95A-B4D64D2CB933}"/>
              </a:ext>
            </a:extLst>
          </p:cNvPr>
          <p:cNvSpPr>
            <a:spLocks noGrp="1"/>
          </p:cNvSpPr>
          <p:nvPr>
            <p:ph type="sldNum" sz="quarter" idx="4"/>
          </p:nvPr>
        </p:nvSpPr>
        <p:spPr>
          <a:xfrm>
            <a:off x="8191500" y="6356350"/>
            <a:ext cx="26670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0207816-798E-4CF0-973B-043CCC502F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descr="001.jpg">
            <a:extLst>
              <a:ext uri="{FF2B5EF4-FFF2-40B4-BE49-F238E27FC236}">
                <a16:creationId xmlns:a16="http://schemas.microsoft.com/office/drawing/2014/main" id="{E8A8D619-3C97-44C5-8F59-B4E6E40956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430000" cy="731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
            <a:extLst>
              <a:ext uri="{FF2B5EF4-FFF2-40B4-BE49-F238E27FC236}">
                <a16:creationId xmlns:a16="http://schemas.microsoft.com/office/drawing/2014/main" id="{A4D5DD3F-BE5B-440C-8038-EA42CBF7F500}"/>
              </a:ext>
            </a:extLst>
          </p:cNvPr>
          <p:cNvSpPr txBox="1">
            <a:spLocks noChangeArrowheads="1"/>
          </p:cNvSpPr>
          <p:nvPr/>
        </p:nvSpPr>
        <p:spPr bwMode="auto">
          <a:xfrm>
            <a:off x="8229600" y="6477000"/>
            <a:ext cx="2971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8" name="TextBox 2">
            <a:extLst>
              <a:ext uri="{FF2B5EF4-FFF2-40B4-BE49-F238E27FC236}">
                <a16:creationId xmlns:a16="http://schemas.microsoft.com/office/drawing/2014/main" id="{95FA1A9F-492A-4BBD-BD92-893D98B35EBE}"/>
              </a:ext>
            </a:extLst>
          </p:cNvPr>
          <p:cNvSpPr txBox="1">
            <a:spLocks noChangeArrowheads="1"/>
          </p:cNvSpPr>
          <p:nvPr/>
        </p:nvSpPr>
        <p:spPr bwMode="auto">
          <a:xfrm>
            <a:off x="381000" y="28575"/>
            <a:ext cx="33528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1269" name="TextBox 7">
            <a:extLst>
              <a:ext uri="{FF2B5EF4-FFF2-40B4-BE49-F238E27FC236}">
                <a16:creationId xmlns:a16="http://schemas.microsoft.com/office/drawing/2014/main" id="{1B6F4825-DC70-409C-B018-8C0D2CC15B5D}"/>
              </a:ext>
            </a:extLst>
          </p:cNvPr>
          <p:cNvSpPr txBox="1">
            <a:spLocks noChangeArrowheads="1"/>
          </p:cNvSpPr>
          <p:nvPr/>
        </p:nvSpPr>
        <p:spPr bwMode="auto">
          <a:xfrm rot="-60000">
            <a:off x="57150" y="3747393"/>
            <a:ext cx="4572000" cy="205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ts val="4000"/>
              </a:lnSpc>
            </a:pPr>
            <a:r>
              <a:rPr lang="en-US" altLang="en-US" sz="3200" b="1" dirty="0">
                <a:latin typeface="Lato Black"/>
                <a:cs typeface="Arial"/>
              </a:rPr>
              <a:t>Human Activity Recognition</a:t>
            </a:r>
            <a:endParaRPr lang="en-US" dirty="0"/>
          </a:p>
          <a:p>
            <a:pPr algn="ctr">
              <a:lnSpc>
                <a:spcPts val="4000"/>
              </a:lnSpc>
            </a:pPr>
            <a:r>
              <a:rPr lang="en-IN" altLang="en-US" sz="1400" b="1" dirty="0">
                <a:latin typeface="Lato Black"/>
                <a:cs typeface="Arial"/>
              </a:rPr>
              <a:t>B</a:t>
            </a:r>
            <a:r>
              <a:rPr lang="en-US" altLang="en-US" sz="1400" b="1" dirty="0">
                <a:latin typeface="Lato Black"/>
                <a:cs typeface="Arial"/>
              </a:rPr>
              <a:t>y: Karan Anand (E16CSE116)</a:t>
            </a:r>
            <a:endParaRPr lang="en-US" dirty="0"/>
          </a:p>
          <a:p>
            <a:pPr algn="ctr">
              <a:lnSpc>
                <a:spcPts val="4000"/>
              </a:lnSpc>
            </a:pPr>
            <a:r>
              <a:rPr lang="en-US" altLang="en-US" sz="1400" b="1" dirty="0">
                <a:latin typeface="Lato Black"/>
                <a:cs typeface="Arial"/>
              </a:rPr>
              <a:t>Pawan Saxena (E16CSE148)</a:t>
            </a:r>
            <a:endParaRPr lang="en-US" dirty="0"/>
          </a:p>
        </p:txBody>
      </p:sp>
      <p:pic>
        <p:nvPicPr>
          <p:cNvPr id="11270" name="Picture 3">
            <a:extLst>
              <a:ext uri="{FF2B5EF4-FFF2-40B4-BE49-F238E27FC236}">
                <a16:creationId xmlns:a16="http://schemas.microsoft.com/office/drawing/2014/main" id="{5BE33748-BFC3-4AB0-8966-7E8EB4D587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55613"/>
            <a:ext cx="29718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015C8FF-2936-4F9B-8C8D-FFF28549B54B}"/>
              </a:ext>
            </a:extLst>
          </p:cNvPr>
          <p:cNvGraphicFramePr/>
          <p:nvPr/>
        </p:nvGraphicFramePr>
        <p:xfrm>
          <a:off x="1981200" y="4687107"/>
          <a:ext cx="76200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B649B8F-1E31-CE40-841E-1B6AE62B3E56}"/>
              </a:ext>
            </a:extLst>
          </p:cNvPr>
          <p:cNvSpPr/>
          <p:nvPr/>
        </p:nvSpPr>
        <p:spPr>
          <a:xfrm>
            <a:off x="842513" y="1447800"/>
            <a:ext cx="10130287" cy="6555641"/>
          </a:xfrm>
          <a:prstGeom prst="rect">
            <a:avLst/>
          </a:prstGeom>
        </p:spPr>
        <p:txBody>
          <a:bodyPr wrap="square" anchor="t">
            <a:spAutoFit/>
          </a:bodyPr>
          <a:lstStyle/>
          <a:p>
            <a:pPr marL="457200" indent="-457200" algn="just">
              <a:buFont typeface="Wingdings" pitchFamily="2" charset="2"/>
              <a:buChar char="Ø"/>
            </a:pPr>
            <a:endParaRPr lang="en-US" altLang="en-US" sz="2800" dirty="0">
              <a:latin typeface="Arial"/>
              <a:cs typeface="Arial"/>
            </a:endParaRPr>
          </a:p>
          <a:p>
            <a:pPr marL="457200" indent="-457200" algn="just">
              <a:buFont typeface="Wingdings" pitchFamily="2" charset="2"/>
              <a:buChar char="Ø"/>
            </a:pPr>
            <a:r>
              <a:rPr lang="en-US" altLang="en-US" sz="2800" dirty="0">
                <a:latin typeface="Arial"/>
                <a:cs typeface="Arial"/>
              </a:rPr>
              <a:t>Human Activity Recognition is one of the most important and prospective areas of Computer vision research.</a:t>
            </a:r>
            <a:endParaRPr lang="en-US" altLang="en-US" sz="2800" dirty="0"/>
          </a:p>
          <a:p>
            <a:pPr algn="just"/>
            <a:endParaRPr lang="en-US" altLang="en-US" sz="2800" dirty="0">
              <a:latin typeface="Arial"/>
              <a:cs typeface="Arial"/>
            </a:endParaRPr>
          </a:p>
          <a:p>
            <a:pPr marL="457200" indent="-457200" algn="just">
              <a:buFont typeface="Wingdings" pitchFamily="2" charset="2"/>
              <a:buChar char="Ø"/>
            </a:pPr>
            <a:r>
              <a:rPr lang="en-US" altLang="en-US" sz="2800" dirty="0">
                <a:latin typeface="Arial"/>
                <a:cs typeface="Arial"/>
              </a:rPr>
              <a:t>There are many applications of activity recognition, but most of them supports only offline action recognition from the video file.</a:t>
            </a:r>
          </a:p>
          <a:p>
            <a:pPr marL="457200" indent="-457200" algn="just">
              <a:buFont typeface="Wingdings" pitchFamily="2" charset="2"/>
              <a:buChar char="Ø"/>
            </a:pPr>
            <a:endParaRPr lang="en-US" altLang="en-US" sz="2800" dirty="0">
              <a:latin typeface="Arial"/>
              <a:cs typeface="Arial"/>
            </a:endParaRPr>
          </a:p>
          <a:p>
            <a:pPr marL="457200" indent="-457200" algn="just">
              <a:buFont typeface="Wingdings" pitchFamily="2" charset="2"/>
              <a:buChar char="Ø"/>
            </a:pPr>
            <a:r>
              <a:rPr lang="en-US" altLang="en-US" sz="2800" dirty="0">
                <a:latin typeface="Arial"/>
                <a:cs typeface="Arial"/>
              </a:rPr>
              <a:t>The goal of this project is to recognize the action performed by the human in real time or from the video file.</a:t>
            </a:r>
            <a:endParaRPr lang="en-US" altLang="en-US" sz="2800" dirty="0"/>
          </a:p>
          <a:p>
            <a:pPr algn="just"/>
            <a:endParaRPr lang="en-US" altLang="en-US" sz="2800" dirty="0">
              <a:latin typeface="Arial"/>
            </a:endParaRPr>
          </a:p>
          <a:p>
            <a:pPr marL="457200" indent="-457200" algn="just">
              <a:buFont typeface="Wingdings" pitchFamily="2" charset="2"/>
              <a:buChar char="Ø"/>
            </a:pPr>
            <a:endParaRPr lang="en-US" altLang="en-US" sz="2800" dirty="0">
              <a:latin typeface="Arial"/>
            </a:endParaRPr>
          </a:p>
          <a:p>
            <a:pPr algn="just"/>
            <a:endParaRPr lang="en-US" altLang="en-US" sz="2800" dirty="0">
              <a:latin typeface="Arial"/>
            </a:endParaRPr>
          </a:p>
          <a:p>
            <a:pPr marL="457200" indent="-457200" algn="just">
              <a:buFont typeface="Wingdings" pitchFamily="2" charset="2"/>
              <a:buChar char="Ø"/>
            </a:pPr>
            <a:endParaRPr lang="en-US" sz="2800" dirty="0">
              <a:latin typeface="+mj-lt"/>
            </a:endParaRPr>
          </a:p>
          <a:p>
            <a:pPr algn="just"/>
            <a:endParaRPr lang="en-US" sz="2800" dirty="0">
              <a:latin typeface="+mj-lt"/>
            </a:endParaRPr>
          </a:p>
        </p:txBody>
      </p:sp>
      <p:sp>
        <p:nvSpPr>
          <p:cNvPr id="6" name="TextBox 2">
            <a:extLst>
              <a:ext uri="{FF2B5EF4-FFF2-40B4-BE49-F238E27FC236}">
                <a16:creationId xmlns:a16="http://schemas.microsoft.com/office/drawing/2014/main" id="{10147A1D-F5F9-4E01-87D4-3D4601C31A85}"/>
              </a:ext>
            </a:extLst>
          </p:cNvPr>
          <p:cNvSpPr txBox="1">
            <a:spLocks noChangeArrowheads="1"/>
          </p:cNvSpPr>
          <p:nvPr/>
        </p:nvSpPr>
        <p:spPr bwMode="auto">
          <a:xfrm>
            <a:off x="3964" y="482747"/>
            <a:ext cx="55578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3200" dirty="0">
                <a:latin typeface="Arial"/>
                <a:ea typeface="+mj-ea"/>
                <a:cs typeface="Arial"/>
              </a:rPr>
              <a:t>Human Activity Recognition</a:t>
            </a:r>
            <a:endParaRPr lang="en-US" altLang="en-US" sz="3200">
              <a:latin typeface="Arial"/>
              <a:ea typeface="+mj-ea"/>
              <a:cs typeface="Arial"/>
            </a:endParaRPr>
          </a:p>
        </p:txBody>
      </p:sp>
    </p:spTree>
    <p:extLst>
      <p:ext uri="{BB962C8B-B14F-4D97-AF65-F5344CB8AC3E}">
        <p14:creationId xmlns:p14="http://schemas.microsoft.com/office/powerpoint/2010/main" val="324820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74E6F8-99D9-DC40-AED3-4A6DD6F89E1C}"/>
              </a:ext>
            </a:extLst>
          </p:cNvPr>
          <p:cNvSpPr/>
          <p:nvPr/>
        </p:nvSpPr>
        <p:spPr>
          <a:xfrm>
            <a:off x="112758" y="1262806"/>
            <a:ext cx="10216552" cy="5693866"/>
          </a:xfrm>
          <a:prstGeom prst="rect">
            <a:avLst/>
          </a:prstGeom>
        </p:spPr>
        <p:txBody>
          <a:bodyPr wrap="square" anchor="t">
            <a:spAutoFit/>
          </a:bodyPr>
          <a:lstStyle/>
          <a:p>
            <a:pPr marL="457200" indent="-457200" algn="just">
              <a:buFont typeface="Wingdings" pitchFamily="2" charset="2"/>
              <a:buChar char="Ø"/>
            </a:pPr>
            <a:r>
              <a:rPr lang="en-US" sz="2800" dirty="0">
                <a:latin typeface="Arial"/>
                <a:cs typeface="Arial"/>
              </a:rPr>
              <a:t>In this project we propose human activity recognition system that takes input from devices like webcam or external camera or take input as video file and utilizes Deep Neural Network for recognition of different types of action.</a:t>
            </a:r>
            <a:endParaRPr lang="en-US" sz="2800" dirty="0">
              <a:latin typeface="Calibri"/>
            </a:endParaRPr>
          </a:p>
          <a:p>
            <a:pPr algn="just"/>
            <a:endParaRPr lang="en-US" sz="2800" dirty="0">
              <a:latin typeface="Arial"/>
              <a:cs typeface="Arial"/>
            </a:endParaRPr>
          </a:p>
          <a:p>
            <a:pPr marL="457200" indent="-457200" algn="just">
              <a:buFont typeface="Wingdings" pitchFamily="2" charset="2"/>
              <a:buChar char="Ø"/>
            </a:pPr>
            <a:r>
              <a:rPr lang="en-US" sz="2800" dirty="0">
                <a:latin typeface="Arial"/>
                <a:cs typeface="Arial"/>
              </a:rPr>
              <a:t>We have added few activities as of now (such as Standing, Walking, Fall-Down etc.) Trial results show that different activities can be classified with a good accuracy on both webcam and video file.</a:t>
            </a:r>
          </a:p>
          <a:p>
            <a:pPr marL="457200" indent="-457200" algn="just">
              <a:buFont typeface="Wingdings" pitchFamily="2" charset="2"/>
              <a:buChar char="Ø"/>
            </a:pPr>
            <a:endParaRPr lang="en-US" sz="2800" dirty="0">
              <a:latin typeface="Arial"/>
              <a:cs typeface="Arial"/>
            </a:endParaRPr>
          </a:p>
          <a:p>
            <a:pPr marL="457200" indent="-457200" algn="just">
              <a:buFont typeface="Wingdings" pitchFamily="2" charset="2"/>
              <a:buChar char="Ø"/>
            </a:pPr>
            <a:r>
              <a:rPr lang="en-US" sz="2800" dirty="0">
                <a:latin typeface="Arial"/>
                <a:cs typeface="Arial"/>
              </a:rPr>
              <a:t>We try to add more activity but as of now due to lack of training data we have trained on basic activities.</a:t>
            </a:r>
          </a:p>
          <a:p>
            <a:pPr marL="457200" indent="-457200" algn="just">
              <a:buFont typeface="Wingdings" pitchFamily="2" charset="2"/>
              <a:buChar char="Ø"/>
            </a:pPr>
            <a:endParaRPr lang="en-US" sz="2800" dirty="0">
              <a:latin typeface="Arial"/>
              <a:cs typeface="Arial"/>
            </a:endParaRPr>
          </a:p>
        </p:txBody>
      </p:sp>
      <p:sp>
        <p:nvSpPr>
          <p:cNvPr id="2" name="TextBox 2">
            <a:extLst>
              <a:ext uri="{FF2B5EF4-FFF2-40B4-BE49-F238E27FC236}">
                <a16:creationId xmlns:a16="http://schemas.microsoft.com/office/drawing/2014/main" id="{9EAF3BF7-93A9-4F05-A17A-1D335E644C3B}"/>
              </a:ext>
            </a:extLst>
          </p:cNvPr>
          <p:cNvSpPr txBox="1">
            <a:spLocks noChangeArrowheads="1"/>
          </p:cNvSpPr>
          <p:nvPr/>
        </p:nvSpPr>
        <p:spPr bwMode="auto">
          <a:xfrm>
            <a:off x="149317" y="588458"/>
            <a:ext cx="55578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3200" dirty="0">
                <a:latin typeface="Arial"/>
                <a:ea typeface="+mj-ea"/>
                <a:cs typeface="Arial"/>
              </a:rPr>
              <a:t>Human Activity Recognition</a:t>
            </a:r>
            <a:endParaRPr lang="en-US" altLang="en-US" sz="3200">
              <a:latin typeface="Arial"/>
              <a:ea typeface="+mj-ea"/>
              <a:cs typeface="Arial"/>
            </a:endParaRPr>
          </a:p>
        </p:txBody>
      </p:sp>
    </p:spTree>
    <p:extLst>
      <p:ext uri="{BB962C8B-B14F-4D97-AF65-F5344CB8AC3E}">
        <p14:creationId xmlns:p14="http://schemas.microsoft.com/office/powerpoint/2010/main" val="350897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3B2E953D-B547-4D95-9525-8475BF658B59}"/>
              </a:ext>
            </a:extLst>
          </p:cNvPr>
          <p:cNvSpPr txBox="1">
            <a:spLocks noChangeArrowheads="1"/>
          </p:cNvSpPr>
          <p:nvPr/>
        </p:nvSpPr>
        <p:spPr bwMode="auto">
          <a:xfrm>
            <a:off x="152400" y="1600200"/>
            <a:ext cx="11125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000" dirty="0">
              <a:latin typeface="Calibri" panose="020F0502020204030204" pitchFamily="34" charset="0"/>
            </a:endParaRPr>
          </a:p>
        </p:txBody>
      </p:sp>
      <p:sp>
        <p:nvSpPr>
          <p:cNvPr id="2" name="Title 1">
            <a:extLst>
              <a:ext uri="{FF2B5EF4-FFF2-40B4-BE49-F238E27FC236}">
                <a16:creationId xmlns:a16="http://schemas.microsoft.com/office/drawing/2014/main" id="{B83CA445-975E-4520-8353-AC9A40805004}"/>
              </a:ext>
            </a:extLst>
          </p:cNvPr>
          <p:cNvSpPr>
            <a:spLocks noGrp="1"/>
          </p:cNvSpPr>
          <p:nvPr>
            <p:ph type="title"/>
          </p:nvPr>
        </p:nvSpPr>
        <p:spPr>
          <a:xfrm>
            <a:off x="714375" y="1587"/>
            <a:ext cx="3760392" cy="1162050"/>
          </a:xfrm>
        </p:spPr>
        <p:txBody>
          <a:bodyPr/>
          <a:lstStyle/>
          <a:p>
            <a:r>
              <a:rPr lang="en-GB" sz="3200" dirty="0">
                <a:cs typeface="Calibri"/>
              </a:rPr>
              <a:t>Working</a:t>
            </a:r>
          </a:p>
        </p:txBody>
      </p:sp>
      <p:pic>
        <p:nvPicPr>
          <p:cNvPr id="5" name="Picture 5" descr="A picture containing different, hanging, colorful, white&#10;&#10;Description generated with very high confidence">
            <a:extLst>
              <a:ext uri="{FF2B5EF4-FFF2-40B4-BE49-F238E27FC236}">
                <a16:creationId xmlns:a16="http://schemas.microsoft.com/office/drawing/2014/main" id="{A6E84FAB-5589-4023-A1D3-39AB4D8E03D2}"/>
              </a:ext>
            </a:extLst>
          </p:cNvPr>
          <p:cNvPicPr>
            <a:picLocks noGrp="1" noChangeAspect="1"/>
          </p:cNvPicPr>
          <p:nvPr>
            <p:ph idx="1"/>
          </p:nvPr>
        </p:nvPicPr>
        <p:blipFill>
          <a:blip r:embed="rId2"/>
          <a:stretch>
            <a:fillRect/>
          </a:stretch>
        </p:blipFill>
        <p:spPr>
          <a:xfrm>
            <a:off x="7140574" y="1466722"/>
            <a:ext cx="3817938" cy="4208725"/>
          </a:xfrm>
        </p:spPr>
      </p:pic>
      <p:sp>
        <p:nvSpPr>
          <p:cNvPr id="4" name="Text Placeholder 3">
            <a:extLst>
              <a:ext uri="{FF2B5EF4-FFF2-40B4-BE49-F238E27FC236}">
                <a16:creationId xmlns:a16="http://schemas.microsoft.com/office/drawing/2014/main" id="{EB46AFDE-FFF0-4EB5-B031-044EF8FD1B4D}"/>
              </a:ext>
            </a:extLst>
          </p:cNvPr>
          <p:cNvSpPr>
            <a:spLocks noGrp="1"/>
          </p:cNvSpPr>
          <p:nvPr>
            <p:ph type="body" sz="half" idx="2"/>
          </p:nvPr>
        </p:nvSpPr>
        <p:spPr>
          <a:xfrm>
            <a:off x="571500" y="1435103"/>
            <a:ext cx="6246416" cy="4691063"/>
          </a:xfrm>
        </p:spPr>
        <p:txBody>
          <a:bodyPr anchor="t"/>
          <a:lstStyle/>
          <a:p>
            <a:pPr marL="457200" indent="-457200">
              <a:buFont typeface="Wingdings" panose="020B0604020202020204" pitchFamily="34" charset="0"/>
              <a:buChar char="Ø"/>
            </a:pPr>
            <a:r>
              <a:rPr lang="en-GB" sz="2800" dirty="0">
                <a:latin typeface="Arial"/>
                <a:cs typeface="Arial"/>
              </a:rPr>
              <a:t>We have used Open-pose in this project as pose estimation method in this action recognition system.</a:t>
            </a:r>
          </a:p>
          <a:p>
            <a:pPr marL="457200" indent="-457200">
              <a:buFont typeface="Wingdings" panose="020B0604020202020204" pitchFamily="34" charset="0"/>
              <a:buChar char="Ø"/>
            </a:pPr>
            <a:endParaRPr lang="en-GB" sz="2800" dirty="0">
              <a:latin typeface="Arial"/>
              <a:cs typeface="Arial"/>
            </a:endParaRPr>
          </a:p>
          <a:p>
            <a:pPr marL="457200" indent="-457200">
              <a:buFont typeface="Wingdings" panose="020B0604020202020204" pitchFamily="34" charset="0"/>
              <a:buChar char="Ø"/>
            </a:pPr>
            <a:r>
              <a:rPr lang="en-GB" sz="2800" dirty="0">
                <a:latin typeface="Arial"/>
                <a:cs typeface="Arial"/>
              </a:rPr>
              <a:t>Open-pose used 17 points and 31 edges to estimate the pose of human on each frame of video.</a:t>
            </a:r>
          </a:p>
          <a:p>
            <a:pPr marL="457200" indent="-457200">
              <a:buFont typeface="Wingdings" panose="020B0604020202020204" pitchFamily="34" charset="0"/>
              <a:buChar char="Ø"/>
            </a:pPr>
            <a:endParaRPr lang="en-GB" sz="2800" dirty="0">
              <a:latin typeface="Arial"/>
              <a:cs typeface="Arial"/>
            </a:endParaRPr>
          </a:p>
          <a:p>
            <a:pPr marL="457200" indent="-457200">
              <a:buFont typeface="Wingdings" panose="020B0604020202020204" pitchFamily="34" charset="0"/>
              <a:buChar char="Ø"/>
            </a:pPr>
            <a:r>
              <a:rPr lang="en-GB" sz="2800" dirty="0">
                <a:latin typeface="Arial"/>
                <a:cs typeface="Arial"/>
              </a:rPr>
              <a:t>We collect this data and annotate it with proper action.</a:t>
            </a:r>
          </a:p>
          <a:p>
            <a:endParaRPr lang="en-GB" sz="2800" dirty="0">
              <a:latin typeface="Arial"/>
              <a:cs typeface="Arial"/>
            </a:endParaRPr>
          </a:p>
          <a:p>
            <a:endParaRPr lang="en-GB" sz="2800" dirty="0">
              <a:latin typeface="Arial"/>
              <a:cs typeface="Arial"/>
            </a:endParaRPr>
          </a:p>
          <a:p>
            <a:endParaRPr lang="en-GB" sz="2800" dirty="0">
              <a:latin typeface="Arial"/>
              <a:cs typeface="Arial"/>
            </a:endParaRPr>
          </a:p>
        </p:txBody>
      </p:sp>
    </p:spTree>
    <p:extLst>
      <p:ext uri="{BB962C8B-B14F-4D97-AF65-F5344CB8AC3E}">
        <p14:creationId xmlns:p14="http://schemas.microsoft.com/office/powerpoint/2010/main" val="403064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3B2E953D-B547-4D95-9525-8475BF658B59}"/>
              </a:ext>
            </a:extLst>
          </p:cNvPr>
          <p:cNvSpPr txBox="1">
            <a:spLocks noChangeArrowheads="1"/>
          </p:cNvSpPr>
          <p:nvPr/>
        </p:nvSpPr>
        <p:spPr bwMode="auto">
          <a:xfrm>
            <a:off x="152400" y="1600200"/>
            <a:ext cx="11125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4000" dirty="0">
              <a:latin typeface="Calibri" panose="020F0502020204030204" pitchFamily="34" charset="0"/>
            </a:endParaRPr>
          </a:p>
        </p:txBody>
      </p:sp>
      <p:sp>
        <p:nvSpPr>
          <p:cNvPr id="2" name="Title 1">
            <a:extLst>
              <a:ext uri="{FF2B5EF4-FFF2-40B4-BE49-F238E27FC236}">
                <a16:creationId xmlns:a16="http://schemas.microsoft.com/office/drawing/2014/main" id="{B83CA445-975E-4520-8353-AC9A40805004}"/>
              </a:ext>
            </a:extLst>
          </p:cNvPr>
          <p:cNvSpPr>
            <a:spLocks noGrp="1"/>
          </p:cNvSpPr>
          <p:nvPr>
            <p:ph type="title"/>
          </p:nvPr>
        </p:nvSpPr>
        <p:spPr>
          <a:xfrm>
            <a:off x="714375" y="1587"/>
            <a:ext cx="3760392" cy="1162050"/>
          </a:xfrm>
        </p:spPr>
        <p:txBody>
          <a:bodyPr/>
          <a:lstStyle/>
          <a:p>
            <a:r>
              <a:rPr lang="en-GB" sz="3200" dirty="0">
                <a:cs typeface="Calibri"/>
              </a:rPr>
              <a:t>Working</a:t>
            </a:r>
          </a:p>
        </p:txBody>
      </p:sp>
      <p:sp>
        <p:nvSpPr>
          <p:cNvPr id="4" name="Text Placeholder 3">
            <a:extLst>
              <a:ext uri="{FF2B5EF4-FFF2-40B4-BE49-F238E27FC236}">
                <a16:creationId xmlns:a16="http://schemas.microsoft.com/office/drawing/2014/main" id="{EB46AFDE-FFF0-4EB5-B031-044EF8FD1B4D}"/>
              </a:ext>
            </a:extLst>
          </p:cNvPr>
          <p:cNvSpPr>
            <a:spLocks noGrp="1"/>
          </p:cNvSpPr>
          <p:nvPr>
            <p:ph type="body" sz="half" idx="2"/>
          </p:nvPr>
        </p:nvSpPr>
        <p:spPr>
          <a:xfrm>
            <a:off x="571500" y="1435103"/>
            <a:ext cx="6246416" cy="4691063"/>
          </a:xfrm>
        </p:spPr>
        <p:txBody>
          <a:bodyPr anchor="t"/>
          <a:lstStyle/>
          <a:p>
            <a:pPr marL="457200" indent="-457200">
              <a:buFont typeface="Wingdings" panose="020B0604020202020204" pitchFamily="34" charset="0"/>
              <a:buChar char="Ø"/>
            </a:pPr>
            <a:r>
              <a:rPr lang="en-GB" sz="2800" dirty="0">
                <a:latin typeface="Arial"/>
                <a:cs typeface="Arial"/>
              </a:rPr>
              <a:t>Now, we use this annotated data to train the model.</a:t>
            </a:r>
          </a:p>
          <a:p>
            <a:pPr marL="457200" indent="-457200">
              <a:buFont typeface="Wingdings" panose="020B0604020202020204" pitchFamily="34" charset="0"/>
              <a:buChar char="Ø"/>
            </a:pPr>
            <a:endParaRPr lang="en-GB" sz="2800" dirty="0">
              <a:latin typeface="Arial"/>
              <a:cs typeface="Arial"/>
            </a:endParaRPr>
          </a:p>
          <a:p>
            <a:pPr marL="457200" indent="-457200">
              <a:buFont typeface="Wingdings" panose="020B0604020202020204" pitchFamily="34" charset="0"/>
              <a:buChar char="Ø"/>
            </a:pPr>
            <a:r>
              <a:rPr lang="en-GB" sz="2800" dirty="0">
                <a:latin typeface="Arial"/>
                <a:cs typeface="Arial"/>
              </a:rPr>
              <a:t>At the time of testing we use this pretrained model on the video file or using webcam to predict the action.</a:t>
            </a:r>
          </a:p>
        </p:txBody>
      </p:sp>
      <p:sp>
        <p:nvSpPr>
          <p:cNvPr id="6" name="Content Placeholder 5">
            <a:extLst>
              <a:ext uri="{FF2B5EF4-FFF2-40B4-BE49-F238E27FC236}">
                <a16:creationId xmlns:a16="http://schemas.microsoft.com/office/drawing/2014/main" id="{1DA63FE8-BD98-45E2-8B97-8D87C9A6BFB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538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977E-474A-467D-B363-323AD5DDE4FA}"/>
              </a:ext>
            </a:extLst>
          </p:cNvPr>
          <p:cNvSpPr>
            <a:spLocks noGrp="1"/>
          </p:cNvSpPr>
          <p:nvPr>
            <p:ph type="title"/>
          </p:nvPr>
        </p:nvSpPr>
        <p:spPr>
          <a:xfrm>
            <a:off x="196338" y="269776"/>
            <a:ext cx="5140618" cy="834426"/>
          </a:xfrm>
        </p:spPr>
        <p:txBody>
          <a:bodyPr/>
          <a:lstStyle/>
          <a:p>
            <a:r>
              <a:rPr lang="en-GB" sz="3200" dirty="0">
                <a:cs typeface="Calibri"/>
              </a:rPr>
              <a:t>Result</a:t>
            </a:r>
            <a:endParaRPr lang="en-GB" sz="3200" dirty="0"/>
          </a:p>
        </p:txBody>
      </p:sp>
      <p:sp>
        <p:nvSpPr>
          <p:cNvPr id="5" name="Date Placeholder 4">
            <a:extLst>
              <a:ext uri="{FF2B5EF4-FFF2-40B4-BE49-F238E27FC236}">
                <a16:creationId xmlns:a16="http://schemas.microsoft.com/office/drawing/2014/main" id="{F61DB751-4BB7-4D81-A004-3BC46986A61B}"/>
              </a:ext>
            </a:extLst>
          </p:cNvPr>
          <p:cNvSpPr>
            <a:spLocks noGrp="1"/>
          </p:cNvSpPr>
          <p:nvPr>
            <p:ph type="dt" sz="half" idx="10"/>
          </p:nvPr>
        </p:nvSpPr>
        <p:spPr/>
        <p:txBody>
          <a:bodyPr/>
          <a:lstStyle/>
          <a:p>
            <a:pPr>
              <a:defRPr/>
            </a:pPr>
            <a:endParaRPr lang="en-US"/>
          </a:p>
        </p:txBody>
      </p:sp>
      <p:sp>
        <p:nvSpPr>
          <p:cNvPr id="6" name="Slide Number Placeholder 5">
            <a:extLst>
              <a:ext uri="{FF2B5EF4-FFF2-40B4-BE49-F238E27FC236}">
                <a16:creationId xmlns:a16="http://schemas.microsoft.com/office/drawing/2014/main" id="{1968F71C-DCE8-44CD-9211-824B1982D798}"/>
              </a:ext>
            </a:extLst>
          </p:cNvPr>
          <p:cNvSpPr>
            <a:spLocks noGrp="1"/>
          </p:cNvSpPr>
          <p:nvPr>
            <p:ph type="sldNum" sz="quarter" idx="12"/>
          </p:nvPr>
        </p:nvSpPr>
        <p:spPr/>
        <p:txBody>
          <a:bodyPr/>
          <a:lstStyle/>
          <a:p>
            <a:pPr>
              <a:defRPr/>
            </a:pPr>
            <a:fld id="{A0C65C9B-8048-4F8D-9FD1-D044DE75564C}" type="slidenum">
              <a:rPr lang="en-US" altLang="en-US"/>
              <a:pPr>
                <a:defRPr/>
              </a:pPr>
              <a:t>6</a:t>
            </a:fld>
            <a:endParaRPr lang="en-US" altLang="en-US"/>
          </a:p>
        </p:txBody>
      </p:sp>
      <p:pic>
        <p:nvPicPr>
          <p:cNvPr id="8" name="Picture 8" descr="A picture containing standing, screen, black, room&#10;&#10;Description generated with very high confidence">
            <a:extLst>
              <a:ext uri="{FF2B5EF4-FFF2-40B4-BE49-F238E27FC236}">
                <a16:creationId xmlns:a16="http://schemas.microsoft.com/office/drawing/2014/main" id="{C2B854F8-EC6A-4129-AA33-948A3E52A5ED}"/>
              </a:ext>
            </a:extLst>
          </p:cNvPr>
          <p:cNvPicPr>
            <a:picLocks noGrp="1" noChangeAspect="1"/>
          </p:cNvPicPr>
          <p:nvPr>
            <p:ph idx="1"/>
          </p:nvPr>
        </p:nvPicPr>
        <p:blipFill>
          <a:blip r:embed="rId2"/>
          <a:stretch>
            <a:fillRect/>
          </a:stretch>
        </p:blipFill>
        <p:spPr>
          <a:xfrm>
            <a:off x="700826" y="1140946"/>
            <a:ext cx="9725235" cy="5097521"/>
          </a:xfrm>
        </p:spPr>
      </p:pic>
    </p:spTree>
    <p:extLst>
      <p:ext uri="{BB962C8B-B14F-4D97-AF65-F5344CB8AC3E}">
        <p14:creationId xmlns:p14="http://schemas.microsoft.com/office/powerpoint/2010/main" val="160671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1">
            <a:extLst>
              <a:ext uri="{FF2B5EF4-FFF2-40B4-BE49-F238E27FC236}">
                <a16:creationId xmlns:a16="http://schemas.microsoft.com/office/drawing/2014/main" id="{3B2E953D-B547-4D95-9525-8475BF658B59}"/>
              </a:ext>
            </a:extLst>
          </p:cNvPr>
          <p:cNvSpPr txBox="1">
            <a:spLocks noChangeArrowheads="1"/>
          </p:cNvSpPr>
          <p:nvPr/>
        </p:nvSpPr>
        <p:spPr bwMode="auto">
          <a:xfrm>
            <a:off x="33475" y="1534130"/>
            <a:ext cx="11125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8000" dirty="0">
              <a:latin typeface="Calibri" panose="020F0502020204030204" pitchFamily="34" charset="0"/>
            </a:endParaRPr>
          </a:p>
          <a:p>
            <a:pPr algn="ctr" eaLnBrk="1" hangingPunct="1"/>
            <a:r>
              <a:rPr lang="en-US" altLang="en-US" sz="8000" dirty="0">
                <a:latin typeface="Calibri"/>
                <a:cs typeface="Arial"/>
              </a:rPr>
              <a:t>Thank You</a:t>
            </a:r>
            <a:endParaRPr lang="en-US" altLang="en-US" sz="80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248</Words>
  <Application>Microsoft Office PowerPoint</Application>
  <PresentationFormat>Custom</PresentationFormat>
  <Paragraphs>21</Paragraphs>
  <Slides>7</Slides>
  <Notes>1</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Custom Design</vt:lpstr>
      <vt:lpstr>PowerPoint Presentation</vt:lpstr>
      <vt:lpstr>PowerPoint Presentation</vt:lpstr>
      <vt:lpstr>PowerPoint Presentation</vt:lpstr>
      <vt:lpstr>Working</vt:lpstr>
      <vt:lpstr>Working</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Indrajeet Gupta</dc:creator>
  <cp:lastModifiedBy>Deepak Garg</cp:lastModifiedBy>
  <cp:revision>602</cp:revision>
  <dcterms:created xsi:type="dcterms:W3CDTF">2019-03-11T08:46:16Z</dcterms:created>
  <dcterms:modified xsi:type="dcterms:W3CDTF">2019-11-01T15:30:02Z</dcterms:modified>
</cp:coreProperties>
</file>