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C6295E9-BDA7-45A9-BB15-D335DB4E31E5}">
          <p14:sldIdLst>
            <p14:sldId id="256"/>
          </p14:sldIdLst>
        </p14:section>
        <p14:section name="Untitled Section" id="{8AD94264-DD25-4882-8404-4CCE1E983370}">
          <p14:sldIdLst>
            <p14:sldId id="257"/>
            <p14:sldId id="258"/>
            <p14:sldId id="259"/>
            <p14:sldId id="260"/>
            <p14:sldId id="261"/>
            <p14:sldId id="262"/>
            <p14:sldId id="263"/>
            <p14:sldId id="264"/>
            <p14:sldId id="266"/>
            <p14:sldId id="267"/>
            <p14:sldId id="268"/>
            <p14:sldId id="269"/>
            <p14:sldId id="270"/>
            <p14:sldId id="271"/>
            <p14:sldId id="272"/>
            <p14:sldId id="273"/>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1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F1156-79D2-463B-30A8-B6D165F45A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0816D0-F61E-2DD6-5AA4-7ADB68B29C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4E1371-F39C-B241-F72E-8519DF3A95A5}"/>
              </a:ext>
            </a:extLst>
          </p:cNvPr>
          <p:cNvSpPr>
            <a:spLocks noGrp="1"/>
          </p:cNvSpPr>
          <p:nvPr>
            <p:ph type="dt" sz="half" idx="10"/>
          </p:nvPr>
        </p:nvSpPr>
        <p:spPr/>
        <p:txBody>
          <a:bodyPr/>
          <a:lstStyle/>
          <a:p>
            <a:fld id="{52DC1F6F-AC85-4638-8905-2C9E06AEF51B}" type="datetimeFigureOut">
              <a:rPr lang="en-IN" smtClean="0"/>
              <a:t>14-10-2024</a:t>
            </a:fld>
            <a:endParaRPr lang="en-IN"/>
          </a:p>
        </p:txBody>
      </p:sp>
      <p:sp>
        <p:nvSpPr>
          <p:cNvPr id="5" name="Footer Placeholder 4">
            <a:extLst>
              <a:ext uri="{FF2B5EF4-FFF2-40B4-BE49-F238E27FC236}">
                <a16:creationId xmlns:a16="http://schemas.microsoft.com/office/drawing/2014/main" id="{199CC390-E476-743F-90AD-9F1A778372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03C461-58C2-BCB2-4290-9DA5B883AB48}"/>
              </a:ext>
            </a:extLst>
          </p:cNvPr>
          <p:cNvSpPr>
            <a:spLocks noGrp="1"/>
          </p:cNvSpPr>
          <p:nvPr>
            <p:ph type="sldNum" sz="quarter" idx="12"/>
          </p:nvPr>
        </p:nvSpPr>
        <p:spPr/>
        <p:txBody>
          <a:bodyPr/>
          <a:lstStyle/>
          <a:p>
            <a:fld id="{13DDF0BA-16CE-45B6-B741-993F8954EF1B}" type="slidenum">
              <a:rPr lang="en-IN" smtClean="0"/>
              <a:t>‹#›</a:t>
            </a:fld>
            <a:endParaRPr lang="en-IN"/>
          </a:p>
        </p:txBody>
      </p:sp>
    </p:spTree>
    <p:extLst>
      <p:ext uri="{BB962C8B-B14F-4D97-AF65-F5344CB8AC3E}">
        <p14:creationId xmlns:p14="http://schemas.microsoft.com/office/powerpoint/2010/main" val="155834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9E73-6FF4-4B82-90B9-7F87C751037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3656A1-5638-B730-B829-2048C8E20B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27DB7A-2D7B-7220-7906-CD7D30D119DF}"/>
              </a:ext>
            </a:extLst>
          </p:cNvPr>
          <p:cNvSpPr>
            <a:spLocks noGrp="1"/>
          </p:cNvSpPr>
          <p:nvPr>
            <p:ph type="dt" sz="half" idx="10"/>
          </p:nvPr>
        </p:nvSpPr>
        <p:spPr/>
        <p:txBody>
          <a:bodyPr/>
          <a:lstStyle/>
          <a:p>
            <a:fld id="{52DC1F6F-AC85-4638-8905-2C9E06AEF51B}" type="datetimeFigureOut">
              <a:rPr lang="en-IN" smtClean="0"/>
              <a:t>14-10-2024</a:t>
            </a:fld>
            <a:endParaRPr lang="en-IN"/>
          </a:p>
        </p:txBody>
      </p:sp>
      <p:sp>
        <p:nvSpPr>
          <p:cNvPr id="5" name="Footer Placeholder 4">
            <a:extLst>
              <a:ext uri="{FF2B5EF4-FFF2-40B4-BE49-F238E27FC236}">
                <a16:creationId xmlns:a16="http://schemas.microsoft.com/office/drawing/2014/main" id="{D5A82621-EFF4-56FF-7313-D6C8351152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CB3D35-4CE1-BF2F-CED8-31A7C4E48CB6}"/>
              </a:ext>
            </a:extLst>
          </p:cNvPr>
          <p:cNvSpPr>
            <a:spLocks noGrp="1"/>
          </p:cNvSpPr>
          <p:nvPr>
            <p:ph type="sldNum" sz="quarter" idx="12"/>
          </p:nvPr>
        </p:nvSpPr>
        <p:spPr/>
        <p:txBody>
          <a:bodyPr/>
          <a:lstStyle/>
          <a:p>
            <a:fld id="{13DDF0BA-16CE-45B6-B741-993F8954EF1B}" type="slidenum">
              <a:rPr lang="en-IN" smtClean="0"/>
              <a:t>‹#›</a:t>
            </a:fld>
            <a:endParaRPr lang="en-IN"/>
          </a:p>
        </p:txBody>
      </p:sp>
    </p:spTree>
    <p:extLst>
      <p:ext uri="{BB962C8B-B14F-4D97-AF65-F5344CB8AC3E}">
        <p14:creationId xmlns:p14="http://schemas.microsoft.com/office/powerpoint/2010/main" val="3749810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7FB45D-EC76-99A5-E0B8-D0A99F83E7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3B78BA-939A-095F-22B0-99B1665322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A6DDED-1744-934A-A788-EC500195EF59}"/>
              </a:ext>
            </a:extLst>
          </p:cNvPr>
          <p:cNvSpPr>
            <a:spLocks noGrp="1"/>
          </p:cNvSpPr>
          <p:nvPr>
            <p:ph type="dt" sz="half" idx="10"/>
          </p:nvPr>
        </p:nvSpPr>
        <p:spPr/>
        <p:txBody>
          <a:bodyPr/>
          <a:lstStyle/>
          <a:p>
            <a:fld id="{52DC1F6F-AC85-4638-8905-2C9E06AEF51B}" type="datetimeFigureOut">
              <a:rPr lang="en-IN" smtClean="0"/>
              <a:t>14-10-2024</a:t>
            </a:fld>
            <a:endParaRPr lang="en-IN"/>
          </a:p>
        </p:txBody>
      </p:sp>
      <p:sp>
        <p:nvSpPr>
          <p:cNvPr id="5" name="Footer Placeholder 4">
            <a:extLst>
              <a:ext uri="{FF2B5EF4-FFF2-40B4-BE49-F238E27FC236}">
                <a16:creationId xmlns:a16="http://schemas.microsoft.com/office/drawing/2014/main" id="{CB55DD00-CAEA-6FEC-0290-3C8DE63E39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619E98-DF7F-A1C6-080A-4BC7354D4A88}"/>
              </a:ext>
            </a:extLst>
          </p:cNvPr>
          <p:cNvSpPr>
            <a:spLocks noGrp="1"/>
          </p:cNvSpPr>
          <p:nvPr>
            <p:ph type="sldNum" sz="quarter" idx="12"/>
          </p:nvPr>
        </p:nvSpPr>
        <p:spPr/>
        <p:txBody>
          <a:bodyPr/>
          <a:lstStyle/>
          <a:p>
            <a:fld id="{13DDF0BA-16CE-45B6-B741-993F8954EF1B}" type="slidenum">
              <a:rPr lang="en-IN" smtClean="0"/>
              <a:t>‹#›</a:t>
            </a:fld>
            <a:endParaRPr lang="en-IN"/>
          </a:p>
        </p:txBody>
      </p:sp>
    </p:spTree>
    <p:extLst>
      <p:ext uri="{BB962C8B-B14F-4D97-AF65-F5344CB8AC3E}">
        <p14:creationId xmlns:p14="http://schemas.microsoft.com/office/powerpoint/2010/main" val="4059027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1DBBE-7F9A-FD21-3662-37A07236AF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3A484D-C175-AD99-2395-5D62DA60A6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1AC2CE-BA91-8D76-867B-FDB5C23AC9D4}"/>
              </a:ext>
            </a:extLst>
          </p:cNvPr>
          <p:cNvSpPr>
            <a:spLocks noGrp="1"/>
          </p:cNvSpPr>
          <p:nvPr>
            <p:ph type="dt" sz="half" idx="10"/>
          </p:nvPr>
        </p:nvSpPr>
        <p:spPr/>
        <p:txBody>
          <a:bodyPr/>
          <a:lstStyle/>
          <a:p>
            <a:fld id="{52DC1F6F-AC85-4638-8905-2C9E06AEF51B}" type="datetimeFigureOut">
              <a:rPr lang="en-IN" smtClean="0"/>
              <a:t>14-10-2024</a:t>
            </a:fld>
            <a:endParaRPr lang="en-IN"/>
          </a:p>
        </p:txBody>
      </p:sp>
      <p:sp>
        <p:nvSpPr>
          <p:cNvPr id="5" name="Footer Placeholder 4">
            <a:extLst>
              <a:ext uri="{FF2B5EF4-FFF2-40B4-BE49-F238E27FC236}">
                <a16:creationId xmlns:a16="http://schemas.microsoft.com/office/drawing/2014/main" id="{9FF0E23A-D205-8DF1-0B18-04EBC20C74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8D509F-14B2-2B52-0904-074B457DC0F9}"/>
              </a:ext>
            </a:extLst>
          </p:cNvPr>
          <p:cNvSpPr>
            <a:spLocks noGrp="1"/>
          </p:cNvSpPr>
          <p:nvPr>
            <p:ph type="sldNum" sz="quarter" idx="12"/>
          </p:nvPr>
        </p:nvSpPr>
        <p:spPr/>
        <p:txBody>
          <a:bodyPr/>
          <a:lstStyle/>
          <a:p>
            <a:fld id="{13DDF0BA-16CE-45B6-B741-993F8954EF1B}" type="slidenum">
              <a:rPr lang="en-IN" smtClean="0"/>
              <a:t>‹#›</a:t>
            </a:fld>
            <a:endParaRPr lang="en-IN"/>
          </a:p>
        </p:txBody>
      </p:sp>
    </p:spTree>
    <p:extLst>
      <p:ext uri="{BB962C8B-B14F-4D97-AF65-F5344CB8AC3E}">
        <p14:creationId xmlns:p14="http://schemas.microsoft.com/office/powerpoint/2010/main" val="3408100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02C8C-5F1D-9FC2-7D63-BB867EF680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0CD9A4-0136-F6DA-754B-39D55B6D14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1ADB4B-492F-E215-CA45-89C90BAE3C0B}"/>
              </a:ext>
            </a:extLst>
          </p:cNvPr>
          <p:cNvSpPr>
            <a:spLocks noGrp="1"/>
          </p:cNvSpPr>
          <p:nvPr>
            <p:ph type="dt" sz="half" idx="10"/>
          </p:nvPr>
        </p:nvSpPr>
        <p:spPr/>
        <p:txBody>
          <a:bodyPr/>
          <a:lstStyle/>
          <a:p>
            <a:fld id="{52DC1F6F-AC85-4638-8905-2C9E06AEF51B}" type="datetimeFigureOut">
              <a:rPr lang="en-IN" smtClean="0"/>
              <a:t>14-10-2024</a:t>
            </a:fld>
            <a:endParaRPr lang="en-IN"/>
          </a:p>
        </p:txBody>
      </p:sp>
      <p:sp>
        <p:nvSpPr>
          <p:cNvPr id="5" name="Footer Placeholder 4">
            <a:extLst>
              <a:ext uri="{FF2B5EF4-FFF2-40B4-BE49-F238E27FC236}">
                <a16:creationId xmlns:a16="http://schemas.microsoft.com/office/drawing/2014/main" id="{F3A5CC5F-FB7F-E934-7691-2B79A10DF5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90F72E-77A6-A59A-AB13-F55CECC22A06}"/>
              </a:ext>
            </a:extLst>
          </p:cNvPr>
          <p:cNvSpPr>
            <a:spLocks noGrp="1"/>
          </p:cNvSpPr>
          <p:nvPr>
            <p:ph type="sldNum" sz="quarter" idx="12"/>
          </p:nvPr>
        </p:nvSpPr>
        <p:spPr/>
        <p:txBody>
          <a:bodyPr/>
          <a:lstStyle/>
          <a:p>
            <a:fld id="{13DDF0BA-16CE-45B6-B741-993F8954EF1B}" type="slidenum">
              <a:rPr lang="en-IN" smtClean="0"/>
              <a:t>‹#›</a:t>
            </a:fld>
            <a:endParaRPr lang="en-IN"/>
          </a:p>
        </p:txBody>
      </p:sp>
    </p:spTree>
    <p:extLst>
      <p:ext uri="{BB962C8B-B14F-4D97-AF65-F5344CB8AC3E}">
        <p14:creationId xmlns:p14="http://schemas.microsoft.com/office/powerpoint/2010/main" val="1200205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92566-A571-D6E8-A8E0-6B511B3C12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A0C136-74E2-2DCB-6FDD-E2BDFB3592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76DBDBE-A07B-7A5B-48B9-D19397B772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1497758-8A00-8474-752E-B78404DDCCF2}"/>
              </a:ext>
            </a:extLst>
          </p:cNvPr>
          <p:cNvSpPr>
            <a:spLocks noGrp="1"/>
          </p:cNvSpPr>
          <p:nvPr>
            <p:ph type="dt" sz="half" idx="10"/>
          </p:nvPr>
        </p:nvSpPr>
        <p:spPr/>
        <p:txBody>
          <a:bodyPr/>
          <a:lstStyle/>
          <a:p>
            <a:fld id="{52DC1F6F-AC85-4638-8905-2C9E06AEF51B}" type="datetimeFigureOut">
              <a:rPr lang="en-IN" smtClean="0"/>
              <a:t>14-10-2024</a:t>
            </a:fld>
            <a:endParaRPr lang="en-IN"/>
          </a:p>
        </p:txBody>
      </p:sp>
      <p:sp>
        <p:nvSpPr>
          <p:cNvPr id="6" name="Footer Placeholder 5">
            <a:extLst>
              <a:ext uri="{FF2B5EF4-FFF2-40B4-BE49-F238E27FC236}">
                <a16:creationId xmlns:a16="http://schemas.microsoft.com/office/drawing/2014/main" id="{AAC8058D-90B5-7008-3169-8383E8C9D5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23E3AD-0340-EC2C-A79B-4B5E839A30CA}"/>
              </a:ext>
            </a:extLst>
          </p:cNvPr>
          <p:cNvSpPr>
            <a:spLocks noGrp="1"/>
          </p:cNvSpPr>
          <p:nvPr>
            <p:ph type="sldNum" sz="quarter" idx="12"/>
          </p:nvPr>
        </p:nvSpPr>
        <p:spPr/>
        <p:txBody>
          <a:bodyPr/>
          <a:lstStyle/>
          <a:p>
            <a:fld id="{13DDF0BA-16CE-45B6-B741-993F8954EF1B}" type="slidenum">
              <a:rPr lang="en-IN" smtClean="0"/>
              <a:t>‹#›</a:t>
            </a:fld>
            <a:endParaRPr lang="en-IN"/>
          </a:p>
        </p:txBody>
      </p:sp>
    </p:spTree>
    <p:extLst>
      <p:ext uri="{BB962C8B-B14F-4D97-AF65-F5344CB8AC3E}">
        <p14:creationId xmlns:p14="http://schemas.microsoft.com/office/powerpoint/2010/main" val="79679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775A-1D5F-2E5A-3099-14538C1582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049DF6-BAB9-6DC6-F7EA-94F607ADBD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BA94F1-2803-26A7-AB50-33B8D1E1A8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0B40830-3CF7-803E-BF68-0A56C08935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AC55C9-D050-2B33-58AC-4419D25A9C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693AAE-A9AC-39BB-DAF3-0D5D75E3B4A7}"/>
              </a:ext>
            </a:extLst>
          </p:cNvPr>
          <p:cNvSpPr>
            <a:spLocks noGrp="1"/>
          </p:cNvSpPr>
          <p:nvPr>
            <p:ph type="dt" sz="half" idx="10"/>
          </p:nvPr>
        </p:nvSpPr>
        <p:spPr/>
        <p:txBody>
          <a:bodyPr/>
          <a:lstStyle/>
          <a:p>
            <a:fld id="{52DC1F6F-AC85-4638-8905-2C9E06AEF51B}" type="datetimeFigureOut">
              <a:rPr lang="en-IN" smtClean="0"/>
              <a:t>14-10-2024</a:t>
            </a:fld>
            <a:endParaRPr lang="en-IN"/>
          </a:p>
        </p:txBody>
      </p:sp>
      <p:sp>
        <p:nvSpPr>
          <p:cNvPr id="8" name="Footer Placeholder 7">
            <a:extLst>
              <a:ext uri="{FF2B5EF4-FFF2-40B4-BE49-F238E27FC236}">
                <a16:creationId xmlns:a16="http://schemas.microsoft.com/office/drawing/2014/main" id="{28FF1383-1E2E-85B4-71CA-FF8F9F0C27F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737287D-7DE8-51EB-10DA-629A81DF79C8}"/>
              </a:ext>
            </a:extLst>
          </p:cNvPr>
          <p:cNvSpPr>
            <a:spLocks noGrp="1"/>
          </p:cNvSpPr>
          <p:nvPr>
            <p:ph type="sldNum" sz="quarter" idx="12"/>
          </p:nvPr>
        </p:nvSpPr>
        <p:spPr/>
        <p:txBody>
          <a:bodyPr/>
          <a:lstStyle/>
          <a:p>
            <a:fld id="{13DDF0BA-16CE-45B6-B741-993F8954EF1B}" type="slidenum">
              <a:rPr lang="en-IN" smtClean="0"/>
              <a:t>‹#›</a:t>
            </a:fld>
            <a:endParaRPr lang="en-IN"/>
          </a:p>
        </p:txBody>
      </p:sp>
    </p:spTree>
    <p:extLst>
      <p:ext uri="{BB962C8B-B14F-4D97-AF65-F5344CB8AC3E}">
        <p14:creationId xmlns:p14="http://schemas.microsoft.com/office/powerpoint/2010/main" val="1229784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E28B6-C3C0-CB53-C074-21329EF0A1F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E76452-8669-3A32-30B2-D18F4F9ABD51}"/>
              </a:ext>
            </a:extLst>
          </p:cNvPr>
          <p:cNvSpPr>
            <a:spLocks noGrp="1"/>
          </p:cNvSpPr>
          <p:nvPr>
            <p:ph type="dt" sz="half" idx="10"/>
          </p:nvPr>
        </p:nvSpPr>
        <p:spPr/>
        <p:txBody>
          <a:bodyPr/>
          <a:lstStyle/>
          <a:p>
            <a:fld id="{52DC1F6F-AC85-4638-8905-2C9E06AEF51B}" type="datetimeFigureOut">
              <a:rPr lang="en-IN" smtClean="0"/>
              <a:t>14-10-2024</a:t>
            </a:fld>
            <a:endParaRPr lang="en-IN"/>
          </a:p>
        </p:txBody>
      </p:sp>
      <p:sp>
        <p:nvSpPr>
          <p:cNvPr id="4" name="Footer Placeholder 3">
            <a:extLst>
              <a:ext uri="{FF2B5EF4-FFF2-40B4-BE49-F238E27FC236}">
                <a16:creationId xmlns:a16="http://schemas.microsoft.com/office/drawing/2014/main" id="{021D131A-CCFE-700F-22F5-A537B20CE7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884009E-16C2-3B2A-F7F2-A2AABDDD3C0B}"/>
              </a:ext>
            </a:extLst>
          </p:cNvPr>
          <p:cNvSpPr>
            <a:spLocks noGrp="1"/>
          </p:cNvSpPr>
          <p:nvPr>
            <p:ph type="sldNum" sz="quarter" idx="12"/>
          </p:nvPr>
        </p:nvSpPr>
        <p:spPr/>
        <p:txBody>
          <a:bodyPr/>
          <a:lstStyle/>
          <a:p>
            <a:fld id="{13DDF0BA-16CE-45B6-B741-993F8954EF1B}" type="slidenum">
              <a:rPr lang="en-IN" smtClean="0"/>
              <a:t>‹#›</a:t>
            </a:fld>
            <a:endParaRPr lang="en-IN"/>
          </a:p>
        </p:txBody>
      </p:sp>
    </p:spTree>
    <p:extLst>
      <p:ext uri="{BB962C8B-B14F-4D97-AF65-F5344CB8AC3E}">
        <p14:creationId xmlns:p14="http://schemas.microsoft.com/office/powerpoint/2010/main" val="183399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518B67-3382-5BC2-A458-2C59BEF4AFBD}"/>
              </a:ext>
            </a:extLst>
          </p:cNvPr>
          <p:cNvSpPr>
            <a:spLocks noGrp="1"/>
          </p:cNvSpPr>
          <p:nvPr>
            <p:ph type="dt" sz="half" idx="10"/>
          </p:nvPr>
        </p:nvSpPr>
        <p:spPr/>
        <p:txBody>
          <a:bodyPr/>
          <a:lstStyle/>
          <a:p>
            <a:fld id="{52DC1F6F-AC85-4638-8905-2C9E06AEF51B}" type="datetimeFigureOut">
              <a:rPr lang="en-IN" smtClean="0"/>
              <a:t>14-10-2024</a:t>
            </a:fld>
            <a:endParaRPr lang="en-IN"/>
          </a:p>
        </p:txBody>
      </p:sp>
      <p:sp>
        <p:nvSpPr>
          <p:cNvPr id="3" name="Footer Placeholder 2">
            <a:extLst>
              <a:ext uri="{FF2B5EF4-FFF2-40B4-BE49-F238E27FC236}">
                <a16:creationId xmlns:a16="http://schemas.microsoft.com/office/drawing/2014/main" id="{8E5F5CDD-D174-4FFF-4135-9420CBB0B2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5FFFD7A-BFBE-1FA3-15F7-7212D4DC84AA}"/>
              </a:ext>
            </a:extLst>
          </p:cNvPr>
          <p:cNvSpPr>
            <a:spLocks noGrp="1"/>
          </p:cNvSpPr>
          <p:nvPr>
            <p:ph type="sldNum" sz="quarter" idx="12"/>
          </p:nvPr>
        </p:nvSpPr>
        <p:spPr/>
        <p:txBody>
          <a:bodyPr/>
          <a:lstStyle/>
          <a:p>
            <a:fld id="{13DDF0BA-16CE-45B6-B741-993F8954EF1B}" type="slidenum">
              <a:rPr lang="en-IN" smtClean="0"/>
              <a:t>‹#›</a:t>
            </a:fld>
            <a:endParaRPr lang="en-IN"/>
          </a:p>
        </p:txBody>
      </p:sp>
    </p:spTree>
    <p:extLst>
      <p:ext uri="{BB962C8B-B14F-4D97-AF65-F5344CB8AC3E}">
        <p14:creationId xmlns:p14="http://schemas.microsoft.com/office/powerpoint/2010/main" val="3223946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310FC-F9B5-829A-B742-D44224E9B3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262F17-C12B-D4BA-354B-9C63C5E600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4FEF52D-64E9-86CB-3B95-9E21322B11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5FB243-1568-E77A-EECB-61E2BEF149C5}"/>
              </a:ext>
            </a:extLst>
          </p:cNvPr>
          <p:cNvSpPr>
            <a:spLocks noGrp="1"/>
          </p:cNvSpPr>
          <p:nvPr>
            <p:ph type="dt" sz="half" idx="10"/>
          </p:nvPr>
        </p:nvSpPr>
        <p:spPr/>
        <p:txBody>
          <a:bodyPr/>
          <a:lstStyle/>
          <a:p>
            <a:fld id="{52DC1F6F-AC85-4638-8905-2C9E06AEF51B}" type="datetimeFigureOut">
              <a:rPr lang="en-IN" smtClean="0"/>
              <a:t>14-10-2024</a:t>
            </a:fld>
            <a:endParaRPr lang="en-IN"/>
          </a:p>
        </p:txBody>
      </p:sp>
      <p:sp>
        <p:nvSpPr>
          <p:cNvPr id="6" name="Footer Placeholder 5">
            <a:extLst>
              <a:ext uri="{FF2B5EF4-FFF2-40B4-BE49-F238E27FC236}">
                <a16:creationId xmlns:a16="http://schemas.microsoft.com/office/drawing/2014/main" id="{BD591846-0ABD-4F23-2721-15E0B86050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53152D-DAF6-F86C-AA96-EA7846B6E21D}"/>
              </a:ext>
            </a:extLst>
          </p:cNvPr>
          <p:cNvSpPr>
            <a:spLocks noGrp="1"/>
          </p:cNvSpPr>
          <p:nvPr>
            <p:ph type="sldNum" sz="quarter" idx="12"/>
          </p:nvPr>
        </p:nvSpPr>
        <p:spPr/>
        <p:txBody>
          <a:bodyPr/>
          <a:lstStyle/>
          <a:p>
            <a:fld id="{13DDF0BA-16CE-45B6-B741-993F8954EF1B}" type="slidenum">
              <a:rPr lang="en-IN" smtClean="0"/>
              <a:t>‹#›</a:t>
            </a:fld>
            <a:endParaRPr lang="en-IN"/>
          </a:p>
        </p:txBody>
      </p:sp>
    </p:spTree>
    <p:extLst>
      <p:ext uri="{BB962C8B-B14F-4D97-AF65-F5344CB8AC3E}">
        <p14:creationId xmlns:p14="http://schemas.microsoft.com/office/powerpoint/2010/main" val="3510619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C0353-4709-6C42-C3AB-BB604C7C38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908D6F-C48F-6C79-C898-62DB78A91F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19EBA7B-211C-6A27-FF4C-70B52D7734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2B9793-F66E-4E44-C966-B30D9EA1252E}"/>
              </a:ext>
            </a:extLst>
          </p:cNvPr>
          <p:cNvSpPr>
            <a:spLocks noGrp="1"/>
          </p:cNvSpPr>
          <p:nvPr>
            <p:ph type="dt" sz="half" idx="10"/>
          </p:nvPr>
        </p:nvSpPr>
        <p:spPr/>
        <p:txBody>
          <a:bodyPr/>
          <a:lstStyle/>
          <a:p>
            <a:fld id="{52DC1F6F-AC85-4638-8905-2C9E06AEF51B}" type="datetimeFigureOut">
              <a:rPr lang="en-IN" smtClean="0"/>
              <a:t>14-10-2024</a:t>
            </a:fld>
            <a:endParaRPr lang="en-IN"/>
          </a:p>
        </p:txBody>
      </p:sp>
      <p:sp>
        <p:nvSpPr>
          <p:cNvPr id="6" name="Footer Placeholder 5">
            <a:extLst>
              <a:ext uri="{FF2B5EF4-FFF2-40B4-BE49-F238E27FC236}">
                <a16:creationId xmlns:a16="http://schemas.microsoft.com/office/drawing/2014/main" id="{699490D3-678F-CE24-9811-6CD715FCC8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A9F494-3677-6AD2-BBD6-03218BD9C229}"/>
              </a:ext>
            </a:extLst>
          </p:cNvPr>
          <p:cNvSpPr>
            <a:spLocks noGrp="1"/>
          </p:cNvSpPr>
          <p:nvPr>
            <p:ph type="sldNum" sz="quarter" idx="12"/>
          </p:nvPr>
        </p:nvSpPr>
        <p:spPr/>
        <p:txBody>
          <a:bodyPr/>
          <a:lstStyle/>
          <a:p>
            <a:fld id="{13DDF0BA-16CE-45B6-B741-993F8954EF1B}" type="slidenum">
              <a:rPr lang="en-IN" smtClean="0"/>
              <a:t>‹#›</a:t>
            </a:fld>
            <a:endParaRPr lang="en-IN"/>
          </a:p>
        </p:txBody>
      </p:sp>
    </p:spTree>
    <p:extLst>
      <p:ext uri="{BB962C8B-B14F-4D97-AF65-F5344CB8AC3E}">
        <p14:creationId xmlns:p14="http://schemas.microsoft.com/office/powerpoint/2010/main" val="1530159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808B6F-2105-4C41-FD21-C5DBFABEA0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8F8FA3-280E-8894-25A4-B829BD1591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47EB9B-E7B1-5D20-189C-83E66E6886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DC1F6F-AC85-4638-8905-2C9E06AEF51B}" type="datetimeFigureOut">
              <a:rPr lang="en-IN" smtClean="0"/>
              <a:t>14-10-2024</a:t>
            </a:fld>
            <a:endParaRPr lang="en-IN"/>
          </a:p>
        </p:txBody>
      </p:sp>
      <p:sp>
        <p:nvSpPr>
          <p:cNvPr id="5" name="Footer Placeholder 4">
            <a:extLst>
              <a:ext uri="{FF2B5EF4-FFF2-40B4-BE49-F238E27FC236}">
                <a16:creationId xmlns:a16="http://schemas.microsoft.com/office/drawing/2014/main" id="{AE2F56DF-9A3C-CD8A-3921-A8423F066E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A2CDB0-23CF-73EE-E6BA-8ACE6A9C5B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DDF0BA-16CE-45B6-B741-993F8954EF1B}" type="slidenum">
              <a:rPr lang="en-IN" smtClean="0"/>
              <a:t>‹#›</a:t>
            </a:fld>
            <a:endParaRPr lang="en-IN"/>
          </a:p>
        </p:txBody>
      </p:sp>
    </p:spTree>
    <p:extLst>
      <p:ext uri="{BB962C8B-B14F-4D97-AF65-F5344CB8AC3E}">
        <p14:creationId xmlns:p14="http://schemas.microsoft.com/office/powerpoint/2010/main" val="1952803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35981-ACF5-7465-B9E1-1C8DD7957A15}"/>
              </a:ext>
            </a:extLst>
          </p:cNvPr>
          <p:cNvSpPr>
            <a:spLocks noGrp="1"/>
          </p:cNvSpPr>
          <p:nvPr>
            <p:ph type="ctrTitle"/>
          </p:nvPr>
        </p:nvSpPr>
        <p:spPr>
          <a:xfrm>
            <a:off x="1523999" y="1527243"/>
            <a:ext cx="9186153" cy="1982720"/>
          </a:xfrm>
        </p:spPr>
        <p:txBody>
          <a:bodyPr/>
          <a:lstStyle/>
          <a:p>
            <a:endParaRPr lang="en-IN" dirty="0"/>
          </a:p>
        </p:txBody>
      </p:sp>
      <p:sp>
        <p:nvSpPr>
          <p:cNvPr id="3" name="Subtitle 2">
            <a:extLst>
              <a:ext uri="{FF2B5EF4-FFF2-40B4-BE49-F238E27FC236}">
                <a16:creationId xmlns:a16="http://schemas.microsoft.com/office/drawing/2014/main" id="{A56F68CC-4F5D-7A30-8445-0232EE2C5A1A}"/>
              </a:ext>
            </a:extLst>
          </p:cNvPr>
          <p:cNvSpPr>
            <a:spLocks noGrp="1"/>
          </p:cNvSpPr>
          <p:nvPr>
            <p:ph type="subTitle" idx="1"/>
          </p:nvPr>
        </p:nvSpPr>
        <p:spPr>
          <a:xfrm>
            <a:off x="1523999" y="3882816"/>
            <a:ext cx="9186153" cy="1374984"/>
          </a:xfrm>
        </p:spPr>
        <p:txBody>
          <a:bodyPr/>
          <a:lstStyle/>
          <a:p>
            <a:endParaRPr lang="en-IN"/>
          </a:p>
        </p:txBody>
      </p:sp>
      <p:pic>
        <p:nvPicPr>
          <p:cNvPr id="10" name="Picture 9">
            <a:extLst>
              <a:ext uri="{FF2B5EF4-FFF2-40B4-BE49-F238E27FC236}">
                <a16:creationId xmlns:a16="http://schemas.microsoft.com/office/drawing/2014/main" id="{CF301967-FEA8-C932-8A75-B32581A6E5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615"/>
            <a:ext cx="12248204" cy="6889615"/>
          </a:xfrm>
          <a:prstGeom prst="rect">
            <a:avLst/>
          </a:prstGeom>
        </p:spPr>
      </p:pic>
      <p:sp>
        <p:nvSpPr>
          <p:cNvPr id="15" name="TextBox 14">
            <a:extLst>
              <a:ext uri="{FF2B5EF4-FFF2-40B4-BE49-F238E27FC236}">
                <a16:creationId xmlns:a16="http://schemas.microsoft.com/office/drawing/2014/main" id="{A8B23966-5FE8-C640-EE2B-B9BB6FBE7E62}"/>
              </a:ext>
            </a:extLst>
          </p:cNvPr>
          <p:cNvSpPr txBox="1"/>
          <p:nvPr/>
        </p:nvSpPr>
        <p:spPr>
          <a:xfrm>
            <a:off x="3314700" y="2082260"/>
            <a:ext cx="5148073" cy="587845"/>
          </a:xfrm>
          <a:prstGeom prst="rect">
            <a:avLst/>
          </a:prstGeom>
          <a:noFill/>
        </p:spPr>
        <p:txBody>
          <a:bodyPr wrap="square" rtlCol="0">
            <a:spAutoFit/>
          </a:bodyPr>
          <a:lstStyle/>
          <a:p>
            <a:endParaRPr lang="en-IN" sz="4000" b="1" dirty="0">
              <a:solidFill>
                <a:srgbClr val="C00000"/>
              </a:solidFill>
            </a:endParaRPr>
          </a:p>
        </p:txBody>
      </p:sp>
      <p:sp>
        <p:nvSpPr>
          <p:cNvPr id="16" name="TextBox 15">
            <a:extLst>
              <a:ext uri="{FF2B5EF4-FFF2-40B4-BE49-F238E27FC236}">
                <a16:creationId xmlns:a16="http://schemas.microsoft.com/office/drawing/2014/main" id="{FBF08D45-A23B-2CDF-4EC4-A43792979AF9}"/>
              </a:ext>
            </a:extLst>
          </p:cNvPr>
          <p:cNvSpPr txBox="1"/>
          <p:nvPr/>
        </p:nvSpPr>
        <p:spPr>
          <a:xfrm>
            <a:off x="3314701" y="1962220"/>
            <a:ext cx="5124450" cy="707886"/>
          </a:xfrm>
          <a:prstGeom prst="rect">
            <a:avLst/>
          </a:prstGeom>
          <a:noFill/>
        </p:spPr>
        <p:txBody>
          <a:bodyPr wrap="square" rtlCol="0">
            <a:spAutoFit/>
          </a:bodyPr>
          <a:lstStyle/>
          <a:p>
            <a:endParaRPr lang="en-IN" sz="4000" b="1" dirty="0">
              <a:solidFill>
                <a:srgbClr val="C00000"/>
              </a:solidFill>
            </a:endParaRPr>
          </a:p>
        </p:txBody>
      </p:sp>
      <p:sp>
        <p:nvSpPr>
          <p:cNvPr id="17" name="TextBox 16">
            <a:extLst>
              <a:ext uri="{FF2B5EF4-FFF2-40B4-BE49-F238E27FC236}">
                <a16:creationId xmlns:a16="http://schemas.microsoft.com/office/drawing/2014/main" id="{A6E51AD5-DAFF-6B5F-1371-2ECE6E51AC41}"/>
              </a:ext>
            </a:extLst>
          </p:cNvPr>
          <p:cNvSpPr txBox="1"/>
          <p:nvPr/>
        </p:nvSpPr>
        <p:spPr>
          <a:xfrm>
            <a:off x="3467101" y="2114620"/>
            <a:ext cx="5124450" cy="707886"/>
          </a:xfrm>
          <a:prstGeom prst="rect">
            <a:avLst/>
          </a:prstGeom>
          <a:noFill/>
        </p:spPr>
        <p:txBody>
          <a:bodyPr wrap="square" rtlCol="0">
            <a:spAutoFit/>
          </a:bodyPr>
          <a:lstStyle/>
          <a:p>
            <a:endParaRPr lang="en-IN" sz="4000" b="1" dirty="0">
              <a:solidFill>
                <a:srgbClr val="C00000"/>
              </a:solidFill>
            </a:endParaRPr>
          </a:p>
        </p:txBody>
      </p:sp>
      <p:sp>
        <p:nvSpPr>
          <p:cNvPr id="18" name="TextBox 17">
            <a:extLst>
              <a:ext uri="{FF2B5EF4-FFF2-40B4-BE49-F238E27FC236}">
                <a16:creationId xmlns:a16="http://schemas.microsoft.com/office/drawing/2014/main" id="{5E5AACB4-E7B6-4B99-F255-1DCAAB001DCC}"/>
              </a:ext>
            </a:extLst>
          </p:cNvPr>
          <p:cNvSpPr txBox="1"/>
          <p:nvPr/>
        </p:nvSpPr>
        <p:spPr>
          <a:xfrm>
            <a:off x="3619501" y="2267020"/>
            <a:ext cx="5124450" cy="707886"/>
          </a:xfrm>
          <a:prstGeom prst="rect">
            <a:avLst/>
          </a:prstGeom>
          <a:noFill/>
        </p:spPr>
        <p:txBody>
          <a:bodyPr wrap="square" rtlCol="0">
            <a:spAutoFit/>
          </a:bodyPr>
          <a:lstStyle/>
          <a:p>
            <a:endParaRPr lang="en-IN" sz="4000" b="1" dirty="0">
              <a:solidFill>
                <a:srgbClr val="C00000"/>
              </a:solidFill>
            </a:endParaRPr>
          </a:p>
        </p:txBody>
      </p:sp>
      <p:sp>
        <p:nvSpPr>
          <p:cNvPr id="20" name="TextBox 19">
            <a:extLst>
              <a:ext uri="{FF2B5EF4-FFF2-40B4-BE49-F238E27FC236}">
                <a16:creationId xmlns:a16="http://schemas.microsoft.com/office/drawing/2014/main" id="{4C8B5F75-161A-D393-2008-C6A4D8584EC5}"/>
              </a:ext>
            </a:extLst>
          </p:cNvPr>
          <p:cNvSpPr txBox="1"/>
          <p:nvPr/>
        </p:nvSpPr>
        <p:spPr>
          <a:xfrm>
            <a:off x="1352145" y="622570"/>
            <a:ext cx="9756842" cy="769441"/>
          </a:xfrm>
          <a:prstGeom prst="rect">
            <a:avLst/>
          </a:prstGeom>
          <a:noFill/>
        </p:spPr>
        <p:txBody>
          <a:bodyPr wrap="square" rtlCol="0">
            <a:spAutoFit/>
          </a:bodyPr>
          <a:lstStyle/>
          <a:p>
            <a:pPr algn="ctr"/>
            <a:r>
              <a:rPr lang="en-US" sz="4400" b="1" dirty="0">
                <a:solidFill>
                  <a:srgbClr val="C00000"/>
                </a:solidFill>
                <a:latin typeface="Arial Black" panose="020B0A04020102020204" pitchFamily="34" charset="0"/>
              </a:rPr>
              <a:t>DATA ANALYSIS USING SQL</a:t>
            </a:r>
            <a:endParaRPr lang="en-IN" sz="4400" b="1" dirty="0">
              <a:solidFill>
                <a:srgbClr val="C00000"/>
              </a:solidFill>
              <a:latin typeface="Arial Black" panose="020B0A04020102020204" pitchFamily="34" charset="0"/>
            </a:endParaRPr>
          </a:p>
        </p:txBody>
      </p:sp>
      <p:sp>
        <p:nvSpPr>
          <p:cNvPr id="21" name="TextBox 20">
            <a:extLst>
              <a:ext uri="{FF2B5EF4-FFF2-40B4-BE49-F238E27FC236}">
                <a16:creationId xmlns:a16="http://schemas.microsoft.com/office/drawing/2014/main" id="{26347F20-666F-2E53-572B-A7971FEAEF24}"/>
              </a:ext>
            </a:extLst>
          </p:cNvPr>
          <p:cNvSpPr txBox="1"/>
          <p:nvPr/>
        </p:nvSpPr>
        <p:spPr>
          <a:xfrm>
            <a:off x="1728280" y="5622587"/>
            <a:ext cx="9186153" cy="646331"/>
          </a:xfrm>
          <a:prstGeom prst="rect">
            <a:avLst/>
          </a:prstGeom>
          <a:noFill/>
        </p:spPr>
        <p:txBody>
          <a:bodyPr wrap="square" rtlCol="0">
            <a:spAutoFit/>
          </a:bodyPr>
          <a:lstStyle/>
          <a:p>
            <a:pPr algn="ctr"/>
            <a:r>
              <a:rPr lang="en-US" sz="3600" b="1" dirty="0">
                <a:solidFill>
                  <a:srgbClr val="C00000"/>
                </a:solidFill>
                <a:latin typeface="Arial Black" panose="020B0A04020102020204" pitchFamily="34" charset="0"/>
              </a:rPr>
              <a:t>PRESENTED BY BASU SAXENA</a:t>
            </a:r>
            <a:endParaRPr lang="en-IN" sz="3600" b="1"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3326207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7B351B4-83F4-5E90-F457-6432E72480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74E428-972E-9001-9E88-F3C0D1E1C282}"/>
              </a:ext>
            </a:extLst>
          </p:cNvPr>
          <p:cNvSpPr>
            <a:spLocks noGrp="1"/>
          </p:cNvSpPr>
          <p:nvPr>
            <p:ph type="title"/>
          </p:nvPr>
        </p:nvSpPr>
        <p:spPr>
          <a:xfrm>
            <a:off x="762000" y="279400"/>
            <a:ext cx="10515600" cy="1844675"/>
          </a:xfrm>
        </p:spPr>
        <p:txBody>
          <a:bodyPr>
            <a:noAutofit/>
          </a:bodyPr>
          <a:lstStyle/>
          <a:p>
            <a:pPr algn="ctr"/>
            <a:r>
              <a:rPr lang="en-US" sz="2800" b="0" i="0" dirty="0">
                <a:solidFill>
                  <a:srgbClr val="C00000"/>
                </a:solidFill>
                <a:effectLst/>
                <a:latin typeface="Roboto" panose="02000000000000000000" pitchFamily="2" charset="0"/>
              </a:rPr>
              <a:t>Write a query to list all titles along with the number of other titles by the same director. Include columns for </a:t>
            </a:r>
            <a:r>
              <a:rPr lang="en-US" sz="2800" b="0" i="0" dirty="0" err="1">
                <a:solidFill>
                  <a:srgbClr val="C00000"/>
                </a:solidFill>
                <a:effectLst/>
                <a:latin typeface="Roboto" panose="02000000000000000000" pitchFamily="2" charset="0"/>
              </a:rPr>
              <a:t>show_id</a:t>
            </a:r>
            <a:r>
              <a:rPr lang="en-US" sz="2800" b="0" i="0" dirty="0">
                <a:solidFill>
                  <a:srgbClr val="C00000"/>
                </a:solidFill>
                <a:effectLst/>
                <a:latin typeface="Roboto" panose="02000000000000000000" pitchFamily="2" charset="0"/>
              </a:rPr>
              <a:t>, title, director, and </a:t>
            </a:r>
            <a:r>
              <a:rPr lang="en-US" sz="2800" b="0" i="0" dirty="0" err="1">
                <a:solidFill>
                  <a:srgbClr val="C00000"/>
                </a:solidFill>
                <a:effectLst/>
                <a:latin typeface="Roboto" panose="02000000000000000000" pitchFamily="2" charset="0"/>
              </a:rPr>
              <a:t>number_of_titles_by_director</a:t>
            </a:r>
            <a:r>
              <a:rPr lang="en-US" sz="2800" b="0" i="0" dirty="0">
                <a:solidFill>
                  <a:srgbClr val="C00000"/>
                </a:solidFill>
                <a:effectLst/>
                <a:latin typeface="Roboto" panose="02000000000000000000" pitchFamily="2" charset="0"/>
              </a:rPr>
              <a:t>.</a:t>
            </a:r>
            <a:endParaRPr lang="en-IN" sz="2800" dirty="0">
              <a:solidFill>
                <a:srgbClr val="C00000"/>
              </a:solidFill>
            </a:endParaRPr>
          </a:p>
        </p:txBody>
      </p:sp>
      <p:pic>
        <p:nvPicPr>
          <p:cNvPr id="5" name="Content Placeholder 4">
            <a:extLst>
              <a:ext uri="{FF2B5EF4-FFF2-40B4-BE49-F238E27FC236}">
                <a16:creationId xmlns:a16="http://schemas.microsoft.com/office/drawing/2014/main" id="{A63510ED-6AFE-1070-ADDB-3F7314F5CA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4950" y="2333625"/>
            <a:ext cx="5962650" cy="3601244"/>
          </a:xfrm>
        </p:spPr>
      </p:pic>
      <p:sp>
        <p:nvSpPr>
          <p:cNvPr id="6" name="Rectangle: Rounded Corners 5">
            <a:extLst>
              <a:ext uri="{FF2B5EF4-FFF2-40B4-BE49-F238E27FC236}">
                <a16:creationId xmlns:a16="http://schemas.microsoft.com/office/drawing/2014/main" id="{B7E41740-BBB1-EC93-0065-2AD0F41C144D}"/>
              </a:ext>
            </a:extLst>
          </p:cNvPr>
          <p:cNvSpPr/>
          <p:nvPr/>
        </p:nvSpPr>
        <p:spPr>
          <a:xfrm>
            <a:off x="981076" y="2533649"/>
            <a:ext cx="3581399" cy="304800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0" i="0" dirty="0">
                <a:solidFill>
                  <a:schemeClr val="tx1"/>
                </a:solidFill>
                <a:effectLst/>
                <a:latin typeface="Roboto" panose="02000000000000000000" pitchFamily="2" charset="0"/>
              </a:rPr>
              <a:t>list all titles along with the number of other titles by the same director. Include columns for </a:t>
            </a:r>
            <a:r>
              <a:rPr lang="en-US" sz="2400" b="0" i="0" dirty="0" err="1">
                <a:solidFill>
                  <a:schemeClr val="tx1"/>
                </a:solidFill>
                <a:effectLst/>
                <a:latin typeface="Roboto" panose="02000000000000000000" pitchFamily="2" charset="0"/>
              </a:rPr>
              <a:t>show_id</a:t>
            </a:r>
            <a:r>
              <a:rPr lang="en-US" sz="2400" b="0" i="0" dirty="0">
                <a:solidFill>
                  <a:schemeClr val="tx1"/>
                </a:solidFill>
                <a:effectLst/>
                <a:latin typeface="Roboto" panose="02000000000000000000" pitchFamily="2" charset="0"/>
              </a:rPr>
              <a:t>, title, director, and </a:t>
            </a:r>
            <a:r>
              <a:rPr lang="en-US" sz="2400" b="0" i="0" dirty="0" err="1">
                <a:solidFill>
                  <a:schemeClr val="tx1"/>
                </a:solidFill>
                <a:effectLst/>
                <a:latin typeface="Roboto" panose="02000000000000000000" pitchFamily="2" charset="0"/>
              </a:rPr>
              <a:t>number_of_titles_by_director</a:t>
            </a:r>
            <a:r>
              <a:rPr lang="en-US" sz="2400" b="0" i="0" dirty="0">
                <a:solidFill>
                  <a:schemeClr val="tx1"/>
                </a:solidFill>
                <a:effectLst/>
                <a:latin typeface="Roboto" panose="02000000000000000000" pitchFamily="2" charset="0"/>
              </a:rPr>
              <a:t>.</a:t>
            </a:r>
            <a:endParaRPr lang="en-IN" sz="2400" dirty="0">
              <a:solidFill>
                <a:schemeClr val="tx1"/>
              </a:solidFill>
            </a:endParaRPr>
          </a:p>
        </p:txBody>
      </p:sp>
    </p:spTree>
    <p:extLst>
      <p:ext uri="{BB962C8B-B14F-4D97-AF65-F5344CB8AC3E}">
        <p14:creationId xmlns:p14="http://schemas.microsoft.com/office/powerpoint/2010/main" val="766200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B4D332B-31AB-1128-B7A1-4A009FB54B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BD72C5-B239-4045-8151-9B0B339853DB}"/>
              </a:ext>
            </a:extLst>
          </p:cNvPr>
          <p:cNvSpPr>
            <a:spLocks noGrp="1"/>
          </p:cNvSpPr>
          <p:nvPr>
            <p:ph type="title"/>
          </p:nvPr>
        </p:nvSpPr>
        <p:spPr/>
        <p:txBody>
          <a:bodyPr>
            <a:noAutofit/>
          </a:bodyPr>
          <a:lstStyle/>
          <a:p>
            <a:pPr algn="ctr"/>
            <a:r>
              <a:rPr lang="en-US" sz="3200" i="0" dirty="0">
                <a:solidFill>
                  <a:srgbClr val="C00000"/>
                </a:solidFill>
                <a:effectLst/>
                <a:latin typeface="Roboto" panose="02000000000000000000" pitchFamily="2" charset="0"/>
              </a:rPr>
              <a:t>Write a query to find the total number of titles for each country. Display country and the count of titles.</a:t>
            </a:r>
            <a:endParaRPr lang="en-IN" sz="3200" dirty="0">
              <a:solidFill>
                <a:srgbClr val="C00000"/>
              </a:solidFill>
            </a:endParaRPr>
          </a:p>
        </p:txBody>
      </p:sp>
      <p:pic>
        <p:nvPicPr>
          <p:cNvPr id="5" name="Content Placeholder 4">
            <a:extLst>
              <a:ext uri="{FF2B5EF4-FFF2-40B4-BE49-F238E27FC236}">
                <a16:creationId xmlns:a16="http://schemas.microsoft.com/office/drawing/2014/main" id="{C2DC20B7-593A-DA6F-AD34-2A932E3B40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199" y="1990725"/>
            <a:ext cx="5695951" cy="4038600"/>
          </a:xfrm>
        </p:spPr>
      </p:pic>
      <p:sp>
        <p:nvSpPr>
          <p:cNvPr id="6" name="Rectangle: Rounded Corners 5">
            <a:extLst>
              <a:ext uri="{FF2B5EF4-FFF2-40B4-BE49-F238E27FC236}">
                <a16:creationId xmlns:a16="http://schemas.microsoft.com/office/drawing/2014/main" id="{68E361F2-21D6-CFD1-C9F2-796E4790C5A6}"/>
              </a:ext>
            </a:extLst>
          </p:cNvPr>
          <p:cNvSpPr/>
          <p:nvPr/>
        </p:nvSpPr>
        <p:spPr>
          <a:xfrm>
            <a:off x="7734300" y="2495549"/>
            <a:ext cx="3267075" cy="26955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i="0" dirty="0">
                <a:solidFill>
                  <a:schemeClr val="tx1"/>
                </a:solidFill>
                <a:effectLst/>
                <a:latin typeface="Roboto" panose="02000000000000000000" pitchFamily="2" charset="0"/>
              </a:rPr>
              <a:t>find the total number of titles for each country. Display country and the count of titles.</a:t>
            </a:r>
            <a:endParaRPr lang="en-IN" sz="2800" dirty="0">
              <a:solidFill>
                <a:schemeClr val="tx1"/>
              </a:solidFill>
            </a:endParaRPr>
          </a:p>
        </p:txBody>
      </p:sp>
    </p:spTree>
    <p:extLst>
      <p:ext uri="{BB962C8B-B14F-4D97-AF65-F5344CB8AC3E}">
        <p14:creationId xmlns:p14="http://schemas.microsoft.com/office/powerpoint/2010/main" val="4166675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BF640EF-5513-F5DF-60DF-C5532E30C2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0D9D46-F4BE-06D5-8B06-0E79769FC853}"/>
              </a:ext>
            </a:extLst>
          </p:cNvPr>
          <p:cNvSpPr>
            <a:spLocks noGrp="1"/>
          </p:cNvSpPr>
          <p:nvPr>
            <p:ph type="title"/>
          </p:nvPr>
        </p:nvSpPr>
        <p:spPr>
          <a:xfrm>
            <a:off x="247649" y="200025"/>
            <a:ext cx="11610975" cy="2152650"/>
          </a:xfrm>
        </p:spPr>
        <p:txBody>
          <a:bodyPr>
            <a:noAutofit/>
          </a:bodyPr>
          <a:lstStyle/>
          <a:p>
            <a:pPr algn="ctr"/>
            <a:r>
              <a:rPr lang="en-US" sz="3200" b="0" i="0" dirty="0">
                <a:solidFill>
                  <a:srgbClr val="C00000"/>
                </a:solidFill>
                <a:effectLst/>
                <a:latin typeface="Roboto" panose="02000000000000000000" pitchFamily="2" charset="0"/>
              </a:rPr>
              <a:t> Write a query using a CASE statement to categorize titles into three categories based on their rating: Family for ratings G, PG, PG-13, Kids for TV-Y, TV-Y7, TV-G, and Adult for all other ratings.</a:t>
            </a:r>
            <a:endParaRPr lang="en-IN" sz="3200" dirty="0">
              <a:solidFill>
                <a:srgbClr val="C00000"/>
              </a:solidFill>
            </a:endParaRPr>
          </a:p>
        </p:txBody>
      </p:sp>
      <p:pic>
        <p:nvPicPr>
          <p:cNvPr id="5" name="Content Placeholder 4">
            <a:extLst>
              <a:ext uri="{FF2B5EF4-FFF2-40B4-BE49-F238E27FC236}">
                <a16:creationId xmlns:a16="http://schemas.microsoft.com/office/drawing/2014/main" id="{55D3F1F0-F8A7-CBB7-1B4D-878BE288AC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24500" y="2238375"/>
            <a:ext cx="6048375" cy="4048125"/>
          </a:xfrm>
        </p:spPr>
      </p:pic>
      <p:sp>
        <p:nvSpPr>
          <p:cNvPr id="6" name="Rectangle: Rounded Corners 5">
            <a:extLst>
              <a:ext uri="{FF2B5EF4-FFF2-40B4-BE49-F238E27FC236}">
                <a16:creationId xmlns:a16="http://schemas.microsoft.com/office/drawing/2014/main" id="{25F18F80-14D9-6D66-556E-297D7ABB4FC2}"/>
              </a:ext>
            </a:extLst>
          </p:cNvPr>
          <p:cNvSpPr/>
          <p:nvPr/>
        </p:nvSpPr>
        <p:spPr>
          <a:xfrm>
            <a:off x="614362" y="2614612"/>
            <a:ext cx="4543425" cy="33718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0" i="0" dirty="0">
                <a:solidFill>
                  <a:schemeClr val="tx1"/>
                </a:solidFill>
                <a:effectLst/>
                <a:latin typeface="Roboto" panose="02000000000000000000" pitchFamily="2" charset="0"/>
              </a:rPr>
              <a:t>categorize titles into three categories based on their rating: Family for ratings G, PG, PG-13, Kids for TV-Y, TV-Y7, TV-G, and Adult for all other ratings.</a:t>
            </a:r>
            <a:endParaRPr lang="en-IN" sz="2800" dirty="0">
              <a:solidFill>
                <a:schemeClr val="tx1"/>
              </a:solidFill>
            </a:endParaRPr>
          </a:p>
        </p:txBody>
      </p:sp>
    </p:spTree>
    <p:extLst>
      <p:ext uri="{BB962C8B-B14F-4D97-AF65-F5344CB8AC3E}">
        <p14:creationId xmlns:p14="http://schemas.microsoft.com/office/powerpoint/2010/main" val="3693825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49CFD2B-83FB-F0E9-8555-320C309A65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012752-B208-732D-FD31-15DF18D69B5C}"/>
              </a:ext>
            </a:extLst>
          </p:cNvPr>
          <p:cNvSpPr>
            <a:spLocks noGrp="1"/>
          </p:cNvSpPr>
          <p:nvPr>
            <p:ph type="title"/>
          </p:nvPr>
        </p:nvSpPr>
        <p:spPr>
          <a:xfrm>
            <a:off x="838200" y="365125"/>
            <a:ext cx="10515600" cy="1063625"/>
          </a:xfrm>
        </p:spPr>
        <p:txBody>
          <a:bodyPr>
            <a:noAutofit/>
          </a:bodyPr>
          <a:lstStyle/>
          <a:p>
            <a:pPr algn="ctr"/>
            <a:r>
              <a:rPr lang="en-US" sz="3200" b="0" i="0" dirty="0">
                <a:solidFill>
                  <a:srgbClr val="C00000"/>
                </a:solidFill>
                <a:effectLst/>
                <a:latin typeface="Roboto" panose="02000000000000000000" pitchFamily="2" charset="0"/>
              </a:rPr>
              <a:t> Write a query to add a new column </a:t>
            </a:r>
            <a:r>
              <a:rPr lang="en-US" sz="3200" b="0" i="0" dirty="0" err="1">
                <a:solidFill>
                  <a:srgbClr val="C00000"/>
                </a:solidFill>
                <a:effectLst/>
                <a:latin typeface="Roboto" panose="02000000000000000000" pitchFamily="2" charset="0"/>
              </a:rPr>
              <a:t>title_length</a:t>
            </a:r>
            <a:r>
              <a:rPr lang="en-US" sz="3200" b="0" i="0" dirty="0">
                <a:solidFill>
                  <a:srgbClr val="C00000"/>
                </a:solidFill>
                <a:effectLst/>
                <a:latin typeface="Roboto" panose="02000000000000000000" pitchFamily="2" charset="0"/>
              </a:rPr>
              <a:t> to the titles table that calculates the length of each title.</a:t>
            </a:r>
            <a:endParaRPr lang="en-IN" sz="3200" dirty="0">
              <a:solidFill>
                <a:srgbClr val="C00000"/>
              </a:solidFill>
            </a:endParaRPr>
          </a:p>
        </p:txBody>
      </p:sp>
      <p:pic>
        <p:nvPicPr>
          <p:cNvPr id="5" name="Content Placeholder 4">
            <a:extLst>
              <a:ext uri="{FF2B5EF4-FFF2-40B4-BE49-F238E27FC236}">
                <a16:creationId xmlns:a16="http://schemas.microsoft.com/office/drawing/2014/main" id="{DB193E9D-E6D7-764B-D2E8-3DCB35033A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7762" y="1690688"/>
            <a:ext cx="9896475" cy="3269263"/>
          </a:xfrm>
        </p:spPr>
      </p:pic>
      <p:sp>
        <p:nvSpPr>
          <p:cNvPr id="6" name="Rectangle: Rounded Corners 5">
            <a:extLst>
              <a:ext uri="{FF2B5EF4-FFF2-40B4-BE49-F238E27FC236}">
                <a16:creationId xmlns:a16="http://schemas.microsoft.com/office/drawing/2014/main" id="{5095285C-E2D3-0051-0F04-624B05E2C6A4}"/>
              </a:ext>
            </a:extLst>
          </p:cNvPr>
          <p:cNvSpPr/>
          <p:nvPr/>
        </p:nvSpPr>
        <p:spPr>
          <a:xfrm>
            <a:off x="1952625" y="5474301"/>
            <a:ext cx="8058149"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0" i="0" dirty="0">
                <a:solidFill>
                  <a:schemeClr val="tx1"/>
                </a:solidFill>
                <a:effectLst/>
                <a:latin typeface="Roboto" panose="02000000000000000000" pitchFamily="2" charset="0"/>
              </a:rPr>
              <a:t>add a new column </a:t>
            </a:r>
            <a:r>
              <a:rPr lang="en-US" sz="2800" b="0" i="0" dirty="0" err="1">
                <a:solidFill>
                  <a:schemeClr val="tx1"/>
                </a:solidFill>
                <a:effectLst/>
                <a:latin typeface="Roboto" panose="02000000000000000000" pitchFamily="2" charset="0"/>
              </a:rPr>
              <a:t>title_length</a:t>
            </a:r>
            <a:r>
              <a:rPr lang="en-US" sz="2800" b="0" i="0" dirty="0">
                <a:solidFill>
                  <a:schemeClr val="tx1"/>
                </a:solidFill>
                <a:effectLst/>
                <a:latin typeface="Roboto" panose="02000000000000000000" pitchFamily="2" charset="0"/>
              </a:rPr>
              <a:t> to the titles table that calculates the length of each title.</a:t>
            </a:r>
            <a:endParaRPr lang="en-IN" sz="2800" dirty="0">
              <a:solidFill>
                <a:schemeClr val="tx1"/>
              </a:solidFill>
            </a:endParaRPr>
          </a:p>
        </p:txBody>
      </p:sp>
    </p:spTree>
    <p:extLst>
      <p:ext uri="{BB962C8B-B14F-4D97-AF65-F5344CB8AC3E}">
        <p14:creationId xmlns:p14="http://schemas.microsoft.com/office/powerpoint/2010/main" val="705789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1E82C47-8E82-D839-D536-470A2841A2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7D4CF3-CA17-5FBF-B968-13850B0E3FD7}"/>
              </a:ext>
            </a:extLst>
          </p:cNvPr>
          <p:cNvSpPr>
            <a:spLocks noGrp="1"/>
          </p:cNvSpPr>
          <p:nvPr>
            <p:ph type="title"/>
          </p:nvPr>
        </p:nvSpPr>
        <p:spPr/>
        <p:txBody>
          <a:bodyPr>
            <a:noAutofit/>
          </a:bodyPr>
          <a:lstStyle/>
          <a:p>
            <a:pPr algn="ctr"/>
            <a:r>
              <a:rPr lang="en-US" sz="3200" b="0" i="0" dirty="0">
                <a:solidFill>
                  <a:srgbClr val="C00000"/>
                </a:solidFill>
                <a:effectLst/>
                <a:latin typeface="Roboto" panose="02000000000000000000" pitchFamily="2" charset="0"/>
              </a:rPr>
              <a:t> Write a query using an advanced function to find the title with the longest duration in minutes</a:t>
            </a:r>
            <a:endParaRPr lang="en-IN" sz="3200" dirty="0">
              <a:solidFill>
                <a:srgbClr val="C00000"/>
              </a:solidFill>
            </a:endParaRPr>
          </a:p>
        </p:txBody>
      </p:sp>
      <p:pic>
        <p:nvPicPr>
          <p:cNvPr id="5" name="Content Placeholder 4">
            <a:extLst>
              <a:ext uri="{FF2B5EF4-FFF2-40B4-BE49-F238E27FC236}">
                <a16:creationId xmlns:a16="http://schemas.microsoft.com/office/drawing/2014/main" id="{05A07E1C-4042-1FEF-9F83-B01FE88324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6766"/>
            <a:ext cx="7346317" cy="3104467"/>
          </a:xfrm>
        </p:spPr>
      </p:pic>
      <p:sp>
        <p:nvSpPr>
          <p:cNvPr id="6" name="Rectangle: Rounded Corners 5">
            <a:extLst>
              <a:ext uri="{FF2B5EF4-FFF2-40B4-BE49-F238E27FC236}">
                <a16:creationId xmlns:a16="http://schemas.microsoft.com/office/drawing/2014/main" id="{597E18C9-554D-604C-03EC-BE81915D018B}"/>
              </a:ext>
            </a:extLst>
          </p:cNvPr>
          <p:cNvSpPr/>
          <p:nvPr/>
        </p:nvSpPr>
        <p:spPr>
          <a:xfrm>
            <a:off x="8915400" y="3248025"/>
            <a:ext cx="2733675" cy="24761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0" i="0" dirty="0">
                <a:solidFill>
                  <a:schemeClr val="tx1"/>
                </a:solidFill>
                <a:effectLst/>
                <a:latin typeface="Roboto" panose="02000000000000000000" pitchFamily="2" charset="0"/>
              </a:rPr>
              <a:t>find the title with the longest duration in minutes</a:t>
            </a:r>
            <a:endParaRPr lang="en-IN" sz="2800" dirty="0">
              <a:solidFill>
                <a:schemeClr val="tx1"/>
              </a:solidFill>
            </a:endParaRPr>
          </a:p>
        </p:txBody>
      </p:sp>
    </p:spTree>
    <p:extLst>
      <p:ext uri="{BB962C8B-B14F-4D97-AF65-F5344CB8AC3E}">
        <p14:creationId xmlns:p14="http://schemas.microsoft.com/office/powerpoint/2010/main" val="2144821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3626E27-ACA9-6911-1E93-6B264423FF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60455-D137-85BD-7B10-F39C95DCA50D}"/>
              </a:ext>
            </a:extLst>
          </p:cNvPr>
          <p:cNvSpPr>
            <a:spLocks noGrp="1"/>
          </p:cNvSpPr>
          <p:nvPr>
            <p:ph type="title"/>
          </p:nvPr>
        </p:nvSpPr>
        <p:spPr/>
        <p:txBody>
          <a:bodyPr>
            <a:normAutofit/>
          </a:bodyPr>
          <a:lstStyle/>
          <a:p>
            <a:pPr algn="ctr"/>
            <a:r>
              <a:rPr lang="en-US" sz="3600" b="0" i="0" dirty="0">
                <a:solidFill>
                  <a:srgbClr val="C00000"/>
                </a:solidFill>
                <a:effectLst/>
                <a:latin typeface="Roboto" panose="02000000000000000000" pitchFamily="2" charset="0"/>
              </a:rPr>
              <a:t> Create a view named </a:t>
            </a:r>
            <a:r>
              <a:rPr lang="en-US" sz="3600" b="0" i="0" dirty="0" err="1">
                <a:solidFill>
                  <a:srgbClr val="C00000"/>
                </a:solidFill>
                <a:effectLst/>
                <a:latin typeface="Roboto" panose="02000000000000000000" pitchFamily="2" charset="0"/>
              </a:rPr>
              <a:t>RecentTitles</a:t>
            </a:r>
            <a:r>
              <a:rPr lang="en-US" sz="3600" b="0" i="0" dirty="0">
                <a:solidFill>
                  <a:srgbClr val="C00000"/>
                </a:solidFill>
                <a:effectLst/>
                <a:latin typeface="Roboto" panose="02000000000000000000" pitchFamily="2" charset="0"/>
              </a:rPr>
              <a:t> that includes titles added in the last 30 day.</a:t>
            </a:r>
            <a:endParaRPr lang="en-IN" sz="3600" dirty="0">
              <a:solidFill>
                <a:srgbClr val="C00000"/>
              </a:solidFill>
            </a:endParaRPr>
          </a:p>
        </p:txBody>
      </p:sp>
      <p:pic>
        <p:nvPicPr>
          <p:cNvPr id="5" name="Content Placeholder 4">
            <a:extLst>
              <a:ext uri="{FF2B5EF4-FFF2-40B4-BE49-F238E27FC236}">
                <a16:creationId xmlns:a16="http://schemas.microsoft.com/office/drawing/2014/main" id="{E69ACC8B-B394-DA60-3471-29C607399C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5900" y="2133600"/>
            <a:ext cx="5562600" cy="2447925"/>
          </a:xfrm>
        </p:spPr>
      </p:pic>
      <p:sp>
        <p:nvSpPr>
          <p:cNvPr id="7" name="Rectangle: Rounded Corners 6">
            <a:extLst>
              <a:ext uri="{FF2B5EF4-FFF2-40B4-BE49-F238E27FC236}">
                <a16:creationId xmlns:a16="http://schemas.microsoft.com/office/drawing/2014/main" id="{830086FB-D220-2541-43FF-6282613B51DE}"/>
              </a:ext>
            </a:extLst>
          </p:cNvPr>
          <p:cNvSpPr/>
          <p:nvPr/>
        </p:nvSpPr>
        <p:spPr>
          <a:xfrm>
            <a:off x="838201" y="3714750"/>
            <a:ext cx="3781424" cy="21526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0" i="0" dirty="0">
                <a:solidFill>
                  <a:schemeClr val="tx1"/>
                </a:solidFill>
                <a:effectLst/>
                <a:latin typeface="Roboto" panose="02000000000000000000" pitchFamily="2" charset="0"/>
              </a:rPr>
              <a:t>view named </a:t>
            </a:r>
            <a:r>
              <a:rPr lang="en-US" sz="2800" b="0" i="0" dirty="0" err="1">
                <a:solidFill>
                  <a:schemeClr val="tx1"/>
                </a:solidFill>
                <a:effectLst/>
                <a:latin typeface="Roboto" panose="02000000000000000000" pitchFamily="2" charset="0"/>
              </a:rPr>
              <a:t>RecentTitles</a:t>
            </a:r>
            <a:r>
              <a:rPr lang="en-US" sz="2800" b="0" i="0" dirty="0">
                <a:solidFill>
                  <a:schemeClr val="tx1"/>
                </a:solidFill>
                <a:effectLst/>
                <a:latin typeface="Roboto" panose="02000000000000000000" pitchFamily="2" charset="0"/>
              </a:rPr>
              <a:t> that includes titles added in the last 30 day.</a:t>
            </a:r>
            <a:endParaRPr lang="en-IN" sz="2800" dirty="0">
              <a:solidFill>
                <a:schemeClr val="tx1"/>
              </a:solidFill>
            </a:endParaRPr>
          </a:p>
        </p:txBody>
      </p:sp>
    </p:spTree>
    <p:extLst>
      <p:ext uri="{BB962C8B-B14F-4D97-AF65-F5344CB8AC3E}">
        <p14:creationId xmlns:p14="http://schemas.microsoft.com/office/powerpoint/2010/main" val="3881344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15C4AD6-26FF-B1E7-E052-580BFF313A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FDA376-8F05-0858-9118-72D1CB0F14F2}"/>
              </a:ext>
            </a:extLst>
          </p:cNvPr>
          <p:cNvSpPr>
            <a:spLocks noGrp="1"/>
          </p:cNvSpPr>
          <p:nvPr>
            <p:ph type="title"/>
          </p:nvPr>
        </p:nvSpPr>
        <p:spPr/>
        <p:txBody>
          <a:bodyPr>
            <a:noAutofit/>
          </a:bodyPr>
          <a:lstStyle/>
          <a:p>
            <a:pPr algn="ctr"/>
            <a:r>
              <a:rPr lang="en-US" sz="3200" b="0" i="0" dirty="0">
                <a:solidFill>
                  <a:srgbClr val="C00000"/>
                </a:solidFill>
                <a:effectLst/>
                <a:latin typeface="Roboto" panose="02000000000000000000" pitchFamily="2" charset="0"/>
              </a:rPr>
              <a:t>Write a query to find the country with the highest average rating for titles. Use subqueries and aggregate functions to achieve this.</a:t>
            </a:r>
            <a:endParaRPr lang="en-IN" sz="3200" dirty="0">
              <a:solidFill>
                <a:srgbClr val="C00000"/>
              </a:solidFill>
            </a:endParaRPr>
          </a:p>
        </p:txBody>
      </p:sp>
      <p:pic>
        <p:nvPicPr>
          <p:cNvPr id="5" name="Content Placeholder 4">
            <a:extLst>
              <a:ext uri="{FF2B5EF4-FFF2-40B4-BE49-F238E27FC236}">
                <a16:creationId xmlns:a16="http://schemas.microsoft.com/office/drawing/2014/main" id="{0FA358EE-F205-DEE1-0F5F-997B56B23B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3099" y="1842480"/>
            <a:ext cx="8467725" cy="3173040"/>
          </a:xfrm>
        </p:spPr>
      </p:pic>
      <p:sp>
        <p:nvSpPr>
          <p:cNvPr id="6" name="Rectangle: Rounded Corners 5">
            <a:extLst>
              <a:ext uri="{FF2B5EF4-FFF2-40B4-BE49-F238E27FC236}">
                <a16:creationId xmlns:a16="http://schemas.microsoft.com/office/drawing/2014/main" id="{1D40E781-1DC1-9AB8-3F5A-3096304E6B0D}"/>
              </a:ext>
            </a:extLst>
          </p:cNvPr>
          <p:cNvSpPr/>
          <p:nvPr/>
        </p:nvSpPr>
        <p:spPr>
          <a:xfrm>
            <a:off x="3248024" y="5314949"/>
            <a:ext cx="6010276" cy="11906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0" i="0" dirty="0">
                <a:solidFill>
                  <a:schemeClr val="tx1"/>
                </a:solidFill>
                <a:effectLst/>
                <a:latin typeface="Roboto" panose="02000000000000000000" pitchFamily="2" charset="0"/>
              </a:rPr>
              <a:t>to find the country with the highest average rating for titles.</a:t>
            </a:r>
            <a:endParaRPr lang="en-IN" sz="2800" dirty="0">
              <a:solidFill>
                <a:schemeClr val="tx1"/>
              </a:solidFill>
            </a:endParaRPr>
          </a:p>
        </p:txBody>
      </p:sp>
    </p:spTree>
    <p:extLst>
      <p:ext uri="{BB962C8B-B14F-4D97-AF65-F5344CB8AC3E}">
        <p14:creationId xmlns:p14="http://schemas.microsoft.com/office/powerpoint/2010/main" val="451803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F0A54-77A5-D918-69D4-ED534502A4B0}"/>
              </a:ext>
            </a:extLst>
          </p:cNvPr>
          <p:cNvSpPr>
            <a:spLocks noGrp="1"/>
          </p:cNvSpPr>
          <p:nvPr>
            <p:ph type="title"/>
          </p:nvPr>
        </p:nvSpPr>
        <p:spPr>
          <a:xfrm>
            <a:off x="342900" y="365126"/>
            <a:ext cx="11010900" cy="1377950"/>
          </a:xfrm>
        </p:spPr>
        <p:txBody>
          <a:bodyPr>
            <a:noAutofit/>
          </a:bodyPr>
          <a:lstStyle/>
          <a:p>
            <a:pPr algn="ctr"/>
            <a:r>
              <a:rPr lang="en-US" sz="3000" b="0" i="0" dirty="0">
                <a:solidFill>
                  <a:srgbClr val="C00000"/>
                </a:solidFill>
                <a:effectLst/>
                <a:latin typeface="Roboto" panose="02000000000000000000" pitchFamily="2" charset="0"/>
              </a:rPr>
              <a:t>Write a query to find pairs of titles from the same country where one title has a higher rating than the other. Display columns for show_id_1, title_1, rating_1, show_id_2, title_2, and rating_2.</a:t>
            </a:r>
            <a:endParaRPr lang="en-IN" sz="3000" dirty="0">
              <a:solidFill>
                <a:srgbClr val="C00000"/>
              </a:solidFill>
            </a:endParaRPr>
          </a:p>
        </p:txBody>
      </p:sp>
      <p:pic>
        <p:nvPicPr>
          <p:cNvPr id="5" name="Content Placeholder 4">
            <a:extLst>
              <a:ext uri="{FF2B5EF4-FFF2-40B4-BE49-F238E27FC236}">
                <a16:creationId xmlns:a16="http://schemas.microsoft.com/office/drawing/2014/main" id="{C826E71F-492D-8014-9165-F30B8CA59F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8238" y="1990724"/>
            <a:ext cx="6915062" cy="4502149"/>
          </a:xfrm>
        </p:spPr>
      </p:pic>
      <p:sp>
        <p:nvSpPr>
          <p:cNvPr id="6" name="Rectangle: Rounded Corners 5">
            <a:extLst>
              <a:ext uri="{FF2B5EF4-FFF2-40B4-BE49-F238E27FC236}">
                <a16:creationId xmlns:a16="http://schemas.microsoft.com/office/drawing/2014/main" id="{BD0DE014-5796-3BB4-832F-198E26AE2A4A}"/>
              </a:ext>
            </a:extLst>
          </p:cNvPr>
          <p:cNvSpPr/>
          <p:nvPr/>
        </p:nvSpPr>
        <p:spPr>
          <a:xfrm>
            <a:off x="7829550" y="2473324"/>
            <a:ext cx="3286125" cy="359410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0" i="0" dirty="0">
                <a:solidFill>
                  <a:schemeClr val="tx1"/>
                </a:solidFill>
                <a:effectLst/>
                <a:latin typeface="Roboto" panose="02000000000000000000" pitchFamily="2" charset="0"/>
              </a:rPr>
              <a:t>to find pairs of titles from the same country where one title has a higher rating than the other.</a:t>
            </a:r>
            <a:endParaRPr lang="en-IN" sz="3200" dirty="0">
              <a:solidFill>
                <a:schemeClr val="tx1"/>
              </a:solidFill>
            </a:endParaRPr>
          </a:p>
        </p:txBody>
      </p:sp>
    </p:spTree>
    <p:extLst>
      <p:ext uri="{BB962C8B-B14F-4D97-AF65-F5344CB8AC3E}">
        <p14:creationId xmlns:p14="http://schemas.microsoft.com/office/powerpoint/2010/main" val="1399478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57A15-8390-7721-AC91-CE69FE0845EF}"/>
              </a:ext>
            </a:extLst>
          </p:cNvPr>
          <p:cNvSpPr>
            <a:spLocks noGrp="1"/>
          </p:cNvSpPr>
          <p:nvPr>
            <p:ph type="title"/>
          </p:nvPr>
        </p:nvSpPr>
        <p:spPr>
          <a:xfrm>
            <a:off x="1790700" y="1323299"/>
            <a:ext cx="8562975" cy="1325563"/>
          </a:xfrm>
          <a:solidFill>
            <a:schemeClr val="tx1"/>
          </a:solidFill>
        </p:spPr>
        <p:txBody>
          <a:bodyPr>
            <a:normAutofit/>
          </a:bodyPr>
          <a:lstStyle/>
          <a:p>
            <a:pPr algn="ctr"/>
            <a:r>
              <a:rPr lang="en-US" sz="4800" b="1" dirty="0">
                <a:solidFill>
                  <a:srgbClr val="C00000"/>
                </a:solidFill>
              </a:rPr>
              <a:t>Thank you for your attention</a:t>
            </a:r>
            <a:endParaRPr lang="en-IN" sz="4800" b="1" dirty="0">
              <a:solidFill>
                <a:srgbClr val="C00000"/>
              </a:solidFill>
            </a:endParaRPr>
          </a:p>
        </p:txBody>
      </p:sp>
      <p:pic>
        <p:nvPicPr>
          <p:cNvPr id="5" name="Picture 4">
            <a:extLst>
              <a:ext uri="{FF2B5EF4-FFF2-40B4-BE49-F238E27FC236}">
                <a16:creationId xmlns:a16="http://schemas.microsoft.com/office/drawing/2014/main" id="{34DA4979-A3E4-7C85-C08A-344748FAA4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5029" y="2592219"/>
            <a:ext cx="5749047" cy="3233839"/>
          </a:xfrm>
          <a:prstGeom prst="rect">
            <a:avLst/>
          </a:prstGeom>
        </p:spPr>
      </p:pic>
    </p:spTree>
    <p:extLst>
      <p:ext uri="{BB962C8B-B14F-4D97-AF65-F5344CB8AC3E}">
        <p14:creationId xmlns:p14="http://schemas.microsoft.com/office/powerpoint/2010/main" val="321058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E27B2-035C-174B-DD80-BAD7E0962C40}"/>
              </a:ext>
            </a:extLst>
          </p:cNvPr>
          <p:cNvSpPr>
            <a:spLocks noGrp="1"/>
          </p:cNvSpPr>
          <p:nvPr>
            <p:ph type="title"/>
          </p:nvPr>
        </p:nvSpPr>
        <p:spPr>
          <a:xfrm>
            <a:off x="838200" y="365125"/>
            <a:ext cx="10515600" cy="6113496"/>
          </a:xfrm>
        </p:spPr>
        <p:txBody>
          <a:bodyPr>
            <a:normAutofit/>
          </a:bodyPr>
          <a:lstStyle/>
          <a:p>
            <a:pPr algn="ctr"/>
            <a:r>
              <a:rPr lang="en-US" b="1" dirty="0">
                <a:solidFill>
                  <a:srgbClr val="C00000"/>
                </a:solidFill>
                <a:latin typeface="Arial Black" panose="020B0A04020102020204" pitchFamily="34" charset="0"/>
              </a:rPr>
              <a:t>Introduction to the Analysis</a:t>
            </a:r>
            <a:br>
              <a:rPr lang="en-US" b="1" dirty="0">
                <a:solidFill>
                  <a:srgbClr val="C00000"/>
                </a:solidFill>
              </a:rPr>
            </a:br>
            <a:r>
              <a:rPr lang="en-US" b="1" dirty="0">
                <a:solidFill>
                  <a:srgbClr val="C00000"/>
                </a:solidFill>
              </a:rPr>
              <a:t>Introduction:</a:t>
            </a:r>
            <a:r>
              <a:rPr lang="en-US" dirty="0">
                <a:solidFill>
                  <a:srgbClr val="C00000"/>
                </a:solidFill>
              </a:rPr>
              <a:t> </a:t>
            </a:r>
            <a:r>
              <a:rPr lang="en-US" sz="3200" dirty="0">
                <a:solidFill>
                  <a:srgbClr val="C00000"/>
                </a:solidFill>
              </a:rPr>
              <a:t>In this analysis, we explore a dataset of titles that includes movies and TV shows. The objective is to extract valuable insights using SQL queries to understand various aspects such as title information, ratings, durations, and trends over time. By leveraging aggregate functions and subqueries, we can gain insights into the dataset that will inform decisions related to content management and audience preferences.</a:t>
            </a:r>
            <a:br>
              <a:rPr lang="en-US" dirty="0">
                <a:solidFill>
                  <a:srgbClr val="C00000"/>
                </a:solidFill>
              </a:rPr>
            </a:br>
            <a:endParaRPr lang="en-IN" dirty="0">
              <a:solidFill>
                <a:srgbClr val="C00000"/>
              </a:solidFill>
            </a:endParaRPr>
          </a:p>
        </p:txBody>
      </p:sp>
    </p:spTree>
    <p:extLst>
      <p:ext uri="{BB962C8B-B14F-4D97-AF65-F5344CB8AC3E}">
        <p14:creationId xmlns:p14="http://schemas.microsoft.com/office/powerpoint/2010/main" val="3315881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9F92B-D9D5-9920-3D33-1FCD5EBB0D54}"/>
              </a:ext>
            </a:extLst>
          </p:cNvPr>
          <p:cNvSpPr>
            <a:spLocks noGrp="1"/>
          </p:cNvSpPr>
          <p:nvPr>
            <p:ph type="title"/>
          </p:nvPr>
        </p:nvSpPr>
        <p:spPr>
          <a:xfrm>
            <a:off x="838200" y="365126"/>
            <a:ext cx="10515600" cy="1035658"/>
          </a:xfrm>
        </p:spPr>
        <p:txBody>
          <a:bodyPr>
            <a:normAutofit/>
          </a:bodyPr>
          <a:lstStyle/>
          <a:p>
            <a:pPr algn="ctr"/>
            <a:r>
              <a:rPr lang="en-US" sz="2800" b="1" i="0" dirty="0">
                <a:solidFill>
                  <a:srgbClr val="C00000"/>
                </a:solidFill>
                <a:effectLst/>
                <a:latin typeface="Roboto" panose="02000000000000000000" pitchFamily="2" charset="0"/>
              </a:rPr>
              <a:t>Write a query to list all titles with their </a:t>
            </a:r>
            <a:r>
              <a:rPr lang="en-US" sz="2800" b="1" i="0" dirty="0" err="1">
                <a:solidFill>
                  <a:srgbClr val="C00000"/>
                </a:solidFill>
                <a:effectLst/>
                <a:latin typeface="Roboto" panose="02000000000000000000" pitchFamily="2" charset="0"/>
              </a:rPr>
              <a:t>show_id</a:t>
            </a:r>
            <a:r>
              <a:rPr lang="en-US" sz="2800" b="1" i="0" dirty="0">
                <a:solidFill>
                  <a:srgbClr val="C00000"/>
                </a:solidFill>
                <a:effectLst/>
                <a:latin typeface="Roboto" panose="02000000000000000000" pitchFamily="2" charset="0"/>
              </a:rPr>
              <a:t>, title, and type.</a:t>
            </a:r>
            <a:endParaRPr lang="en-IN" sz="2800" b="1" dirty="0">
              <a:solidFill>
                <a:srgbClr val="C00000"/>
              </a:solidFill>
            </a:endParaRPr>
          </a:p>
        </p:txBody>
      </p:sp>
      <p:pic>
        <p:nvPicPr>
          <p:cNvPr id="5" name="Content Placeholder 4">
            <a:extLst>
              <a:ext uri="{FF2B5EF4-FFF2-40B4-BE49-F238E27FC236}">
                <a16:creationId xmlns:a16="http://schemas.microsoft.com/office/drawing/2014/main" id="{781B39DB-03BC-D3A5-86E8-E5D0F655B8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4374" y="1614793"/>
            <a:ext cx="5940289" cy="4280170"/>
          </a:xfrm>
        </p:spPr>
      </p:pic>
      <p:sp>
        <p:nvSpPr>
          <p:cNvPr id="8" name="Rectangle: Rounded Corners 7">
            <a:extLst>
              <a:ext uri="{FF2B5EF4-FFF2-40B4-BE49-F238E27FC236}">
                <a16:creationId xmlns:a16="http://schemas.microsoft.com/office/drawing/2014/main" id="{4BF67C15-339D-33E4-8274-D1FACD2F4332}"/>
              </a:ext>
            </a:extLst>
          </p:cNvPr>
          <p:cNvSpPr/>
          <p:nvPr/>
        </p:nvSpPr>
        <p:spPr>
          <a:xfrm>
            <a:off x="989047" y="2431915"/>
            <a:ext cx="3291123" cy="225681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solidFill>
                  <a:schemeClr val="tx1"/>
                </a:solidFill>
              </a:rPr>
              <a:t>list all titles with their </a:t>
            </a:r>
            <a:r>
              <a:rPr lang="en-US" sz="3200" b="1" dirty="0" err="1">
                <a:solidFill>
                  <a:schemeClr val="tx1"/>
                </a:solidFill>
              </a:rPr>
              <a:t>show_id</a:t>
            </a:r>
            <a:r>
              <a:rPr lang="en-US" sz="3200" b="1" dirty="0">
                <a:solidFill>
                  <a:schemeClr val="tx1"/>
                </a:solidFill>
              </a:rPr>
              <a:t>, title, and type.</a:t>
            </a:r>
            <a:endParaRPr lang="en-IN" sz="3200" b="1" dirty="0">
              <a:solidFill>
                <a:schemeClr val="tx1"/>
              </a:solidFill>
            </a:endParaRPr>
          </a:p>
        </p:txBody>
      </p:sp>
    </p:spTree>
    <p:extLst>
      <p:ext uri="{BB962C8B-B14F-4D97-AF65-F5344CB8AC3E}">
        <p14:creationId xmlns:p14="http://schemas.microsoft.com/office/powerpoint/2010/main" val="826441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45B71-FB47-B18F-A7B9-17EDB0136768}"/>
              </a:ext>
            </a:extLst>
          </p:cNvPr>
          <p:cNvSpPr>
            <a:spLocks noGrp="1"/>
          </p:cNvSpPr>
          <p:nvPr>
            <p:ph type="title"/>
          </p:nvPr>
        </p:nvSpPr>
        <p:spPr/>
        <p:txBody>
          <a:bodyPr>
            <a:normAutofit/>
          </a:bodyPr>
          <a:lstStyle/>
          <a:p>
            <a:pPr algn="ctr"/>
            <a:r>
              <a:rPr lang="en-US" sz="3600" b="1" dirty="0">
                <a:solidFill>
                  <a:srgbClr val="C00000"/>
                </a:solidFill>
              </a:rPr>
              <a:t>Write a query to </a:t>
            </a:r>
            <a:r>
              <a:rPr lang="en-US" sz="2800" dirty="0">
                <a:solidFill>
                  <a:srgbClr val="C00000"/>
                </a:solidFill>
                <a:latin typeface="Roboto" panose="02000000000000000000" pitchFamily="2" charset="0"/>
              </a:rPr>
              <a:t>display</a:t>
            </a:r>
            <a:r>
              <a:rPr lang="en-US" sz="3600" b="1" dirty="0">
                <a:solidFill>
                  <a:srgbClr val="C00000"/>
                </a:solidFill>
              </a:rPr>
              <a:t> all columns for titles that are Movies.</a:t>
            </a:r>
            <a:endParaRPr lang="en-IN" sz="3600" b="1" dirty="0">
              <a:solidFill>
                <a:srgbClr val="C00000"/>
              </a:solidFill>
            </a:endParaRPr>
          </a:p>
        </p:txBody>
      </p:sp>
      <p:pic>
        <p:nvPicPr>
          <p:cNvPr id="5" name="Content Placeholder 4">
            <a:extLst>
              <a:ext uri="{FF2B5EF4-FFF2-40B4-BE49-F238E27FC236}">
                <a16:creationId xmlns:a16="http://schemas.microsoft.com/office/drawing/2014/main" id="{DFC037BF-E96C-440B-0552-AFA21D33BE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2481" y="1690688"/>
            <a:ext cx="9852498" cy="2993096"/>
          </a:xfrm>
        </p:spPr>
      </p:pic>
      <p:sp>
        <p:nvSpPr>
          <p:cNvPr id="6" name="Rectangle: Rounded Corners 5">
            <a:extLst>
              <a:ext uri="{FF2B5EF4-FFF2-40B4-BE49-F238E27FC236}">
                <a16:creationId xmlns:a16="http://schemas.microsoft.com/office/drawing/2014/main" id="{72A138C1-E6CB-2E5D-6EBF-FDF09AE848BE}"/>
              </a:ext>
            </a:extLst>
          </p:cNvPr>
          <p:cNvSpPr/>
          <p:nvPr/>
        </p:nvSpPr>
        <p:spPr>
          <a:xfrm>
            <a:off x="2500009" y="5291846"/>
            <a:ext cx="7013642"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solidFill>
                  <a:schemeClr val="tx1"/>
                </a:solidFill>
                <a:latin typeface="Roboto" panose="02000000000000000000" pitchFamily="2" charset="0"/>
              </a:rPr>
              <a:t>display</a:t>
            </a:r>
            <a:r>
              <a:rPr lang="en-US" sz="2800" b="1" dirty="0">
                <a:solidFill>
                  <a:schemeClr val="tx1"/>
                </a:solidFill>
              </a:rPr>
              <a:t> all columns for titles that are Movies.</a:t>
            </a:r>
            <a:endParaRPr lang="en-IN" sz="2800" b="1" dirty="0">
              <a:solidFill>
                <a:schemeClr val="tx1"/>
              </a:solidFill>
            </a:endParaRPr>
          </a:p>
        </p:txBody>
      </p:sp>
    </p:spTree>
    <p:extLst>
      <p:ext uri="{BB962C8B-B14F-4D97-AF65-F5344CB8AC3E}">
        <p14:creationId xmlns:p14="http://schemas.microsoft.com/office/powerpoint/2010/main" val="655995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F74D3-B082-20D7-377F-2455A69DABCE}"/>
              </a:ext>
            </a:extLst>
          </p:cNvPr>
          <p:cNvSpPr>
            <a:spLocks noGrp="1"/>
          </p:cNvSpPr>
          <p:nvPr>
            <p:ph type="title"/>
          </p:nvPr>
        </p:nvSpPr>
        <p:spPr/>
        <p:txBody>
          <a:bodyPr>
            <a:normAutofit/>
          </a:bodyPr>
          <a:lstStyle/>
          <a:p>
            <a:pPr algn="ctr"/>
            <a:r>
              <a:rPr lang="en-US" sz="3200" b="1" dirty="0">
                <a:solidFill>
                  <a:srgbClr val="C00000"/>
                </a:solidFill>
              </a:rPr>
              <a:t>Write a query to list TV shows that were released in the year 2021.</a:t>
            </a:r>
            <a:endParaRPr lang="en-IN" sz="3200" b="1" dirty="0">
              <a:solidFill>
                <a:srgbClr val="C00000"/>
              </a:solidFill>
            </a:endParaRPr>
          </a:p>
        </p:txBody>
      </p:sp>
      <p:pic>
        <p:nvPicPr>
          <p:cNvPr id="5" name="Content Placeholder 4">
            <a:extLst>
              <a:ext uri="{FF2B5EF4-FFF2-40B4-BE49-F238E27FC236}">
                <a16:creationId xmlns:a16="http://schemas.microsoft.com/office/drawing/2014/main" id="{E5C4159C-447E-6D3C-6624-8BDAC89DEC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3583" y="1690688"/>
            <a:ext cx="9961123" cy="2784035"/>
          </a:xfrm>
        </p:spPr>
      </p:pic>
      <p:sp>
        <p:nvSpPr>
          <p:cNvPr id="6" name="Rectangle: Rounded Corners 5">
            <a:extLst>
              <a:ext uri="{FF2B5EF4-FFF2-40B4-BE49-F238E27FC236}">
                <a16:creationId xmlns:a16="http://schemas.microsoft.com/office/drawing/2014/main" id="{4BA5EF90-10CB-512C-78E5-F5AF467A9339}"/>
              </a:ext>
            </a:extLst>
          </p:cNvPr>
          <p:cNvSpPr/>
          <p:nvPr/>
        </p:nvSpPr>
        <p:spPr>
          <a:xfrm>
            <a:off x="2324910" y="5029200"/>
            <a:ext cx="6945550"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solidFill>
                  <a:schemeClr val="tx1"/>
                </a:solidFill>
              </a:rPr>
              <a:t>list TV shows that were released in the year 2021.</a:t>
            </a:r>
            <a:endParaRPr lang="en-IN" sz="2800" dirty="0">
              <a:solidFill>
                <a:schemeClr val="tx1"/>
              </a:solidFill>
            </a:endParaRPr>
          </a:p>
        </p:txBody>
      </p:sp>
    </p:spTree>
    <p:extLst>
      <p:ext uri="{BB962C8B-B14F-4D97-AF65-F5344CB8AC3E}">
        <p14:creationId xmlns:p14="http://schemas.microsoft.com/office/powerpoint/2010/main" val="3407464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9D455-8611-02A4-0A47-C8DD0FF0E21A}"/>
              </a:ext>
            </a:extLst>
          </p:cNvPr>
          <p:cNvSpPr>
            <a:spLocks noGrp="1"/>
          </p:cNvSpPr>
          <p:nvPr>
            <p:ph type="title"/>
          </p:nvPr>
        </p:nvSpPr>
        <p:spPr/>
        <p:txBody>
          <a:bodyPr>
            <a:normAutofit/>
          </a:bodyPr>
          <a:lstStyle/>
          <a:p>
            <a:pPr algn="ctr"/>
            <a:r>
              <a:rPr lang="en-US" sz="3200" b="1" dirty="0">
                <a:solidFill>
                  <a:srgbClr val="C00000"/>
                </a:solidFill>
              </a:rPr>
              <a:t>Write a query to find all titles where the description contains the word family.</a:t>
            </a:r>
            <a:endParaRPr lang="en-IN" sz="3200" b="1" dirty="0">
              <a:solidFill>
                <a:srgbClr val="C00000"/>
              </a:solidFill>
            </a:endParaRPr>
          </a:p>
        </p:txBody>
      </p:sp>
      <p:pic>
        <p:nvPicPr>
          <p:cNvPr id="5" name="Content Placeholder 4">
            <a:extLst>
              <a:ext uri="{FF2B5EF4-FFF2-40B4-BE49-F238E27FC236}">
                <a16:creationId xmlns:a16="http://schemas.microsoft.com/office/drawing/2014/main" id="{44662580-3C18-B5E5-3098-F8729931CE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1" y="1867694"/>
            <a:ext cx="10410824" cy="2837656"/>
          </a:xfrm>
        </p:spPr>
      </p:pic>
      <p:sp>
        <p:nvSpPr>
          <p:cNvPr id="8" name="Rectangle: Rounded Corners 7">
            <a:extLst>
              <a:ext uri="{FF2B5EF4-FFF2-40B4-BE49-F238E27FC236}">
                <a16:creationId xmlns:a16="http://schemas.microsoft.com/office/drawing/2014/main" id="{53AB9E82-C96C-5CC6-9743-10A820ABAC5F}"/>
              </a:ext>
            </a:extLst>
          </p:cNvPr>
          <p:cNvSpPr/>
          <p:nvPr/>
        </p:nvSpPr>
        <p:spPr>
          <a:xfrm>
            <a:off x="2028825" y="4952999"/>
            <a:ext cx="7905750" cy="12096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find all titles where the description contains the word family.</a:t>
            </a:r>
            <a:endParaRPr lang="en-IN" sz="2400" b="1" dirty="0"/>
          </a:p>
        </p:txBody>
      </p:sp>
    </p:spTree>
    <p:extLst>
      <p:ext uri="{BB962C8B-B14F-4D97-AF65-F5344CB8AC3E}">
        <p14:creationId xmlns:p14="http://schemas.microsoft.com/office/powerpoint/2010/main" val="631839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46530-2380-3082-C10E-89E535479A38}"/>
              </a:ext>
            </a:extLst>
          </p:cNvPr>
          <p:cNvSpPr>
            <a:spLocks noGrp="1"/>
          </p:cNvSpPr>
          <p:nvPr>
            <p:ph type="title"/>
          </p:nvPr>
        </p:nvSpPr>
        <p:spPr/>
        <p:txBody>
          <a:bodyPr>
            <a:normAutofit/>
          </a:bodyPr>
          <a:lstStyle/>
          <a:p>
            <a:pPr algn="ctr"/>
            <a:r>
              <a:rPr lang="en-US" sz="3600" b="1" dirty="0">
                <a:solidFill>
                  <a:srgbClr val="C00000"/>
                </a:solidFill>
              </a:rPr>
              <a:t>Write a query to count the total number of titles in the dataset.</a:t>
            </a:r>
            <a:endParaRPr lang="en-IN" sz="3600" b="1" dirty="0">
              <a:solidFill>
                <a:srgbClr val="C00000"/>
              </a:solidFill>
            </a:endParaRPr>
          </a:p>
        </p:txBody>
      </p:sp>
      <p:pic>
        <p:nvPicPr>
          <p:cNvPr id="5" name="Content Placeholder 4">
            <a:extLst>
              <a:ext uri="{FF2B5EF4-FFF2-40B4-BE49-F238E27FC236}">
                <a16:creationId xmlns:a16="http://schemas.microsoft.com/office/drawing/2014/main" id="{DBF00057-9C2F-D967-BB94-C940269C44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5425" y="1801019"/>
            <a:ext cx="5676900" cy="1989932"/>
          </a:xfrm>
          <a:ln>
            <a:solidFill>
              <a:srgbClr val="C00000"/>
            </a:solidFill>
          </a:ln>
          <a:effectLst>
            <a:outerShdw blurRad="50800" dist="50800" dir="5400000" algn="ctr" rotWithShape="0">
              <a:srgbClr val="000000">
                <a:alpha val="48000"/>
              </a:srgbClr>
            </a:outerShdw>
          </a:effectLst>
        </p:spPr>
      </p:pic>
      <p:sp>
        <p:nvSpPr>
          <p:cNvPr id="6" name="Rectangle: Rounded Corners 5">
            <a:extLst>
              <a:ext uri="{FF2B5EF4-FFF2-40B4-BE49-F238E27FC236}">
                <a16:creationId xmlns:a16="http://schemas.microsoft.com/office/drawing/2014/main" id="{CD7CF90E-F8BB-305B-ECC5-33279CF7D85F}"/>
              </a:ext>
            </a:extLst>
          </p:cNvPr>
          <p:cNvSpPr/>
          <p:nvPr/>
        </p:nvSpPr>
        <p:spPr>
          <a:xfrm>
            <a:off x="495300" y="4038599"/>
            <a:ext cx="4943476" cy="217170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solidFill>
                  <a:schemeClr val="tx1"/>
                </a:solidFill>
              </a:rPr>
              <a:t>count the total number of titles in the dataset.</a:t>
            </a:r>
            <a:endParaRPr lang="en-IN" sz="3200" dirty="0">
              <a:solidFill>
                <a:schemeClr val="tx1"/>
              </a:solidFill>
            </a:endParaRPr>
          </a:p>
        </p:txBody>
      </p:sp>
    </p:spTree>
    <p:extLst>
      <p:ext uri="{BB962C8B-B14F-4D97-AF65-F5344CB8AC3E}">
        <p14:creationId xmlns:p14="http://schemas.microsoft.com/office/powerpoint/2010/main" val="3363655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9A75EA4-0B4B-950A-574E-A2A38BCDF7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6733B7-2355-3CB4-47E8-44ECDB9C40DD}"/>
              </a:ext>
            </a:extLst>
          </p:cNvPr>
          <p:cNvSpPr>
            <a:spLocks noGrp="1"/>
          </p:cNvSpPr>
          <p:nvPr>
            <p:ph type="title"/>
          </p:nvPr>
        </p:nvSpPr>
        <p:spPr>
          <a:xfrm>
            <a:off x="209550" y="304800"/>
            <a:ext cx="11144250" cy="1771650"/>
          </a:xfrm>
        </p:spPr>
        <p:txBody>
          <a:bodyPr>
            <a:normAutofit/>
          </a:bodyPr>
          <a:lstStyle/>
          <a:p>
            <a:pPr algn="ctr"/>
            <a:r>
              <a:rPr lang="en-US" sz="3600" b="1" dirty="0">
                <a:solidFill>
                  <a:srgbClr val="C00000"/>
                </a:solidFill>
              </a:rPr>
              <a:t>Write a query to find the average duration of all movies (in minutes, wherever the season is mentioned, consider 400 minutes per season).</a:t>
            </a:r>
            <a:endParaRPr lang="en-IN" sz="6600" b="1" dirty="0">
              <a:solidFill>
                <a:srgbClr val="C00000"/>
              </a:solidFill>
            </a:endParaRPr>
          </a:p>
        </p:txBody>
      </p:sp>
      <p:sp>
        <p:nvSpPr>
          <p:cNvPr id="6" name="Rectangle: Rounded Corners 5">
            <a:extLst>
              <a:ext uri="{FF2B5EF4-FFF2-40B4-BE49-F238E27FC236}">
                <a16:creationId xmlns:a16="http://schemas.microsoft.com/office/drawing/2014/main" id="{B3FB2B57-470D-BFB0-5EE7-42EA3C873377}"/>
              </a:ext>
            </a:extLst>
          </p:cNvPr>
          <p:cNvSpPr/>
          <p:nvPr/>
        </p:nvSpPr>
        <p:spPr>
          <a:xfrm>
            <a:off x="6400799" y="5086349"/>
            <a:ext cx="4600575" cy="12096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solidFill>
                  <a:schemeClr val="tx1"/>
                </a:solidFill>
              </a:rPr>
              <a:t>find the average duration of all movies.</a:t>
            </a:r>
            <a:endParaRPr lang="en-IN" sz="3200" dirty="0">
              <a:solidFill>
                <a:schemeClr val="tx1"/>
              </a:solidFill>
            </a:endParaRPr>
          </a:p>
        </p:txBody>
      </p:sp>
      <p:pic>
        <p:nvPicPr>
          <p:cNvPr id="8" name="Content Placeholder 7">
            <a:extLst>
              <a:ext uri="{FF2B5EF4-FFF2-40B4-BE49-F238E27FC236}">
                <a16:creationId xmlns:a16="http://schemas.microsoft.com/office/drawing/2014/main" id="{1DA290F9-F000-00D4-EBE2-302EE280E2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1050" y="2162175"/>
            <a:ext cx="6896100" cy="2705100"/>
          </a:xfrm>
        </p:spPr>
      </p:pic>
    </p:spTree>
    <p:extLst>
      <p:ext uri="{BB962C8B-B14F-4D97-AF65-F5344CB8AC3E}">
        <p14:creationId xmlns:p14="http://schemas.microsoft.com/office/powerpoint/2010/main" val="1606790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BC23D-2180-C899-2D13-7CCCDAC609EF}"/>
              </a:ext>
            </a:extLst>
          </p:cNvPr>
          <p:cNvSpPr>
            <a:spLocks noGrp="1"/>
          </p:cNvSpPr>
          <p:nvPr>
            <p:ph type="title"/>
          </p:nvPr>
        </p:nvSpPr>
        <p:spPr/>
        <p:txBody>
          <a:bodyPr>
            <a:normAutofit/>
          </a:bodyPr>
          <a:lstStyle/>
          <a:p>
            <a:pPr algn="ctr"/>
            <a:r>
              <a:rPr lang="en-US" sz="3600" b="1" dirty="0">
                <a:solidFill>
                  <a:srgbClr val="C00000"/>
                </a:solidFill>
              </a:rPr>
              <a:t>Write a query to list the top 5 latest titles based on the </a:t>
            </a:r>
            <a:r>
              <a:rPr lang="en-US" sz="3600" b="1" dirty="0" err="1">
                <a:solidFill>
                  <a:srgbClr val="C00000"/>
                </a:solidFill>
              </a:rPr>
              <a:t>date_added</a:t>
            </a:r>
            <a:r>
              <a:rPr lang="en-US" sz="3600" b="1" dirty="0">
                <a:solidFill>
                  <a:srgbClr val="C00000"/>
                </a:solidFill>
              </a:rPr>
              <a:t>, sorted in descending order.</a:t>
            </a:r>
            <a:endParaRPr lang="en-IN" sz="3600" b="1" dirty="0">
              <a:solidFill>
                <a:srgbClr val="C00000"/>
              </a:solidFill>
            </a:endParaRPr>
          </a:p>
        </p:txBody>
      </p:sp>
      <p:pic>
        <p:nvPicPr>
          <p:cNvPr id="5" name="Content Placeholder 4">
            <a:extLst>
              <a:ext uri="{FF2B5EF4-FFF2-40B4-BE49-F238E27FC236}">
                <a16:creationId xmlns:a16="http://schemas.microsoft.com/office/drawing/2014/main" id="{A0AEFBB4-AC8C-ED0D-91A2-BCE7ED8977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1175" y="1862138"/>
            <a:ext cx="8629650" cy="2986087"/>
          </a:xfrm>
        </p:spPr>
      </p:pic>
      <p:sp>
        <p:nvSpPr>
          <p:cNvPr id="6" name="Rectangle: Rounded Corners 5">
            <a:extLst>
              <a:ext uri="{FF2B5EF4-FFF2-40B4-BE49-F238E27FC236}">
                <a16:creationId xmlns:a16="http://schemas.microsoft.com/office/drawing/2014/main" id="{0080CD21-9A02-B2D4-464B-2A3631CFC8FD}"/>
              </a:ext>
            </a:extLst>
          </p:cNvPr>
          <p:cNvSpPr/>
          <p:nvPr/>
        </p:nvSpPr>
        <p:spPr>
          <a:xfrm>
            <a:off x="2628901" y="5238750"/>
            <a:ext cx="6705600" cy="11620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solidFill>
                  <a:schemeClr val="tx1"/>
                </a:solidFill>
              </a:rPr>
              <a:t>list the top 5 latest titles based on the </a:t>
            </a:r>
            <a:r>
              <a:rPr lang="en-US" sz="2800" b="1" dirty="0" err="1">
                <a:solidFill>
                  <a:schemeClr val="tx1"/>
                </a:solidFill>
              </a:rPr>
              <a:t>date_added</a:t>
            </a:r>
            <a:r>
              <a:rPr lang="en-US" sz="2800" b="1" dirty="0">
                <a:solidFill>
                  <a:schemeClr val="tx1"/>
                </a:solidFill>
              </a:rPr>
              <a:t>, sorted in descending order.</a:t>
            </a:r>
            <a:endParaRPr lang="en-IN" sz="2800" dirty="0">
              <a:solidFill>
                <a:schemeClr val="tx1"/>
              </a:solidFill>
            </a:endParaRPr>
          </a:p>
        </p:txBody>
      </p:sp>
    </p:spTree>
    <p:extLst>
      <p:ext uri="{BB962C8B-B14F-4D97-AF65-F5344CB8AC3E}">
        <p14:creationId xmlns:p14="http://schemas.microsoft.com/office/powerpoint/2010/main" val="470032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702</Words>
  <Application>Microsoft Office PowerPoint</Application>
  <PresentationFormat>Widescreen</PresentationFormat>
  <Paragraphs>34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Black</vt:lpstr>
      <vt:lpstr>Calibri</vt:lpstr>
      <vt:lpstr>Calibri Light</vt:lpstr>
      <vt:lpstr>Roboto</vt:lpstr>
      <vt:lpstr>Office Theme</vt:lpstr>
      <vt:lpstr>PowerPoint Presentation</vt:lpstr>
      <vt:lpstr>Introduction to the Analysis Introduction: In this analysis, we explore a dataset of titles that includes movies and TV shows. The objective is to extract valuable insights using SQL queries to understand various aspects such as title information, ratings, durations, and trends over time. By leveraging aggregate functions and subqueries, we can gain insights into the dataset that will inform decisions related to content management and audience preferences. </vt:lpstr>
      <vt:lpstr>Write a query to list all titles with their show_id, title, and type.</vt:lpstr>
      <vt:lpstr>Write a query to display all columns for titles that are Movies.</vt:lpstr>
      <vt:lpstr>Write a query to list TV shows that were released in the year 2021.</vt:lpstr>
      <vt:lpstr>Write a query to find all titles where the description contains the word family.</vt:lpstr>
      <vt:lpstr>Write a query to count the total number of titles in the dataset.</vt:lpstr>
      <vt:lpstr>Write a query to find the average duration of all movies (in minutes, wherever the season is mentioned, consider 400 minutes per season).</vt:lpstr>
      <vt:lpstr>Write a query to list the top 5 latest titles based on the date_added, sorted in descending order.</vt:lpstr>
      <vt:lpstr>Write a query to list all titles along with the number of other titles by the same director. Include columns for show_id, title, director, and number_of_titles_by_director.</vt:lpstr>
      <vt:lpstr>Write a query to find the total number of titles for each country. Display country and the count of titles.</vt:lpstr>
      <vt:lpstr> Write a query using a CASE statement to categorize titles into three categories based on their rating: Family for ratings G, PG, PG-13, Kids for TV-Y, TV-Y7, TV-G, and Adult for all other ratings.</vt:lpstr>
      <vt:lpstr> Write a query to add a new column title_length to the titles table that calculates the length of each title.</vt:lpstr>
      <vt:lpstr> Write a query using an advanced function to find the title with the longest duration in minutes</vt:lpstr>
      <vt:lpstr> Create a view named RecentTitles that includes titles added in the last 30 day.</vt:lpstr>
      <vt:lpstr>Write a query to find the country with the highest average rating for titles. Use subqueries and aggregate functions to achieve this.</vt:lpstr>
      <vt:lpstr>Write a query to find pairs of titles from the same country where one title has a higher rating than the other. Display columns for show_id_1, title_1, rating_1, show_id_2, title_2, and rating_2.</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Rajeev Chauhan</dc:creator>
  <cp:lastModifiedBy>Rajeev Chauhan</cp:lastModifiedBy>
  <cp:revision>1</cp:revision>
  <dcterms:created xsi:type="dcterms:W3CDTF">2024-10-14T07:52:29Z</dcterms:created>
  <dcterms:modified xsi:type="dcterms:W3CDTF">2024-10-14T08:29:05Z</dcterms:modified>
</cp:coreProperties>
</file>