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573E608-CBFC-4E2D-9AA4-B1F447BAFECF}" type="datetimeFigureOut">
              <a:rPr lang="da-DK" smtClean="0"/>
              <a:t>05-11-2013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AB31ADB-5ED2-460C-80B0-20DA37223DD3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TemaXP	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Gruppe 6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002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Planning Poker / Point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Planning poker fungerede godt til at forstå hinanden vurdering af en opgave</a:t>
            </a:r>
          </a:p>
          <a:p>
            <a:r>
              <a:rPr lang="da-DK" dirty="0" smtClean="0"/>
              <a:t>Projektforløbet for kort til at udnytte fordelene ved XP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27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Burndown + Releaseplan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Ifølge vores burndown har vi ikke opnået det ønskede resultat</a:t>
            </a:r>
            <a:endParaRPr lang="da-DK" dirty="0"/>
          </a:p>
          <a:p>
            <a:r>
              <a:rPr lang="da-DK" dirty="0" smtClean="0"/>
              <a:t>Ifølge aftale med kunden blev der opstillet en releaseplan. </a:t>
            </a:r>
          </a:p>
          <a:p>
            <a:pPr lvl="1"/>
            <a:r>
              <a:rPr lang="da-DK" dirty="0" smtClean="0"/>
              <a:t>Blev dog aldrig udnyttet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411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Opstartsproblemer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Stor mangel på iteration 0</a:t>
            </a:r>
          </a:p>
          <a:p>
            <a:pPr lvl="1"/>
            <a:r>
              <a:rPr lang="da-DK" dirty="0" smtClean="0"/>
              <a:t>Opsætning af Entity, SourceTree, Bootstrap mv. </a:t>
            </a:r>
          </a:p>
          <a:p>
            <a:r>
              <a:rPr lang="da-DK" dirty="0" smtClean="0"/>
              <a:t>Nye erfaringer med Test-first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25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Anvendte XP praktikker 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Parprogrammering</a:t>
            </a:r>
          </a:p>
          <a:p>
            <a:r>
              <a:rPr lang="da-DK" dirty="0" smtClean="0"/>
              <a:t>Simpelt design</a:t>
            </a:r>
          </a:p>
          <a:p>
            <a:r>
              <a:rPr lang="da-DK" dirty="0" smtClean="0"/>
              <a:t>Kundeinvolvering</a:t>
            </a:r>
          </a:p>
          <a:p>
            <a:r>
              <a:rPr lang="da-DK" dirty="0" smtClean="0"/>
              <a:t>Test first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2808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58</TotalTime>
  <Words>83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TemaXP </vt:lpstr>
      <vt:lpstr>Planning Poker / Point</vt:lpstr>
      <vt:lpstr>Burndown + Releaseplan</vt:lpstr>
      <vt:lpstr>Opstartsproblemer</vt:lpstr>
      <vt:lpstr>Anvendte XP praktikker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Toke 8D</dc:creator>
  <cp:lastModifiedBy>Toke 8D</cp:lastModifiedBy>
  <cp:revision>6</cp:revision>
  <dcterms:created xsi:type="dcterms:W3CDTF">2013-11-05T12:21:42Z</dcterms:created>
  <dcterms:modified xsi:type="dcterms:W3CDTF">2013-11-05T13:20:23Z</dcterms:modified>
</cp:coreProperties>
</file>