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C94"/>
    <a:srgbClr val="7030A0"/>
    <a:srgbClr val="2B83B9"/>
    <a:srgbClr val="BDD7EE"/>
    <a:srgbClr val="26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76864-FD79-4CE7-8F2B-39FB79D812E5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1BCB6-6022-4BAB-AD0C-D0D6D2DA24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51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66746-B88F-4EBB-A579-A7F842D6C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319042-DE7C-40B5-39AD-F82483821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280EE-D7B4-B383-0452-C871DAC2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550-519A-4FF1-982E-42EE1546921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EB861-692A-6D37-29EB-6C7ABC1E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BDACF-363C-FF28-02A5-1BCA954F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FA42-6F70-48EE-B15B-144D57619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72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6487A-133C-F3F6-9E33-C32ACC82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05DBB4-CE77-968A-9EB8-D6ADF5745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FEEF53-E11F-84AD-D030-C76A6B92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550-519A-4FF1-982E-42EE1546921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B9BA15-F6E5-F5E3-9EFE-5189E593C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172E5-66B8-77F9-55CB-59D4A12C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FA42-6F70-48EE-B15B-144D57619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429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61DB54-064B-5DD0-FBA8-9D39AC048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816EE-46FD-2750-CCD3-A70EF9930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63B6D-55AE-52D4-0937-AC69316E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550-519A-4FF1-982E-42EE1546921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30E31-6F8D-3A88-9246-F061C7A8A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A0E0DD-0828-5948-3878-074E974C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FA42-6F70-48EE-B15B-144D57619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1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001BC3-2085-06B4-6F1B-1F952E500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CAEA4-BFB3-8DA4-E3DF-97CFF86A8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04C1C-B4EB-7E81-8CD9-74268D2B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550-519A-4FF1-982E-42EE1546921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AA6347-3E90-8448-E8E0-BD81B049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1B96F-79BF-9C1D-F840-B4AAF077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FA42-6F70-48EE-B15B-144D57619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91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B6560-ED5B-B624-4354-A4F5FE74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07B9C5-E10B-D1FC-8C1E-CE24BA0C4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932D5-8C86-EF32-C040-0C1E859B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550-519A-4FF1-982E-42EE1546921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3979A-EBB9-1CBF-1143-69B6E330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BA9D4-4B9E-BE9C-F2F9-B98687A4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FA42-6F70-48EE-B15B-144D57619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7D887-4FC6-6EEA-ABAE-F153C4FF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2E0481-34B3-E77C-6AEE-B67A09350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04C279-9B1C-B2E7-594A-FA0D187D1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A8CE15-1C4E-DD52-662A-A7933123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550-519A-4FF1-982E-42EE1546921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7F07CE-D123-8C1B-7F97-1804A2D1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B201BC-8EC9-541A-EE4F-BF52ED24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FA42-6F70-48EE-B15B-144D57619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89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E44CB-4FBE-3F6B-0107-4344A5CA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73B4BA-6633-DE74-711E-7CA33C464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1CF8F-E237-8608-8522-2BE6CC9A8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C064A1-5C81-19BE-CAA9-E9613000B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A0C72B-D9E3-A1BC-A95D-711B733D3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0A9A30-C7C0-D7F3-DFE3-5B58130D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550-519A-4FF1-982E-42EE1546921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9A2F00-F851-A83B-DD1F-440B2A66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A0EA03-4778-71BE-9002-E88299A6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FA42-6F70-48EE-B15B-144D57619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56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44DEC-C06E-74BF-72B6-9C067BEB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B445B3-DC47-EE70-5BC6-CEE8F57E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550-519A-4FF1-982E-42EE1546921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66B4F1-EC44-2FCC-0CFA-3758C59E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DC1550-860F-7391-B6FD-92D4D02C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FA42-6F70-48EE-B15B-144D57619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48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7ED36-DE27-3BAF-39A1-4924164D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550-519A-4FF1-982E-42EE1546921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D0BEE9-5910-1DE7-A2ED-8466C84D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39293-1781-1EC8-D331-A5E3134A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FA42-6F70-48EE-B15B-144D57619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33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1520C-3BB8-08AF-91E9-0E67A81B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B6A3B-BF70-FA5D-C49D-A1D7E493A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8F077C-3274-6A2E-AC28-867A2B855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39B70A-5EA0-3FEA-2B17-5CBF9800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550-519A-4FF1-982E-42EE1546921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114920-A324-614A-79EE-629978C3A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204E6-1E3D-E80D-C6D0-B50C0B30F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FA42-6F70-48EE-B15B-144D57619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76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F4CF4-3258-B1A5-FB37-6748A9A6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37BBE1-979B-041E-435B-299F2BAC7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C4C056-91C4-6A9B-DFDB-62F33F88F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E5380-2629-C764-E83C-2D428E87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9550-519A-4FF1-982E-42EE1546921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5DC21C-6053-8575-5B19-219233E3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A04A8-7970-8B25-CEBA-50B7EA13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FA42-6F70-48EE-B15B-144D57619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85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30F863-A35A-3CF2-F1BA-BD6B1D9A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8A9B5D-C242-01A2-2AF7-C9328D184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28DF6-3961-4284-AEF9-A206249AF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9550-519A-4FF1-982E-42EE1546921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15E737-CCB1-E511-D97F-D6F4CA99A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BDB2D-8C46-BD7B-2BBB-8AF60C79E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EFA42-6F70-48EE-B15B-144D57619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4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BA67408-1AAE-4FFF-930D-8D311BD66F99}"/>
              </a:ext>
            </a:extLst>
          </p:cNvPr>
          <p:cNvSpPr/>
          <p:nvPr/>
        </p:nvSpPr>
        <p:spPr>
          <a:xfrm>
            <a:off x="1420279" y="478688"/>
            <a:ext cx="6007100" cy="280944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6DE8F7-8D34-C64F-4995-38E42CF7EC34}"/>
              </a:ext>
            </a:extLst>
          </p:cNvPr>
          <p:cNvSpPr txBox="1"/>
          <p:nvPr/>
        </p:nvSpPr>
        <p:spPr>
          <a:xfrm>
            <a:off x="3836519" y="504797"/>
            <a:ext cx="1545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12A6DF3-C019-C40E-7D2E-9ED6A4FD9655}"/>
              </a:ext>
            </a:extLst>
          </p:cNvPr>
          <p:cNvGrpSpPr/>
          <p:nvPr/>
        </p:nvGrpSpPr>
        <p:grpSpPr>
          <a:xfrm>
            <a:off x="4749902" y="1029962"/>
            <a:ext cx="2501900" cy="2141618"/>
            <a:chOff x="6096000" y="703182"/>
            <a:chExt cx="2501900" cy="2141618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3856845-C42E-4F70-4B88-298A83F7D8B2}"/>
                </a:ext>
              </a:extLst>
            </p:cNvPr>
            <p:cNvSpPr/>
            <p:nvPr/>
          </p:nvSpPr>
          <p:spPr>
            <a:xfrm>
              <a:off x="6096000" y="703182"/>
              <a:ext cx="2501900" cy="2141618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D42BDB1-7BF5-BA41-7CF5-83AF15428AED}"/>
                </a:ext>
              </a:extLst>
            </p:cNvPr>
            <p:cNvSpPr txBox="1"/>
            <p:nvPr/>
          </p:nvSpPr>
          <p:spPr>
            <a:xfrm>
              <a:off x="6242585" y="1635761"/>
              <a:ext cx="2178802" cy="369332"/>
            </a:xfrm>
            <a:prstGeom prst="rect">
              <a:avLst/>
            </a:prstGeom>
            <a:solidFill>
              <a:srgbClr val="2B83B9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StreamLit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A510F24-BAED-4896-8E68-5595CE3EE943}"/>
                </a:ext>
              </a:extLst>
            </p:cNvPr>
            <p:cNvSpPr txBox="1"/>
            <p:nvPr/>
          </p:nvSpPr>
          <p:spPr>
            <a:xfrm>
              <a:off x="6727931" y="1183052"/>
              <a:ext cx="1233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UI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33609C2-A7E5-6D81-8B96-3AC21C64FF26}"/>
              </a:ext>
            </a:extLst>
          </p:cNvPr>
          <p:cNvGrpSpPr/>
          <p:nvPr/>
        </p:nvGrpSpPr>
        <p:grpSpPr>
          <a:xfrm>
            <a:off x="1693651" y="1021392"/>
            <a:ext cx="2501900" cy="2105716"/>
            <a:chOff x="2959100" y="1578540"/>
            <a:chExt cx="2501900" cy="2105716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338CFA3-383D-A2DC-2134-77264C726A14}"/>
                </a:ext>
              </a:extLst>
            </p:cNvPr>
            <p:cNvSpPr/>
            <p:nvPr/>
          </p:nvSpPr>
          <p:spPr>
            <a:xfrm>
              <a:off x="2959100" y="1578540"/>
              <a:ext cx="2501900" cy="2105716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9C3E75F0-87E6-0E86-4513-BD95A3AC4C71}"/>
                </a:ext>
              </a:extLst>
            </p:cNvPr>
            <p:cNvSpPr txBox="1"/>
            <p:nvPr/>
          </p:nvSpPr>
          <p:spPr>
            <a:xfrm>
              <a:off x="3082124" y="2061364"/>
              <a:ext cx="2202363" cy="369332"/>
            </a:xfrm>
            <a:prstGeom prst="rect">
              <a:avLst/>
            </a:prstGeom>
            <a:solidFill>
              <a:srgbClr val="2B83B9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HTTP Client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CB53C65-7887-4413-1B26-49752E6EB0D6}"/>
                </a:ext>
              </a:extLst>
            </p:cNvPr>
            <p:cNvSpPr txBox="1"/>
            <p:nvPr/>
          </p:nvSpPr>
          <p:spPr>
            <a:xfrm>
              <a:off x="3082125" y="2598728"/>
              <a:ext cx="2225930" cy="369332"/>
            </a:xfrm>
            <a:prstGeom prst="rect">
              <a:avLst/>
            </a:prstGeom>
            <a:solidFill>
              <a:srgbClr val="2B83B9">
                <a:alpha val="50000"/>
              </a:srgb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 Middleware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E8FEF98-757E-D8A5-A0A8-0340E62142E5}"/>
                </a:ext>
              </a:extLst>
            </p:cNvPr>
            <p:cNvSpPr txBox="1"/>
            <p:nvPr/>
          </p:nvSpPr>
          <p:spPr>
            <a:xfrm>
              <a:off x="3082125" y="3136092"/>
              <a:ext cx="2202362" cy="369332"/>
            </a:xfrm>
            <a:prstGeom prst="rect">
              <a:avLst/>
            </a:prstGeom>
            <a:solidFill>
              <a:srgbClr val="2B83B9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 Queue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EC875BC-A85B-030F-024E-45FD5ED3A226}"/>
                </a:ext>
              </a:extLst>
            </p:cNvPr>
            <p:cNvSpPr txBox="1"/>
            <p:nvPr/>
          </p:nvSpPr>
          <p:spPr>
            <a:xfrm>
              <a:off x="3578229" y="1642040"/>
              <a:ext cx="1233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E7B3448-607B-AA9B-03C0-332125B97321}"/>
              </a:ext>
            </a:extLst>
          </p:cNvPr>
          <p:cNvCxnSpPr>
            <a:cxnSpLocks/>
          </p:cNvCxnSpPr>
          <p:nvPr/>
        </p:nvCxnSpPr>
        <p:spPr>
          <a:xfrm>
            <a:off x="4195551" y="1854200"/>
            <a:ext cx="55435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9FD1B07-3CD3-976D-8EC7-20F5DDF745DB}"/>
              </a:ext>
            </a:extLst>
          </p:cNvPr>
          <p:cNvCxnSpPr>
            <a:cxnSpLocks/>
          </p:cNvCxnSpPr>
          <p:nvPr/>
        </p:nvCxnSpPr>
        <p:spPr>
          <a:xfrm flipH="1">
            <a:off x="4195551" y="2385512"/>
            <a:ext cx="554351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6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3F7FC3C-47B1-53CB-02BC-AE6FF0EE5827}"/>
              </a:ext>
            </a:extLst>
          </p:cNvPr>
          <p:cNvSpPr/>
          <p:nvPr/>
        </p:nvSpPr>
        <p:spPr>
          <a:xfrm>
            <a:off x="419099" y="685801"/>
            <a:ext cx="2857501" cy="2311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47A60E7-2D21-A6C1-81A2-5D57D7BE160C}"/>
              </a:ext>
            </a:extLst>
          </p:cNvPr>
          <p:cNvSpPr txBox="1"/>
          <p:nvPr/>
        </p:nvSpPr>
        <p:spPr>
          <a:xfrm>
            <a:off x="560049" y="796638"/>
            <a:ext cx="306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Model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3BA40E5-C0DD-4E52-4092-2B2564C86530}"/>
              </a:ext>
            </a:extLst>
          </p:cNvPr>
          <p:cNvSpPr txBox="1"/>
          <p:nvPr/>
        </p:nvSpPr>
        <p:spPr>
          <a:xfrm>
            <a:off x="724475" y="1342319"/>
            <a:ext cx="2202363" cy="36933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555E7FF-1E5A-0ECD-6A49-96FAC67B5625}"/>
              </a:ext>
            </a:extLst>
          </p:cNvPr>
          <p:cNvSpPr txBox="1"/>
          <p:nvPr/>
        </p:nvSpPr>
        <p:spPr>
          <a:xfrm>
            <a:off x="724474" y="1879683"/>
            <a:ext cx="2202361" cy="36933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Tokenizer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9C6A958-79A9-146F-D5C3-05817D8D136C}"/>
              </a:ext>
            </a:extLst>
          </p:cNvPr>
          <p:cNvSpPr txBox="1"/>
          <p:nvPr/>
        </p:nvSpPr>
        <p:spPr>
          <a:xfrm>
            <a:off x="724476" y="2417047"/>
            <a:ext cx="2202362" cy="369332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Parsing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4D5F6AE0-9246-EA47-E713-7B9446D321FE}"/>
              </a:ext>
            </a:extLst>
          </p:cNvPr>
          <p:cNvSpPr/>
          <p:nvPr/>
        </p:nvSpPr>
        <p:spPr>
          <a:xfrm>
            <a:off x="5461000" y="685802"/>
            <a:ext cx="3454402" cy="2311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F4DAFDA-B196-0A91-A594-DA68C50947D6}"/>
              </a:ext>
            </a:extLst>
          </p:cNvPr>
          <p:cNvSpPr txBox="1"/>
          <p:nvPr/>
        </p:nvSpPr>
        <p:spPr>
          <a:xfrm>
            <a:off x="5597985" y="804982"/>
            <a:ext cx="3350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Model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43920D-C64F-1F13-6783-24276749903B}"/>
              </a:ext>
            </a:extLst>
          </p:cNvPr>
          <p:cNvSpPr txBox="1"/>
          <p:nvPr/>
        </p:nvSpPr>
        <p:spPr>
          <a:xfrm>
            <a:off x="6172301" y="1399985"/>
            <a:ext cx="2202363" cy="36933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E5E48A-12B6-D2F6-8CC1-3334073C61F8}"/>
              </a:ext>
            </a:extLst>
          </p:cNvPr>
          <p:cNvSpPr txBox="1"/>
          <p:nvPr/>
        </p:nvSpPr>
        <p:spPr>
          <a:xfrm>
            <a:off x="6172300" y="1937349"/>
            <a:ext cx="2202361" cy="36933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1E0DA4-47EA-DE8B-3925-3237834C7277}"/>
              </a:ext>
            </a:extLst>
          </p:cNvPr>
          <p:cNvSpPr txBox="1"/>
          <p:nvPr/>
        </p:nvSpPr>
        <p:spPr>
          <a:xfrm>
            <a:off x="6172302" y="2474713"/>
            <a:ext cx="2202362" cy="369332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50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793B7F73-1CFA-D2C0-F1F3-162592D5CDC0}"/>
              </a:ext>
            </a:extLst>
          </p:cNvPr>
          <p:cNvGrpSpPr/>
          <p:nvPr/>
        </p:nvGrpSpPr>
        <p:grpSpPr>
          <a:xfrm>
            <a:off x="6578600" y="2476277"/>
            <a:ext cx="2540000" cy="2108645"/>
            <a:chOff x="8445500" y="2578945"/>
            <a:chExt cx="2540000" cy="2108645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4F33FB90-5AA2-7983-C031-247071840939}"/>
                </a:ext>
              </a:extLst>
            </p:cNvPr>
            <p:cNvSpPr/>
            <p:nvPr/>
          </p:nvSpPr>
          <p:spPr>
            <a:xfrm>
              <a:off x="8445500" y="2578945"/>
              <a:ext cx="2540000" cy="2108645"/>
            </a:xfrm>
            <a:prstGeom prst="roundRect">
              <a:avLst/>
            </a:prstGeom>
            <a:solidFill>
              <a:srgbClr val="6E3C94">
                <a:alpha val="30000"/>
              </a:srgb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1614327-C928-7CD3-4F07-89468A8A8021}"/>
                </a:ext>
              </a:extLst>
            </p:cNvPr>
            <p:cNvSpPr txBox="1"/>
            <p:nvPr/>
          </p:nvSpPr>
          <p:spPr>
            <a:xfrm>
              <a:off x="8643719" y="3069430"/>
              <a:ext cx="2178801" cy="369332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Storage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E66B143-04FD-D073-E6AC-0FCEF272770A}"/>
                </a:ext>
              </a:extLst>
            </p:cNvPr>
            <p:cNvSpPr txBox="1"/>
            <p:nvPr/>
          </p:nvSpPr>
          <p:spPr>
            <a:xfrm>
              <a:off x="8643719" y="3606794"/>
              <a:ext cx="2178802" cy="369332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Cache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8E3264A-6FC8-922E-3580-47C17373B744}"/>
                </a:ext>
              </a:extLst>
            </p:cNvPr>
            <p:cNvSpPr txBox="1"/>
            <p:nvPr/>
          </p:nvSpPr>
          <p:spPr>
            <a:xfrm>
              <a:off x="8643718" y="4144158"/>
              <a:ext cx="2178802" cy="369332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Transformer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1CAC0E4-99ED-8634-A3C2-A7A23E639681}"/>
                </a:ext>
              </a:extLst>
            </p:cNvPr>
            <p:cNvSpPr txBox="1"/>
            <p:nvPr/>
          </p:nvSpPr>
          <p:spPr>
            <a:xfrm>
              <a:off x="9116262" y="2578945"/>
              <a:ext cx="12337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09E6A624-E35D-1D1D-8FE2-AD0C8A29C8B1}"/>
              </a:ext>
            </a:extLst>
          </p:cNvPr>
          <p:cNvCxnSpPr>
            <a:cxnSpLocks/>
            <a:stCxn id="9" idx="1"/>
            <a:endCxn id="52" idx="3"/>
          </p:cNvCxnSpPr>
          <p:nvPr/>
        </p:nvCxnSpPr>
        <p:spPr>
          <a:xfrm flipH="1">
            <a:off x="9118600" y="3530579"/>
            <a:ext cx="571500" cy="21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862838E-9C4F-C887-1CE3-7C8116CE958F}"/>
              </a:ext>
            </a:extLst>
          </p:cNvPr>
          <p:cNvGrpSpPr/>
          <p:nvPr/>
        </p:nvGrpSpPr>
        <p:grpSpPr>
          <a:xfrm>
            <a:off x="9690100" y="3162300"/>
            <a:ext cx="2084406" cy="736558"/>
            <a:chOff x="9690100" y="3162300"/>
            <a:chExt cx="2084406" cy="736558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3FA56D2E-E678-1F7F-7887-5346FC0C902A}"/>
                </a:ext>
              </a:extLst>
            </p:cNvPr>
            <p:cNvSpPr/>
            <p:nvPr/>
          </p:nvSpPr>
          <p:spPr>
            <a:xfrm>
              <a:off x="9690100" y="3162300"/>
              <a:ext cx="1975954" cy="736558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842C097-3B32-B7E5-D689-301D6EEB2BC8}"/>
                </a:ext>
              </a:extLst>
            </p:cNvPr>
            <p:cNvSpPr txBox="1"/>
            <p:nvPr/>
          </p:nvSpPr>
          <p:spPr>
            <a:xfrm>
              <a:off x="9798552" y="3299766"/>
              <a:ext cx="1975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Service Now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39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2BD194-1C26-4055-0018-7D4BCD8C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63" y="525657"/>
            <a:ext cx="4812037" cy="22670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9110CB-658B-16E6-EF00-D516D0E7C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066" y="525657"/>
            <a:ext cx="2675779" cy="22670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285120-88FE-3800-9B09-DA5082E13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121" y="3316062"/>
            <a:ext cx="3212870" cy="23227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EB1D2AD-485D-39C2-7CB3-44F761FD7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299" y="3348511"/>
            <a:ext cx="3493311" cy="23227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1412BF-BEB0-2FC2-57AB-A26AE8C63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5211" y="1344204"/>
            <a:ext cx="1756755" cy="629973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76C471C-F5C8-5077-02D2-8763A94B8D8B}"/>
              </a:ext>
            </a:extLst>
          </p:cNvPr>
          <p:cNvCxnSpPr>
            <a:stCxn id="11" idx="1"/>
            <a:endCxn id="5" idx="3"/>
          </p:cNvCxnSpPr>
          <p:nvPr/>
        </p:nvCxnSpPr>
        <p:spPr>
          <a:xfrm flipH="1">
            <a:off x="9012845" y="1659191"/>
            <a:ext cx="482366" cy="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1D6F3E1-38C2-1126-9B72-CF6E6DF3BBBA}"/>
              </a:ext>
            </a:extLst>
          </p:cNvPr>
          <p:cNvCxnSpPr>
            <a:cxnSpLocks/>
          </p:cNvCxnSpPr>
          <p:nvPr/>
        </p:nvCxnSpPr>
        <p:spPr>
          <a:xfrm flipH="1">
            <a:off x="4959981" y="4354767"/>
            <a:ext cx="90741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C07A734-9A72-2678-0929-5D502BF3C33F}"/>
              </a:ext>
            </a:extLst>
          </p:cNvPr>
          <p:cNvCxnSpPr>
            <a:cxnSpLocks/>
          </p:cNvCxnSpPr>
          <p:nvPr/>
        </p:nvCxnSpPr>
        <p:spPr>
          <a:xfrm>
            <a:off x="4965700" y="4846892"/>
            <a:ext cx="9017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E7C7304-1225-B8C3-C404-14444ADCE8EB}"/>
              </a:ext>
            </a:extLst>
          </p:cNvPr>
          <p:cNvSpPr txBox="1"/>
          <p:nvPr/>
        </p:nvSpPr>
        <p:spPr>
          <a:xfrm>
            <a:off x="9016277" y="1656015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6D67BF7-7958-6E4E-EE58-89A2F1E4E727}"/>
              </a:ext>
            </a:extLst>
          </p:cNvPr>
          <p:cNvCxnSpPr>
            <a:cxnSpLocks/>
          </p:cNvCxnSpPr>
          <p:nvPr/>
        </p:nvCxnSpPr>
        <p:spPr>
          <a:xfrm flipH="1">
            <a:off x="5775196" y="1527182"/>
            <a:ext cx="53487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CE23906-B77C-A661-AEDE-6B4D22CF3E9C}"/>
              </a:ext>
            </a:extLst>
          </p:cNvPr>
          <p:cNvSpPr txBox="1"/>
          <p:nvPr/>
        </p:nvSpPr>
        <p:spPr>
          <a:xfrm>
            <a:off x="5749925" y="1206007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6DA6C76-2184-5227-52FF-3FBC9FC29362}"/>
              </a:ext>
            </a:extLst>
          </p:cNvPr>
          <p:cNvCxnSpPr>
            <a:cxnSpLocks/>
          </p:cNvCxnSpPr>
          <p:nvPr/>
        </p:nvCxnSpPr>
        <p:spPr>
          <a:xfrm>
            <a:off x="5775195" y="2130580"/>
            <a:ext cx="534873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E3144AB-CE3A-B9D2-D05B-5242FDC5B786}"/>
              </a:ext>
            </a:extLst>
          </p:cNvPr>
          <p:cNvSpPr txBox="1"/>
          <p:nvPr/>
        </p:nvSpPr>
        <p:spPr>
          <a:xfrm>
            <a:off x="5704333" y="2123906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B05A26D-CD0B-994F-E18E-338F36B0451F}"/>
              </a:ext>
            </a:extLst>
          </p:cNvPr>
          <p:cNvCxnSpPr>
            <a:cxnSpLocks/>
          </p:cNvCxnSpPr>
          <p:nvPr/>
        </p:nvCxnSpPr>
        <p:spPr>
          <a:xfrm>
            <a:off x="3410582" y="2792726"/>
            <a:ext cx="0" cy="52333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D61A9B3-1DF0-8F82-929B-F5AADDB7B5B9}"/>
              </a:ext>
            </a:extLst>
          </p:cNvPr>
          <p:cNvSpPr txBox="1"/>
          <p:nvPr/>
        </p:nvSpPr>
        <p:spPr>
          <a:xfrm>
            <a:off x="3410581" y="2915894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D33A814-5816-FCC4-3839-80EA2CFA67CC}"/>
              </a:ext>
            </a:extLst>
          </p:cNvPr>
          <p:cNvSpPr txBox="1"/>
          <p:nvPr/>
        </p:nvSpPr>
        <p:spPr>
          <a:xfrm>
            <a:off x="5146630" y="4873973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FA61E4B-E900-9DF9-DF99-F34EF9C575C3}"/>
              </a:ext>
            </a:extLst>
          </p:cNvPr>
          <p:cNvCxnSpPr>
            <a:cxnSpLocks/>
          </p:cNvCxnSpPr>
          <p:nvPr/>
        </p:nvCxnSpPr>
        <p:spPr>
          <a:xfrm flipV="1">
            <a:off x="4781550" y="2653917"/>
            <a:ext cx="1586747" cy="77508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70482C8-334A-0F2E-EBDD-BEA844EC40E4}"/>
              </a:ext>
            </a:extLst>
          </p:cNvPr>
          <p:cNvSpPr txBox="1"/>
          <p:nvPr/>
        </p:nvSpPr>
        <p:spPr>
          <a:xfrm rot="19943540">
            <a:off x="5304288" y="3024501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A6CA4FA-9947-1884-72BC-A80D04D3A1DC}"/>
              </a:ext>
            </a:extLst>
          </p:cNvPr>
          <p:cNvSpPr txBox="1"/>
          <p:nvPr/>
        </p:nvSpPr>
        <p:spPr>
          <a:xfrm>
            <a:off x="5166637" y="4077768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57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AEBEB9D-8907-33D0-E99A-D2F984EE1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415" y="1046765"/>
            <a:ext cx="8624065" cy="429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8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38</Words>
  <Application>Microsoft Office PowerPoint</Application>
  <PresentationFormat>宽屏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15801</dc:creator>
  <cp:lastModifiedBy>15801</cp:lastModifiedBy>
  <cp:revision>5</cp:revision>
  <dcterms:created xsi:type="dcterms:W3CDTF">2024-09-02T13:28:24Z</dcterms:created>
  <dcterms:modified xsi:type="dcterms:W3CDTF">2024-09-02T14:16:09Z</dcterms:modified>
</cp:coreProperties>
</file>