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4135755" y="1675765"/>
            <a:ext cx="2868930" cy="2868930"/>
            <a:chOff x="6513" y="2639"/>
            <a:chExt cx="4518" cy="4518"/>
          </a:xfrm>
        </p:grpSpPr>
        <p:sp>
          <p:nvSpPr>
            <p:cNvPr id="4" name="椭圆 3"/>
            <p:cNvSpPr/>
            <p:nvPr/>
          </p:nvSpPr>
          <p:spPr>
            <a:xfrm>
              <a:off x="6513" y="2639"/>
              <a:ext cx="4518" cy="451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2095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 rot="2700000">
              <a:off x="7760" y="3139"/>
              <a:ext cx="2024" cy="3518"/>
              <a:chOff x="7760" y="3139"/>
              <a:chExt cx="2024" cy="351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7760" y="3139"/>
                <a:ext cx="2024" cy="3518"/>
                <a:chOff x="8310" y="3670"/>
                <a:chExt cx="1064" cy="2770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6" name="空心弧 5"/>
                <p:cNvSpPr/>
                <p:nvPr/>
              </p:nvSpPr>
              <p:spPr>
                <a:xfrm>
                  <a:off x="8310" y="3670"/>
                  <a:ext cx="1065" cy="2080"/>
                </a:xfrm>
                <a:prstGeom prst="blockArc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空心弧 6"/>
                <p:cNvSpPr/>
                <p:nvPr/>
              </p:nvSpPr>
              <p:spPr>
                <a:xfrm rot="10800000">
                  <a:off x="8310" y="4360"/>
                  <a:ext cx="1065" cy="2080"/>
                </a:xfrm>
                <a:prstGeom prst="blockArc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8422" y="4019"/>
                <a:ext cx="700" cy="175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7" baseType="lpstr">
      <vt:lpstr>Arial</vt:lpstr>
      <vt:lpstr>宋体</vt:lpstr>
      <vt:lpstr>Wingdings</vt:lpstr>
      <vt:lpstr>宋体</vt:lpstr>
      <vt:lpstr>Arial Unicode MS</vt:lpstr>
      <vt:lpstr>Calibri Light</vt:lpstr>
      <vt:lpstr>DejaVu Sans</vt:lpstr>
      <vt:lpstr>Droid Sans Fallback</vt:lpstr>
      <vt:lpstr>Calibri</vt:lpstr>
      <vt:lpstr>微软雅黑</vt:lpstr>
      <vt:lpstr>OpenSymbol</vt:lpstr>
      <vt:lpstr>Abyssinica SIL</vt:lpstr>
      <vt:lpstr>AR PL UKai TW</vt:lpstr>
      <vt:lpstr>Ubuntu Condensed</vt:lpstr>
      <vt:lpstr>Ubuntu</vt:lpstr>
      <vt:lpstr>Tlwg Mono</vt:lpstr>
      <vt:lpstr>Ani</vt:lpstr>
      <vt:lpstr>DejaVu Sans Mono</vt:lpstr>
      <vt:lpstr>DejaVu Serif</vt:lpstr>
      <vt:lpstr>Dingbats</vt:lpstr>
      <vt:lpstr>Gubbi</vt:lpstr>
      <vt:lpstr>Dyuthi</vt:lpstr>
      <vt:lpstr>Kalapi</vt:lpstr>
      <vt:lpstr>Karumbi</vt:lpstr>
      <vt:lpstr>Keraleeyam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saxongao</dc:creator>
  <cp:lastModifiedBy>saxongao</cp:lastModifiedBy>
  <cp:revision>18</cp:revision>
  <dcterms:created xsi:type="dcterms:W3CDTF">2020-01-15T07:59:49Z</dcterms:created>
  <dcterms:modified xsi:type="dcterms:W3CDTF">2020-01-15T07:59:49Z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