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6" r:id="rId4"/>
    <p:sldId id="257" r:id="rId5"/>
    <p:sldId id="262" r:id="rId6"/>
    <p:sldId id="259" r:id="rId7"/>
    <p:sldId id="260" r:id="rId8"/>
    <p:sldId id="261"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93" autoAdjust="0"/>
  </p:normalViewPr>
  <p:slideViewPr>
    <p:cSldViewPr snapToGrid="0">
      <p:cViewPr varScale="1">
        <p:scale>
          <a:sx n="48" d="100"/>
          <a:sy n="48" d="100"/>
        </p:scale>
        <p:origin x="53"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1:27"/>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50"/>
    </inkml:context>
    <inkml:brush xml:id="br0">
      <inkml:brushProperty name="width" value="0.05" units="cm"/>
      <inkml:brushProperty name="height" value="0.05" units="cm"/>
      <inkml:brushProperty name="color" value="#e71224"/>
    </inkml:brush>
  </inkml:definitions>
  <inkml:trace contextRef="#ctx0" brushRef="#br0">0 1 24575,'0'893'-1365,"0"-855"-5461</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55"/>
    </inkml:context>
    <inkml:brush xml:id="br0">
      <inkml:brushProperty name="width" value="0.05" units="cm"/>
      <inkml:brushProperty name="height" value="0.05" units="cm"/>
      <inkml:brushProperty name="color" value="#e71224"/>
    </inkml:brush>
  </inkml:definitions>
  <inkml:trace contextRef="#ctx0" brushRef="#br0">1 0 24575,'7'0'0,"11"0"0,9 0 0,9 0 0,4 0 0,4 0 0,2 0 0,0 0 0,1 0 0,-1 0 0,0 0 0,-1 0 0,-8 0-8191</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56"/>
    </inkml:context>
    <inkml:brush xml:id="br0">
      <inkml:brushProperty name="width" value="0.05" units="cm"/>
      <inkml:brushProperty name="height" value="0.05" units="cm"/>
      <inkml:brushProperty name="color" value="#e71224"/>
    </inkml:brush>
  </inkml:definitions>
  <inkml:trace contextRef="#ctx0" brushRef="#br0">1 0 24575,'0'1294'-1365,"0"-1256"-5461</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58"/>
    </inkml:context>
    <inkml:brush xml:id="br0">
      <inkml:brushProperty name="width" value="0.05" units="cm"/>
      <inkml:brushProperty name="height" value="0.05" units="cm"/>
      <inkml:brushProperty name="color" value="#e71224"/>
    </inkml:brush>
  </inkml:definitions>
  <inkml:trace contextRef="#ctx0" brushRef="#br0">0 1 24575,'8'0'0,"9"0"0,10 0 0,8 0 0,-2 0-8191</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00"/>
    </inkml:context>
    <inkml:brush xml:id="br0">
      <inkml:brushProperty name="width" value="0.05" units="cm"/>
      <inkml:brushProperty name="height" value="0.05" units="cm"/>
      <inkml:brushProperty name="color" value="#e71224"/>
    </inkml:brush>
  </inkml:definitions>
  <inkml:trace contextRef="#ctx0" brushRef="#br0">1 1 24575,'7'0'0,"11"0"0,10 0 0,7 0 0,5 0 0,4 0 0,2 0 0,0 0 0,1 0 0,-1 0 0,-8 0-8191</inkml:trace>
</inkml:ink>
</file>

<file path=ppt/ink/ink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01"/>
    </inkml:context>
    <inkml:brush xml:id="br0">
      <inkml:brushProperty name="width" value="0.05" units="cm"/>
      <inkml:brushProperty name="height" value="0.05" units="cm"/>
      <inkml:brushProperty name="color" value="#e71224"/>
    </inkml:brush>
  </inkml:definitions>
  <inkml:trace contextRef="#ctx0" brushRef="#br0">47 0 24575,'-1'18'0,"-1"-1"0,-1 1 0,0-1 0,-6 17 0,-7 34 0,6 35 0,8 191 0,4-147 0,-2 386-1365,0-495-5461</inkml:trace>
</inkml:ink>
</file>

<file path=ppt/ink/ink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03"/>
    </inkml:context>
    <inkml:brush xml:id="br0">
      <inkml:brushProperty name="width" value="0.05" units="cm"/>
      <inkml:brushProperty name="height" value="0.05" units="cm"/>
      <inkml:brushProperty name="color" value="#e71224"/>
    </inkml:brush>
  </inkml:definitions>
  <inkml:trace contextRef="#ctx0" brushRef="#br0">0 0 24575,'8'0'0,"9"0"0,11 0 0,6 0 0,6 0 0,4 0 0,2 0 0,1 0 0,-1 0 0,0 0 0,0 0 0,-8 0-8191</inkml:trace>
</inkml:ink>
</file>

<file path=ppt/ink/ink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04"/>
    </inkml:context>
    <inkml:brush xml:id="br0">
      <inkml:brushProperty name="width" value="0.05" units="cm"/>
      <inkml:brushProperty name="height" value="0.05" units="cm"/>
      <inkml:brushProperty name="color" value="#e71224"/>
    </inkml:brush>
  </inkml:definitions>
  <inkml:trace contextRef="#ctx0" brushRef="#br0">0 0 24575,'0'1294'-1365,"0"-1255"-5461</inkml:trace>
</inkml:ink>
</file>

<file path=ppt/ink/ink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52:25"/>
    </inkml:context>
    <inkml:brush xml:id="br0">
      <inkml:brushProperty name="width" value="0.1" units="cm"/>
      <inkml:brushProperty name="height" value="0.1" units="cm"/>
      <inkml:brushProperty name="color" value="#e71224"/>
    </inkml:brush>
  </inkml:definitions>
  <inkml:trace contextRef="#ctx0" brushRef="#br0">1 159 24575,'7'0'0,"11"-7"0,9-3 0,8 0 0,5-5 0,4-8 0,2-1 0,1-3 0,-1 3 0,-8 6-8191</inkml:trace>
</inkml:ink>
</file>

<file path=ppt/ink/ink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52:27"/>
    </inkml:context>
    <inkml:brush xml:id="br0">
      <inkml:brushProperty name="width" value="0.1" units="cm"/>
      <inkml:brushProperty name="height" value="0.1" units="cm"/>
      <inkml:brushProperty name="color" value="#e71224"/>
    </inkml:brush>
  </inkml:definitions>
  <inkml:trace contextRef="#ctx0" brushRef="#br0">0 274 24575,'30'-27'0,"1"2"0,2 1 0,0 1 0,41-20 0,-45 29 0,0 1 0,1 2 0,50-12 0,-2 0 0,-72 21 0,0-1 0,0 1 0,0 0 0,0 1 0,1 0 0,-1 0 0,1 0 0,-1 0 0,0 1 0,1 0 0,-1 1 0,1 0 0,-1-1 0,0 2 0,1-1 0,-1 1 0,0 0 0,0 0 0,9 6 0,-4-1 0,-1 0 0,0 1 0,0 0 0,-1 0 0,0 1 0,0 1 0,-1-1 0,-1 1 0,9 14 0,-7-11 0,-7-10 0,1 1 0,0 0 0,0-1 0,0 0 0,1 1 0,-1-1 0,1-1 0,-1 1 0,1 0 0,0-1 0,0 0 0,0 0 0,1 0 0,-1 0 0,0-1 0,6 2 0,-4-3 0,-1 1 0,1-1 0,0 0 0,0 0 0,0-1 0,0 0 0,0 0 0,0 0 0,-1-1 0,1 0 0,-1 0 0,7-3 0,55-24 0,-25 11 0,-1-1 0,42-28 0,-2-11-1365,-52 32-5461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2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52:28"/>
    </inkml:context>
    <inkml:brush xml:id="br0">
      <inkml:brushProperty name="width" value="0.1" units="cm"/>
      <inkml:brushProperty name="height" value="0.1" units="cm"/>
      <inkml:brushProperty name="color" value="#e71224"/>
    </inkml:brush>
  </inkml:definitions>
  <inkml:trace contextRef="#ctx0" brushRef="#br0">1 219 24575,'5'-1'0,"0"0"0,0-1 0,0 0 0,0 0 0,-1 0 0,1 0 0,6-5 0,5-2 0,149-62 0,-140 62 0,1 2 0,0 1 0,1 1 0,45-3 0,272 7 0,-151 4 0,-175-3-124,0-1 0,0-1 0,0-1 0,0 0 0,-1-1 0,1-1-1,-1 0 1,0-2 0,-1 0 0,31-17 0,-9-1-6702</inkml:trace>
</inkml:ink>
</file>

<file path=ppt/ink/ink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52:33"/>
    </inkml:context>
    <inkml:brush xml:id="br0">
      <inkml:brushProperty name="width" value="0.1" units="cm"/>
      <inkml:brushProperty name="height" value="0.1" units="cm"/>
      <inkml:brushProperty name="color" value="#e71224"/>
    </inkml:brush>
  </inkml:definitions>
  <inkml:trace contextRef="#ctx0" brushRef="#br0">324 666 24575,'7'0'0,"1"-1"0,-1-1 0,0 1 0,0-1 0,0 0 0,0 0 0,0-1 0,0 0 0,0-1 0,-1 1 0,1-1 0,6-6 0,2-2 0,-1 0 0,0-1 0,20-24 0,-26 26 0,-1 0 0,0-1 0,-1 1 0,-1-1 0,0-1 0,0 1 0,-1-1 0,-1 1 0,0-1 0,0 0 0,-2 0 0,1-1 0,-2-21 0,0 23 0,-1 1 0,0-1 0,0 0 0,-1 0 0,-1 1 0,0-1 0,0 1 0,-1 0 0,-1 0 0,0 0 0,0 0 0,-1 1 0,-1 0 0,0 0 0,-10-12 0,9 15 0,-16-17 0,-33-40 0,52 58 0,0-1 0,-1 1 0,1 0 0,-1 1 0,0-1 0,0 1 0,-1 0 0,0 1 0,0 0 0,0 0 0,0 0 0,-12-4 0,12 7 0,0-1 0,0 1 0,0 0 0,0 1 0,0-1 0,-1 1 0,1 1 0,0 0 0,0 0 0,0 0 0,0 1 0,0 0 0,0 0 0,-8 4 0,0 0 0,1 1 0,0 0 0,0 1 0,1 1 0,0 0 0,-23 21 0,29-23 0,1 1 0,0 0 0,0-1 0,1 2 0,-1-1 0,2 1 0,0-1 0,0 1 0,0 0 0,1 1 0,0-1 0,-2 15 0,2-2 0,0-1 0,2 1 0,0-1 0,1 1 0,1 0 0,1-1 0,1 1 0,1-1 0,1 0 0,14 37 0,-1-16 0,-2 1 0,12 51 0,-27-87 0,1-1 0,-1 1 0,1 0 0,1-1 0,-1 0 0,1 1 0,0-1 0,1 0 0,0 0 0,0-1 0,0 1 0,0-1 0,1 0 0,0 0 0,0 0 0,0-1 0,1 1 0,-1-1 0,1-1 0,0 1 0,0-1 0,0 0 0,1 0 0,-1-1 0,1 0 0,0 0 0,10 1 0,52 0 0,-56-3 0,0 0 0,1 1 0,-1 0 0,0 1 0,20 5 0,-29-6 0,0 1 0,-1-1 0,1 1 0,-1 0 0,0 0 0,1 1 0,-1-1 0,0 1 0,-1-1 0,1 1 0,0 0 0,-1 0 0,1 0 0,-1 0 0,0 0 0,0 1 0,0-1 0,-1 1 0,1 0 0,-1-1 0,0 1 0,0 0 0,1 5 0,1 5 0,-1-1 0,0 1 0,-1 0 0,-1-1 0,0 1 0,-1 0 0,0 0 0,-6 24 0,4-29 0,0 0 0,-1 0 0,0 0 0,0 0 0,-1 0 0,0-1 0,-1 0 0,0 0 0,0 0 0,0-1 0,-1 0 0,0 0 0,-9 6 0,-22 19 0,24-20 0,1-1 0,-1 0 0,-1-1 0,0 0 0,-28 13 0,41-22 0,0 0 0,0 0 0,0-1 0,-1 1 0,1-1 0,0 1 0,0-1 0,-1 0 0,1 0 0,0 0 0,-1 0 0,1 0 0,0 0 0,-1-1 0,1 1 0,0-1 0,0 1 0,-1-1 0,1 0 0,0 0 0,0 0 0,0 0 0,0-1 0,0 1 0,0 0 0,1-1 0,-1 1 0,0-1 0,1 0 0,-1 1 0,1-1 0,-1 0 0,1 0 0,0 0 0,0 0 0,0 0 0,0-1 0,0 1 0,1 0 0,-2-5 0,-2-8 0,1 0 0,1-1 0,0 1 0,1-28 0,1 42 0,8-278 0,-7 270-170,0 1-1,1-1 0,0 1 1,0 0-1,1 0 0,0 0 1,8-15-1,9-6-6655</inkml:trace>
</inkml:ink>
</file>

<file path=ppt/ink/ink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52:39"/>
    </inkml:context>
    <inkml:brush xml:id="br0">
      <inkml:brushProperty name="width" value="0.1" units="cm"/>
      <inkml:brushProperty name="height" value="0.1" units="cm"/>
      <inkml:brushProperty name="color" value="#e71224"/>
    </inkml:brush>
  </inkml:definitions>
  <inkml:trace contextRef="#ctx0" brushRef="#br0">177 1 24575,'-1'3'0,"-1"1"0,1-1 0,0 0 0,-1 0 0,0 0 0,0 1 0,0-2 0,0 1 0,0 0 0,-1 0 0,1-1 0,-1 1 0,0-1 0,0 0 0,-3 2 0,-9 11 0,-2 3 0,0 2 0,2 0 0,1 1 0,-17 31 0,26-42 0,1-1 0,0 1 0,0-1 0,1 1 0,0 0 0,1 0 0,0 1 0,0-1 0,1 0 0,1 1 0,0-1 0,0 1 0,2 11 0,-1-20 0,-1-1 0,0 1 0,1-1 0,-1 1 0,1-1 0,-1 0 0,1 1 0,0-1 0,-1 0 0,1 0 0,0 0 0,0 1 0,0-1 0,0 0 0,0 0 0,0 0 0,0 0 0,1 0 0,-1-1 0,0 1 0,0 0 0,1-1 0,-1 1 0,1 0 0,-1-1 0,0 0 0,1 1 0,-1-1 0,1 0 0,-1 0 0,1 1 0,-1-1 0,1-1 0,-1 1 0,1 0 0,-1 0 0,0 0 0,3-1 0,6-2 0,1 0 0,-1-1 0,0 0 0,13-6 0,-6 2 0,16-7 0,-12 5 0,0 2 0,32-10 0,-47 17 0,1-1 0,0 1 0,-1 0 0,1 1 0,0 0 0,0 0 0,0 0 0,-1 1 0,1 0 0,0 0 0,0 1 0,9 3 0,-5 0 0,0 1 0,-1 0 0,0 0 0,0 1 0,-1 0 0,0 1 0,0 0 0,-1 1 0,0 0 0,0 0 0,-1 0 0,0 1 0,-1 0 0,0 0 0,-1 1 0,0 0 0,0 0 0,3 15 0,1 6 0,-1 1 0,-2 1 0,-2-1 0,0 1 0,-3 41 0,0-66 0,-2 0 0,1 0 0,-1 0 0,-1 0 0,1 0 0,-4 9 0,3-14 0,0 0 0,0 0 0,0 0 0,-1 0 0,1 0 0,-1 0 0,0-1 0,0 1 0,0-1 0,-1 0 0,1 0 0,-1 0 0,-7 4 0,-145 74 0,7-5 0,122-60-682,-35 14-1,24-14-6143</inkml:trace>
</inkml:ink>
</file>

<file path=ppt/ink/ink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52:40"/>
    </inkml:context>
    <inkml:brush xml:id="br0">
      <inkml:brushProperty name="width" value="0.1" units="cm"/>
      <inkml:brushProperty name="height" value="0.1" units="cm"/>
      <inkml:brushProperty name="color" value="#e71224"/>
    </inkml:brush>
  </inkml:definitions>
  <inkml:trace contextRef="#ctx0" brushRef="#br0">0 41 24575,'8'0'0,"9"0"0,11 0 0,7-8 0,6-2 0,3 1 0,1 1 0,-6 3-8191</inkml:trace>
</inkml:ink>
</file>

<file path=ppt/ink/ink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16:14"/>
    </inkml:context>
    <inkml:brush xml:id="br0">
      <inkml:brushProperty name="width" value="0.1" units="cm"/>
      <inkml:brushProperty name="height" value="0.1" units="cm"/>
      <inkml:brushProperty name="color" value="#e71224"/>
    </inkml:brush>
  </inkml:definitions>
  <inkml:trace contextRef="#ctx0" brushRef="#br0">1 0 24575,'0'715'0,"2"-676"0,1-1 0,14 55 0,-8-48 0,3 52 0,-9-9-1365,-3-50-5461</inkml:trace>
</inkml:ink>
</file>

<file path=ppt/ink/ink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16:19"/>
    </inkml:context>
    <inkml:brush xml:id="br0">
      <inkml:brushProperty name="width" value="0.1" units="cm"/>
      <inkml:brushProperty name="height" value="0.1" units="cm"/>
      <inkml:brushProperty name="color" value="#e71224"/>
    </inkml:brush>
  </inkml:definitions>
  <inkml:trace contextRef="#ctx0" brushRef="#br0">1 717 24575,'5'-1'0,"1"0"0,0 0 0,-1-1 0,1 0 0,-1 0 0,1-1 0,-1 0 0,0 0 0,0 0 0,7-7 0,10-4 0,48-25 0,-33 20 0,-2-1 0,0-2 0,48-39 0,-77 54 0,0 0 0,0-1 0,0 1 0,-1-1 0,0 0 0,0-1 0,-1 1 0,0-1 0,-1 1 0,0-1 0,0 0 0,-1-1 0,0 1 0,1-15 0,-1-13 0,-1 0 0,-6-54 0,0 22 0,5 61 0,0-1 0,-1 1 0,0 0 0,0-1 0,-1 1 0,0 0 0,-1 0 0,-5-13 0,6 17 0,-1 1 0,1-1 0,-1 1 0,0 0 0,0 0 0,0 0 0,0 0 0,-1 0 0,1 1 0,-1 0 0,1-1 0,-1 1 0,0 1 0,0-1 0,0 0 0,0 1 0,0 0 0,0 0 0,-6-1 0,-5 1 0,-1 0 0,1 1 0,-1 1 0,1 0 0,0 1 0,-1 1 0,1 0 0,0 1 0,1 1 0,-1 0 0,1 1 0,-18 10 0,27-13 0,0 1 0,1 0 0,-1 0 0,1 1 0,-1-1 0,1 1 0,1 0 0,-1 0 0,1 0 0,0 1 0,0-1 0,0 1 0,1 0 0,0 0 0,0 0 0,1 0 0,-1 0 0,0 8 0,0 12 0,0 0 0,2 0 0,3 28 0,-1-22 0,-1-3 0,1 0 0,8 35 0,-8-54 0,1 0 0,0 0 0,1 0 0,0 0 0,1-1 0,0 1 0,1-1 0,-1 0 0,12 12 0,6 3 0,35 29 0,-40-39 0,0 2 0,-1 0 0,-1 1 0,24 33 0,-33-39 0,1 1 0,-2 0 0,1 0 0,-2 1 0,0-1 0,0 1 0,4 23 0,-8-30 0,-1 0 0,1 0 0,-1 0 0,-1-1 0,1 1 0,-1 0 0,0 0 0,0 0 0,-1-1 0,1 1 0,-1-1 0,-1 1 0,1-1 0,-1 0 0,0 1 0,0-1 0,0-1 0,-1 1 0,0 0 0,-5 4 0,1-2 0,0 0 0,-1-1 0,1-1 0,-1 1 0,0-2 0,-1 1 0,1-1 0,-1 0 0,0-1 0,0 0 0,0-1 0,-12 2 0,16-3 0,-1-1 0,1 0 0,-1 0 0,1 0 0,-1-1 0,0 0 0,1 0 0,0 0 0,-7-3 0,9 2 0,1 1 0,-1-1 0,1 0 0,0 0 0,-1 0 0,1 0 0,0-1 0,0 1 0,1-1 0,-1 0 0,0 0 0,1 0 0,0 0 0,0 0 0,0 0 0,-2-5 0,0-2 0,0-1 0,1 0 0,0-1 0,1 1 0,0 0 0,-1-23 0,7-76 0,0 58 0,-1-38-1365,-2 51-5461</inkml:trace>
</inkml:ink>
</file>

<file path=ppt/ink/ink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16"/>
    </inkml:context>
    <inkml:brush xml:id="br0">
      <inkml:brushProperty name="width" value="0.05" units="cm"/>
      <inkml:brushProperty name="height" value="0.05" units="cm"/>
      <inkml:brushProperty name="color" value="#e71224"/>
    </inkml:brush>
  </inkml:definitions>
  <inkml:trace contextRef="#ctx0" brushRef="#br0">1 0 24575,'2095'0'-1365,"-2056"0"-5461</inkml:trace>
</inkml:ink>
</file>

<file path=ppt/ink/ink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19"/>
    </inkml:context>
    <inkml:brush xml:id="br0">
      <inkml:brushProperty name="width" value="0.05" units="cm"/>
      <inkml:brushProperty name="height" value="0.05" units="cm"/>
      <inkml:brushProperty name="color" value="#e71224"/>
    </inkml:brush>
  </inkml:definitions>
  <inkml:trace contextRef="#ctx0" brushRef="#br0">0 1 24575,'429'0'0,"-433"0"0,-21-1 0,0 2 0,0 1 0,-39 7 0,56-7 0,0 0 0,0 1 0,0 0 0,1 0 0,-1 1 0,1 0 0,0 0 0,0 1 0,0 0 0,1 0 0,0 1 0,0-1 0,0 1 0,1 0 0,-6 9 0,-3 10 0,0 0 0,2 1 0,1 0 0,-15 54 0,16-49 0,9-29 0,0 0 0,1-1 0,-1 1 0,1 0 0,-1 0 0,1 0 0,-1 0 0,1 0 0,0 0 0,0 0 0,0 0 0,0 1 0,1-1 0,-1 0 0,0 0 0,1-1 0,0 1 0,-1 0 0,1 0 0,0 0 0,0 0 0,1 2 0,1-2 0,-1 0 0,0-1 0,1 1 0,-1-1 0,1 1 0,0-1 0,-1 0 0,1 0 0,0 0 0,0 0 0,0-1 0,0 1 0,-1-1 0,7 1 0,65 1 0,76-7 0,-15 0 0,87 5-1365,-183 0-5461</inkml:trace>
</inkml:ink>
</file>

<file path=ppt/ink/ink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31"/>
    </inkml:context>
    <inkml:brush xml:id="br0">
      <inkml:brushProperty name="width" value="0.05" units="cm"/>
      <inkml:brushProperty name="height" value="0.05" units="cm"/>
      <inkml:brushProperty name="color" value="#e71224"/>
    </inkml:brush>
  </inkml:definitions>
  <inkml:trace contextRef="#ctx0" brushRef="#br0">0 1 24575,'0'742'0,"0"-1307"-1365,0 527-5461</inkml:trace>
</inkml:ink>
</file>

<file path=ppt/ink/ink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7:35"/>
    </inkml:context>
    <inkml:brush xml:id="br0">
      <inkml:brushProperty name="width" value="0.05" units="cm"/>
      <inkml:brushProperty name="height" value="0.05" units="cm"/>
      <inkml:brushProperty name="color" value="#e71224"/>
    </inkml:brush>
  </inkml:definitions>
  <inkml:trace contextRef="#ctx0" brushRef="#br0">2 1 24575,'0'10'0,"-1"3"0,1 1 0,0-1 0,1 0 0,0 0 0,1 1 0,1-1 0,0-1 0,0 1 0,11 23 0,-3-16 0,-1 1 0,-1 0 0,-1 1 0,-1 0 0,-1 0 0,-1 0 0,0 1 0,1 42 0,-3-29 0,15 65 0,-10-62 0,4 54 0,-10 37-1365,-2-92-5461</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20"/>
    </inkml:context>
    <inkml:brush xml:id="br0">
      <inkml:brushProperty name="width" value="0.05" units="cm"/>
      <inkml:brushProperty name="height" value="0.05" units="cm"/>
      <inkml:brushProperty name="color" value="#e71224"/>
    </inkml:brush>
  </inkml:definitions>
  <inkml:trace contextRef="#ctx0" brushRef="#br0">0 28 24575,'0'-8'0,"8"-2"0,2 1-8191</inkml:trace>
</inkml:ink>
</file>

<file path=ppt/ink/ink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8:12"/>
    </inkml:context>
    <inkml:brush xml:id="br0">
      <inkml:brushProperty name="width" value="0.1" units="cm"/>
      <inkml:brushProperty name="height" value="0.1" units="cm"/>
      <inkml:brushProperty name="color" value="#e71224"/>
    </inkml:brush>
  </inkml:definitions>
  <inkml:trace contextRef="#ctx0" brushRef="#br0">1 1 24575,'0'803'-1365,"0"-765"-5461</inkml:trace>
</inkml:ink>
</file>

<file path=ppt/ink/ink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8:16"/>
    </inkml:context>
    <inkml:brush xml:id="br0">
      <inkml:brushProperty name="width" value="0.1" units="cm"/>
      <inkml:brushProperty name="height" value="0.1" units="cm"/>
      <inkml:brushProperty name="color" value="#e71224"/>
    </inkml:brush>
  </inkml:definitions>
  <inkml:trace contextRef="#ctx0" brushRef="#br0">0 1 24575,'1'0'0,"0"0"0,0 0 0,0 1 0,0-1 0,-1 0 0,1 1 0,0-1 0,0 1 0,0-1 0,-1 1 0,1-1 0,0 1 0,0-1 0,-1 1 0,1 0 0,0 0 0,-1-1 0,1 1 0,-1 0 0,1 0 0,-1 0 0,0-1 0,1 3 0,8 23 0,-8-23 0,8 27 0,1-1 0,2 0 0,19 37 0,-18-37 0,-1 0 0,12 47 0,-8-24 0,-8-16-153,-1 0-1,-2 0 0,-1 0 1,-2 0-1,-3 51 0,1-71-289,-1 23-6383</inkml:trace>
</inkml:ink>
</file>

<file path=ppt/ink/ink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8:17"/>
    </inkml:context>
    <inkml:brush xml:id="br0">
      <inkml:brushProperty name="width" value="0.1" units="cm"/>
      <inkml:brushProperty name="height" value="0.1" units="cm"/>
      <inkml:brushProperty name="color" value="#e71224"/>
    </inkml:brush>
  </inkml:definitions>
  <inkml:trace contextRef="#ctx0" brushRef="#br0">0 1 24575,'1'7'0,"0"-1"0,0 1 0,1 0 0,0-1 0,0 0 0,4 9 0,6 20 0,35 117 0,-34-115 0,-1-1 0,-1 1 0,-2 1 0,6 65 0,-14 273 0,-3-171 0,2-162-1365,0-4-5461</inkml:trace>
</inkml:ink>
</file>

<file path=ppt/ink/ink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8:21"/>
    </inkml:context>
    <inkml:brush xml:id="br0">
      <inkml:brushProperty name="width" value="0.1" units="cm"/>
      <inkml:brushProperty name="height" value="0.1" units="cm"/>
      <inkml:brushProperty name="color" value="#e71224"/>
    </inkml:brush>
  </inkml:definitions>
  <inkml:trace contextRef="#ctx0" brushRef="#br0">1 0 24575,'0'1054'0,"0"-1665"0,0 598 0,1 0 0,0-1 0,1 1 0,1 0 0,0 0 0,1 0 0,0 1 0,1-1 0,0 1 0,12-19 0,-9 15-170,-1 0-1,0 0 0,-2 0 1,0-1-1,0 0 0,-2 0 1,2-19-1,-2 0-6655</inkml:trace>
</inkml:ink>
</file>

<file path=ppt/ink/ink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8:24"/>
    </inkml:context>
    <inkml:brush xml:id="br0">
      <inkml:brushProperty name="width" value="0.1" units="cm"/>
      <inkml:brushProperty name="height" value="0.1" units="cm"/>
      <inkml:brushProperty name="color" value="#e71224"/>
    </inkml:brush>
  </inkml:definitions>
  <inkml:trace contextRef="#ctx0" brushRef="#br0">0 0 24575,'0'8'0,"0"10"0,0 10 0,0 7 0,0 5 0,0-4-8191</inkml:trace>
</inkml:ink>
</file>

<file path=ppt/ink/ink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8:28"/>
    </inkml:context>
    <inkml:brush xml:id="br0">
      <inkml:brushProperty name="width" value="0.1" units="cm"/>
      <inkml:brushProperty name="height" value="0.1" units="cm"/>
      <inkml:brushProperty name="color" value="#e71224"/>
    </inkml:brush>
  </inkml:definitions>
  <inkml:trace contextRef="#ctx0" brushRef="#br0">94 976 24575,'-3'0'0,"-1"0"0,0 0 0,1-1 0,-1 0 0,1 0 0,-1 0 0,1 0 0,-1 0 0,1-1 0,-1 1 0,1-1 0,0 0 0,0 0 0,0 0 0,0-1 0,1 1 0,-1-1 0,0 1 0,1-1 0,0 0 0,0 0 0,0 0 0,0 0 0,0 0 0,0-1 0,1 1 0,-1 0 0,1-1 0,0 1 0,-1-7 0,-2-10 0,1-1 0,1 0 0,0-1 0,2-23 0,0 28 0,4-702-1365,-4 680-5461</inkml:trace>
</inkml:ink>
</file>

<file path=ppt/ink/ink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07"/>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08"/>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ink/ink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08"/>
    </inkml:context>
    <inkml:brush xml:id="br0">
      <inkml:brushProperty name="width" value="0.1" units="cm"/>
      <inkml:brushProperty name="height" value="0.1" units="cm"/>
      <inkml:brushProperty name="color" value="#e71224"/>
    </inkml:brush>
  </inkml:definitions>
  <inkml:trace contextRef="#ctx0" brushRef="#br0">0 1 24575</inkml:trace>
</inkml:ink>
</file>

<file path=ppt/ink/ink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34"/>
    </inkml:context>
    <inkml:brush xml:id="br0">
      <inkml:brushProperty name="width" value="0.1" units="cm"/>
      <inkml:brushProperty name="height" value="0.1" units="cm"/>
      <inkml:brushProperty name="color" value="#e71224"/>
    </inkml:brush>
  </inkml:definitions>
  <inkml:trace contextRef="#ctx0" brushRef="#br0">0 8 24575,'8'-8'0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23"/>
    </inkml:context>
    <inkml:brush xml:id="br0">
      <inkml:brushProperty name="width" value="0.05" units="cm"/>
      <inkml:brushProperty name="height" value="0.05" units="cm"/>
      <inkml:brushProperty name="color" value="#e71224"/>
    </inkml:brush>
  </inkml:definitions>
  <inkml:trace contextRef="#ctx0" brushRef="#br0">0 1 24575,'8'0'0,"9"0"0,11 0 0,7 7 0,6 3 0,3 0 0,92 13 0,168 3 0,31-3-8191</inkml:trace>
</inkml:ink>
</file>

<file path=ppt/ink/ink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3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ink/ink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35"/>
    </inkml:context>
    <inkml:brush xml:id="br0">
      <inkml:brushProperty name="width" value="0.1" units="cm"/>
      <inkml:brushProperty name="height" value="0.1" units="cm"/>
      <inkml:brushProperty name="color" value="#e71224"/>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12"/>
    </inkml:context>
    <inkml:brush xml:id="br0">
      <inkml:brushProperty name="width" value="0.1" units="cm"/>
      <inkml:brushProperty name="height" value="0.1" units="cm"/>
      <inkml:brushProperty name="color" value="#e71224"/>
    </inkml:brush>
  </inkml:definitions>
  <inkml:trace contextRef="#ctx0" brushRef="#br0">1 1 24575,'1'4'0,"0"0"0,0 0 0,1 0 0,-1 0 0,1 0 0,0 0 0,0-1 0,3 6 0,7 12 0,5 17 0,10 23 0,27 89 0,-40-105 0,35 75 0,45 106 0,-88-212-273,-1 1 0,0-1 0,-1 1 0,4 31 0,-5-12-6553</inkml:trace>
</inkml:ink>
</file>

<file path=ppt/ink/ink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13"/>
    </inkml:context>
    <inkml:brush xml:id="br0">
      <inkml:brushProperty name="width" value="0.1" units="cm"/>
      <inkml:brushProperty name="height" value="0.1" units="cm"/>
      <inkml:brushProperty name="color" value="#e71224"/>
    </inkml:brush>
  </inkml:definitions>
  <inkml:trace contextRef="#ctx0" brushRef="#br0">475 1 24575,'-13'1'0,"1"1"0,-1 1 0,1 0 0,0 0 0,-1 2 0,2-1 0,-1 1 0,-18 11 0,-15 6 0,42-21 0,-57 25 0,0 2 0,-78 50 0,135-76 0,0 0 0,0 0 0,0 0 0,1 0 0,-1 1 0,1-1 0,-1 1 0,1 0 0,0-1 0,0 1 0,0 0 0,1 0 0,-1 0 0,1 1 0,0-1 0,-1 0 0,1 0 0,1 1 0,-1-1 0,0 1 0,1-1 0,0 1 0,0-1 0,0 7 0,2-4 0,-1-1 0,1 1 0,0 0 0,0-1 0,1 1 0,0-1 0,0 0 0,0 0 0,0 0 0,1 0 0,0 0 0,0-1 0,8 8 0,11 6 0,0-2 0,51 28 0,-2-1 0,47 25 0,-46-28 0,-41-21-682,66 27-1,-59-33-6143</inkml:trace>
</inkml:ink>
</file>

<file path=ppt/ink/ink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15"/>
    </inkml:context>
    <inkml:brush xml:id="br0">
      <inkml:brushProperty name="width" value="0.1" units="cm"/>
      <inkml:brushProperty name="height" value="0.1" units="cm"/>
      <inkml:brushProperty name="color" value="#e71224"/>
    </inkml:brush>
  </inkml:definitions>
  <inkml:trace contextRef="#ctx0" brushRef="#br0">0 171 24575,'2'-6'0,"0"1"0,0 0 0,0 0 0,0 0 0,1 1 0,0-1 0,0 0 0,0 1 0,1 0 0,4-5 0,-6 6 0,10-8 0,0 0 0,1 0 0,0 1 0,1 1 0,0 0 0,0 1 0,1 1 0,0 0 0,0 1 0,1 1 0,-1 0 0,1 1 0,27-3 0,-39 6 0,0 1 0,1 0 0,-1 0 0,1 1 0,-1 0 0,0-1 0,1 1 0,-1 1 0,0-1 0,0 1 0,0-1 0,0 1 0,0 0 0,0 1 0,-1-1 0,1 1 0,0-1 0,4 7 0,3 3 0,0 1 0,-1 0 0,14 25 0,0-1 0,-9-12 0,23 50 0,-26-50 0,0 0 0,21 29 0,-28-46 0,1-1 0,0-1 0,0 1 0,0-1 0,1 0 0,0 0 0,0-1 0,0 0 0,1 0 0,0-1 0,10 5 0,-5-4 0,0-1 0,1 0 0,0 0 0,0-2 0,0 0 0,0 0 0,0-1 0,0-1 0,0-1 0,0 0 0,0 0 0,0-1 0,0-1 0,-1-1 0,1 0 0,23-10 0,20-18-455,-1-2 0,57-46 0,-89 58-6371</inkml:trace>
</inkml:ink>
</file>

<file path=ppt/ink/ink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16"/>
    </inkml:context>
    <inkml:brush xml:id="br0">
      <inkml:brushProperty name="width" value="0.1" units="cm"/>
      <inkml:brushProperty name="height" value="0.1" units="cm"/>
      <inkml:brushProperty name="color" value="#e71224"/>
    </inkml:brush>
  </inkml:definitions>
  <inkml:trace contextRef="#ctx0" brushRef="#br0">0 128 24575,'84'-2'0,"-46"0"0,1 1 0,-1 2 0,0 2 0,1 2 0,42 10 0,-67-11 0,0 2 0,-1 0 0,0 0 0,0 1 0,21 15 0,55 52 0,-64-51 0,1-1 0,46 29 0,-46-34 0,35 29 0,-36-26 0,35 22 0,-52-37 0,1 0 0,-1-1 0,1 0 0,0 0 0,1-1 0,-1-1 0,0 0 0,16 2 0,-15-4 0,-1 0 0,1 0 0,-1-2 0,1 1 0,-1-1 0,0 0 0,1-1 0,-1 0 0,-1-1 0,15-7 0,9-7 0,42-33 0,-29 20 0,-25 16 17,-1 0 0,0-2 1,-1 0-1,-1-1 0,-1-1 0,28-40 0,-25 29-314,-1-1 0,-2-1 0,-1-1 0,13-40 0,-17 35-6529</inkml:trace>
</inkml:ink>
</file>

<file path=ppt/ink/ink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19"/>
    </inkml:context>
    <inkml:brush xml:id="br0">
      <inkml:brushProperty name="width" value="0.1" units="cm"/>
      <inkml:brushProperty name="height" value="0.1" units="cm"/>
      <inkml:brushProperty name="color" value="#e71224"/>
    </inkml:brush>
  </inkml:definitions>
  <inkml:trace contextRef="#ctx0" brushRef="#br0">46 0 24575,'-8'0'0,"-10"0"0,-2 0-8191</inkml:trace>
</inkml:ink>
</file>

<file path=ppt/ink/ink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0:17"/>
    </inkml:context>
    <inkml:brush xml:id="br0">
      <inkml:brushProperty name="width" value="0.1" units="cm"/>
      <inkml:brushProperty name="height" value="0.1" units="cm"/>
      <inkml:brushProperty name="color" value="#e71224"/>
    </inkml:brush>
  </inkml:definitions>
  <inkml:trace contextRef="#ctx0" brushRef="#br0">0 0 24575,'0'8'0,"0"10"0,0 9 0,0 8 0,0 6 0,0 3 0,0 1 0,0 2 0,0 0 0,0-1 0,0 0 0,0-1 0,8 0 0,2-1 0,-1 1 0,-1 0 0,-2-8-8191</inkml:trace>
</inkml:ink>
</file>

<file path=ppt/ink/ink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0:18"/>
    </inkml:context>
    <inkml:brush xml:id="br0">
      <inkml:brushProperty name="width" value="0.1" units="cm"/>
      <inkml:brushProperty name="height" value="0.1" units="cm"/>
      <inkml:brushProperty name="color" value="#e71224"/>
    </inkml:brush>
  </inkml:definitions>
  <inkml:trace contextRef="#ctx0" brushRef="#br0">92 485 24575,'0'250'0,"0"-257"0,1-28 0,-2-1 0,-1 0 0,-1 1 0,-3 0 0,-11-46 0,5 45 0,0 2 0,1-1 0,2 0 0,2 0 0,-4-43 0,10-90-916,1 158 467,1-29-6377</inkml:trace>
</inkml:ink>
</file>

<file path=ppt/ink/ink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0:20"/>
    </inkml:context>
    <inkml:brush xml:id="br0">
      <inkml:brushProperty name="width" value="0.1" units="cm"/>
      <inkml:brushProperty name="height" value="0.1" units="cm"/>
      <inkml:brushProperty name="color" value="#e71224"/>
    </inkml:brush>
  </inkml:definitions>
  <inkml:trace contextRef="#ctx0" brushRef="#br0">46 0 24575,'2'115'0,"-5"127"0,-18-114 0,12-83 0,-3 52 0,9 183 0,5-159 0,-2-120 0,-1 8 0,1-1 0,1 0 0,0 0 0,0 0 0,3 13 0,-3-19 0,0-1 0,0 1 0,-1 0 0,1 0 0,0 0 0,1-1 0,-1 1 0,0 0 0,0-1 0,1 1 0,-1-1 0,1 0 0,-1 1 0,1-1 0,0 0 0,-1 0 0,1 0 0,0 0 0,0 0 0,0 0 0,0-1 0,0 1 0,0-1 0,0 1 0,0-1 0,0 0 0,0 1 0,2-1 0,3-1 0,1 0 0,-1 0 0,0 0 0,0-1 0,0 0 0,0 0 0,-1 0 0,1-1 0,0 0 0,-1-1 0,0 0 0,0 0 0,0 0 0,6-6 0,1-1 0,-1-1 0,0 0 0,-1 0 0,-1-1 0,11-17 0,3-9 0,35-76 0,-51 95 0,-1-1 0,-1 1 0,0-1 0,-2-1 0,0 1 0,0-24 0,-4 34 0,2-4 0,-2 0 0,0 0 0,-1 0 0,-3-16 0,3 27 0,0 0 0,0 1 0,0-1 0,0 0 0,-1 1 0,0-1 0,1 1 0,-1 0 0,0-1 0,-1 1 0,1 0 0,-1 0 0,1 1 0,-1-1 0,0 0 0,0 1 0,0 0 0,0-1 0,0 1 0,-1 1 0,-4-3 0,-3 0 7,-1 0-1,0 1 1,0 1-1,0 0 1,-1 0-1,-14 1 1,-79 5-250,54 0-925,12-3-5658</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24"/>
    </inkml:context>
    <inkml:brush xml:id="br0">
      <inkml:brushProperty name="width" value="0.05" units="cm"/>
      <inkml:brushProperty name="height" value="0.05" units="cm"/>
      <inkml:brushProperty name="color" value="#e71224"/>
    </inkml:brush>
  </inkml:definitions>
  <inkml:trace contextRef="#ctx0" brushRef="#br0">0 184 24575,'14'-2'0,"-1"1"0,1-2 0,-1 0 0,0 0 0,0-1 0,0-1 0,-1 0 0,20-11 0,-14 7 0,0 0 0,0 2 0,21-6 0,-8 8 0,1 1 0,-1 1 0,39 1 0,-40 3 0,0-2 0,0-2 0,51-9 0,54-31 0,-113 36 0,1 0 0,0 2 0,0 0 0,0 2 0,25-1 0,122 5 0,-85 1 0,672-1-1365,-719-1-5461</inkml:trace>
</inkml:ink>
</file>

<file path=ppt/ink/ink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0:22"/>
    </inkml:context>
    <inkml:brush xml:id="br0">
      <inkml:brushProperty name="width" value="0.1" units="cm"/>
      <inkml:brushProperty name="height" value="0.1" units="cm"/>
      <inkml:brushProperty name="color" value="#e71224"/>
    </inkml:brush>
  </inkml:definitions>
  <inkml:trace contextRef="#ctx0" brushRef="#br0">500 1072 24575,'10'0'0,"1"0"0,-1 0 0,1-1 0,-1 0 0,0-1 0,1-1 0,-1 1 0,0-1 0,-1-1 0,1 0 0,0 0 0,-1-1 0,0 0 0,0-1 0,-1 0 0,11-9 0,47-54 0,79-106 0,-128 151 0,17-30 0,14-21 0,-41 64 0,0 0 0,-1 0 0,0 0 0,-1-1 0,-1 0 0,1 0 0,-2 0 0,0 0 0,0-1 0,1-20 0,-1-14 0,-6-74 0,0 50 0,4 32 0,0 22 0,-1-1 0,-1 1 0,0 0 0,-7-33 0,7 46 0,0 1 0,0-1 0,0 1 0,-1-1 0,0 1 0,1 0 0,-1-1 0,0 1 0,-1 0 0,1 0 0,0 1 0,-1-1 0,0 0 0,0 1 0,1 0 0,-1-1 0,-1 1 0,1 0 0,0 1 0,0-1 0,-1 1 0,1-1 0,-1 1 0,1 0 0,-1 0 0,0 0 0,1 1 0,-5-1 0,0 1 0,-1 0 0,1 1 0,0 0 0,0 0 0,-1 1 0,1 0 0,0 1 0,1-1 0,-1 2 0,0-1 0,1 1 0,0 0 0,0 0 0,0 1 0,-10 9 0,-4 4 0,1 2 0,1 0 0,-22 30 0,3 5 0,-60 119 0,91-159 0,1 0 0,0 1 0,1 0 0,1 0 0,1 0 0,0 1 0,-1 19 0,5 121 0,2-86 0,-4 43 0,5 83 0,-1-177 0,0-1 0,2 1 0,1-1 0,0-1 0,1 1 0,1-1 0,1 0 0,0-1 0,1 0 0,19 23 0,-23-32 0,-1 0 0,1 1 0,-2-1 0,1 1 0,-1 0 0,-1 0 0,6 18 0,-9-23 0,1 1 0,-1-1 0,1 0 0,-1 0 0,0 1 0,-1-1 0,1 0 0,-1 1 0,0-1 0,0 0 0,0 0 0,-1 0 0,1 0 0,-1 0 0,0 0 0,0 0 0,-1 0 0,1-1 0,-1 1 0,-4 4 0,-4 3 0,0-1 0,-1-1 0,0 0 0,-1-1 0,-20 11 0,-71 27 0,71-31 0,-2-3 0,0 0 0,0-2 0,-43 5 0,66-13 0,0-2 0,0 1 0,0-2 0,0 1 0,0-2 0,0 1 0,-13-5 0,17 3 0,0 1 0,1-1 0,0-1 0,0 0 0,0 0 0,0 0 0,0-1 0,1 0 0,0 0 0,0 0 0,-10-12 0,11 9 0,0 0 0,0 1 0,1-2 0,0 1 0,0 0 0,1-1 0,0 1 0,1-1 0,0 0 0,0 0 0,0-13 0,0-14 0,5-57 0,-1 48 0,-1 29 0,0 0 0,1 0 0,7-28 0,-8 39 0,0 0 0,1 1 0,0-1 0,0 0 0,0 1 0,1 0 0,0-1 0,-1 1 0,2 0 0,-1 0 0,0 1 0,1-1 0,-1 1 0,1-1 0,0 1 0,7-4 0,119-58 0,-115 58 10,1 1 0,0 1 0,0 0 0,0 2 0,0-1 0,1 2 0,0 0 0,-1 1 0,1 1 0,0 0 0,21 4 0,14 5-505,-1 2 0,62 22 0,-74-20-6331</inkml:trace>
</inkml:ink>
</file>

<file path=ppt/ink/ink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40"/>
    </inkml:context>
    <inkml:brush xml:id="br0">
      <inkml:brushProperty name="width" value="0.1" units="cm"/>
      <inkml:brushProperty name="height" value="0.1" units="cm"/>
      <inkml:brushProperty name="color" value="#e71224"/>
    </inkml:brush>
  </inkml:definitions>
  <inkml:trace contextRef="#ctx0" brushRef="#br0">131 269 24575,'-1'3'0,"0"1"0,0-1 0,-1 0 0,1 0 0,-1 0 0,0 0 0,0 0 0,0 0 0,-1 0 0,1-1 0,0 1 0,-1-1 0,0 0 0,1 1 0,-6 1 0,-8 10 0,7-4 0,0 1 0,1 0 0,0 1 0,1 0 0,0 0 0,1 0 0,0 1 0,1 0 0,-6 20 0,11-32 0,0-1 0,-1 0 0,1 0 0,0 1 0,0-1 0,0 0 0,0 1 0,0-1 0,-1 0 0,1 1 0,0-1 0,0 1 0,0-1 0,0 0 0,0 1 0,0-1 0,0 0 0,0 1 0,0-1 0,0 0 0,1 1 0,-1-1 0,0 1 0,0-1 0,0 0 0,0 1 0,0-1 0,1 0 0,-1 0 0,0 1 0,0-1 0,1 0 0,-1 1 0,0-1 0,0 0 0,1 0 0,-1 0 0,0 1 0,1-1 0,-1 0 0,0 0 0,1 0 0,-1 0 0,0 1 0,1-1 0,-1 0 0,0 0 0,1 0 0,-1 0 0,0 0 0,1 0 0,-1 0 0,1 0 0,-1 0 0,0 0 0,1 0 0,-1 0 0,0-1 0,1 1 0,-1 0 0,0 0 0,1 0 0,-1 0 0,0 0 0,1-1 0,-1 1 0,22-15 0,3-14 0,-1-1 0,22-37 0,-3 4 0,-30 47 0,0 0 0,1 2 0,0 0 0,2 0 0,-1 1 0,2 1 0,31-18 0,-36 22 0,0-1 0,-1 0 0,0-1 0,17-19 0,-17 17 0,0 1 0,0 0 0,2 1 0,16-12 0,-25 20 0,0-1 0,0 1 0,0 1 0,1-1 0,-1 0 0,0 1 0,1 0 0,0 0 0,-1 1 0,1-1 0,-1 1 0,1 0 0,0 0 0,-1 0 0,1 1 0,0-1 0,-1 1 0,1 1 0,3 0 0,-4 0 0,0 0 0,0 0 0,-1 1 0,1-1 0,-1 1 0,0-1 0,0 1 0,0 0 0,0 0 0,0 1 0,0-1 0,-1 1 0,0-1 0,0 1 0,0 0 0,0 0 0,0-1 0,-1 1 0,0 0 0,0 1 0,0-1 0,1 7 0,1 11 0,-1 0 0,-2 46 0,0-50 0,-7 435-1365,7-415-5461</inkml:trace>
</inkml:ink>
</file>

<file path=ppt/ink/ink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40"/>
    </inkml:context>
    <inkml:brush xml:id="br0">
      <inkml:brushProperty name="width" value="0.1" units="cm"/>
      <inkml:brushProperty name="height" value="0.1" units="cm"/>
      <inkml:brushProperty name="color" value="#e71224"/>
    </inkml:brush>
  </inkml:definitions>
  <inkml:trace contextRef="#ctx0" brushRef="#br0">0 41 24575,'8'0'0,"2"-7"0,7-3 0,8 0 0,8 2 0,-3 3-8191</inkml:trace>
</inkml:ink>
</file>

<file path=ppt/ink/ink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09:41"/>
    </inkml:context>
    <inkml:brush xml:id="br0">
      <inkml:brushProperty name="width" value="0.1" units="cm"/>
      <inkml:brushProperty name="height" value="0.1" units="cm"/>
      <inkml:brushProperty name="color" value="#e71224"/>
    </inkml:brush>
  </inkml:definitions>
  <inkml:trace contextRef="#ctx0" brushRef="#br0">0 0 24575,'8'0'0,"9"0"0,10 0 0,8 0 0,5 0 0,4 0 0,2 8 0,1 2 0,-1 7 0,0 1 0,0-3 0,0-4 0,-1-4 0,-1-3 0,-7-2-8191</inkml:trace>
</inkml:ink>
</file>

<file path=ppt/ink/ink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0:24"/>
    </inkml:context>
    <inkml:brush xml:id="br0">
      <inkml:brushProperty name="width" value="0.1" units="cm"/>
      <inkml:brushProperty name="height" value="0.1" units="cm"/>
      <inkml:brushProperty name="color" value="#e71224"/>
    </inkml:brush>
  </inkml:definitions>
  <inkml:trace contextRef="#ctx0" brushRef="#br0">1 1 24575,'0'892'-1365,"0"-854"-5461</inkml:trace>
</inkml:ink>
</file>

<file path=ppt/ink/ink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0:26"/>
    </inkml:context>
    <inkml:brush xml:id="br0">
      <inkml:brushProperty name="width" value="0.1" units="cm"/>
      <inkml:brushProperty name="height" value="0.1" units="cm"/>
      <inkml:brushProperty name="color" value="#e71224"/>
    </inkml:brush>
  </inkml:definitions>
  <inkml:trace contextRef="#ctx0" brushRef="#br0">315 1 24575,'-3'1'0,"0"0"0,-1 0 0,1 0 0,0 1 0,0 0 0,0-1 0,0 1 0,0 0 0,0 1 0,0-1 0,1 0 0,-1 1 0,-2 3 0,-12 10 0,6-7 0,1 0 0,-1 1 0,1 0 0,1 1 0,0 0 0,1 0 0,-9 16 0,0 5 0,-21 57 0,15-30 0,2 1 0,3 1 0,3 1 0,2 1 0,3 0 0,-3 109 0,12-82 0,6 130 0,-5-215 0,1-1 0,0 1 0,-1-1 0,2 0 0,-1 1 0,0-1 0,1 0 0,0 0 0,0 1 0,4 5 0,-4-8 0,-1 0 0,1 0 0,0-1 0,0 1 0,-1-1 0,1 0 0,0 1 0,0-1 0,0 0 0,0 0 0,0 0 0,1 0 0,-1-1 0,0 1 0,0-1 0,1 1 0,-1-1 0,0 0 0,1 0 0,-1 0 0,0 0 0,4 0 0,6-2 0,-1 0 0,1 0 0,-1-1 0,0-1 0,0 0 0,0 0 0,-1-1 0,1-1 0,-1 1 0,0-2 0,-1 1 0,1-2 0,-2 1 0,1-1 0,-1 0 0,0-1 0,13-18 0,-13 16 0,-2 0 0,0-1 0,0 0 0,-1 0 0,0 0 0,-1-1 0,-1 1 0,0-1 0,-1 0 0,0 0 0,0 0 0,-2 0 0,0 0 0,0-1 0,-5-24 0,0 10 0,2 7 0,0 1 0,-2 0 0,0 0 0,-2 1 0,-11-26 0,16 42-105,-1-1 0,1 0 0,-1 0 0,0 1 0,-1 0 0,1-1 0,0 1 0,-1 0 0,0 1 0,1-1 0,-1 1 0,-8-4 0,-17-5-6721</inkml:trace>
</inkml:ink>
</file>

<file path=ppt/ink/ink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2:50:28"/>
    </inkml:context>
    <inkml:brush xml:id="br0">
      <inkml:brushProperty name="width" value="0.1" units="cm"/>
      <inkml:brushProperty name="height" value="0.1" units="cm"/>
      <inkml:brushProperty name="color" value="#e71224"/>
    </inkml:brush>
  </inkml:definitions>
  <inkml:trace contextRef="#ctx0" brushRef="#br0">277 526 24575,'17'0'0,"-1"-1"0,1-1 0,0-1 0,0 0 0,-1-1 0,28-11 0,-14 2 0,0-2 0,40-27 0,-63 38 0,-1 0 0,0-1 0,1 0 0,-2 0 0,1-1 0,8-10 0,-12 14 0,-1 0 0,1-1 0,-1 1 0,0 0 0,0 0 0,0-1 0,0 1 0,-1-1 0,1 1 0,0-1 0,-1 1 0,0-1 0,0 1 0,1-1 0,-1 0 0,-1 1 0,1-1 0,0 1 0,-1-1 0,1 1 0,-1-1 0,0 1 0,0-1 0,-1-2 0,-4-3 0,1 0 0,-1 1 0,0 0 0,-1 0 0,0 0 0,0 1 0,0 0 0,-1 1 0,0-1 0,0 1 0,-10-4 0,5 2 0,0-1 0,1-1 0,-21-18 0,9 4 0,2-1 0,-37-51 0,56 70 0,0 0 0,-1 0 0,0 0 0,0 1 0,0 0 0,0-1 0,-1 1 0,0 1 0,0-1 0,0 1 0,0 0 0,-1 0 0,1 0 0,-7-2 0,8 4 0,-1 0 0,1 0 0,-1 1 0,0-1 0,1 1 0,-1 0 0,0 1 0,1-1 0,-1 1 0,0 0 0,1 0 0,-1 0 0,1 0 0,-1 1 0,1 0 0,0 0 0,0 0 0,-8 5 0,-6 7 0,1 1 0,1 0 0,0 1 0,1 1 0,-22 30 0,30-35 0,0-1 0,1 1 0,1 0 0,0 0 0,0 0 0,1 1 0,1 0 0,0 0 0,1 0 0,-1 14 0,1 20 0,5 70 0,0-48 0,-3-60 0,1-1 0,0 1 0,0 0 0,0-1 0,1 1 0,1-1 0,-1 1 0,1-1 0,7 12 0,-9-17 0,1-1 0,0 0 0,-1 0 0,1 1 0,0-1 0,0-1 0,0 1 0,1 0 0,-1 0 0,0-1 0,1 1 0,-1-1 0,1 0 0,-1 0 0,1 0 0,0 0 0,-1 0 0,1 0 0,0-1 0,0 0 0,-1 1 0,1-1 0,0 0 0,0 0 0,0 0 0,-1-1 0,1 1 0,0-1 0,0 0 0,-1 1 0,1-1 0,0 0 0,3-3 0,3 0 0,-1 0 0,0-1 0,-1-1 0,1 1 0,-1-1 0,9-10 0,-12 12 0,1-1 0,-1 0 0,1 1 0,0 0 0,0 0 0,0 1 0,1-1 0,-1 1 0,1 1 0,0-1 0,0 1 0,0-1 0,0 2 0,10-3 0,-15 4 0,1 0 0,0 0 0,0 0 0,-1 0 0,1 1 0,0-1 0,-1 1 0,1-1 0,0 1 0,-1-1 0,1 1 0,-1 0 0,1 0 0,-1 0 0,1 0 0,-1 0 0,0 0 0,1 0 0,0 2 0,1 0 0,-1 0 0,0 0 0,0 0 0,-1 1 0,1-1 0,-1 1 0,1-1 0,0 7 0,1 5 0,-1 1 0,0 0 0,-2 21 0,0-28 0,-6 493-1365,6-464-5461</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26"/>
    </inkml:context>
    <inkml:brush xml:id="br0">
      <inkml:brushProperty name="width" value="0.05" units="cm"/>
      <inkml:brushProperty name="height" value="0.05" units="cm"/>
      <inkml:brushProperty name="color" value="#e71224"/>
    </inkml:brush>
  </inkml:definitions>
  <inkml:trace contextRef="#ctx0" brushRef="#br0">0 95 24575,'10'-7'0,"0"1"0,0-1 0,1 1 0,-1 1 0,1 0 0,1 1 0,21-6 0,-12 3 0,17-3 0,0 1 0,1 2 0,0 1 0,0 3 0,1 1 0,-1 1 0,52 7 0,-86-5 0,-1-1 0,0 1 0,1 0 0,-1 0 0,0 1 0,0-1 0,0 1 0,0 0 0,0 0 0,0 0 0,-1 0 0,1 1 0,-1 0 0,1 0 0,-1 0 0,0 0 0,0 0 0,-1 0 0,1 1 0,0-1 0,-1 1 0,0 0 0,0 0 0,0 0 0,-1 0 0,1 0 0,-1 0 0,2 9 0,0 9 0,-1 0 0,0 0 0,-2 0 0,-3 35 0,1-23 0,1-17 0,-1-1 0,-1 1 0,-1-1 0,0 1 0,-1-1 0,0 0 0,-1-1 0,-14 25 0,8-20 0,-1 0 0,-1 0 0,-1-1 0,-1-1 0,-25 24 0,32-36 0,1 0 0,-1 0 0,-1-1 0,1 0 0,0 0 0,-1-1 0,0 0 0,0-1 0,-1 0 0,1-1 0,-18 3 0,-31 8 0,58-13 0,0 0 0,0 1 0,-1-1 0,1 0 0,0 1 0,0-1 0,0 1 0,-1 0 0,1-1 0,0 1 0,0 0 0,0 0 0,0-1 0,-1 2 0,2-1 0,0-1 0,0 0 0,0 1 0,0-1 0,0 0 0,0 1 0,0-1 0,1 0 0,-1 0 0,0 1 0,0-1 0,0 0 0,0 1 0,0-1 0,0 0 0,1 0 0,-1 1 0,0-1 0,0 0 0,0 0 0,1 1 0,-1-1 0,0 0 0,0 0 0,1 0 0,-1 0 0,0 1 0,1-1 0,-1 0 0,0 0 0,0 0 0,1 0 0,0 0 0,3 2 0,0-1 0,1 0 0,-1 0 0,1 0 0,0 0 0,5-1 0,6-2 0,1 0 0,-2-2 0,1 0 0,0 0 0,-1-1 0,26-13 0,-20 8 0,1 2 0,31-8 0,-22 10 63,54-1 1,-52 6-810,42-8 0,-37 0-6080</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36"/>
    </inkml:context>
    <inkml:brush xml:id="br0">
      <inkml:brushProperty name="width" value="0.05" units="cm"/>
      <inkml:brushProperty name="height" value="0.05" units="cm"/>
      <inkml:brushProperty name="color" value="#e71224"/>
    </inkml:brush>
  </inkml:definitions>
  <inkml:trace contextRef="#ctx0" brushRef="#br0">1 0 24575,'7'0'0,"11"0"0,9 0 0,8 0 0,6 0 0,3 0 0,1 0 0,2 0 0,-1 0 0,0 0 0,-7 0-8191</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38"/>
    </inkml:context>
    <inkml:brush xml:id="br0">
      <inkml:brushProperty name="width" value="0.05" units="cm"/>
      <inkml:brushProperty name="height" value="0.05" units="cm"/>
      <inkml:brushProperty name="color" value="#e71224"/>
    </inkml:brush>
  </inkml:definitions>
  <inkml:trace contextRef="#ctx0" brushRef="#br0">1 1 24575,'1'8'0,"0"1"0,1-1 0,1 0 0,-1 1 0,1-1 0,4 8 0,2 5 0,8 24 0,-8-23 0,-1-1 0,-1 1 0,0 1 0,3 27 0,-5 22 0,-4-43 0,2 0 0,10 45 0,-4-32 0,-1 1 0,3 82 0,-12 90 0,-2-87 0,3 94-1365,0-184-5461</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3T11:46:49"/>
    </inkml:context>
    <inkml:brush xml:id="br0">
      <inkml:brushProperty name="width" value="0.05" units="cm"/>
      <inkml:brushProperty name="height" value="0.05" units="cm"/>
      <inkml:brushProperty name="color" value="#e71224"/>
    </inkml:brush>
  </inkml:definitions>
  <inkml:trace contextRef="#ctx0" brushRef="#br0">1 0 24575,'7'0'0,"11"0"0,9 0 0,7 0 0,7 0 0,3 0 0,2 0 0,0 0 0,1 0 0,-1 0 0,0 0 0,-1 0 0,0 0 0,0 0 0,-1 0 0,1 0 0,-1 0 0,-7 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ECE450-D824-4DA5-9434-F2B85860FE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E48B83-0E7A-403B-ACBB-DB9EB7D796E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ECE450-D824-4DA5-9434-F2B85860FE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E48B83-0E7A-403B-ACBB-DB9EB7D796E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customXml" Target="../ink/ink5.xml"/><Relationship Id="rId7" Type="http://schemas.openxmlformats.org/officeDocument/2006/relationships/image" Target="../media/image11.png"/><Relationship Id="rId6" Type="http://schemas.openxmlformats.org/officeDocument/2006/relationships/customXml" Target="../ink/ink4.xml"/><Relationship Id="rId50" Type="http://schemas.openxmlformats.org/officeDocument/2006/relationships/slideLayout" Target="../slideLayouts/slideLayout1.xml"/><Relationship Id="rId5" Type="http://schemas.openxmlformats.org/officeDocument/2006/relationships/image" Target="../media/image10.png"/><Relationship Id="rId49" Type="http://schemas.openxmlformats.org/officeDocument/2006/relationships/image" Target="../media/image32.png"/><Relationship Id="rId48" Type="http://schemas.openxmlformats.org/officeDocument/2006/relationships/customXml" Target="../ink/ink25.xml"/><Relationship Id="rId47" Type="http://schemas.openxmlformats.org/officeDocument/2006/relationships/image" Target="../media/image31.png"/><Relationship Id="rId46" Type="http://schemas.openxmlformats.org/officeDocument/2006/relationships/customXml" Target="../ink/ink24.xml"/><Relationship Id="rId45" Type="http://schemas.openxmlformats.org/officeDocument/2006/relationships/image" Target="../media/image30.png"/><Relationship Id="rId44" Type="http://schemas.openxmlformats.org/officeDocument/2006/relationships/customXml" Target="../ink/ink23.xml"/><Relationship Id="rId43" Type="http://schemas.openxmlformats.org/officeDocument/2006/relationships/image" Target="../media/image29.png"/><Relationship Id="rId42" Type="http://schemas.openxmlformats.org/officeDocument/2006/relationships/customXml" Target="../ink/ink22.xml"/><Relationship Id="rId41" Type="http://schemas.openxmlformats.org/officeDocument/2006/relationships/image" Target="../media/image28.png"/><Relationship Id="rId40" Type="http://schemas.openxmlformats.org/officeDocument/2006/relationships/customXml" Target="../ink/ink21.xml"/><Relationship Id="rId4" Type="http://schemas.openxmlformats.org/officeDocument/2006/relationships/customXml" Target="../ink/ink3.xml"/><Relationship Id="rId39" Type="http://schemas.openxmlformats.org/officeDocument/2006/relationships/image" Target="../media/image27.png"/><Relationship Id="rId38" Type="http://schemas.openxmlformats.org/officeDocument/2006/relationships/customXml" Target="../ink/ink20.xml"/><Relationship Id="rId37" Type="http://schemas.openxmlformats.org/officeDocument/2006/relationships/image" Target="../media/image26.png"/><Relationship Id="rId36" Type="http://schemas.openxmlformats.org/officeDocument/2006/relationships/customXml" Target="../ink/ink19.xml"/><Relationship Id="rId35" Type="http://schemas.openxmlformats.org/officeDocument/2006/relationships/image" Target="../media/image25.png"/><Relationship Id="rId34" Type="http://schemas.openxmlformats.org/officeDocument/2006/relationships/customXml" Target="../ink/ink18.xml"/><Relationship Id="rId33" Type="http://schemas.openxmlformats.org/officeDocument/2006/relationships/image" Target="../media/image24.png"/><Relationship Id="rId32" Type="http://schemas.openxmlformats.org/officeDocument/2006/relationships/customXml" Target="../ink/ink17.xml"/><Relationship Id="rId31" Type="http://schemas.openxmlformats.org/officeDocument/2006/relationships/image" Target="../media/image23.png"/><Relationship Id="rId30" Type="http://schemas.openxmlformats.org/officeDocument/2006/relationships/customXml" Target="../ink/ink16.xml"/><Relationship Id="rId3" Type="http://schemas.openxmlformats.org/officeDocument/2006/relationships/image" Target="../media/image9.png"/><Relationship Id="rId29" Type="http://schemas.openxmlformats.org/officeDocument/2006/relationships/image" Target="../media/image22.png"/><Relationship Id="rId28" Type="http://schemas.openxmlformats.org/officeDocument/2006/relationships/customXml" Target="../ink/ink15.xml"/><Relationship Id="rId27" Type="http://schemas.openxmlformats.org/officeDocument/2006/relationships/image" Target="../media/image21.png"/><Relationship Id="rId26" Type="http://schemas.openxmlformats.org/officeDocument/2006/relationships/customXml" Target="../ink/ink14.xml"/><Relationship Id="rId25" Type="http://schemas.openxmlformats.org/officeDocument/2006/relationships/image" Target="../media/image20.png"/><Relationship Id="rId24" Type="http://schemas.openxmlformats.org/officeDocument/2006/relationships/customXml" Target="../ink/ink13.xml"/><Relationship Id="rId23" Type="http://schemas.openxmlformats.org/officeDocument/2006/relationships/image" Target="../media/image19.png"/><Relationship Id="rId22" Type="http://schemas.openxmlformats.org/officeDocument/2006/relationships/customXml" Target="../ink/ink12.xml"/><Relationship Id="rId21" Type="http://schemas.openxmlformats.org/officeDocument/2006/relationships/image" Target="../media/image18.png"/><Relationship Id="rId20" Type="http://schemas.openxmlformats.org/officeDocument/2006/relationships/customXml" Target="../ink/ink11.xml"/><Relationship Id="rId2" Type="http://schemas.openxmlformats.org/officeDocument/2006/relationships/customXml" Target="../ink/ink2.xml"/><Relationship Id="rId19" Type="http://schemas.openxmlformats.org/officeDocument/2006/relationships/image" Target="../media/image17.png"/><Relationship Id="rId18" Type="http://schemas.openxmlformats.org/officeDocument/2006/relationships/customXml" Target="../ink/ink10.xml"/><Relationship Id="rId17" Type="http://schemas.openxmlformats.org/officeDocument/2006/relationships/image" Target="../media/image16.png"/><Relationship Id="rId16" Type="http://schemas.openxmlformats.org/officeDocument/2006/relationships/customXml" Target="../ink/ink9.xml"/><Relationship Id="rId15" Type="http://schemas.openxmlformats.org/officeDocument/2006/relationships/image" Target="../media/image15.png"/><Relationship Id="rId14" Type="http://schemas.openxmlformats.org/officeDocument/2006/relationships/customXml" Target="../ink/ink8.xml"/><Relationship Id="rId13" Type="http://schemas.openxmlformats.org/officeDocument/2006/relationships/image" Target="../media/image14.png"/><Relationship Id="rId12" Type="http://schemas.openxmlformats.org/officeDocument/2006/relationships/customXml" Target="../ink/ink7.xml"/><Relationship Id="rId11" Type="http://schemas.openxmlformats.org/officeDocument/2006/relationships/image" Target="../media/image13.png"/><Relationship Id="rId10" Type="http://schemas.openxmlformats.org/officeDocument/2006/relationships/customXml" Target="../ink/ink6.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customXml" Target="../ink/ink29.xml"/><Relationship Id="rId7" Type="http://schemas.openxmlformats.org/officeDocument/2006/relationships/image" Target="../media/image36.png"/><Relationship Id="rId61" Type="http://schemas.openxmlformats.org/officeDocument/2006/relationships/slideLayout" Target="../slideLayouts/slideLayout1.xml"/><Relationship Id="rId60" Type="http://schemas.openxmlformats.org/officeDocument/2006/relationships/image" Target="../media/image60.png"/><Relationship Id="rId6" Type="http://schemas.openxmlformats.org/officeDocument/2006/relationships/customXml" Target="../ink/ink28.xml"/><Relationship Id="rId59" Type="http://schemas.openxmlformats.org/officeDocument/2006/relationships/customXml" Target="../ink/ink56.xml"/><Relationship Id="rId58" Type="http://schemas.openxmlformats.org/officeDocument/2006/relationships/image" Target="../media/image59.png"/><Relationship Id="rId57" Type="http://schemas.openxmlformats.org/officeDocument/2006/relationships/customXml" Target="../ink/ink55.xml"/><Relationship Id="rId56" Type="http://schemas.openxmlformats.org/officeDocument/2006/relationships/image" Target="../media/image58.png"/><Relationship Id="rId55" Type="http://schemas.openxmlformats.org/officeDocument/2006/relationships/customXml" Target="../ink/ink54.xml"/><Relationship Id="rId54" Type="http://schemas.openxmlformats.org/officeDocument/2006/relationships/image" Target="../media/image57.png"/><Relationship Id="rId53" Type="http://schemas.openxmlformats.org/officeDocument/2006/relationships/customXml" Target="../ink/ink53.xml"/><Relationship Id="rId52" Type="http://schemas.openxmlformats.org/officeDocument/2006/relationships/image" Target="../media/image56.png"/><Relationship Id="rId51" Type="http://schemas.openxmlformats.org/officeDocument/2006/relationships/customXml" Target="../ink/ink52.xml"/><Relationship Id="rId50" Type="http://schemas.openxmlformats.org/officeDocument/2006/relationships/image" Target="../media/image55.png"/><Relationship Id="rId5" Type="http://schemas.openxmlformats.org/officeDocument/2006/relationships/image" Target="../media/image35.png"/><Relationship Id="rId49" Type="http://schemas.openxmlformats.org/officeDocument/2006/relationships/customXml" Target="../ink/ink51.xml"/><Relationship Id="rId48" Type="http://schemas.openxmlformats.org/officeDocument/2006/relationships/image" Target="../media/image54.png"/><Relationship Id="rId47" Type="http://schemas.openxmlformats.org/officeDocument/2006/relationships/customXml" Target="../ink/ink50.xml"/><Relationship Id="rId46" Type="http://schemas.openxmlformats.org/officeDocument/2006/relationships/image" Target="../media/image53.png"/><Relationship Id="rId45" Type="http://schemas.openxmlformats.org/officeDocument/2006/relationships/customXml" Target="../ink/ink49.xml"/><Relationship Id="rId44" Type="http://schemas.openxmlformats.org/officeDocument/2006/relationships/image" Target="../media/image52.png"/><Relationship Id="rId43" Type="http://schemas.openxmlformats.org/officeDocument/2006/relationships/customXml" Target="../ink/ink48.xml"/><Relationship Id="rId42" Type="http://schemas.openxmlformats.org/officeDocument/2006/relationships/image" Target="../media/image51.png"/><Relationship Id="rId41" Type="http://schemas.openxmlformats.org/officeDocument/2006/relationships/customXml" Target="../ink/ink47.xml"/><Relationship Id="rId40" Type="http://schemas.openxmlformats.org/officeDocument/2006/relationships/image" Target="../media/image50.png"/><Relationship Id="rId4" Type="http://schemas.openxmlformats.org/officeDocument/2006/relationships/customXml" Target="../ink/ink27.xml"/><Relationship Id="rId39" Type="http://schemas.openxmlformats.org/officeDocument/2006/relationships/customXml" Target="../ink/ink46.xml"/><Relationship Id="rId38" Type="http://schemas.openxmlformats.org/officeDocument/2006/relationships/image" Target="../media/image49.png"/><Relationship Id="rId37" Type="http://schemas.openxmlformats.org/officeDocument/2006/relationships/customXml" Target="../ink/ink45.xml"/><Relationship Id="rId36" Type="http://schemas.openxmlformats.org/officeDocument/2006/relationships/image" Target="../media/image48.png"/><Relationship Id="rId35" Type="http://schemas.openxmlformats.org/officeDocument/2006/relationships/customXml" Target="../ink/ink44.xml"/><Relationship Id="rId34" Type="http://schemas.openxmlformats.org/officeDocument/2006/relationships/image" Target="../media/image47.png"/><Relationship Id="rId33" Type="http://schemas.openxmlformats.org/officeDocument/2006/relationships/customXml" Target="../ink/ink43.xml"/><Relationship Id="rId32" Type="http://schemas.openxmlformats.org/officeDocument/2006/relationships/image" Target="../media/image46.png"/><Relationship Id="rId31" Type="http://schemas.openxmlformats.org/officeDocument/2006/relationships/customXml" Target="../ink/ink42.xml"/><Relationship Id="rId30" Type="http://schemas.openxmlformats.org/officeDocument/2006/relationships/customXml" Target="../ink/ink41.xml"/><Relationship Id="rId3" Type="http://schemas.openxmlformats.org/officeDocument/2006/relationships/image" Target="../media/image34.png"/><Relationship Id="rId29" Type="http://schemas.openxmlformats.org/officeDocument/2006/relationships/customXml" Target="../ink/ink40.xml"/><Relationship Id="rId28" Type="http://schemas.openxmlformats.org/officeDocument/2006/relationships/image" Target="../media/image45.png"/><Relationship Id="rId27" Type="http://schemas.openxmlformats.org/officeDocument/2006/relationships/customXml" Target="../ink/ink39.xml"/><Relationship Id="rId26" Type="http://schemas.openxmlformats.org/officeDocument/2006/relationships/image" Target="../media/image44.png"/><Relationship Id="rId25" Type="http://schemas.openxmlformats.org/officeDocument/2006/relationships/customXml" Target="../ink/ink38.xml"/><Relationship Id="rId24" Type="http://schemas.openxmlformats.org/officeDocument/2006/relationships/customXml" Target="../ink/ink37.xml"/><Relationship Id="rId23" Type="http://schemas.openxmlformats.org/officeDocument/2006/relationships/image" Target="../media/image3.png"/><Relationship Id="rId22" Type="http://schemas.openxmlformats.org/officeDocument/2006/relationships/customXml" Target="../ink/ink36.xml"/><Relationship Id="rId21" Type="http://schemas.openxmlformats.org/officeDocument/2006/relationships/image" Target="../media/image43.png"/><Relationship Id="rId20" Type="http://schemas.openxmlformats.org/officeDocument/2006/relationships/customXml" Target="../ink/ink35.xml"/><Relationship Id="rId2" Type="http://schemas.openxmlformats.org/officeDocument/2006/relationships/customXml" Target="../ink/ink26.xml"/><Relationship Id="rId19" Type="http://schemas.openxmlformats.org/officeDocument/2006/relationships/image" Target="../media/image42.png"/><Relationship Id="rId18" Type="http://schemas.openxmlformats.org/officeDocument/2006/relationships/customXml" Target="../ink/ink34.xml"/><Relationship Id="rId17" Type="http://schemas.openxmlformats.org/officeDocument/2006/relationships/image" Target="../media/image41.png"/><Relationship Id="rId16" Type="http://schemas.openxmlformats.org/officeDocument/2006/relationships/customXml" Target="../ink/ink33.xml"/><Relationship Id="rId15" Type="http://schemas.openxmlformats.org/officeDocument/2006/relationships/image" Target="../media/image40.png"/><Relationship Id="rId14" Type="http://schemas.openxmlformats.org/officeDocument/2006/relationships/customXml" Target="../ink/ink32.xml"/><Relationship Id="rId13" Type="http://schemas.openxmlformats.org/officeDocument/2006/relationships/image" Target="../media/image39.png"/><Relationship Id="rId12" Type="http://schemas.openxmlformats.org/officeDocument/2006/relationships/customXml" Target="../ink/ink31.xml"/><Relationship Id="rId11" Type="http://schemas.openxmlformats.org/officeDocument/2006/relationships/image" Target="../media/image38.png"/><Relationship Id="rId10" Type="http://schemas.openxmlformats.org/officeDocument/2006/relationships/customXml" Target="../ink/ink30.xml"/><Relationship Id="rId1"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2506412"/>
          </a:xfrm>
        </p:spPr>
        <p:txBody>
          <a:bodyPr/>
          <a:lstStyle/>
          <a:p>
            <a:r>
              <a:rPr lang="en-US" altLang="zh-CN" dirty="0"/>
              <a:t>Optimization Methods</a:t>
            </a:r>
            <a:br>
              <a:rPr lang="en-US" altLang="zh-CN" dirty="0"/>
            </a:br>
            <a:br>
              <a:rPr lang="en-US" altLang="zh-CN" dirty="0"/>
            </a:br>
            <a:r>
              <a:rPr lang="en-US" altLang="zh-CN" dirty="0"/>
              <a:t>Lab 1 Session</a:t>
            </a:r>
            <a:endParaRPr lang="zh-CN" altLang="en-US" dirty="0"/>
          </a:p>
        </p:txBody>
      </p:sp>
      <p:sp>
        <p:nvSpPr>
          <p:cNvPr id="3" name="内容占位符 2"/>
          <p:cNvSpPr>
            <a:spLocks noGrp="1"/>
          </p:cNvSpPr>
          <p:nvPr>
            <p:ph idx="1"/>
          </p:nvPr>
        </p:nvSpPr>
        <p:spPr>
          <a:xfrm>
            <a:off x="693821" y="3323682"/>
            <a:ext cx="10515600" cy="1325563"/>
          </a:xfrm>
        </p:spPr>
        <p:txBody>
          <a:bodyPr/>
          <a:lstStyle/>
          <a:p>
            <a:pPr marL="0" indent="0">
              <a:buNone/>
            </a:pPr>
            <a:r>
              <a:rPr lang="en-US" altLang="zh-CN" dirty="0"/>
              <a:t>12112218 </a:t>
            </a:r>
            <a:r>
              <a:rPr lang="zh-CN" altLang="en-US" dirty="0"/>
              <a:t>史纪茂</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5642" y="465221"/>
            <a:ext cx="5085347" cy="523220"/>
          </a:xfrm>
          <a:prstGeom prst="rect">
            <a:avLst/>
          </a:prstGeom>
          <a:noFill/>
        </p:spPr>
        <p:txBody>
          <a:bodyPr wrap="square" rtlCol="0">
            <a:spAutoFit/>
          </a:bodyPr>
          <a:lstStyle/>
          <a:p>
            <a:r>
              <a:rPr lang="en-US" altLang="zh-CN" sz="2800" dirty="0"/>
              <a:t>question1</a:t>
            </a:r>
            <a:endParaRPr lang="zh-CN" altLang="en-US" sz="2800" dirty="0"/>
          </a:p>
        </p:txBody>
      </p:sp>
      <mc:AlternateContent xmlns:mc="http://schemas.openxmlformats.org/markup-compatibility/2006">
        <mc:Choice xmlns:a14="http://schemas.microsoft.com/office/drawing/2010/main" Requires="a14">
          <p:sp>
            <p:nvSpPr>
              <p:cNvPr id="6" name="文本框 5"/>
              <p:cNvSpPr txBox="1"/>
              <p:nvPr/>
            </p:nvSpPr>
            <p:spPr>
              <a:xfrm>
                <a:off x="272716" y="1315453"/>
                <a:ext cx="11742821" cy="2308324"/>
              </a:xfrm>
              <a:prstGeom prst="rect">
                <a:avLst/>
              </a:prstGeom>
              <a:noFill/>
            </p:spPr>
            <p:txBody>
              <a:bodyPr wrap="square" rtlCol="0">
                <a:spAutoFit/>
              </a:bodyPr>
              <a:lstStyle/>
              <a:p>
                <a:r>
                  <a:rPr lang="en-US" altLang="zh-CN" sz="2400" dirty="0"/>
                  <a:t>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2</m:t>
                    </m:r>
                  </m:oMath>
                </a14:m>
                <a:endParaRPr lang="en-US" altLang="zh-CN" sz="2400" dirty="0"/>
              </a:p>
              <a:p>
                <a:r>
                  <a:rPr lang="en-US" altLang="zh-CN" sz="2400" dirty="0"/>
                  <a:t>Since if we ignore the repeat solution, we know that the number is n!, however, we can figure out that for n-city TSP, one group of solutions which means they can be viewed as the same is n. At the same time, each road has two direction, so we need to divide it by 2. </a:t>
                </a:r>
                <a:endParaRPr lang="en-US" altLang="zh-CN" sz="2400" dirty="0"/>
              </a:p>
              <a:p>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272716" y="1315453"/>
                <a:ext cx="11742821" cy="2308324"/>
              </a:xfrm>
              <a:prstGeom prst="rect">
                <a:avLst/>
              </a:prstGeom>
              <a:blipFill rotWithShape="1">
                <a:blip r:embed="rId1"/>
                <a:stretch>
                  <a:fillRect l="-3" t="-16" r="1" b="20"/>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5642" y="465221"/>
            <a:ext cx="5085347" cy="523220"/>
          </a:xfrm>
          <a:prstGeom prst="rect">
            <a:avLst/>
          </a:prstGeom>
          <a:noFill/>
        </p:spPr>
        <p:txBody>
          <a:bodyPr wrap="square" rtlCol="0">
            <a:spAutoFit/>
          </a:bodyPr>
          <a:lstStyle/>
          <a:p>
            <a:r>
              <a:rPr lang="en-US" altLang="zh-CN" sz="2800" dirty="0"/>
              <a:t>question2</a:t>
            </a:r>
            <a:endParaRPr lang="zh-CN" altLang="en-US" sz="2800" dirty="0"/>
          </a:p>
        </p:txBody>
      </p:sp>
      <mc:AlternateContent xmlns:mc="http://schemas.openxmlformats.org/markup-compatibility/2006">
        <mc:Choice xmlns:a14="http://schemas.microsoft.com/office/drawing/2010/main" Requires="a14">
          <p:sp>
            <p:nvSpPr>
              <p:cNvPr id="6" name="文本框 5"/>
              <p:cNvSpPr txBox="1"/>
              <p:nvPr/>
            </p:nvSpPr>
            <p:spPr>
              <a:xfrm>
                <a:off x="272716" y="1315453"/>
                <a:ext cx="11742821" cy="2770505"/>
              </a:xfrm>
              <a:prstGeom prst="rect">
                <a:avLst/>
              </a:prstGeom>
              <a:noFill/>
            </p:spPr>
            <p:txBody>
              <a:bodyPr wrap="square" rtlCol="0">
                <a:spAutoFit/>
              </a:bodyPr>
              <a:lstStyle/>
              <a:p>
                <a:r>
                  <a:rPr lang="en-US" altLang="zh-CN" sz="2400" dirty="0"/>
                  <a:t>This problem can be divided into two steps. First choose </a:t>
                </a:r>
                <a:r>
                  <a:rPr lang="en-US" altLang="zh-CN" sz="2400" dirty="0"/>
                  <a:t>how many machines will be used, and second part is to schedule 4 jobs.</a:t>
                </a:r>
                <a:endParaRPr lang="en-US" altLang="zh-CN" sz="2400" dirty="0"/>
              </a:p>
              <a:p>
                <a:r>
                  <a:rPr lang="en-US" altLang="zh-CN" sz="2400" dirty="0"/>
                  <a:t>0+0+4:   1</a:t>
                </a:r>
                <a:endParaRPr lang="en-US" altLang="zh-CN" sz="2400" dirty="0"/>
              </a:p>
              <a:p>
                <a:r>
                  <a:rPr lang="en-US" altLang="zh-CN" sz="2400" dirty="0"/>
                  <a:t>0+1+3:   </a:t>
                </a:r>
                <a14:m>
                  <m:oMath xmlns:m="http://schemas.openxmlformats.org/officeDocument/2006/math">
                    <m:sSubSup>
                      <m:sSubSupPr>
                        <m:ctrlPr>
                          <a:rPr lang="en-US" altLang="zh-CN" sz="2400" i="1" smtClean="0">
                            <a:solidFill>
                              <a:srgbClr val="836967"/>
                            </a:solidFill>
                            <a:latin typeface="Cambria Math" panose="02040503050406030204" pitchFamily="18" charset="0"/>
                          </a:rPr>
                        </m:ctrlPr>
                      </m:sSubSupPr>
                      <m:e>
                        <m:r>
                          <a:rPr lang="en-US" altLang="zh-CN" sz="2400" i="1" smtClean="0">
                            <a:latin typeface="Cambria Math" panose="02040503050406030204" pitchFamily="18" charset="0"/>
                          </a:rPr>
                          <m:t>𝐶</m:t>
                        </m:r>
                      </m:e>
                      <m:sub>
                        <m:r>
                          <a:rPr lang="en-US" altLang="zh-CN" sz="2400" b="0" i="1" smtClean="0">
                            <a:latin typeface="Cambria Math" panose="02040503050406030204" pitchFamily="18" charset="0"/>
                          </a:rPr>
                          <m:t>4</m:t>
                        </m:r>
                      </m:sub>
                      <m:sup>
                        <m:r>
                          <a:rPr lang="en-US" altLang="zh-CN" sz="2400" b="0" i="1" smtClean="0">
                            <a:latin typeface="Cambria Math" panose="02040503050406030204" pitchFamily="18" charset="0"/>
                          </a:rPr>
                          <m:t>1</m:t>
                        </m:r>
                      </m:sup>
                    </m:sSubSup>
                  </m:oMath>
                </a14:m>
                <a:endParaRPr lang="en-US" altLang="zh-CN" sz="2400" dirty="0"/>
              </a:p>
              <a:p>
                <a:r>
                  <a:rPr lang="en-US" altLang="zh-CN" sz="2400" dirty="0"/>
                  <a:t>0+2+2:   </a:t>
                </a:r>
                <a14:m>
                  <m:oMath xmlns:m="http://schemas.openxmlformats.org/officeDocument/2006/math">
                    <m:sSubSup>
                      <m:sSubSupPr>
                        <m:ctrlPr>
                          <a:rPr lang="en-US" altLang="zh-CN" sz="2400" i="1" smtClean="0">
                            <a:solidFill>
                              <a:srgbClr val="836967"/>
                            </a:solidFill>
                            <a:latin typeface="Cambria Math" panose="02040503050406030204" pitchFamily="18" charset="0"/>
                          </a:rPr>
                        </m:ctrlPr>
                      </m:sSubSupPr>
                      <m:e>
                        <m:r>
                          <a:rPr lang="en-US" altLang="zh-CN" sz="2400" i="1" smtClean="0">
                            <a:latin typeface="Cambria Math" panose="02040503050406030204" pitchFamily="18" charset="0"/>
                          </a:rPr>
                          <m:t>𝐶</m:t>
                        </m:r>
                      </m:e>
                      <m:sub>
                        <m:r>
                          <a:rPr lang="en-US" altLang="zh-CN" sz="2400" b="0" i="1" smtClean="0">
                            <a:latin typeface="Cambria Math" panose="02040503050406030204" pitchFamily="18" charset="0"/>
                          </a:rPr>
                          <m:t>4</m:t>
                        </m:r>
                      </m:sub>
                      <m:sup>
                        <m:r>
                          <a:rPr lang="en-US" altLang="zh-CN" sz="2400" b="0" i="1" smtClean="0">
                            <a:latin typeface="Cambria Math" panose="02040503050406030204" pitchFamily="18" charset="0"/>
                          </a:rPr>
                          <m:t>2</m:t>
                        </m:r>
                      </m:sup>
                    </m:sSubSup>
                  </m:oMath>
                </a14:m>
                <a:r>
                  <a:rPr lang="en-US" altLang="zh-CN" sz="2400" dirty="0"/>
                  <a:t>/2=3</a:t>
                </a:r>
                <a:endParaRPr lang="en-US" altLang="zh-CN" sz="2400" dirty="0"/>
              </a:p>
              <a:p>
                <a:r>
                  <a:rPr lang="en-US" altLang="zh-CN" sz="2400" dirty="0"/>
                  <a:t>1+1+2:   </a:t>
                </a:r>
                <a14:m>
                  <m:oMath xmlns:m="http://schemas.openxmlformats.org/officeDocument/2006/math">
                    <m:sSubSup>
                      <m:sSubSupPr>
                        <m:ctrlPr>
                          <a:rPr lang="en-US" altLang="zh-CN" sz="2400" i="1" smtClean="0">
                            <a:solidFill>
                              <a:srgbClr val="836967"/>
                            </a:solidFill>
                            <a:latin typeface="Cambria Math" panose="02040503050406030204" pitchFamily="18" charset="0"/>
                          </a:rPr>
                        </m:ctrlPr>
                      </m:sSubSupPr>
                      <m:e>
                        <m:r>
                          <a:rPr lang="en-US" altLang="zh-CN" sz="2400" i="1" smtClean="0">
                            <a:latin typeface="Cambria Math" panose="02040503050406030204" pitchFamily="18" charset="0"/>
                          </a:rPr>
                          <m:t>𝐶</m:t>
                        </m:r>
                      </m:e>
                      <m:sub>
                        <m:r>
                          <a:rPr lang="en-US" altLang="zh-CN" sz="2400" b="0" i="1" smtClean="0">
                            <a:latin typeface="Cambria Math" panose="02040503050406030204" pitchFamily="18" charset="0"/>
                          </a:rPr>
                          <m:t>4</m:t>
                        </m:r>
                      </m:sub>
                      <m:sup>
                        <m:r>
                          <a:rPr lang="en-US" altLang="zh-CN" sz="2400" b="0" i="1" smtClean="0">
                            <a:latin typeface="Cambria Math" panose="02040503050406030204" pitchFamily="18" charset="0"/>
                          </a:rPr>
                          <m:t>2</m:t>
                        </m:r>
                      </m:sup>
                    </m:sSubSup>
                  </m:oMath>
                </a14:m>
                <a:endParaRPr lang="en-US" altLang="zh-CN" sz="2400" dirty="0"/>
              </a:p>
              <a:p>
                <a:r>
                  <a:rPr lang="en-US" altLang="zh-CN" sz="2400" dirty="0"/>
                  <a:t>The result can be expressed as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smtClean="0">
                            <a:solidFill>
                              <a:srgbClr val="836967"/>
                            </a:solidFill>
                            <a:latin typeface="Cambria Math" panose="02040503050406030204" pitchFamily="18" charset="0"/>
                          </a:rPr>
                        </m:ctrlPr>
                      </m:sSubSupPr>
                      <m:e>
                        <m:r>
                          <a:rPr lang="en-US" altLang="zh-CN" sz="2400" b="0" i="1" smtClean="0">
                            <a:solidFill>
                              <a:srgbClr val="836967"/>
                            </a:solidFill>
                            <a:latin typeface="Cambria Math" panose="02040503050406030204" pitchFamily="18" charset="0"/>
                          </a:rPr>
                          <m:t>(</m:t>
                        </m:r>
                        <m:r>
                          <a:rPr lang="en-US" altLang="zh-CN" sz="2400" i="1" smtClean="0">
                            <a:latin typeface="Cambria Math" panose="02040503050406030204" pitchFamily="18" charset="0"/>
                          </a:rPr>
                          <m:t>𝐶</m:t>
                        </m:r>
                      </m:e>
                      <m:sub>
                        <m:r>
                          <a:rPr lang="en-US" altLang="zh-CN" sz="2400" b="0" i="1" smtClean="0">
                            <a:latin typeface="Cambria Math" panose="02040503050406030204" pitchFamily="18" charset="0"/>
                          </a:rPr>
                          <m:t>4</m:t>
                        </m:r>
                      </m:sub>
                      <m:sup>
                        <m:r>
                          <a:rPr lang="en-US" altLang="zh-CN" sz="2400" b="0" i="1" smtClean="0">
                            <a:latin typeface="Cambria Math" panose="02040503050406030204" pitchFamily="18" charset="0"/>
                          </a:rPr>
                          <m:t>1</m:t>
                        </m:r>
                      </m:sup>
                    </m:sSubSup>
                    <m:r>
                      <a:rPr lang="en-US" altLang="zh-CN" sz="2400" b="0" i="1" smtClean="0">
                        <a:latin typeface="Cambria Math" panose="02040503050406030204" pitchFamily="18" charset="0"/>
                      </a:rPr>
                      <m:t>+</m:t>
                    </m:r>
                    <m:sSubSup>
                      <m:sSubSupPr>
                        <m:ctrlPr>
                          <a:rPr lang="en-US" altLang="zh-CN" sz="2400" i="1" smtClean="0">
                            <a:solidFill>
                              <a:srgbClr val="836967"/>
                            </a:solidFill>
                            <a:latin typeface="Cambria Math" panose="02040503050406030204" pitchFamily="18" charset="0"/>
                          </a:rPr>
                        </m:ctrlPr>
                      </m:sSubSupPr>
                      <m:e>
                        <m:r>
                          <a:rPr lang="en-US" altLang="zh-CN" sz="2400" i="1" smtClean="0">
                            <a:latin typeface="Cambria Math" panose="02040503050406030204" pitchFamily="18" charset="0"/>
                          </a:rPr>
                          <m:t>𝐶</m:t>
                        </m:r>
                      </m:e>
                      <m:sub>
                        <m:r>
                          <a:rPr lang="en-US" altLang="zh-CN" sz="2400" b="0" i="1" smtClean="0">
                            <a:latin typeface="Cambria Math" panose="02040503050406030204" pitchFamily="18" charset="0"/>
                          </a:rPr>
                          <m:t>4</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m:t>
                    </m:r>
                    <m:sSubSup>
                      <m:sSubSupPr>
                        <m:ctrlPr>
                          <a:rPr lang="en-US" altLang="zh-CN" sz="2400" i="1" smtClean="0">
                            <a:solidFill>
                              <a:srgbClr val="836967"/>
                            </a:solidFill>
                            <a:latin typeface="Cambria Math" panose="02040503050406030204" pitchFamily="18" charset="0"/>
                          </a:rPr>
                        </m:ctrlPr>
                      </m:sSubSupPr>
                      <m:e>
                        <m:r>
                          <a:rPr lang="en-US" altLang="zh-CN" sz="2400" i="1" smtClean="0">
                            <a:latin typeface="Cambria Math" panose="02040503050406030204" pitchFamily="18" charset="0"/>
                          </a:rPr>
                          <m:t>𝐶</m:t>
                        </m:r>
                      </m:e>
                      <m:sub>
                        <m:r>
                          <a:rPr lang="en-US" altLang="zh-CN" sz="2400" b="0" i="1" smtClean="0">
                            <a:latin typeface="Cambria Math" panose="02040503050406030204" pitchFamily="18" charset="0"/>
                          </a:rPr>
                          <m:t>4</m:t>
                        </m:r>
                      </m:sub>
                      <m:sup>
                        <m:r>
                          <a:rPr lang="en-US" altLang="zh-CN" sz="2400" b="0" i="1" smtClean="0">
                            <a:latin typeface="Cambria Math" panose="02040503050406030204" pitchFamily="18" charset="0"/>
                          </a:rPr>
                          <m:t>2</m:t>
                        </m:r>
                      </m:sup>
                    </m:sSubSup>
                    <m:r>
                      <a:rPr lang="en-US" altLang="zh-CN" sz="2400" b="0" i="0" smtClean="0">
                        <a:latin typeface="Cambria Math" panose="02040503050406030204" pitchFamily="18" charset="0"/>
                      </a:rPr>
                      <m:t>=</m:t>
                    </m:r>
                    <m:r>
                      <a:rPr lang="en-US" altLang="zh-CN" sz="2400" b="0" i="0" smtClean="0">
                        <a:latin typeface="Cambria Math" panose="02040503050406030204" pitchFamily="18" charset="0"/>
                      </a:rPr>
                      <m:t>14</m:t>
                    </m:r>
                  </m:oMath>
                </a14:m>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272716" y="1315453"/>
                <a:ext cx="11742821" cy="2770505"/>
              </a:xfrm>
              <a:prstGeom prst="rect">
                <a:avLst/>
              </a:prstGeom>
              <a:blipFill rotWithShape="1">
                <a:blip r:embed="rId1"/>
                <a:stretch>
                  <a:fillRect l="-3" t="-13" r="1" b="13"/>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6224697" y="3143981"/>
              <a:ext cx="360" cy="360"/>
            </p14:xfrm>
          </p:contentPart>
        </mc:Choice>
        <mc:Fallback xmlns="">
          <p:pic>
            <p:nvPicPr>
              <p:cNvPr id="2" name="墨迹 1"/>
            </p:nvPicPr>
            <p:blipFill>
              <a:blip r:embed="rId3"/>
            </p:blipFill>
            <p:spPr>
              <a:xfrm>
                <a:off x="6224697" y="3143981"/>
                <a:ext cx="360" cy="36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5642" y="465221"/>
            <a:ext cx="5085347" cy="523220"/>
          </a:xfrm>
          <a:prstGeom prst="rect">
            <a:avLst/>
          </a:prstGeom>
          <a:noFill/>
        </p:spPr>
        <p:txBody>
          <a:bodyPr wrap="square" rtlCol="0">
            <a:spAutoFit/>
          </a:bodyPr>
          <a:lstStyle/>
          <a:p>
            <a:r>
              <a:rPr lang="en-US" altLang="zh-CN" sz="2800" dirty="0"/>
              <a:t>question3</a:t>
            </a:r>
            <a:endParaRPr lang="zh-CN" altLang="en-US" sz="2800" dirty="0"/>
          </a:p>
        </p:txBody>
      </p:sp>
      <mc:AlternateContent xmlns:mc="http://schemas.openxmlformats.org/markup-compatibility/2006">
        <mc:Choice xmlns:a14="http://schemas.microsoft.com/office/drawing/2010/main" Requires="a14">
          <p:sp>
            <p:nvSpPr>
              <p:cNvPr id="6" name="文本框 5"/>
              <p:cNvSpPr txBox="1"/>
              <p:nvPr/>
            </p:nvSpPr>
            <p:spPr>
              <a:xfrm>
                <a:off x="224589" y="1379621"/>
                <a:ext cx="11742821" cy="3785652"/>
              </a:xfrm>
              <a:prstGeom prst="rect">
                <a:avLst/>
              </a:prstGeom>
              <a:noFill/>
            </p:spPr>
            <p:txBody>
              <a:bodyPr wrap="square" rtlCol="0">
                <a:spAutoFit/>
              </a:bodyPr>
              <a:lstStyle/>
              <a:p>
                <a:r>
                  <a:rPr lang="en-US" altLang="zh-CN" sz="4800" dirty="0"/>
                  <a:t>For each job, it has two choice of machine. Therefore the total number including repeated result is </a:t>
                </a:r>
                <a14:m>
                  <m:oMath xmlns:m="http://schemas.openxmlformats.org/officeDocument/2006/math">
                    <m:sSup>
                      <m:sSupPr>
                        <m:ctrlPr>
                          <a:rPr lang="en-US" altLang="zh-CN" sz="4800" i="1" dirty="0" smtClean="0">
                            <a:solidFill>
                              <a:srgbClr val="836967"/>
                            </a:solidFill>
                            <a:latin typeface="Cambria Math" panose="02040503050406030204" pitchFamily="18" charset="0"/>
                          </a:rPr>
                        </m:ctrlPr>
                      </m:sSupPr>
                      <m:e>
                        <m:r>
                          <a:rPr lang="en-US" altLang="zh-CN" sz="4800" dirty="0" smtClean="0">
                            <a:latin typeface="Cambria Math" panose="02040503050406030204" pitchFamily="18" charset="0"/>
                          </a:rPr>
                          <m:t>2</m:t>
                        </m:r>
                      </m:e>
                      <m:sup>
                        <m:r>
                          <a:rPr lang="en-US" altLang="zh-CN" sz="4800" i="1" dirty="0" smtClean="0">
                            <a:latin typeface="Cambria Math" panose="02040503050406030204" pitchFamily="18" charset="0"/>
                          </a:rPr>
                          <m:t>𝑛</m:t>
                        </m:r>
                      </m:sup>
                    </m:sSup>
                  </m:oMath>
                </a14:m>
                <a:r>
                  <a:rPr lang="en-US" altLang="zh-CN" sz="4800" dirty="0"/>
                  <a:t>. Now we consider repeated result. Every same solution has 2. Hence final result is </a:t>
                </a:r>
                <a14:m>
                  <m:oMath xmlns:m="http://schemas.openxmlformats.org/officeDocument/2006/math">
                    <m:sSup>
                      <m:sSupPr>
                        <m:ctrlPr>
                          <a:rPr lang="en-US" altLang="zh-CN" sz="4800" i="1" dirty="0" smtClean="0">
                            <a:solidFill>
                              <a:srgbClr val="836967"/>
                            </a:solidFill>
                            <a:latin typeface="Cambria Math" panose="02040503050406030204" pitchFamily="18" charset="0"/>
                          </a:rPr>
                        </m:ctrlPr>
                      </m:sSupPr>
                      <m:e>
                        <m:r>
                          <a:rPr lang="en-US" altLang="zh-CN" sz="4800" dirty="0" smtClean="0">
                            <a:latin typeface="Cambria Math" panose="02040503050406030204" pitchFamily="18" charset="0"/>
                          </a:rPr>
                          <m:t>2</m:t>
                        </m:r>
                      </m:e>
                      <m:sup>
                        <m:r>
                          <a:rPr lang="en-US" altLang="zh-CN" sz="4800" i="1" dirty="0" smtClean="0">
                            <a:latin typeface="Cambria Math" panose="02040503050406030204" pitchFamily="18" charset="0"/>
                          </a:rPr>
                          <m:t>𝑛</m:t>
                        </m:r>
                        <m:r>
                          <a:rPr lang="en-US" altLang="zh-CN" sz="4800" i="0" dirty="0" smtClean="0">
                            <a:latin typeface="Cambria Math" panose="02040503050406030204" pitchFamily="18" charset="0"/>
                          </a:rPr>
                          <m:t>−</m:t>
                        </m:r>
                        <m:r>
                          <a:rPr lang="en-US" altLang="zh-CN" sz="4800" i="0" dirty="0" smtClean="0">
                            <a:latin typeface="Cambria Math" panose="02040503050406030204" pitchFamily="18" charset="0"/>
                          </a:rPr>
                          <m:t>1</m:t>
                        </m:r>
                      </m:sup>
                    </m:sSup>
                  </m:oMath>
                </a14:m>
                <a:endParaRPr lang="en-US" altLang="zh-CN" sz="4800" dirty="0"/>
              </a:p>
            </p:txBody>
          </p:sp>
        </mc:Choice>
        <mc:Fallback>
          <p:sp>
            <p:nvSpPr>
              <p:cNvPr id="6" name="文本框 5"/>
              <p:cNvSpPr txBox="1">
                <a:spLocks noRot="1" noChangeAspect="1" noMove="1" noResize="1" noEditPoints="1" noAdjustHandles="1" noChangeArrowheads="1" noChangeShapeType="1" noTextEdit="1"/>
              </p:cNvSpPr>
              <p:nvPr/>
            </p:nvSpPr>
            <p:spPr>
              <a:xfrm>
                <a:off x="224589" y="1379621"/>
                <a:ext cx="11742821" cy="3785652"/>
              </a:xfrm>
              <a:prstGeom prst="rect">
                <a:avLst/>
              </a:prstGeom>
              <a:blipFill rotWithShape="1">
                <a:blip r:embed="rId1"/>
                <a:stretch>
                  <a:fillRect l="-4" t="-11" r="2" b="5"/>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77516" y="449179"/>
            <a:ext cx="5085347" cy="523220"/>
          </a:xfrm>
          <a:prstGeom prst="rect">
            <a:avLst/>
          </a:prstGeom>
          <a:noFill/>
        </p:spPr>
        <p:txBody>
          <a:bodyPr wrap="square" rtlCol="0">
            <a:spAutoFit/>
          </a:bodyPr>
          <a:lstStyle/>
          <a:p>
            <a:r>
              <a:rPr lang="en-US" altLang="zh-CN" sz="2800" dirty="0"/>
              <a:t>question4</a:t>
            </a:r>
            <a:endParaRPr lang="zh-CN" altLang="en-US" sz="2800" dirty="0"/>
          </a:p>
        </p:txBody>
      </p:sp>
      <mc:AlternateContent xmlns:mc="http://schemas.openxmlformats.org/markup-compatibility/2006">
        <mc:Choice xmlns:a14="http://schemas.microsoft.com/office/drawing/2010/main" Requires="a14">
          <p:sp>
            <p:nvSpPr>
              <p:cNvPr id="6" name="文本框 5"/>
              <p:cNvSpPr txBox="1"/>
              <p:nvPr/>
            </p:nvSpPr>
            <p:spPr>
              <a:xfrm>
                <a:off x="272716" y="1315453"/>
                <a:ext cx="11742821" cy="847090"/>
              </a:xfrm>
              <a:prstGeom prst="rect">
                <a:avLst/>
              </a:prstGeom>
              <a:noFill/>
            </p:spPr>
            <p:txBody>
              <a:bodyPr wrap="square" rtlCol="0">
                <a:spAutoFit/>
              </a:bodyPr>
              <a:lstStyle/>
              <a:p>
                <a:r>
                  <a:rPr lang="en-US" altLang="zh-CN" sz="2400" dirty="0"/>
                  <a:t>Each items has two choice, whether is chosen or not. For n items, the total number of choice is </a:t>
                </a:r>
                <a14:m>
                  <m:oMath xmlns:m="http://schemas.openxmlformats.org/officeDocument/2006/math">
                    <m:sSup>
                      <m:sSupPr>
                        <m:ctrlPr>
                          <a:rPr lang="en-US" altLang="zh-CN" sz="2400" i="1" dirty="0" smtClean="0">
                            <a:solidFill>
                              <a:srgbClr val="836967"/>
                            </a:solidFill>
                            <a:latin typeface="Cambria Math" panose="02040503050406030204" pitchFamily="18" charset="0"/>
                          </a:rPr>
                        </m:ctrlPr>
                      </m:sSupPr>
                      <m:e>
                        <m:r>
                          <a:rPr lang="en-US" altLang="zh-CN" sz="2400" dirty="0" smtClean="0">
                            <a:latin typeface="Cambria Math" panose="02040503050406030204" pitchFamily="18" charset="0"/>
                          </a:rPr>
                          <m:t>2</m:t>
                        </m:r>
                      </m:e>
                      <m:sup>
                        <m:r>
                          <a:rPr lang="en-US" altLang="zh-CN" sz="2400" i="1" dirty="0" smtClean="0">
                            <a:latin typeface="Cambria Math" panose="02040503050406030204" pitchFamily="18" charset="0"/>
                          </a:rPr>
                          <m:t>𝑛</m:t>
                        </m:r>
                      </m:sup>
                    </m:sSup>
                  </m:oMath>
                </a14:m>
                <a:r>
                  <a:rPr lang="en-US" altLang="zh-CN" sz="2400" dirty="0"/>
                  <a:t>, since n = 30, therefore the result is </a:t>
                </a:r>
                <a14:m>
                  <m:oMath xmlns:m="http://schemas.openxmlformats.org/officeDocument/2006/math">
                    <m:sSup>
                      <m:sSupPr>
                        <m:ctrlPr>
                          <a:rPr lang="en-US" altLang="zh-CN" sz="2400" i="1" dirty="0">
                            <a:latin typeface="Cambria Math" panose="02040503050406030204" pitchFamily="18" charset="0"/>
                            <a:cs typeface="Cambria Math" panose="02040503050406030204" pitchFamily="18" charset="0"/>
                          </a:rPr>
                        </m:ctrlPr>
                      </m:sSupPr>
                      <m:e>
                        <m:r>
                          <a:rPr lang="en-US" altLang="zh-CN" sz="2400" i="1" dirty="0">
                            <a:latin typeface="Cambria Math" panose="02040503050406030204" pitchFamily="18" charset="0"/>
                            <a:cs typeface="Cambria Math" panose="02040503050406030204" pitchFamily="18" charset="0"/>
                          </a:rPr>
                          <m:t>2</m:t>
                        </m:r>
                      </m:e>
                      <m:sup>
                        <m:r>
                          <a:rPr lang="en-US" altLang="zh-CN" sz="2400" i="1" dirty="0">
                            <a:latin typeface="Cambria Math" panose="02040503050406030204" pitchFamily="18" charset="0"/>
                            <a:cs typeface="Cambria Math" panose="02040503050406030204" pitchFamily="18" charset="0"/>
                          </a:rPr>
                          <m:t>30</m:t>
                        </m:r>
                      </m:sup>
                    </m:sSup>
                  </m:oMath>
                </a14:m>
                <a:r>
                  <a:rPr lang="en-US" altLang="zh-CN" sz="2400" dirty="0"/>
                  <a:t>. </a:t>
                </a:r>
                <a:endParaRPr lang="en-US" altLang="zh-CN" sz="2400" dirty="0"/>
              </a:p>
            </p:txBody>
          </p:sp>
        </mc:Choice>
        <mc:Fallback>
          <p:sp>
            <p:nvSpPr>
              <p:cNvPr id="6" name="文本框 5"/>
              <p:cNvSpPr txBox="1">
                <a:spLocks noRot="1" noChangeAspect="1" noMove="1" noResize="1" noEditPoints="1" noAdjustHandles="1" noChangeArrowheads="1" noChangeShapeType="1" noTextEdit="1"/>
              </p:cNvSpPr>
              <p:nvPr/>
            </p:nvSpPr>
            <p:spPr>
              <a:xfrm>
                <a:off x="272716" y="1315453"/>
                <a:ext cx="11742821" cy="847090"/>
              </a:xfrm>
              <a:prstGeom prst="rect">
                <a:avLst/>
              </a:prstGeom>
              <a:blipFill rotWithShape="1">
                <a:blip r:embed="rId1"/>
                <a:stretch>
                  <a:fillRect l="-3" t="-43" r="1" b="43"/>
                </a:stretch>
              </a:blipFill>
            </p:spPr>
            <p:txBody>
              <a:bodyPr/>
              <a:lstStyle/>
              <a:p>
                <a:r>
                  <a:rPr lang="zh-CN" altLang="en-US">
                    <a:noFill/>
                  </a:rPr>
                  <a:t> </a:t>
                </a:r>
              </a:p>
            </p:txBody>
          </p:sp>
        </mc:Fallback>
      </mc:AlternateContent>
      <p:graphicFrame>
        <p:nvGraphicFramePr>
          <p:cNvPr id="2" name="对象 1">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3"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032500" y="3346450"/>
          <a:ext cx="127000" cy="165100"/>
        </p:xfrm>
        <a:graphic>
          <a:graphicData uri="http://schemas.openxmlformats.org/presentationml/2006/ole">
            <mc:AlternateContent xmlns:mc="http://schemas.openxmlformats.org/markup-compatibility/2006">
              <mc:Choice xmlns:v="urn:schemas-microsoft-com:vml" Requires="v">
                <p:oleObj spid="_x0000_s7" name="" r:id="rId4" imgW="127000" imgH="165100" progId="Equation.KSEE3">
                  <p:embed/>
                </p:oleObj>
              </mc:Choice>
              <mc:Fallback>
                <p:oleObj name="" r:id="rId4" imgW="127000" imgH="165100" progId="Equation.KSEE3">
                  <p:embed/>
                  <p:pic>
                    <p:nvPicPr>
                      <p:cNvPr id="0" name="图片 1025"/>
                      <p:cNvPicPr/>
                      <p:nvPr/>
                    </p:nvPicPr>
                    <p:blipFill>
                      <a:blip r:embed="rId5"/>
                      <a:stretch>
                        <a:fillRect/>
                      </a:stretch>
                    </p:blipFill>
                    <p:spPr>
                      <a:xfrm>
                        <a:off x="6032500" y="3346450"/>
                        <a:ext cx="127000" cy="16510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 信件&#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0804" y="0"/>
            <a:ext cx="10358269" cy="6858000"/>
          </a:xfrm>
          <a:prstGeom prst="rect">
            <a:avLst/>
          </a:prstGeom>
        </p:spPr>
      </p:pic>
      <p:grpSp>
        <p:nvGrpSpPr>
          <p:cNvPr id="9" name="组合 8"/>
          <p:cNvGrpSpPr/>
          <p:nvPr/>
        </p:nvGrpSpPr>
        <p:grpSpPr>
          <a:xfrm>
            <a:off x="5694777" y="2340461"/>
            <a:ext cx="897120" cy="66240"/>
            <a:chOff x="5694777" y="2340461"/>
            <a:chExt cx="897120" cy="66240"/>
          </a:xfrm>
        </p:grpSpPr>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743377" y="2357741"/>
                <a:ext cx="360" cy="360"/>
              </p14:xfrm>
            </p:contentPart>
          </mc:Choice>
          <mc:Fallback xmlns="">
            <p:pic>
              <p:nvPicPr>
                <p:cNvPr id="2" name="墨迹 1"/>
              </p:nvPicPr>
              <p:blipFill>
                <a:blip r:embed="rId3"/>
              </p:blipFill>
              <p:spPr>
                <a:xfrm>
                  <a:off x="5743377" y="2357741"/>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5743377" y="2348021"/>
                <a:ext cx="6840" cy="10080"/>
              </p14:xfrm>
            </p:contentPart>
          </mc:Choice>
          <mc:Fallback xmlns="">
            <p:pic>
              <p:nvPicPr>
                <p:cNvPr id="4" name="墨迹 3"/>
              </p:nvPicPr>
              <p:blipFill>
                <a:blip r:embed="rId5"/>
              </p:blipFill>
              <p:spPr>
                <a:xfrm>
                  <a:off x="5743377" y="2348021"/>
                  <a:ext cx="6840" cy="1008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5694777" y="2357741"/>
                <a:ext cx="341640" cy="36000"/>
              </p14:xfrm>
            </p:contentPart>
          </mc:Choice>
          <mc:Fallback xmlns="">
            <p:pic>
              <p:nvPicPr>
                <p:cNvPr id="6" name="墨迹 5"/>
              </p:nvPicPr>
              <p:blipFill>
                <a:blip r:embed="rId7"/>
              </p:blipFill>
              <p:spPr>
                <a:xfrm>
                  <a:off x="5694777" y="2357741"/>
                  <a:ext cx="341640" cy="360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5903217" y="2340461"/>
                <a:ext cx="688680" cy="66240"/>
              </p14:xfrm>
            </p:contentPart>
          </mc:Choice>
          <mc:Fallback xmlns="">
            <p:pic>
              <p:nvPicPr>
                <p:cNvPr id="7" name="墨迹 6"/>
              </p:nvPicPr>
              <p:blipFill>
                <a:blip r:embed="rId9"/>
              </p:blipFill>
              <p:spPr>
                <a:xfrm>
                  <a:off x="5903217" y="2340461"/>
                  <a:ext cx="688680" cy="66240"/>
                </a:xfrm>
                <a:prstGeom prst="rect"/>
              </p:spPr>
            </p:pic>
          </mc:Fallback>
        </mc:AlternateContent>
      </p:grpSp>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5951817" y="2500301"/>
              <a:ext cx="271080" cy="241920"/>
            </p14:xfrm>
          </p:contentPart>
        </mc:Choice>
        <mc:Fallback xmlns="">
          <p:pic>
            <p:nvPicPr>
              <p:cNvPr id="8" name="墨迹 7"/>
            </p:nvPicPr>
            <p:blipFill>
              <a:blip r:embed="rId11"/>
            </p:blipFill>
            <p:spPr>
              <a:xfrm>
                <a:off x="5951817" y="2500301"/>
                <a:ext cx="271080" cy="241920"/>
              </a:xfrm>
              <a:prstGeom prst="rect"/>
            </p:spPr>
          </p:pic>
        </mc:Fallback>
      </mc:AlternateContent>
      <p:grpSp>
        <p:nvGrpSpPr>
          <p:cNvPr id="12" name="组合 11"/>
          <p:cNvGrpSpPr/>
          <p:nvPr/>
        </p:nvGrpSpPr>
        <p:grpSpPr>
          <a:xfrm>
            <a:off x="6833817" y="2823221"/>
            <a:ext cx="338040" cy="464040"/>
            <a:chOff x="6833817" y="2823221"/>
            <a:chExt cx="338040" cy="464040"/>
          </a:xfrm>
        </p:grpSpPr>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6833817" y="3080261"/>
                <a:ext cx="142560" cy="360"/>
              </p14:xfrm>
            </p:contentPart>
          </mc:Choice>
          <mc:Fallback xmlns="">
            <p:pic>
              <p:nvPicPr>
                <p:cNvPr id="10" name="墨迹 9"/>
              </p:nvPicPr>
              <p:blipFill>
                <a:blip r:embed="rId13"/>
              </p:blipFill>
              <p:spPr>
                <a:xfrm>
                  <a:off x="6833817" y="3080261"/>
                  <a:ext cx="14256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7122537" y="2823221"/>
                <a:ext cx="49320" cy="464040"/>
              </p14:xfrm>
            </p:contentPart>
          </mc:Choice>
          <mc:Fallback xmlns="">
            <p:pic>
              <p:nvPicPr>
                <p:cNvPr id="11" name="墨迹 10"/>
              </p:nvPicPr>
              <p:blipFill>
                <a:blip r:embed="rId15"/>
              </p:blipFill>
              <p:spPr>
                <a:xfrm>
                  <a:off x="7122537" y="2823221"/>
                  <a:ext cx="49320" cy="464040"/>
                </a:xfrm>
                <a:prstGeom prst="rect"/>
              </p:spPr>
            </p:pic>
          </mc:Fallback>
        </mc:AlternateContent>
      </p:grpSp>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9705537" y="2727101"/>
              <a:ext cx="255240" cy="360"/>
            </p14:xfrm>
          </p:contentPart>
        </mc:Choice>
        <mc:Fallback xmlns="">
          <p:pic>
            <p:nvPicPr>
              <p:cNvPr id="13" name="墨迹 12"/>
            </p:nvPicPr>
            <p:blipFill>
              <a:blip r:embed="rId17"/>
            </p:blipFill>
            <p:spPr>
              <a:xfrm>
                <a:off x="9705537" y="2727101"/>
                <a:ext cx="25524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10186857" y="2630621"/>
              <a:ext cx="360" cy="335520"/>
            </p14:xfrm>
          </p:contentPart>
        </mc:Choice>
        <mc:Fallback xmlns="">
          <p:pic>
            <p:nvPicPr>
              <p:cNvPr id="14" name="墨迹 13"/>
            </p:nvPicPr>
            <p:blipFill>
              <a:blip r:embed="rId19"/>
            </p:blipFill>
            <p:spPr>
              <a:xfrm>
                <a:off x="10186857" y="2630621"/>
                <a:ext cx="360" cy="335520"/>
              </a:xfrm>
              <a:prstGeom prst="rect"/>
            </p:spPr>
          </p:pic>
        </mc:Fallback>
      </mc:AlternateContent>
      <p:grpSp>
        <p:nvGrpSpPr>
          <p:cNvPr id="17" name="组合 16"/>
          <p:cNvGrpSpPr/>
          <p:nvPr/>
        </p:nvGrpSpPr>
        <p:grpSpPr>
          <a:xfrm>
            <a:off x="7250697" y="5053061"/>
            <a:ext cx="304920" cy="479880"/>
            <a:chOff x="7250697" y="5053061"/>
            <a:chExt cx="304920" cy="479880"/>
          </a:xfrm>
        </p:grpSpPr>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7250697" y="5341781"/>
                <a:ext cx="175320" cy="360"/>
              </p14:xfrm>
            </p:contentPart>
          </mc:Choice>
          <mc:Fallback xmlns="">
            <p:pic>
              <p:nvPicPr>
                <p:cNvPr id="15" name="墨迹 14"/>
              </p:nvPicPr>
              <p:blipFill>
                <a:blip r:embed="rId21"/>
              </p:blipFill>
              <p:spPr>
                <a:xfrm>
                  <a:off x="7250697" y="5341781"/>
                  <a:ext cx="17532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7555257" y="5053061"/>
                <a:ext cx="360" cy="479880"/>
              </p14:xfrm>
            </p:contentPart>
          </mc:Choice>
          <mc:Fallback xmlns="">
            <p:pic>
              <p:nvPicPr>
                <p:cNvPr id="16" name="墨迹 15"/>
              </p:nvPicPr>
              <p:blipFill>
                <a:blip r:embed="rId23"/>
              </p:blipFill>
              <p:spPr>
                <a:xfrm>
                  <a:off x="7555257" y="5053061"/>
                  <a:ext cx="360" cy="479880"/>
                </a:xfrm>
                <a:prstGeom prst="rect"/>
              </p:spPr>
            </p:pic>
          </mc:Fallback>
        </mc:AlternateContent>
      </p:grpSp>
      <p:grpSp>
        <p:nvGrpSpPr>
          <p:cNvPr id="21" name="组合 20"/>
          <p:cNvGrpSpPr/>
          <p:nvPr/>
        </p:nvGrpSpPr>
        <p:grpSpPr>
          <a:xfrm>
            <a:off x="7539417" y="6256541"/>
            <a:ext cx="257400" cy="463680"/>
            <a:chOff x="7539417" y="6256541"/>
            <a:chExt cx="257400" cy="463680"/>
          </a:xfrm>
        </p:grpSpPr>
        <mc:AlternateContent xmlns:mc="http://schemas.openxmlformats.org/markup-compatibility/2006" xmlns:p14="http://schemas.microsoft.com/office/powerpoint/2010/main">
          <mc:Choice Requires="p14">
            <p:contentPart r:id="rId24" p14:bwMode="auto">
              <p14:nvContentPartPr>
                <p14:cNvPr id="18" name="墨迹 17"/>
                <p14:cNvContentPartPr/>
                <p14:nvPr/>
              </p14:nvContentPartPr>
              <p14:xfrm>
                <a:off x="7572177" y="6368501"/>
                <a:ext cx="43200" cy="360"/>
              </p14:xfrm>
            </p:contentPart>
          </mc:Choice>
          <mc:Fallback xmlns="">
            <p:pic>
              <p:nvPicPr>
                <p:cNvPr id="18" name="墨迹 17"/>
              </p:nvPicPr>
              <p:blipFill>
                <a:blip r:embed="rId25"/>
              </p:blipFill>
              <p:spPr>
                <a:xfrm>
                  <a:off x="7572177" y="6368501"/>
                  <a:ext cx="432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9" name="墨迹 18"/>
                <p14:cNvContentPartPr/>
                <p14:nvPr/>
              </p14:nvContentPartPr>
              <p14:xfrm>
                <a:off x="7539417" y="6352661"/>
                <a:ext cx="142920" cy="360"/>
              </p14:xfrm>
            </p:contentPart>
          </mc:Choice>
          <mc:Fallback xmlns="">
            <p:pic>
              <p:nvPicPr>
                <p:cNvPr id="19" name="墨迹 18"/>
              </p:nvPicPr>
              <p:blipFill>
                <a:blip r:embed="rId27"/>
              </p:blipFill>
              <p:spPr>
                <a:xfrm>
                  <a:off x="7539417" y="6352661"/>
                  <a:ext cx="14292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0" name="墨迹 19"/>
                <p14:cNvContentPartPr/>
                <p14:nvPr/>
              </p14:nvContentPartPr>
              <p14:xfrm>
                <a:off x="7779537" y="6256541"/>
                <a:ext cx="17280" cy="463680"/>
              </p14:xfrm>
            </p:contentPart>
          </mc:Choice>
          <mc:Fallback xmlns="">
            <p:pic>
              <p:nvPicPr>
                <p:cNvPr id="20" name="墨迹 19"/>
              </p:nvPicPr>
              <p:blipFill>
                <a:blip r:embed="rId29"/>
              </p:blipFill>
              <p:spPr>
                <a:xfrm>
                  <a:off x="7779537" y="6256541"/>
                  <a:ext cx="17280" cy="463680"/>
                </a:xfrm>
                <a:prstGeom prst="rect"/>
              </p:spPr>
            </p:pic>
          </mc:Fallback>
        </mc:AlternateContent>
      </p:grpSp>
      <p:grpSp>
        <p:nvGrpSpPr>
          <p:cNvPr id="24" name="组合 23"/>
          <p:cNvGrpSpPr/>
          <p:nvPr/>
        </p:nvGrpSpPr>
        <p:grpSpPr>
          <a:xfrm>
            <a:off x="11807217" y="5742821"/>
            <a:ext cx="256680" cy="480240"/>
            <a:chOff x="11807217" y="5742821"/>
            <a:chExt cx="256680" cy="480240"/>
          </a:xfrm>
        </p:grpSpPr>
        <mc:AlternateContent xmlns:mc="http://schemas.openxmlformats.org/markup-compatibility/2006" xmlns:p14="http://schemas.microsoft.com/office/powerpoint/2010/main">
          <mc:Choice Requires="p14">
            <p:contentPart r:id="rId30" p14:bwMode="auto">
              <p14:nvContentPartPr>
                <p14:cNvPr id="22" name="墨迹 21"/>
                <p14:cNvContentPartPr/>
                <p14:nvPr/>
              </p14:nvContentPartPr>
              <p14:xfrm>
                <a:off x="11807217" y="5967821"/>
                <a:ext cx="158400" cy="360"/>
              </p14:xfrm>
            </p:contentPart>
          </mc:Choice>
          <mc:Fallback xmlns="">
            <p:pic>
              <p:nvPicPr>
                <p:cNvPr id="22" name="墨迹 21"/>
              </p:nvPicPr>
              <p:blipFill>
                <a:blip r:embed="rId31"/>
              </p:blipFill>
              <p:spPr>
                <a:xfrm>
                  <a:off x="11807217" y="5967821"/>
                  <a:ext cx="1584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3" name="墨迹 22"/>
                <p14:cNvContentPartPr/>
                <p14:nvPr/>
              </p14:nvContentPartPr>
              <p14:xfrm>
                <a:off x="12063537" y="5742821"/>
                <a:ext cx="360" cy="480240"/>
              </p14:xfrm>
            </p:contentPart>
          </mc:Choice>
          <mc:Fallback xmlns="">
            <p:pic>
              <p:nvPicPr>
                <p:cNvPr id="23" name="墨迹 22"/>
              </p:nvPicPr>
              <p:blipFill>
                <a:blip r:embed="rId33"/>
              </p:blipFill>
              <p:spPr>
                <a:xfrm>
                  <a:off x="12063537" y="5742821"/>
                  <a:ext cx="360" cy="480240"/>
                </a:xfrm>
                <a:prstGeom prst="rect"/>
              </p:spPr>
            </p:pic>
          </mc:Fallback>
        </mc:AlternateContent>
      </p:grpSp>
      <p:grpSp>
        <p:nvGrpSpPr>
          <p:cNvPr id="30" name="组合 29"/>
          <p:cNvGrpSpPr/>
          <p:nvPr/>
        </p:nvGrpSpPr>
        <p:grpSpPr>
          <a:xfrm>
            <a:off x="8454177" y="6417821"/>
            <a:ext cx="789840" cy="464400"/>
            <a:chOff x="8454177" y="6417821"/>
            <a:chExt cx="789840" cy="464400"/>
          </a:xfrm>
        </p:grpSpPr>
        <mc:AlternateContent xmlns:mc="http://schemas.openxmlformats.org/markup-compatibility/2006" xmlns:p14="http://schemas.microsoft.com/office/powerpoint/2010/main">
          <mc:Choice Requires="p14">
            <p:contentPart r:id="rId34" p14:bwMode="auto">
              <p14:nvContentPartPr>
                <p14:cNvPr id="25" name="墨迹 24"/>
                <p14:cNvContentPartPr/>
                <p14:nvPr/>
              </p14:nvContentPartPr>
              <p14:xfrm>
                <a:off x="8454177" y="6696461"/>
                <a:ext cx="126000" cy="57600"/>
              </p14:xfrm>
            </p:contentPart>
          </mc:Choice>
          <mc:Fallback xmlns="">
            <p:pic>
              <p:nvPicPr>
                <p:cNvPr id="25" name="墨迹 24"/>
              </p:nvPicPr>
              <p:blipFill>
                <a:blip r:embed="rId35"/>
              </p:blipFill>
              <p:spPr>
                <a:xfrm>
                  <a:off x="8454177" y="6696461"/>
                  <a:ext cx="126000" cy="576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6" name="墨迹 25"/>
                <p14:cNvContentPartPr/>
                <p14:nvPr/>
              </p14:nvContentPartPr>
              <p14:xfrm>
                <a:off x="8486217" y="6639221"/>
                <a:ext cx="425160" cy="98640"/>
              </p14:xfrm>
            </p:contentPart>
          </mc:Choice>
          <mc:Fallback xmlns="">
            <p:pic>
              <p:nvPicPr>
                <p:cNvPr id="26" name="墨迹 25"/>
              </p:nvPicPr>
              <p:blipFill>
                <a:blip r:embed="rId37"/>
              </p:blipFill>
              <p:spPr>
                <a:xfrm>
                  <a:off x="8486217" y="6639221"/>
                  <a:ext cx="425160" cy="9864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7" name="墨迹 26"/>
                <p14:cNvContentPartPr/>
                <p14:nvPr/>
              </p14:nvContentPartPr>
              <p14:xfrm>
                <a:off x="8517897" y="6803021"/>
                <a:ext cx="432000" cy="79200"/>
              </p14:xfrm>
            </p:contentPart>
          </mc:Choice>
          <mc:Fallback xmlns="">
            <p:pic>
              <p:nvPicPr>
                <p:cNvPr id="27" name="墨迹 26"/>
              </p:nvPicPr>
              <p:blipFill>
                <a:blip r:embed="rId39"/>
              </p:blipFill>
              <p:spPr>
                <a:xfrm>
                  <a:off x="8517897" y="6803021"/>
                  <a:ext cx="432000" cy="792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9" name="墨迹 28"/>
                <p14:cNvContentPartPr/>
                <p14:nvPr/>
              </p14:nvContentPartPr>
              <p14:xfrm>
                <a:off x="9043497" y="6417821"/>
                <a:ext cx="200520" cy="457920"/>
              </p14:xfrm>
            </p:contentPart>
          </mc:Choice>
          <mc:Fallback xmlns="">
            <p:pic>
              <p:nvPicPr>
                <p:cNvPr id="29" name="墨迹 28"/>
              </p:nvPicPr>
              <p:blipFill>
                <a:blip r:embed="rId41"/>
              </p:blipFill>
              <p:spPr>
                <a:xfrm>
                  <a:off x="9043497" y="6417821"/>
                  <a:ext cx="200520" cy="457920"/>
                </a:xfrm>
                <a:prstGeom prst="rect"/>
              </p:spPr>
            </p:pic>
          </mc:Fallback>
        </mc:AlternateContent>
      </p:grpSp>
      <p:grpSp>
        <p:nvGrpSpPr>
          <p:cNvPr id="35" name="组合 34"/>
          <p:cNvGrpSpPr/>
          <p:nvPr/>
        </p:nvGrpSpPr>
        <p:grpSpPr>
          <a:xfrm>
            <a:off x="9304857" y="6482261"/>
            <a:ext cx="194040" cy="396360"/>
            <a:chOff x="9304857" y="6482261"/>
            <a:chExt cx="194040" cy="396360"/>
          </a:xfrm>
        </p:grpSpPr>
        <mc:AlternateContent xmlns:mc="http://schemas.openxmlformats.org/markup-compatibility/2006" xmlns:p14="http://schemas.microsoft.com/office/powerpoint/2010/main">
          <mc:Choice Requires="p14">
            <p:contentPart r:id="rId42" p14:bwMode="auto">
              <p14:nvContentPartPr>
                <p14:cNvPr id="31" name="墨迹 30"/>
                <p14:cNvContentPartPr/>
                <p14:nvPr/>
              </p14:nvContentPartPr>
              <p14:xfrm>
                <a:off x="9304857" y="6496661"/>
                <a:ext cx="194040" cy="381960"/>
              </p14:xfrm>
            </p:contentPart>
          </mc:Choice>
          <mc:Fallback xmlns="">
            <p:pic>
              <p:nvPicPr>
                <p:cNvPr id="31" name="墨迹 30"/>
              </p:nvPicPr>
              <p:blipFill>
                <a:blip r:embed="rId43"/>
              </p:blipFill>
              <p:spPr>
                <a:xfrm>
                  <a:off x="9304857" y="6496661"/>
                  <a:ext cx="194040" cy="3819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2" name="墨迹 31"/>
                <p14:cNvContentPartPr/>
                <p14:nvPr/>
              </p14:nvContentPartPr>
              <p14:xfrm>
                <a:off x="9352377" y="6482261"/>
                <a:ext cx="92880" cy="14760"/>
              </p14:xfrm>
            </p:contentPart>
          </mc:Choice>
          <mc:Fallback xmlns="">
            <p:pic>
              <p:nvPicPr>
                <p:cNvPr id="32" name="墨迹 31"/>
              </p:nvPicPr>
              <p:blipFill>
                <a:blip r:embed="rId45"/>
              </p:blipFill>
              <p:spPr>
                <a:xfrm>
                  <a:off x="9352377" y="6482261"/>
                  <a:ext cx="92880" cy="14760"/>
                </a:xfrm>
                <a:prstGeom prst="rect"/>
              </p:spPr>
            </p:pic>
          </mc:Fallback>
        </mc:AlternateContent>
      </p:grpSp>
      <mc:AlternateContent xmlns:mc="http://schemas.openxmlformats.org/markup-compatibility/2006" xmlns:p14="http://schemas.microsoft.com/office/powerpoint/2010/main">
        <mc:Choice Requires="p14">
          <p:contentPart r:id="rId46" p14:bwMode="auto">
            <p14:nvContentPartPr>
              <p14:cNvPr id="39" name="墨迹 38"/>
              <p14:cNvContentPartPr/>
              <p14:nvPr/>
            </p14:nvContentPartPr>
            <p14:xfrm>
              <a:off x="9705537" y="6449141"/>
              <a:ext cx="16920" cy="415440"/>
            </p14:xfrm>
          </p:contentPart>
        </mc:Choice>
        <mc:Fallback xmlns="">
          <p:pic>
            <p:nvPicPr>
              <p:cNvPr id="39" name="墨迹 38"/>
            </p:nvPicPr>
            <p:blipFill>
              <a:blip r:embed="rId47"/>
            </p:blipFill>
            <p:spPr>
              <a:xfrm>
                <a:off x="9705537" y="6449141"/>
                <a:ext cx="16920" cy="41544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0" name="墨迹 39"/>
              <p14:cNvContentPartPr/>
              <p14:nvPr/>
            </p14:nvContentPartPr>
            <p14:xfrm>
              <a:off x="9929817" y="6431141"/>
              <a:ext cx="149400" cy="373320"/>
            </p14:xfrm>
          </p:contentPart>
        </mc:Choice>
        <mc:Fallback xmlns="">
          <p:pic>
            <p:nvPicPr>
              <p:cNvPr id="40" name="墨迹 39"/>
            </p:nvPicPr>
            <p:blipFill>
              <a:blip r:embed="rId49"/>
            </p:blipFill>
            <p:spPr>
              <a:xfrm>
                <a:off x="9929817" y="6431141"/>
                <a:ext cx="149400" cy="37332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 信件&#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0538" y="0"/>
            <a:ext cx="9200523" cy="6858000"/>
          </a:xfrm>
          <a:prstGeom prst="rect">
            <a:avLst/>
          </a:prstGeom>
        </p:spPr>
      </p:pic>
      <p:grpSp>
        <p:nvGrpSpPr>
          <p:cNvPr id="5" name="组合 4"/>
          <p:cNvGrpSpPr/>
          <p:nvPr/>
        </p:nvGrpSpPr>
        <p:grpSpPr>
          <a:xfrm>
            <a:off x="5293737" y="1171181"/>
            <a:ext cx="768600" cy="261000"/>
            <a:chOff x="5293737" y="1171181"/>
            <a:chExt cx="768600" cy="261000"/>
          </a:xfrm>
        </p:grpSpPr>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293737" y="1171181"/>
                <a:ext cx="768600" cy="360"/>
              </p14:xfrm>
            </p:contentPart>
          </mc:Choice>
          <mc:Fallback xmlns="">
            <p:pic>
              <p:nvPicPr>
                <p:cNvPr id="2" name="墨迹 1"/>
              </p:nvPicPr>
              <p:blipFill>
                <a:blip r:embed="rId3"/>
              </p:blipFill>
              <p:spPr>
                <a:xfrm>
                  <a:off x="5293737" y="1171181"/>
                  <a:ext cx="76860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5663097" y="1298981"/>
                <a:ext cx="271440" cy="133200"/>
              </p14:xfrm>
            </p:contentPart>
          </mc:Choice>
          <mc:Fallback xmlns="">
            <p:pic>
              <p:nvPicPr>
                <p:cNvPr id="4" name="墨迹 3"/>
              </p:nvPicPr>
              <p:blipFill>
                <a:blip r:embed="rId5"/>
              </p:blipFill>
              <p:spPr>
                <a:xfrm>
                  <a:off x="5663097" y="1298981"/>
                  <a:ext cx="271440" cy="133200"/>
                </a:xfrm>
                <a:prstGeom prst="rect"/>
              </p:spPr>
            </p:pic>
          </mc:Fallback>
        </mc:AlternateContent>
      </p:grpSp>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6529257" y="2566181"/>
              <a:ext cx="360" cy="267480"/>
            </p14:xfrm>
          </p:contentPart>
        </mc:Choice>
        <mc:Fallback xmlns="">
          <p:pic>
            <p:nvPicPr>
              <p:cNvPr id="6" name="墨迹 5"/>
            </p:nvPicPr>
            <p:blipFill>
              <a:blip r:embed="rId7"/>
            </p:blipFill>
            <p:spPr>
              <a:xfrm>
                <a:off x="6529257" y="2566181"/>
                <a:ext cx="360" cy="2674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6496137" y="2614781"/>
              <a:ext cx="50040" cy="302760"/>
            </p14:xfrm>
          </p:contentPart>
        </mc:Choice>
        <mc:Fallback xmlns="">
          <p:pic>
            <p:nvPicPr>
              <p:cNvPr id="7" name="墨迹 6"/>
            </p:nvPicPr>
            <p:blipFill>
              <a:blip r:embed="rId9"/>
            </p:blipFill>
            <p:spPr>
              <a:xfrm>
                <a:off x="6496137" y="2614781"/>
                <a:ext cx="50040" cy="3027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6545097" y="3272501"/>
              <a:ext cx="360" cy="303120"/>
            </p14:xfrm>
          </p:contentPart>
        </mc:Choice>
        <mc:Fallback xmlns="">
          <p:pic>
            <p:nvPicPr>
              <p:cNvPr id="10" name="墨迹 9"/>
            </p:nvPicPr>
            <p:blipFill>
              <a:blip r:embed="rId11"/>
            </p:blipFill>
            <p:spPr>
              <a:xfrm>
                <a:off x="6545097" y="3272501"/>
                <a:ext cx="360" cy="30312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7491897" y="3962261"/>
              <a:ext cx="65160" cy="254520"/>
            </p14:xfrm>
          </p:contentPart>
        </mc:Choice>
        <mc:Fallback xmlns="">
          <p:pic>
            <p:nvPicPr>
              <p:cNvPr id="11" name="墨迹 10"/>
            </p:nvPicPr>
            <p:blipFill>
              <a:blip r:embed="rId13"/>
            </p:blipFill>
            <p:spPr>
              <a:xfrm>
                <a:off x="7491897" y="3962261"/>
                <a:ext cx="65160" cy="25452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7989057" y="4394981"/>
              <a:ext cx="48960" cy="416160"/>
            </p14:xfrm>
          </p:contentPart>
        </mc:Choice>
        <mc:Fallback xmlns="">
          <p:pic>
            <p:nvPicPr>
              <p:cNvPr id="12" name="墨迹 11"/>
            </p:nvPicPr>
            <p:blipFill>
              <a:blip r:embed="rId15"/>
            </p:blipFill>
            <p:spPr>
              <a:xfrm>
                <a:off x="7989057" y="4394981"/>
                <a:ext cx="48960" cy="416160"/>
              </a:xfrm>
              <a:prstGeom prst="rect"/>
            </p:spPr>
          </p:pic>
        </mc:Fallback>
      </mc:AlternateContent>
      <p:grpSp>
        <p:nvGrpSpPr>
          <p:cNvPr id="15" name="组合 14"/>
          <p:cNvGrpSpPr/>
          <p:nvPr/>
        </p:nvGrpSpPr>
        <p:grpSpPr>
          <a:xfrm>
            <a:off x="8806617" y="5133341"/>
            <a:ext cx="48960" cy="379800"/>
            <a:chOff x="8806617" y="5133341"/>
            <a:chExt cx="48960" cy="379800"/>
          </a:xfrm>
        </p:grpSpPr>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8806617" y="5133341"/>
                <a:ext cx="34200" cy="379800"/>
              </p14:xfrm>
            </p:contentPart>
          </mc:Choice>
          <mc:Fallback xmlns="">
            <p:pic>
              <p:nvPicPr>
                <p:cNvPr id="13" name="墨迹 12"/>
              </p:nvPicPr>
              <p:blipFill>
                <a:blip r:embed="rId17"/>
              </p:blipFill>
              <p:spPr>
                <a:xfrm>
                  <a:off x="8806617" y="5133341"/>
                  <a:ext cx="34200" cy="3798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8855217" y="5261501"/>
                <a:ext cx="360" cy="59760"/>
              </p14:xfrm>
            </p:contentPart>
          </mc:Choice>
          <mc:Fallback xmlns="">
            <p:pic>
              <p:nvPicPr>
                <p:cNvPr id="14" name="墨迹 13"/>
              </p:nvPicPr>
              <p:blipFill>
                <a:blip r:embed="rId19"/>
              </p:blipFill>
              <p:spPr>
                <a:xfrm>
                  <a:off x="8855217" y="5261501"/>
                  <a:ext cx="360" cy="59760"/>
                </a:xfrm>
                <a:prstGeom prst="rect"/>
              </p:spPr>
            </p:pic>
          </mc:Fallback>
        </mc:AlternateContent>
      </p:grpSp>
      <mc:AlternateContent xmlns:mc="http://schemas.openxmlformats.org/markup-compatibility/2006" xmlns:p14="http://schemas.microsoft.com/office/powerpoint/2010/main">
        <mc:Choice Requires="p14">
          <p:contentPart r:id="rId20" p14:bwMode="auto">
            <p14:nvContentPartPr>
              <p14:cNvPr id="16" name="墨迹 15"/>
              <p14:cNvContentPartPr/>
              <p14:nvPr/>
            </p14:nvContentPartPr>
            <p14:xfrm>
              <a:off x="5436657" y="5905181"/>
              <a:ext cx="34200" cy="351720"/>
            </p14:xfrm>
          </p:contentPart>
        </mc:Choice>
        <mc:Fallback xmlns="">
          <p:pic>
            <p:nvPicPr>
              <p:cNvPr id="16" name="墨迹 15"/>
            </p:nvPicPr>
            <p:blipFill>
              <a:blip r:embed="rId21"/>
            </p:blipFill>
            <p:spPr>
              <a:xfrm>
                <a:off x="5436657" y="5905181"/>
                <a:ext cx="34200" cy="351720"/>
              </a:xfrm>
              <a:prstGeom prst="rect"/>
            </p:spPr>
          </p:pic>
        </mc:Fallback>
      </mc:AlternateContent>
      <p:grpSp>
        <p:nvGrpSpPr>
          <p:cNvPr id="20" name="组合 19"/>
          <p:cNvGrpSpPr/>
          <p:nvPr/>
        </p:nvGrpSpPr>
        <p:grpSpPr>
          <a:xfrm>
            <a:off x="7989057" y="6625541"/>
            <a:ext cx="112320" cy="64080"/>
            <a:chOff x="7989057" y="6625541"/>
            <a:chExt cx="112320" cy="64080"/>
          </a:xfrm>
        </p:grpSpPr>
        <mc:AlternateContent xmlns:mc="http://schemas.openxmlformats.org/markup-compatibility/2006" xmlns:p14="http://schemas.microsoft.com/office/powerpoint/2010/main">
          <mc:Choice Requires="p14">
            <p:contentPart r:id="rId22" p14:bwMode="auto">
              <p14:nvContentPartPr>
                <p14:cNvPr id="17" name="墨迹 16"/>
                <p14:cNvContentPartPr/>
                <p14:nvPr/>
              </p14:nvContentPartPr>
              <p14:xfrm>
                <a:off x="8101017" y="6625541"/>
                <a:ext cx="360" cy="360"/>
              </p14:xfrm>
            </p:contentPart>
          </mc:Choice>
          <mc:Fallback xmlns="">
            <p:pic>
              <p:nvPicPr>
                <p:cNvPr id="17" name="墨迹 16"/>
              </p:nvPicPr>
              <p:blipFill>
                <a:blip r:embed="rId23"/>
              </p:blipFill>
              <p:spPr>
                <a:xfrm>
                  <a:off x="8101017" y="6625541"/>
                  <a:ext cx="36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 name="墨迹 17"/>
                <p14:cNvContentPartPr/>
                <p14:nvPr/>
              </p14:nvContentPartPr>
              <p14:xfrm>
                <a:off x="7989057" y="6689261"/>
                <a:ext cx="360" cy="360"/>
              </p14:xfrm>
            </p:contentPart>
          </mc:Choice>
          <mc:Fallback xmlns="">
            <p:pic>
              <p:nvPicPr>
                <p:cNvPr id="18" name="墨迹 17"/>
              </p:nvPicPr>
              <p:blipFill>
                <a:blip r:embed="rId23"/>
              </p:blipFill>
              <p:spPr>
                <a:xfrm>
                  <a:off x="7989057" y="6689261"/>
                  <a:ext cx="360" cy="360"/>
                </a:xfrm>
                <a:prstGeom prst="rect"/>
              </p:spPr>
            </p:pic>
          </mc:Fallback>
        </mc:AlternateContent>
      </p:grpSp>
      <mc:AlternateContent xmlns:mc="http://schemas.openxmlformats.org/markup-compatibility/2006" xmlns:p14="http://schemas.microsoft.com/office/powerpoint/2010/main">
        <mc:Choice Requires="p14">
          <p:contentPart r:id="rId25" p14:bwMode="auto">
            <p14:nvContentPartPr>
              <p14:cNvPr id="19" name="墨迹 18"/>
              <p14:cNvContentPartPr/>
              <p14:nvPr/>
            </p14:nvContentPartPr>
            <p14:xfrm>
              <a:off x="8342217" y="6785381"/>
              <a:ext cx="360" cy="360"/>
            </p14:xfrm>
          </p:contentPart>
        </mc:Choice>
        <mc:Fallback xmlns="">
          <p:pic>
            <p:nvPicPr>
              <p:cNvPr id="19" name="墨迹 18"/>
            </p:nvPicPr>
            <p:blipFill>
              <a:blip r:embed="rId26"/>
            </p:blipFill>
            <p:spPr>
              <a:xfrm>
                <a:off x="8342217" y="6785381"/>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2" name="墨迹 31"/>
              <p14:cNvContentPartPr/>
              <p14:nvPr/>
            </p14:nvContentPartPr>
            <p14:xfrm>
              <a:off x="10668177" y="6526541"/>
              <a:ext cx="3240" cy="3240"/>
            </p14:xfrm>
          </p:contentPart>
        </mc:Choice>
        <mc:Fallback xmlns="">
          <p:pic>
            <p:nvPicPr>
              <p:cNvPr id="32" name="墨迹 31"/>
            </p:nvPicPr>
            <p:blipFill>
              <a:blip r:embed="rId28"/>
            </p:blipFill>
            <p:spPr>
              <a:xfrm>
                <a:off x="10668177" y="6526541"/>
                <a:ext cx="3240" cy="32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3" name="墨迹 32"/>
              <p14:cNvContentPartPr/>
              <p14:nvPr/>
            </p14:nvContentPartPr>
            <p14:xfrm>
              <a:off x="10587897" y="6753701"/>
              <a:ext cx="360" cy="360"/>
            </p14:xfrm>
          </p:contentPart>
        </mc:Choice>
        <mc:Fallback xmlns="">
          <p:pic>
            <p:nvPicPr>
              <p:cNvPr id="33" name="墨迹 32"/>
            </p:nvPicPr>
            <p:blipFill>
              <a:blip r:embed="rId23"/>
            </p:blipFill>
            <p:spPr>
              <a:xfrm>
                <a:off x="10587897" y="6753701"/>
                <a:ext cx="36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4" name="墨迹 33"/>
              <p14:cNvContentPartPr/>
              <p14:nvPr/>
            </p14:nvContentPartPr>
            <p14:xfrm>
              <a:off x="10828017" y="6785381"/>
              <a:ext cx="360" cy="360"/>
            </p14:xfrm>
          </p:contentPart>
        </mc:Choice>
        <mc:Fallback xmlns="">
          <p:pic>
            <p:nvPicPr>
              <p:cNvPr id="34" name="墨迹 33"/>
            </p:nvPicPr>
            <p:blipFill>
              <a:blip r:embed="rId23"/>
            </p:blipFill>
            <p:spPr>
              <a:xfrm>
                <a:off x="10828017" y="6785381"/>
                <a:ext cx="360" cy="360"/>
              </a:xfrm>
              <a:prstGeom prst="rect"/>
            </p:spPr>
          </p:pic>
        </mc:Fallback>
      </mc:AlternateContent>
      <p:grpSp>
        <p:nvGrpSpPr>
          <p:cNvPr id="53" name="组合 52"/>
          <p:cNvGrpSpPr/>
          <p:nvPr/>
        </p:nvGrpSpPr>
        <p:grpSpPr>
          <a:xfrm>
            <a:off x="8614017" y="6191381"/>
            <a:ext cx="1607400" cy="674280"/>
            <a:chOff x="8614017" y="6191381"/>
            <a:chExt cx="1607400" cy="674280"/>
          </a:xfrm>
        </p:grpSpPr>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8614017" y="6480821"/>
                <a:ext cx="113760" cy="302760"/>
              </p14:xfrm>
            </p:contentPart>
          </mc:Choice>
          <mc:Fallback xmlns="">
            <p:pic>
              <p:nvPicPr>
                <p:cNvPr id="21" name="墨迹 20"/>
              </p:nvPicPr>
              <p:blipFill>
                <a:blip r:embed="rId32"/>
              </p:blipFill>
              <p:spPr>
                <a:xfrm>
                  <a:off x="8614017" y="6480821"/>
                  <a:ext cx="113760" cy="3027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8668377" y="6512501"/>
                <a:ext cx="216720" cy="239040"/>
              </p14:xfrm>
            </p:contentPart>
          </mc:Choice>
          <mc:Fallback xmlns="">
            <p:pic>
              <p:nvPicPr>
                <p:cNvPr id="22" name="墨迹 21"/>
              </p:nvPicPr>
              <p:blipFill>
                <a:blip r:embed="rId34"/>
              </p:blipFill>
              <p:spPr>
                <a:xfrm>
                  <a:off x="8668377" y="6512501"/>
                  <a:ext cx="216720" cy="2390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8919657" y="6435461"/>
                <a:ext cx="408600" cy="161280"/>
              </p14:xfrm>
            </p:contentPart>
          </mc:Choice>
          <mc:Fallback xmlns="">
            <p:pic>
              <p:nvPicPr>
                <p:cNvPr id="23" name="墨迹 22"/>
              </p:nvPicPr>
              <p:blipFill>
                <a:blip r:embed="rId36"/>
              </p:blipFill>
              <p:spPr>
                <a:xfrm>
                  <a:off x="8919657" y="6435461"/>
                  <a:ext cx="408600" cy="16128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8967537" y="6675941"/>
                <a:ext cx="527760" cy="189720"/>
              </p14:xfrm>
            </p:contentPart>
          </mc:Choice>
          <mc:Fallback xmlns="">
            <p:pic>
              <p:nvPicPr>
                <p:cNvPr id="24" name="墨迹 23"/>
              </p:nvPicPr>
              <p:blipFill>
                <a:blip r:embed="rId38"/>
              </p:blipFill>
              <p:spPr>
                <a:xfrm>
                  <a:off x="8967537" y="6675941"/>
                  <a:ext cx="527760" cy="1897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墨迹 25"/>
                <p14:cNvContentPartPr/>
                <p14:nvPr/>
              </p14:nvContentPartPr>
              <p14:xfrm>
                <a:off x="9673137" y="6304421"/>
                <a:ext cx="16920" cy="360"/>
              </p14:xfrm>
            </p:contentPart>
          </mc:Choice>
          <mc:Fallback xmlns="">
            <p:pic>
              <p:nvPicPr>
                <p:cNvPr id="26" name="墨迹 25"/>
              </p:nvPicPr>
              <p:blipFill>
                <a:blip r:embed="rId40"/>
              </p:blipFill>
              <p:spPr>
                <a:xfrm>
                  <a:off x="9673137" y="6304421"/>
                  <a:ext cx="1692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5" name="墨迹 44"/>
                <p14:cNvContentPartPr/>
                <p14:nvPr/>
              </p14:nvContentPartPr>
              <p14:xfrm>
                <a:off x="9625257" y="6400541"/>
                <a:ext cx="14760" cy="239400"/>
              </p14:xfrm>
            </p:contentPart>
          </mc:Choice>
          <mc:Fallback xmlns="">
            <p:pic>
              <p:nvPicPr>
                <p:cNvPr id="45" name="墨迹 44"/>
              </p:nvPicPr>
              <p:blipFill>
                <a:blip r:embed="rId42"/>
              </p:blipFill>
              <p:spPr>
                <a:xfrm>
                  <a:off x="9625257" y="6400541"/>
                  <a:ext cx="14760" cy="2394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6" name="墨迹 45"/>
                <p14:cNvContentPartPr/>
                <p14:nvPr/>
              </p14:nvContentPartPr>
              <p14:xfrm>
                <a:off x="9608337" y="6530861"/>
                <a:ext cx="33480" cy="264600"/>
              </p14:xfrm>
            </p:contentPart>
          </mc:Choice>
          <mc:Fallback xmlns="">
            <p:pic>
              <p:nvPicPr>
                <p:cNvPr id="46" name="墨迹 45"/>
              </p:nvPicPr>
              <p:blipFill>
                <a:blip r:embed="rId44"/>
              </p:blipFill>
              <p:spPr>
                <a:xfrm>
                  <a:off x="9608337" y="6530861"/>
                  <a:ext cx="33480" cy="2646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9785457" y="6384701"/>
                <a:ext cx="131400" cy="404640"/>
              </p14:xfrm>
            </p:contentPart>
          </mc:Choice>
          <mc:Fallback xmlns="">
            <p:pic>
              <p:nvPicPr>
                <p:cNvPr id="47" name="墨迹 46"/>
              </p:nvPicPr>
              <p:blipFill>
                <a:blip r:embed="rId46"/>
              </p:blipFill>
              <p:spPr>
                <a:xfrm>
                  <a:off x="9785457" y="6384701"/>
                  <a:ext cx="131400" cy="4046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8" name="墨迹 47"/>
                <p14:cNvContentPartPr/>
                <p14:nvPr/>
              </p14:nvContentPartPr>
              <p14:xfrm>
                <a:off x="9846297" y="6191381"/>
                <a:ext cx="375120" cy="595800"/>
              </p14:xfrm>
            </p:contentPart>
          </mc:Choice>
          <mc:Fallback xmlns="">
            <p:pic>
              <p:nvPicPr>
                <p:cNvPr id="48" name="墨迹 47"/>
              </p:nvPicPr>
              <p:blipFill>
                <a:blip r:embed="rId48"/>
              </p:blipFill>
              <p:spPr>
                <a:xfrm>
                  <a:off x="9846297" y="6191381"/>
                  <a:ext cx="375120" cy="595800"/>
                </a:xfrm>
                <a:prstGeom prst="rect"/>
              </p:spPr>
            </p:pic>
          </mc:Fallback>
        </mc:AlternateContent>
      </p:grpSp>
      <p:grpSp>
        <p:nvGrpSpPr>
          <p:cNvPr id="52" name="组合 51"/>
          <p:cNvGrpSpPr/>
          <p:nvPr/>
        </p:nvGrpSpPr>
        <p:grpSpPr>
          <a:xfrm>
            <a:off x="10909737" y="6336821"/>
            <a:ext cx="1035360" cy="479520"/>
            <a:chOff x="10909737" y="6336821"/>
            <a:chExt cx="1035360" cy="479520"/>
          </a:xfrm>
        </p:grpSpPr>
        <mc:AlternateContent xmlns:mc="http://schemas.openxmlformats.org/markup-compatibility/2006" xmlns:p14="http://schemas.microsoft.com/office/powerpoint/2010/main">
          <mc:Choice Requires="p14">
            <p:contentPart r:id="rId49" p14:bwMode="auto">
              <p14:nvContentPartPr>
                <p14:cNvPr id="35" name="墨迹 34"/>
                <p14:cNvContentPartPr/>
                <p14:nvPr/>
              </p14:nvContentPartPr>
              <p14:xfrm>
                <a:off x="10909737" y="6560741"/>
                <a:ext cx="226800" cy="255600"/>
              </p14:xfrm>
            </p:contentPart>
          </mc:Choice>
          <mc:Fallback xmlns="">
            <p:pic>
              <p:nvPicPr>
                <p:cNvPr id="35" name="墨迹 34"/>
              </p:nvPicPr>
              <p:blipFill>
                <a:blip r:embed="rId50"/>
              </p:blipFill>
              <p:spPr>
                <a:xfrm>
                  <a:off x="10909737" y="6560741"/>
                  <a:ext cx="226800" cy="2556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6" name="墨迹 35"/>
                <p14:cNvContentPartPr/>
                <p14:nvPr/>
              </p14:nvContentPartPr>
              <p14:xfrm>
                <a:off x="11245617" y="6642821"/>
                <a:ext cx="44640" cy="14760"/>
              </p14:xfrm>
            </p:contentPart>
          </mc:Choice>
          <mc:Fallback xmlns="">
            <p:pic>
              <p:nvPicPr>
                <p:cNvPr id="36" name="墨迹 35"/>
              </p:nvPicPr>
              <p:blipFill>
                <a:blip r:embed="rId52"/>
              </p:blipFill>
              <p:spPr>
                <a:xfrm>
                  <a:off x="11245617" y="6642821"/>
                  <a:ext cx="44640" cy="147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7" name="墨迹 36"/>
                <p14:cNvContentPartPr/>
                <p14:nvPr/>
              </p14:nvContentPartPr>
              <p14:xfrm>
                <a:off x="11149497" y="6753701"/>
                <a:ext cx="207000" cy="33480"/>
              </p14:xfrm>
            </p:contentPart>
          </mc:Choice>
          <mc:Fallback xmlns="">
            <p:pic>
              <p:nvPicPr>
                <p:cNvPr id="37" name="墨迹 36"/>
              </p:nvPicPr>
              <p:blipFill>
                <a:blip r:embed="rId54"/>
              </p:blipFill>
              <p:spPr>
                <a:xfrm>
                  <a:off x="11149497" y="6753701"/>
                  <a:ext cx="207000" cy="3348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9" name="墨迹 48"/>
                <p14:cNvContentPartPr/>
                <p14:nvPr/>
              </p14:nvContentPartPr>
              <p14:xfrm>
                <a:off x="11485737" y="6352661"/>
                <a:ext cx="360" cy="335160"/>
              </p14:xfrm>
            </p:contentPart>
          </mc:Choice>
          <mc:Fallback xmlns="">
            <p:pic>
              <p:nvPicPr>
                <p:cNvPr id="49" name="墨迹 48"/>
              </p:nvPicPr>
              <p:blipFill>
                <a:blip r:embed="rId56"/>
              </p:blipFill>
              <p:spPr>
                <a:xfrm>
                  <a:off x="11485737" y="6352661"/>
                  <a:ext cx="360" cy="3351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0" name="墨迹 49"/>
                <p14:cNvContentPartPr/>
                <p14:nvPr/>
              </p14:nvContentPartPr>
              <p14:xfrm>
                <a:off x="11549097" y="6336821"/>
                <a:ext cx="115200" cy="428400"/>
              </p14:xfrm>
            </p:contentPart>
          </mc:Choice>
          <mc:Fallback xmlns="">
            <p:pic>
              <p:nvPicPr>
                <p:cNvPr id="50" name="墨迹 49"/>
              </p:nvPicPr>
              <p:blipFill>
                <a:blip r:embed="rId58"/>
              </p:blipFill>
              <p:spPr>
                <a:xfrm>
                  <a:off x="11549097" y="6336821"/>
                  <a:ext cx="115200" cy="4284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1" name="墨迹 50"/>
                <p14:cNvContentPartPr/>
                <p14:nvPr/>
              </p14:nvContentPartPr>
              <p14:xfrm>
                <a:off x="11723697" y="6355901"/>
                <a:ext cx="221400" cy="444600"/>
              </p14:xfrm>
            </p:contentPart>
          </mc:Choice>
          <mc:Fallback xmlns="">
            <p:pic>
              <p:nvPicPr>
                <p:cNvPr id="51" name="墨迹 50"/>
              </p:nvPicPr>
              <p:blipFill>
                <a:blip r:embed="rId60"/>
              </p:blipFill>
              <p:spPr>
                <a:xfrm>
                  <a:off x="11723697" y="6355901"/>
                  <a:ext cx="221400" cy="444600"/>
                </a:xfrm>
                <a:prstGeom prst="rect"/>
              </p:spPr>
            </p:pic>
          </mc:Fallback>
        </mc:AlternateContent>
      </p:grpSp>
    </p:spTree>
  </p:cSld>
  <p:clrMapOvr>
    <a:masterClrMapping/>
  </p:clrMapOvr>
</p:sld>
</file>

<file path=ppt/tags/tag1.xml><?xml version="1.0" encoding="utf-8"?>
<p:tagLst xmlns:p="http://schemas.openxmlformats.org/presentationml/2006/main">
  <p:tag name="COMMONDATA" val="eyJoZGlkIjoiNWU3M2U5ZjNiMjY4YzU2ZWI3NTk4MWZlZTA3ODVkND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974</Words>
  <Application>WPS 演示</Application>
  <PresentationFormat>宽屏</PresentationFormat>
  <Paragraphs>27</Paragraphs>
  <Slides>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19" baseType="lpstr">
      <vt:lpstr>Arial</vt:lpstr>
      <vt:lpstr>宋体</vt:lpstr>
      <vt:lpstr>Wingdings</vt:lpstr>
      <vt:lpstr>Cambria Math</vt:lpstr>
      <vt:lpstr>等线 Light</vt:lpstr>
      <vt:lpstr>等线</vt:lpstr>
      <vt:lpstr>微软雅黑</vt:lpstr>
      <vt:lpstr>Arial Unicode MS</vt:lpstr>
      <vt:lpstr>Calibri</vt:lpstr>
      <vt:lpstr>Office 主题​​</vt:lpstr>
      <vt:lpstr>Equation.KSEE3</vt:lpstr>
      <vt:lpstr>Equation.KSEE3</vt:lpstr>
      <vt:lpstr>Optimization Methods  Lab 1 Session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纪茂 史</dc:creator>
  <cp:lastModifiedBy>Saxon</cp:lastModifiedBy>
  <cp:revision>6</cp:revision>
  <dcterms:created xsi:type="dcterms:W3CDTF">2024-02-23T08:13:00Z</dcterms:created>
  <dcterms:modified xsi:type="dcterms:W3CDTF">2024-02-23T13:01:40Z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324D84ED9CF7454FBDEC0BA9C464F58F_12</vt:lpwstr>
  </property>
  <property fmtid="{D5CDD505-2E9C-101B-9397-08002B2CF9AE}" pid="3" name="KSOProductBuildVer">
    <vt:lpwstr>2052-12.1.0.16364</vt:lpwstr>
  </property>
</Properties>
</file>