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纪茂 史" initials="纪史" lastIdx="1" clrIdx="0">
    <p:extLst>
      <p:ext uri="{19B8F6BF-5375-455C-9EA6-DF929625EA0E}">
        <p15:presenceInfo xmlns:p15="http://schemas.microsoft.com/office/powerpoint/2012/main" userId="9299844fc327f9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C8D46-6149-4406-8053-2239333555B9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EB40-B38D-4D30-91A8-2713D826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8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18/5/2024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18/5/2024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18/5/2024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18/5/2024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18/5/2024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18/5/2024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18/5/2024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18/5/2024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18/5/2024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18/5/2024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8943" cy="10493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Optimization Methods</a:t>
            </a:r>
            <a:br>
              <a:rPr lang="en-US" altLang="zh-CN" dirty="0"/>
            </a:br>
            <a:r>
              <a:rPr lang="en-US" altLang="zh-CN" dirty="0"/>
              <a:t>Lab 12 Session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By Shi </a:t>
            </a:r>
            <a:r>
              <a:rPr lang="en-US" altLang="zh-CN" dirty="0" err="1"/>
              <a:t>Jimao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E022EC6-204B-D0A6-99B7-0FA24981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39628" cy="9988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A896AB-6EE3-4E7C-2451-1281B9A8E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" y="1593924"/>
            <a:ext cx="12071686" cy="34769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F1ACABE-6F7B-D0BC-7319-4AA4ED226565}"/>
              </a:ext>
            </a:extLst>
          </p:cNvPr>
          <p:cNvSpPr txBox="1"/>
          <p:nvPr/>
        </p:nvSpPr>
        <p:spPr>
          <a:xfrm>
            <a:off x="144378" y="4893858"/>
            <a:ext cx="1113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numerically estimate the solution</a:t>
            </a:r>
            <a:endParaRPr lang="zh-CN" altLang="en-US" sz="4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F7E181-9E4B-7C44-3952-22068B76754E}"/>
              </a:ext>
            </a:extLst>
          </p:cNvPr>
          <p:cNvSpPr txBox="1"/>
          <p:nvPr/>
        </p:nvSpPr>
        <p:spPr>
          <a:xfrm>
            <a:off x="144378" y="886038"/>
            <a:ext cx="930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mathematically calculate the solution</a:t>
            </a:r>
            <a:endParaRPr lang="zh-CN" altLang="en-US" sz="40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8CA781-B93F-67C9-BB93-A44B76A11AA1}"/>
              </a:ext>
            </a:extLst>
          </p:cNvPr>
          <p:cNvSpPr txBox="1"/>
          <p:nvPr/>
        </p:nvSpPr>
        <p:spPr>
          <a:xfrm>
            <a:off x="1787080" y="5648796"/>
            <a:ext cx="935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0.248585(1000 times)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5820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9B3B83-D2C4-F507-E36C-A3E3C3AE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62612" cy="80393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5819940-7AC4-76A2-B4F6-B7346D8D46AB}"/>
              </a:ext>
            </a:extLst>
          </p:cNvPr>
          <p:cNvSpPr txBox="1"/>
          <p:nvPr/>
        </p:nvSpPr>
        <p:spPr>
          <a:xfrm>
            <a:off x="144378" y="4061907"/>
            <a:ext cx="1113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numerically estimate the solution</a:t>
            </a:r>
            <a:endParaRPr lang="zh-CN" altLang="en-US" sz="4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EF929E-2445-CB89-3791-7D40C758AB2D}"/>
              </a:ext>
            </a:extLst>
          </p:cNvPr>
          <p:cNvSpPr txBox="1"/>
          <p:nvPr/>
        </p:nvSpPr>
        <p:spPr>
          <a:xfrm>
            <a:off x="144378" y="886038"/>
            <a:ext cx="930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mathematically calculate the solution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7CE737D-99E8-C0E0-2C53-699738D8C197}"/>
                  </a:ext>
                </a:extLst>
              </p:cNvPr>
              <p:cNvSpPr txBox="1"/>
              <p:nvPr/>
            </p:nvSpPr>
            <p:spPr>
              <a:xfrm>
                <a:off x="144378" y="1593924"/>
                <a:ext cx="11630527" cy="260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Using the same reasoning as in problem 1, for </a:t>
                </a:r>
                <a:r>
                  <a:rPr lang="zh-CN" altLang="en-US" sz="32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𝑑</a:t>
                </a:r>
                <a:r>
                  <a:rPr lang="en-US" altLang="zh-CN" sz="32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-dimensional space, the probability of one coordinate being dominated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solidFill>
                              <a:srgbClr val="0D0D0D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KaTeX_Main"/>
                  </a:rPr>
                  <a:t>​</a:t>
                </a:r>
                <a:r>
                  <a:rPr lang="en-US" altLang="zh-CN" sz="32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. Hence, for four dimensions: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𝑑𝑜𝑚𝑖𝑛𝑎𝑡𝑒𝑑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solidFill>
                                  <a:srgbClr val="0D0D0D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i="1">
                                    <a:solidFill>
                                      <a:srgbClr val="0D0D0D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>
                                    <a:solidFill>
                                      <a:srgbClr val="0D0D0D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solidFill>
                                      <a:srgbClr val="0D0D0D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200" b="0" i="1" smtClean="0">
                            <a:solidFill>
                              <a:srgbClr val="0D0D0D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3200" dirty="0"/>
                  <a:t>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7CE737D-99E8-C0E0-2C53-699738D8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8" y="1593924"/>
                <a:ext cx="11630527" cy="2604752"/>
              </a:xfrm>
              <a:prstGeom prst="rect">
                <a:avLst/>
              </a:prstGeom>
              <a:blipFill>
                <a:blip r:embed="rId3"/>
                <a:stretch>
                  <a:fillRect l="-1363" t="-3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A7C750B-D976-27AC-9194-AE44DF6B5D9A}"/>
              </a:ext>
            </a:extLst>
          </p:cNvPr>
          <p:cNvSpPr txBox="1"/>
          <p:nvPr/>
        </p:nvSpPr>
        <p:spPr>
          <a:xfrm>
            <a:off x="834188" y="494091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0.062072(1000 times)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7562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0B132B-7AEA-F1A6-73D4-BB40B5F1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77025" cy="904801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67A85A-4E40-8A67-5FC7-9947E28FDBAE}"/>
              </a:ext>
            </a:extLst>
          </p:cNvPr>
          <p:cNvSpPr txBox="1"/>
          <p:nvPr/>
        </p:nvSpPr>
        <p:spPr>
          <a:xfrm>
            <a:off x="243804" y="3717607"/>
            <a:ext cx="1113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numerically estimate the solution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836B6B-7060-0700-6EBB-95FEB88C6ED9}"/>
              </a:ext>
            </a:extLst>
          </p:cNvPr>
          <p:cNvSpPr txBox="1"/>
          <p:nvPr/>
        </p:nvSpPr>
        <p:spPr>
          <a:xfrm>
            <a:off x="144378" y="886038"/>
            <a:ext cx="930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mathematically calculate the solution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F002EC1-3F7C-BDAD-0B9D-A2D982726E1F}"/>
                  </a:ext>
                </a:extLst>
              </p:cNvPr>
              <p:cNvSpPr txBox="1"/>
              <p:nvPr/>
            </p:nvSpPr>
            <p:spPr>
              <a:xfrm>
                <a:off x="144378" y="1593924"/>
                <a:ext cx="10940717" cy="1788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Similarly, for ten dimensions: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𝑑𝑜𝑚𝑖𝑛𝑎𝑡𝑒𝑑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solidFill>
                                <a:srgbClr val="0D0D0D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rgbClr val="0D0D0D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i="1">
                                      <a:solidFill>
                                        <a:srgbClr val="0D0D0D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rgbClr val="0D0D0D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rgbClr val="0D0D0D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solidFill>
                                <a:srgbClr val="0D0D0D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3200" b="0" i="1" smtClean="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rgbClr val="0D0D0D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D0D0D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solidFill>
                                <a:srgbClr val="0D0D0D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altLang="zh-CN" sz="3200" i="1">
                              <a:solidFill>
                                <a:srgbClr val="0D0D0D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solidFill>
                                <a:srgbClr val="0D0D0D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F002EC1-3F7C-BDAD-0B9D-A2D98272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8" y="1593924"/>
                <a:ext cx="10940717" cy="1788503"/>
              </a:xfrm>
              <a:prstGeom prst="rect">
                <a:avLst/>
              </a:prstGeom>
              <a:blipFill>
                <a:blip r:embed="rId3"/>
                <a:stretch>
                  <a:fillRect l="-1449" t="-4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9CCF907-5149-C39F-C608-D96E967A875D}"/>
              </a:ext>
            </a:extLst>
          </p:cNvPr>
          <p:cNvSpPr txBox="1"/>
          <p:nvPr/>
        </p:nvSpPr>
        <p:spPr>
          <a:xfrm>
            <a:off x="1255294" y="4617745"/>
            <a:ext cx="6136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0.000967(1000 times)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0101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375E8C-4BB4-0EA0-7EEF-8694F5C33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70211" cy="884949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A2ED2C-044C-DCAE-FF5D-5E0C09A52E6E}"/>
              </a:ext>
            </a:extLst>
          </p:cNvPr>
          <p:cNvSpPr txBox="1"/>
          <p:nvPr/>
        </p:nvSpPr>
        <p:spPr>
          <a:xfrm>
            <a:off x="144378" y="4893858"/>
            <a:ext cx="1113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numerically estimate the solution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303957-536A-7B84-1315-8D137D48E34B}"/>
              </a:ext>
            </a:extLst>
          </p:cNvPr>
          <p:cNvSpPr txBox="1"/>
          <p:nvPr/>
        </p:nvSpPr>
        <p:spPr>
          <a:xfrm>
            <a:off x="144378" y="886038"/>
            <a:ext cx="930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mathematically calculate the solution</a:t>
            </a:r>
            <a:endParaRPr lang="zh-CN" altLang="en-US" sz="4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51C465-448B-0F3C-D594-5AE0816117E1}"/>
              </a:ext>
            </a:extLst>
          </p:cNvPr>
          <p:cNvSpPr txBox="1"/>
          <p:nvPr/>
        </p:nvSpPr>
        <p:spPr>
          <a:xfrm>
            <a:off x="2467053" y="5633672"/>
            <a:ext cx="6136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5.74(1000 times)</a:t>
            </a:r>
            <a:endParaRPr lang="zh-CN" altLang="en-US" sz="4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23261F-A071-ED71-5488-EFAB7C5FA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66" y="1466920"/>
            <a:ext cx="4737584" cy="33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8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02BB4F-915D-22A0-3393-130BF02E7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02433" cy="834189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6A8E11-77F4-E976-E9D6-AC901A98F50F}"/>
              </a:ext>
            </a:extLst>
          </p:cNvPr>
          <p:cNvSpPr txBox="1"/>
          <p:nvPr/>
        </p:nvSpPr>
        <p:spPr>
          <a:xfrm>
            <a:off x="144378" y="4893858"/>
            <a:ext cx="1113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numerically estimate the solution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B01F44-B0B8-E656-78BF-3093E5E4C6A5}"/>
              </a:ext>
            </a:extLst>
          </p:cNvPr>
          <p:cNvSpPr txBox="1"/>
          <p:nvPr/>
        </p:nvSpPr>
        <p:spPr>
          <a:xfrm>
            <a:off x="144378" y="886038"/>
            <a:ext cx="930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mathematically calculate the solution</a:t>
            </a:r>
            <a:endParaRPr lang="zh-CN" altLang="en-US" sz="4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FB69AD-49E0-B7E8-AC5A-36A878DB81EC}"/>
              </a:ext>
            </a:extLst>
          </p:cNvPr>
          <p:cNvSpPr txBox="1"/>
          <p:nvPr/>
        </p:nvSpPr>
        <p:spPr>
          <a:xfrm>
            <a:off x="2033336" y="5601744"/>
            <a:ext cx="6136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8.174(1000 times)</a:t>
            </a:r>
            <a:endParaRPr lang="zh-CN" altLang="en-US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2E29FD-02D5-A521-943E-6EDB86B989E7}"/>
              </a:ext>
            </a:extLst>
          </p:cNvPr>
          <p:cNvSpPr txBox="1"/>
          <p:nvPr/>
        </p:nvSpPr>
        <p:spPr>
          <a:xfrm>
            <a:off x="400594" y="1706880"/>
            <a:ext cx="10467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Similar with (4), we can get 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79BB95-7FC9-DD8D-06F1-0F6029FA5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85" y="2388648"/>
            <a:ext cx="6304754" cy="19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6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7124FAE-5BDA-1DA4-5C22-9B4A615B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039"/>
            <a:ext cx="10223287" cy="788696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2BE44C-0895-FEEE-C76E-08F07DFBB8A2}"/>
              </a:ext>
            </a:extLst>
          </p:cNvPr>
          <p:cNvSpPr txBox="1"/>
          <p:nvPr/>
        </p:nvSpPr>
        <p:spPr>
          <a:xfrm>
            <a:off x="144378" y="3434799"/>
            <a:ext cx="1113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numerically estimate the solution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1DEA80-42EC-4E0C-B5A2-86859F6EEACE}"/>
              </a:ext>
            </a:extLst>
          </p:cNvPr>
          <p:cNvSpPr txBox="1"/>
          <p:nvPr/>
        </p:nvSpPr>
        <p:spPr>
          <a:xfrm>
            <a:off x="144378" y="886038"/>
            <a:ext cx="930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mathematically calculate the solution</a:t>
            </a:r>
            <a:endParaRPr lang="zh-CN" altLang="en-US" sz="4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99D603-C3E8-BC79-EFF3-6B250996D62F}"/>
              </a:ext>
            </a:extLst>
          </p:cNvPr>
          <p:cNvSpPr txBox="1"/>
          <p:nvPr/>
        </p:nvSpPr>
        <p:spPr>
          <a:xfrm>
            <a:off x="1425283" y="4549754"/>
            <a:ext cx="6136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180.315(1000 times)</a:t>
            </a:r>
            <a:endParaRPr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79B460-1382-74C2-8648-94D586511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1845172"/>
            <a:ext cx="10548205" cy="13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4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416CA8-CC20-8B03-2606-F0C08BCD7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196832"/>
            <a:ext cx="10900817" cy="876527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706639-BBC3-9578-9CC2-900864280E64}"/>
              </a:ext>
            </a:extLst>
          </p:cNvPr>
          <p:cNvSpPr txBox="1"/>
          <p:nvPr/>
        </p:nvSpPr>
        <p:spPr>
          <a:xfrm>
            <a:off x="144378" y="3410558"/>
            <a:ext cx="1113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numerically estimate the solution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F2A504-6322-1D06-2D05-5896AEA00879}"/>
              </a:ext>
            </a:extLst>
          </p:cNvPr>
          <p:cNvSpPr txBox="1"/>
          <p:nvPr/>
        </p:nvSpPr>
        <p:spPr>
          <a:xfrm>
            <a:off x="144378" y="1122030"/>
            <a:ext cx="930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mathematically calculate the solution</a:t>
            </a:r>
            <a:endParaRPr lang="zh-CN" altLang="en-US" sz="4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5AF7DE-8060-3FDC-6298-96E20B0EBAA1}"/>
              </a:ext>
            </a:extLst>
          </p:cNvPr>
          <p:cNvSpPr txBox="1"/>
          <p:nvPr/>
        </p:nvSpPr>
        <p:spPr>
          <a:xfrm>
            <a:off x="1529786" y="4605577"/>
            <a:ext cx="6136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138</a:t>
            </a:r>
            <a:r>
              <a:rPr lang="en-US" altLang="zh-CN" sz="4000" dirty="0">
                <a:solidFill>
                  <a:srgbClr val="3B3B3B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4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.012(1000 times)</a:t>
            </a:r>
            <a:endParaRPr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344761-CC60-55BA-AFED-B4163366B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84" y="2261694"/>
            <a:ext cx="7107682" cy="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2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142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KaTeX_Main</vt:lpstr>
      <vt:lpstr>Söhne</vt:lpstr>
      <vt:lpstr>等线</vt:lpstr>
      <vt:lpstr>Arial</vt:lpstr>
      <vt:lpstr>Calibri</vt:lpstr>
      <vt:lpstr>Calibri Light</vt:lpstr>
      <vt:lpstr>Cambria Math</vt:lpstr>
      <vt:lpstr>Consolas</vt:lpstr>
      <vt:lpstr>Office 主题​​</vt:lpstr>
      <vt:lpstr>Optimization Methods Lab 12 Session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纪茂 史</cp:lastModifiedBy>
  <cp:revision>36</cp:revision>
  <dcterms:created xsi:type="dcterms:W3CDTF">2019-10-15T12:38:53Z</dcterms:created>
  <dcterms:modified xsi:type="dcterms:W3CDTF">2024-05-18T14:26:27Z</dcterms:modified>
</cp:coreProperties>
</file>