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69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24/3/2024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8943" cy="1049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Optimization Methods</a:t>
            </a:r>
            <a:br>
              <a:rPr lang="en-US" altLang="zh-CN" dirty="0"/>
            </a:br>
            <a:r>
              <a:rPr lang="en-US" altLang="zh-CN" dirty="0"/>
              <a:t>Lab 5 Session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Shi </a:t>
            </a:r>
            <a:r>
              <a:rPr lang="en-US" altLang="zh-CN" dirty="0" err="1"/>
              <a:t>Jimao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Task1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E4BD-D29D-455D-B520-85EF9E61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436914"/>
            <a:ext cx="11919857" cy="5306786"/>
          </a:xfrm>
        </p:spPr>
        <p:txBody>
          <a:bodyPr/>
          <a:lstStyle/>
          <a:p>
            <a:pPr marL="0" indent="0">
              <a:buNone/>
            </a:pPr>
            <a:r>
              <a:rPr lang="en-HK" sz="4000" b="1" dirty="0"/>
              <a:t>Cooling Schedules:</a:t>
            </a:r>
            <a:endParaRPr lang="en-HK" sz="4000" dirty="0"/>
          </a:p>
          <a:p>
            <a:pPr marL="0" indent="0">
              <a:buNone/>
            </a:pPr>
            <a:r>
              <a:rPr lang="en-HK" dirty="0"/>
              <a:t>Constant-high-temperature: 10000.0</a:t>
            </a:r>
          </a:p>
          <a:p>
            <a:pPr marL="0" indent="0">
              <a:buNone/>
            </a:pPr>
            <a:r>
              <a:rPr lang="en-HK" dirty="0"/>
              <a:t>Constant-low-temperature: 1.0</a:t>
            </a:r>
          </a:p>
          <a:p>
            <a:pPr marL="0" indent="0">
              <a:buNone/>
            </a:pPr>
            <a:r>
              <a:rPr lang="en-HK" dirty="0"/>
              <a:t>Constant-medium-temperature: 100.0</a:t>
            </a:r>
          </a:p>
          <a:p>
            <a:pPr marL="0" indent="0">
              <a:buNone/>
            </a:pPr>
            <a:r>
              <a:rPr lang="en-HK" dirty="0"/>
              <a:t>Linear-cooling: decrease linearly with initial value 100.0</a:t>
            </a:r>
          </a:p>
          <a:p>
            <a:pPr marL="0" indent="0">
              <a:buNone/>
            </a:pPr>
            <a:r>
              <a:rPr lang="en-HK" dirty="0"/>
              <a:t>Exponential-cooling: decrease exponentially with initial value 100.0</a:t>
            </a:r>
          </a:p>
        </p:txBody>
      </p:sp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0541A-3FB3-7869-EA95-6B39FAAA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05900" cy="941161"/>
          </a:xfrm>
        </p:spPr>
        <p:txBody>
          <a:bodyPr/>
          <a:lstStyle/>
          <a:p>
            <a:r>
              <a:rPr lang="en-US" altLang="zh-CN" dirty="0"/>
              <a:t>Experiment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8A85A-D87E-B254-7EAB-A0DD2CAA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56" y="941161"/>
            <a:ext cx="11593287" cy="4351338"/>
          </a:xfrm>
        </p:spPr>
        <p:txBody>
          <a:bodyPr/>
          <a:lstStyle/>
          <a:p>
            <a:r>
              <a:rPr lang="en-US" altLang="zh-CN" dirty="0"/>
              <a:t>To start with, read all related data from excel files. And we choose the first k items as what the ppt said. We find that k is 38, which means the initial solution contains the first 38 items.</a:t>
            </a:r>
          </a:p>
          <a:p>
            <a:r>
              <a:rPr lang="en-US" altLang="zh-CN" dirty="0"/>
              <a:t>Then start SA process. As for generating new solution in each iteration, we use Hamming distance from 1 to 4 respectively. The result of simulated annealing has randomness, so we conducted 20 parallel averages for a round of experiments as the final result to avoid the influence of randomness on the result.</a:t>
            </a:r>
          </a:p>
          <a:p>
            <a:r>
              <a:rPr lang="en-US" altLang="zh-CN" dirty="0"/>
              <a:t>At last, we draw the result figures and divided them into 4 parts according to their Hamming distance.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0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E236A36C-3F6A-C7AA-5E64-2C827C37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19057" cy="347541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C1E5294-AA21-802E-C400-7879847F3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56" y="0"/>
            <a:ext cx="6025244" cy="3429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59FE966-B33D-C4BB-6646-C6D8E04A2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418"/>
            <a:ext cx="5519056" cy="338258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EA76179-1042-2841-9E77-4271B12A4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55" y="3428999"/>
            <a:ext cx="6025244" cy="34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92363-B8A3-2A1F-B0A1-C729EC74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08812" cy="6927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Interpretation of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DDD53-F38D-E03C-682B-D61ADF6A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41" y="857436"/>
            <a:ext cx="11425517" cy="5462681"/>
          </a:xfrm>
        </p:spPr>
        <p:txBody>
          <a:bodyPr/>
          <a:lstStyle/>
          <a:p>
            <a:r>
              <a:rPr lang="en-US" altLang="zh-CN" dirty="0"/>
              <a:t>When Hamming distance is 1, we can find that constant low temperature and exponential decrease case perform bad. This is because 1 HD for this problem with fixed initial solution always can’t generate a legal and better solution by only  change 1 position. While exp-decrease is a little bit better than fixed low temperature, because initial temperature of decrease is higher which can more easily get out of local optimal solution.</a:t>
            </a:r>
          </a:p>
          <a:p>
            <a:r>
              <a:rPr lang="en-US" altLang="zh-CN" dirty="0"/>
              <a:t>At the same time, we can find that the result with constant high temperature is always oscillating since it is similar with random search.</a:t>
            </a:r>
          </a:p>
          <a:p>
            <a:r>
              <a:rPr lang="en-US" altLang="zh-CN" dirty="0"/>
              <a:t>When Hamming distance is larger that 2, we can see that constant low and exponential decrease temperature always lead to good results.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35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289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Optimization Methods Lab 5 Session</vt:lpstr>
      <vt:lpstr>Task1</vt:lpstr>
      <vt:lpstr>Experiment process</vt:lpstr>
      <vt:lpstr>PowerPoint 演示文稿</vt:lpstr>
      <vt:lpstr>Interpretation of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纪茂 史</cp:lastModifiedBy>
  <cp:revision>4</cp:revision>
  <dcterms:created xsi:type="dcterms:W3CDTF">2019-10-15T12:38:53Z</dcterms:created>
  <dcterms:modified xsi:type="dcterms:W3CDTF">2024-03-24T02:45:23Z</dcterms:modified>
</cp:coreProperties>
</file>