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68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纪茂 史" initials="纪史" lastIdx="1" clrIdx="0">
    <p:extLst>
      <p:ext uri="{19B8F6BF-5375-455C-9EA6-DF929625EA0E}">
        <p15:presenceInfo xmlns:p15="http://schemas.microsoft.com/office/powerpoint/2012/main" userId="9299844fc327f9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C8D46-6149-4406-8053-2239333555B9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2EB40-B38D-4D30-91A8-2713D8266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08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0C5DF4C-A931-4623-A375-8051DA23D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02C9BFD-80E3-4711-A685-956FEA09B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137AD0-3506-4E3A-8840-3E0336F0E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AF5B2-A858-4A2D-AB8C-A327CD10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9/4/2024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18801-4E38-4636-B131-3502A219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DDF67-E8B0-43C1-B780-82381B83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952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4552959-436E-4EDF-966F-D81CA95A95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E7CC215-6BCE-4063-9143-40665B0A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424ED-076A-411A-9E4E-F6856387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EA98-0253-4F82-982C-1E856457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9/4/2024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EB58E-9A4A-40D1-827F-1136B832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DD2FC-C3EB-40A4-84B4-A0877333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9506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5394E-ECD0-4E96-B083-FC6D99CB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4C113-FD67-41F5-86C0-7F44D652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48968-C6BF-407D-A729-115666322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EEC909-1FD1-49DC-9411-A44F6ED79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AF9F2-0E90-4250-A7FE-52550FD4E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A947CF-1886-4E10-A2DE-4F8FCBE2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9/4/2024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31F78E-2345-4A37-9C32-823D400F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2BEE8C-E9F9-4EE2-B6E1-91F700A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368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82ACC-D53B-4116-8B7D-C165FBFB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A67D08-B68B-4DCC-8317-C950AB69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9/4/2024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75D53A-B4BC-48AF-9B32-D26A1ADA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73360E-43A5-4FA0-93D2-10260F83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3814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2B8392-70BE-4774-9961-803F6A31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9/4/2024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1AF5D8-E755-4E21-A127-D6416AF4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AD6163-31EB-4581-8479-8D025150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3743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632F-8680-47CD-85CF-18B4C09F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8661A-8D39-4017-B7EC-47584B50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6DD17-B856-4613-A4A9-D148D2C6C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67629-9298-45BF-B403-35032428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9/4/2024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C8DB0-5176-464A-AC7D-AAF8B455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C82BC-E26E-4D00-B0E9-696C884A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281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38A84-DED4-4C8D-BA91-5ABB206A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81DEDD-A51C-4705-BE8A-735215430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6284FB-C1DD-44FA-B9D7-133292C19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A7BEF-D1FF-49A3-9D2F-836D5F09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9/4/2024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2B2BE-B1E2-4192-8128-3FA1BBCC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76DFE-51B9-4796-B39F-384A22E8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9666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91101-CC98-497C-AD7B-712FB870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61E248-DC7C-43E5-AA71-B9C9DBEC3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5C8C7-934F-4700-9E1C-963AEF63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9/4/2024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1A943-2A31-4C71-A920-9D875D35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B3D0E-A686-498C-8E84-67AFBA22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4650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B6512D-A5F3-49E9-801C-3FAE91DD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477FAE-DDFA-4F6B-907D-18C2132C3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F4C23-A61C-4A2D-BBDA-5A58BC11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9/4/2024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47A37-A90E-4686-A0F3-A8621934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CEB93-55EB-4BA8-A7B7-895B5831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5998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001630-8885-412C-BF77-15706CE3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03DB0D-925F-414B-B6C4-93A7D24DD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CD8E4-7C5D-4712-8E41-6231AB28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0ADB-E45B-426D-9730-C9268C39E7AA}" type="datetimeFigureOut">
              <a:rPr lang="en-HK" smtClean="0"/>
              <a:t>9/4/2024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E34E7-D496-49FF-ADB3-F202A9861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FB0E8-2921-46CC-853E-06FE0F106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1794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DBA67727-A593-4D1C-91A6-5C2F1778D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58943" cy="104933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Optimization Methods</a:t>
            </a:r>
            <a:br>
              <a:rPr lang="en-US" altLang="zh-CN" dirty="0"/>
            </a:br>
            <a:r>
              <a:rPr lang="en-US" altLang="zh-CN" dirty="0"/>
              <a:t>Lab 8 Session</a:t>
            </a:r>
            <a:endParaRPr lang="en-HK" dirty="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928150A0-F3F0-4714-9696-D3830B149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By Shi </a:t>
            </a:r>
            <a:r>
              <a:rPr lang="en-US" altLang="zh-CN" dirty="0" err="1"/>
              <a:t>Jimao</a:t>
            </a:r>
            <a:endParaRPr lang="en-HK" altLang="zh-CN" dirty="0"/>
          </a:p>
        </p:txBody>
      </p:sp>
    </p:spTree>
    <p:extLst>
      <p:ext uri="{BB962C8B-B14F-4D97-AF65-F5344CB8AC3E}">
        <p14:creationId xmlns:p14="http://schemas.microsoft.com/office/powerpoint/2010/main" val="246309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Task1</a:t>
            </a:r>
            <a:endParaRPr lang="en-HK" sz="4000" dirty="0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544CCC-089E-B918-F6D9-FA316F877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8631"/>
            <a:ext cx="3894157" cy="366553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5D8117B-3E1A-ED79-CC45-3201E0D1BD6A}"/>
              </a:ext>
            </a:extLst>
          </p:cNvPr>
          <p:cNvSpPr txBox="1"/>
          <p:nvPr/>
        </p:nvSpPr>
        <p:spPr>
          <a:xfrm>
            <a:off x="4098608" y="293852"/>
            <a:ext cx="72551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When the candidate size is too large, update the contribution of all items is time consuming. Hence if we don’t update the contribution frequently, it will be more effectively.</a:t>
            </a:r>
          </a:p>
          <a:p>
            <a:r>
              <a:rPr lang="en-US" altLang="zh-CN" sz="2400" dirty="0"/>
              <a:t>At first, we calculate contribution of all items and select the largest one.</a:t>
            </a:r>
          </a:p>
          <a:p>
            <a:r>
              <a:rPr lang="en-US" altLang="zh-CN" sz="2400" dirty="0"/>
              <a:t>And then we repeat the following steps:</a:t>
            </a:r>
          </a:p>
          <a:p>
            <a:r>
              <a:rPr lang="en-US" altLang="zh-CN" sz="2400" dirty="0"/>
              <a:t>	1. select the best item in the remain set</a:t>
            </a:r>
          </a:p>
          <a:p>
            <a:r>
              <a:rPr lang="en-US" altLang="zh-CN" sz="2400" dirty="0"/>
              <a:t>	2. update this item’s contribution(since the        	    recent contribution 	is in previous selected set)</a:t>
            </a:r>
          </a:p>
          <a:p>
            <a:r>
              <a:rPr lang="en-US" altLang="zh-CN" sz="2400" dirty="0"/>
              <a:t>	3. </a:t>
            </a:r>
            <a:r>
              <a:rPr lang="en-US" altLang="zh-CN" sz="2400" b="1" dirty="0"/>
              <a:t>if</a:t>
            </a:r>
            <a:r>
              <a:rPr lang="en-US" altLang="zh-CN" sz="2400" dirty="0"/>
              <a:t> (the selected item is still the best item after 	    updating)</a:t>
            </a:r>
          </a:p>
          <a:p>
            <a:r>
              <a:rPr lang="en-US" altLang="zh-CN" sz="2400" dirty="0"/>
              <a:t>		add this item to the selected set</a:t>
            </a:r>
          </a:p>
          <a:p>
            <a:r>
              <a:rPr lang="en-US" altLang="zh-CN" sz="2400" dirty="0"/>
              <a:t>                 </a:t>
            </a:r>
            <a:r>
              <a:rPr lang="en-US" altLang="zh-CN" sz="2400" b="1" dirty="0"/>
              <a:t>else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		update the selected item in the remain 		set and </a:t>
            </a:r>
            <a:r>
              <a:rPr lang="en-US" altLang="zh-CN" sz="2400"/>
              <a:t>go to </a:t>
            </a:r>
            <a:r>
              <a:rPr lang="en-US" altLang="zh-CN" sz="2400" dirty="0"/>
              <a:t>step1</a:t>
            </a:r>
          </a:p>
        </p:txBody>
      </p:sp>
    </p:spTree>
    <p:extLst>
      <p:ext uri="{BB962C8B-B14F-4D97-AF65-F5344CB8AC3E}">
        <p14:creationId xmlns:p14="http://schemas.microsoft.com/office/powerpoint/2010/main" val="329798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Task2</a:t>
            </a:r>
            <a:endParaRPr lang="en-HK" sz="40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5A752C-56E5-304F-DB4F-9FD3D3B0117C}"/>
              </a:ext>
            </a:extLst>
          </p:cNvPr>
          <p:cNvSpPr txBox="1"/>
          <p:nvPr/>
        </p:nvSpPr>
        <p:spPr>
          <a:xfrm>
            <a:off x="475129" y="1873624"/>
            <a:ext cx="113224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First, I calculate all items’ contribution initially. Instead of randomly selecting a item in each iteration, I randomly choose a set of size k from the remaining set, and choose the best item from the subset. </a:t>
            </a:r>
          </a:p>
          <a:p>
            <a:r>
              <a:rPr lang="en-US" altLang="zh-CN" sz="2800" dirty="0"/>
              <a:t>Hence the contribution is not for current solution, so we should update contribution of all remaining items with a constant frequence f. Usually, I set f equal to (total training rounds / k).</a:t>
            </a:r>
          </a:p>
          <a:p>
            <a:r>
              <a:rPr lang="en-US" altLang="zh-CN" sz="2800" dirty="0"/>
              <a:t>This idea is similar with task1 that lazy updating and using historical information to get the best solution.</a:t>
            </a:r>
          </a:p>
        </p:txBody>
      </p:sp>
    </p:spTree>
    <p:extLst>
      <p:ext uri="{BB962C8B-B14F-4D97-AF65-F5344CB8AC3E}">
        <p14:creationId xmlns:p14="http://schemas.microsoft.com/office/powerpoint/2010/main" val="61240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243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Office 主题​​</vt:lpstr>
      <vt:lpstr>Optimization Methods Lab 8 Session</vt:lpstr>
      <vt:lpstr>Task1</vt:lpstr>
      <vt:lpstr>Task2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活力朝气模板</dc:title>
  <dc:creator>SUSTech heyStudio</dc:creator>
  <cp:lastModifiedBy>纪茂 史</cp:lastModifiedBy>
  <cp:revision>20</cp:revision>
  <dcterms:created xsi:type="dcterms:W3CDTF">2019-10-15T12:38:53Z</dcterms:created>
  <dcterms:modified xsi:type="dcterms:W3CDTF">2024-04-09T09:03:08Z</dcterms:modified>
</cp:coreProperties>
</file>