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73" r:id="rId4"/>
    <p:sldId id="269" r:id="rId5"/>
    <p:sldId id="271" r:id="rId6"/>
    <p:sldId id="274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茂 史" initials="纪史" lastIdx="1" clrIdx="0">
    <p:extLst>
      <p:ext uri="{19B8F6BF-5375-455C-9EA6-DF929625EA0E}">
        <p15:presenceInfo xmlns:p15="http://schemas.microsoft.com/office/powerpoint/2012/main" userId="9299844fc327f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C8D46-6149-4406-8053-2239333555B9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EB40-B38D-4D30-91A8-2713D826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8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9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5D6C0E-89D7-8B45-ECE9-5876FC57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1440374"/>
            <a:ext cx="4915326" cy="139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50D0B5-B154-77B5-295E-2305D87A6BC4}"/>
                  </a:ext>
                </a:extLst>
              </p:cNvPr>
              <p:cNvSpPr txBox="1"/>
              <p:nvPr/>
            </p:nvSpPr>
            <p:spPr>
              <a:xfrm>
                <a:off x="358588" y="3048000"/>
                <a:ext cx="109952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3600" b="0" dirty="0"/>
                  <a:t>,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b="0" dirty="0"/>
                  <a:t>, it is simple to find know that the minimum is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b="0" dirty="0"/>
                  <a:t> </a:t>
                </a:r>
              </a:p>
              <a:p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50D0B5-B154-77B5-295E-2305D87A6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3048000"/>
                <a:ext cx="10995212" cy="3416320"/>
              </a:xfrm>
              <a:prstGeom prst="rect">
                <a:avLst/>
              </a:prstGeom>
              <a:blipFill>
                <a:blip r:embed="rId4"/>
                <a:stretch>
                  <a:fillRect l="-1718" t="-2679" r="-2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74027A-C78E-9E9B-41C5-37B81BD92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24" y="1430642"/>
            <a:ext cx="6462320" cy="269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4F1695-2071-655F-FB72-9CC5C274AB33}"/>
                  </a:ext>
                </a:extLst>
              </p:cNvPr>
              <p:cNvSpPr txBox="1"/>
              <p:nvPr/>
            </p:nvSpPr>
            <p:spPr>
              <a:xfrm>
                <a:off x="1039906" y="4210220"/>
                <a:ext cx="97267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If we add the first and third constraint, we can directly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600" dirty="0"/>
                  <a:t>, which means that the minimum value is 1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4F1695-2071-655F-FB72-9CC5C274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4210220"/>
                <a:ext cx="9726706" cy="1754326"/>
              </a:xfrm>
              <a:prstGeom prst="rect">
                <a:avLst/>
              </a:prstGeom>
              <a:blipFill>
                <a:blip r:embed="rId4"/>
                <a:stretch>
                  <a:fillRect l="-1944" t="-5575" b="-12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0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493F2-BEC6-AA1E-4144-1BE162E31D88}"/>
              </a:ext>
            </a:extLst>
          </p:cNvPr>
          <p:cNvSpPr txBox="1"/>
          <p:nvPr/>
        </p:nvSpPr>
        <p:spPr>
          <a:xfrm>
            <a:off x="475129" y="1496434"/>
            <a:ext cx="969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this task , I use these 3 LP solvers: </a:t>
            </a:r>
            <a:r>
              <a:rPr lang="en-US" altLang="zh-C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GLPK (GNU Linear Programming Kit), </a:t>
            </a:r>
            <a:r>
              <a:rPr lang="en-US" altLang="zh-CN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Gurobi</a:t>
            </a:r>
            <a:r>
              <a:rPr lang="en-US" altLang="zh-C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altLang="zh-CN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PuLP</a:t>
            </a:r>
            <a:r>
              <a:rPr lang="en-US" altLang="zh-C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get the result for two problems shown in the following tables.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5F7898-7014-4F65-C2E2-966545FE9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69250"/>
              </p:ext>
            </p:extLst>
          </p:nvPr>
        </p:nvGraphicFramePr>
        <p:xfrm>
          <a:off x="2390589" y="274885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85577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1075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86742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267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GLPK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0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Gurobi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9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9849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FD440E7-DFC9-3347-9DD4-CCDC70C866A8}"/>
              </a:ext>
            </a:extLst>
          </p:cNvPr>
          <p:cNvSpPr/>
          <p:nvPr/>
        </p:nvSpPr>
        <p:spPr>
          <a:xfrm>
            <a:off x="145107" y="3167390"/>
            <a:ext cx="2100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Problem1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106AE3-D664-4F0A-92DB-AEA002B51D1D}"/>
              </a:ext>
            </a:extLst>
          </p:cNvPr>
          <p:cNvSpPr/>
          <p:nvPr/>
        </p:nvSpPr>
        <p:spPr>
          <a:xfrm>
            <a:off x="145107" y="5345052"/>
            <a:ext cx="2100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Problem2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D4A246-C915-1E18-7ACF-D6162173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36704"/>
              </p:ext>
            </p:extLst>
          </p:nvPr>
        </p:nvGraphicFramePr>
        <p:xfrm>
          <a:off x="2390588" y="4965989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20">
                  <a:extLst>
                    <a:ext uri="{9D8B030D-6E8A-4147-A177-3AD203B41FA5}">
                      <a16:colId xmlns:a16="http://schemas.microsoft.com/office/drawing/2014/main" val="2798557732"/>
                    </a:ext>
                  </a:extLst>
                </a:gridCol>
                <a:gridCol w="1203035">
                  <a:extLst>
                    <a:ext uri="{9D8B030D-6E8A-4147-A177-3AD203B41FA5}">
                      <a16:colId xmlns:a16="http://schemas.microsoft.com/office/drawing/2014/main" val="3301075336"/>
                    </a:ext>
                  </a:extLst>
                </a:gridCol>
                <a:gridCol w="1210553">
                  <a:extLst>
                    <a:ext uri="{9D8B030D-6E8A-4147-A177-3AD203B41FA5}">
                      <a16:colId xmlns:a16="http://schemas.microsoft.com/office/drawing/2014/main" val="2518674295"/>
                    </a:ext>
                  </a:extLst>
                </a:gridCol>
                <a:gridCol w="1218073">
                  <a:extLst>
                    <a:ext uri="{9D8B030D-6E8A-4147-A177-3AD203B41FA5}">
                      <a16:colId xmlns:a16="http://schemas.microsoft.com/office/drawing/2014/main" val="1532678205"/>
                    </a:ext>
                  </a:extLst>
                </a:gridCol>
                <a:gridCol w="1157920">
                  <a:extLst>
                    <a:ext uri="{9D8B030D-6E8A-4147-A177-3AD203B41FA5}">
                      <a16:colId xmlns:a16="http://schemas.microsoft.com/office/drawing/2014/main" val="1972665617"/>
                    </a:ext>
                  </a:extLst>
                </a:gridCol>
                <a:gridCol w="2418600">
                  <a:extLst>
                    <a:ext uri="{9D8B030D-6E8A-4147-A177-3AD203B41FA5}">
                      <a16:colId xmlns:a16="http://schemas.microsoft.com/office/drawing/2014/main" val="199879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GLPK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0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Gurobi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9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9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Task3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3946E-76D3-29C4-23F2-AF1E3BC8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3" y="1454639"/>
            <a:ext cx="5715798" cy="2353003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27EB769-5C0D-E453-FDC0-63FB9508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6432"/>
              </p:ext>
            </p:extLst>
          </p:nvPr>
        </p:nvGraphicFramePr>
        <p:xfrm>
          <a:off x="902447" y="429084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23188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7214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2411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741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346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(iv)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Running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2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583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B8146F6-EED5-E819-37A7-BFB0D7C3A585}"/>
              </a:ext>
            </a:extLst>
          </p:cNvPr>
          <p:cNvSpPr txBox="1"/>
          <p:nvPr/>
        </p:nvSpPr>
        <p:spPr>
          <a:xfrm>
            <a:off x="6672381" y="753035"/>
            <a:ext cx="4829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Approach to change LP to integer problem:</a:t>
            </a:r>
          </a:p>
          <a:p>
            <a:r>
              <a:rPr lang="en-US" altLang="zh-CN" dirty="0"/>
              <a:t>Set boundary = 1;</a:t>
            </a:r>
          </a:p>
          <a:p>
            <a:r>
              <a:rPr lang="en-US" altLang="zh-CN" dirty="0"/>
              <a:t>Set element = (element&lt;boundary)</a:t>
            </a:r>
          </a:p>
          <a:p>
            <a:r>
              <a:rPr lang="en-US" altLang="zh-CN" dirty="0"/>
              <a:t>While constraint is satisfied:</a:t>
            </a:r>
          </a:p>
          <a:p>
            <a:r>
              <a:rPr lang="en-US" altLang="zh-CN" dirty="0"/>
              <a:t>	Set element = (element&lt;boundary)</a:t>
            </a:r>
          </a:p>
          <a:p>
            <a:r>
              <a:rPr lang="en-US" altLang="zh-CN" dirty="0"/>
              <a:t>	boundary-=0.01</a:t>
            </a:r>
          </a:p>
        </p:txBody>
      </p:sp>
    </p:spTree>
    <p:extLst>
      <p:ext uri="{BB962C8B-B14F-4D97-AF65-F5344CB8AC3E}">
        <p14:creationId xmlns:p14="http://schemas.microsoft.com/office/powerpoint/2010/main" val="7399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29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Task4</a:t>
            </a:r>
            <a:endParaRPr lang="en-HK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6486A5-5296-05D7-F610-3802D65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14235"/>
              </p:ext>
            </p:extLst>
          </p:nvPr>
        </p:nvGraphicFramePr>
        <p:xfrm>
          <a:off x="1745130" y="16278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23188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7214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2411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741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346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(iv)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Running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413ms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2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583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4F5B16-BA88-C51D-FB73-E7D8379E5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67053"/>
              </p:ext>
            </p:extLst>
          </p:nvPr>
        </p:nvGraphicFramePr>
        <p:xfrm>
          <a:off x="1745130" y="326886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23188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7214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2411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741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346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(iii)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(iv)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Running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90067ms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2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5834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6745276-6EF6-29F9-A703-7AB8D682C678}"/>
              </a:ext>
            </a:extLst>
          </p:cNvPr>
          <p:cNvSpPr/>
          <p:nvPr/>
        </p:nvSpPr>
        <p:spPr>
          <a:xfrm>
            <a:off x="-177623" y="1948138"/>
            <a:ext cx="2100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/>
              <a:t>200-item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316FDF-AD29-B445-A918-733830E7B8C1}"/>
              </a:ext>
            </a:extLst>
          </p:cNvPr>
          <p:cNvSpPr/>
          <p:nvPr/>
        </p:nvSpPr>
        <p:spPr>
          <a:xfrm>
            <a:off x="-177623" y="3542729"/>
            <a:ext cx="2100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/>
              <a:t>400-item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022EF-4D2F-975E-2E93-374ED7E40103}"/>
              </a:ext>
            </a:extLst>
          </p:cNvPr>
          <p:cNvSpPr txBox="1"/>
          <p:nvPr/>
        </p:nvSpPr>
        <p:spPr>
          <a:xfrm>
            <a:off x="762000" y="4840941"/>
            <a:ext cx="9111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using an integer LP (ILP) solver, the running time increase very fast when the scale of the problem grows, while using an LP solver increase nearly linearly.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404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0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Task5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7FFC38-715E-0DA5-06F5-D72C8CFA5D6F}"/>
              </a:ext>
            </a:extLst>
          </p:cNvPr>
          <p:cNvSpPr txBox="1"/>
          <p:nvPr/>
        </p:nvSpPr>
        <p:spPr>
          <a:xfrm>
            <a:off x="4572000" y="533760"/>
            <a:ext cx="606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 set 3 learning rate: 0.05,0.2 and 0.9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028B55-6031-0E3D-BFD9-AC3E0E69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94" y="1422929"/>
            <a:ext cx="12192000" cy="40121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35E766-BB53-12EA-383A-166BCA690A10}"/>
              </a:ext>
            </a:extLst>
          </p:cNvPr>
          <p:cNvSpPr txBox="1"/>
          <p:nvPr/>
        </p:nvSpPr>
        <p:spPr>
          <a:xfrm>
            <a:off x="1156447" y="5435071"/>
            <a:ext cx="909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learning rate is too small, it will take a long time to search at beginning. And if learning rate is too large, it will cause shaking. Therefore, select learning rate with a median value like 0.2 is reasonable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367</Words>
  <Application>Microsoft Office PowerPoint</Application>
  <PresentationFormat>宽屏</PresentationFormat>
  <Paragraphs>106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Söhne</vt:lpstr>
      <vt:lpstr>等线</vt:lpstr>
      <vt:lpstr>Arial</vt:lpstr>
      <vt:lpstr>Calibri</vt:lpstr>
      <vt:lpstr>Calibri Light</vt:lpstr>
      <vt:lpstr>Cambria Math</vt:lpstr>
      <vt:lpstr>Office 主题​​</vt:lpstr>
      <vt:lpstr>Optimization Methods Lab 9 Session</vt:lpstr>
      <vt:lpstr>Task1</vt:lpstr>
      <vt:lpstr>Task1</vt:lpstr>
      <vt:lpstr>Task2</vt:lpstr>
      <vt:lpstr>Task3</vt:lpstr>
      <vt:lpstr>Task4</vt:lpstr>
      <vt:lpstr>Task5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25</cp:revision>
  <dcterms:created xsi:type="dcterms:W3CDTF">2019-10-15T12:38:53Z</dcterms:created>
  <dcterms:modified xsi:type="dcterms:W3CDTF">2024-04-19T12:41:59Z</dcterms:modified>
</cp:coreProperties>
</file>