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311" r:id="rId4"/>
    <p:sldId id="313" r:id="rId5"/>
    <p:sldId id="312" r:id="rId6"/>
    <p:sldId id="316" r:id="rId7"/>
    <p:sldId id="314" r:id="rId8"/>
    <p:sldId id="317" r:id="rId9"/>
    <p:sldId id="315" r:id="rId10"/>
    <p:sldId id="318" r:id="rId11"/>
    <p:sldId id="320" r:id="rId12"/>
    <p:sldId id="274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ain bosa" initials="rb" lastIdx="1" clrIdx="0">
    <p:extLst>
      <p:ext uri="{19B8F6BF-5375-455C-9EA6-DF929625EA0E}">
        <p15:presenceInfo xmlns:p15="http://schemas.microsoft.com/office/powerpoint/2012/main" userId="romain bo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6343E-32AF-4F2C-A7E3-DC08670D4292}" v="33" dt="2020-05-03T22:21:41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A5EE6E7E-C74F-421F-9046-325196C03799}"/>
    <pc:docChg chg="undo redo custSel addSld delSld modSld sldOrd">
      <pc:chgData name="romain bosa" userId="057da850-c628-4e19-b013-bd4f2caab38a" providerId="ADAL" clId="{A5EE6E7E-C74F-421F-9046-325196C03799}" dt="2019-05-06T00:20:04.891" v="5315" actId="20577"/>
      <pc:docMkLst>
        <pc:docMk/>
      </pc:docMkLst>
      <pc:sldChg chg="modSp">
        <pc:chgData name="romain bosa" userId="057da850-c628-4e19-b013-bd4f2caab38a" providerId="ADAL" clId="{A5EE6E7E-C74F-421F-9046-325196C03799}" dt="2019-05-05T18:04:32.506" v="8" actId="20577"/>
        <pc:sldMkLst>
          <pc:docMk/>
          <pc:sldMk cId="2767996708" sldId="256"/>
        </pc:sldMkLst>
        <pc:spChg chg="mod">
          <ac:chgData name="romain bosa" userId="057da850-c628-4e19-b013-bd4f2caab38a" providerId="ADAL" clId="{A5EE6E7E-C74F-421F-9046-325196C03799}" dt="2019-05-05T18:04:32.506" v="8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A5EE6E7E-C74F-421F-9046-325196C03799}" dt="2019-05-05T23:48:05.457" v="5174" actId="20577"/>
        <pc:sldMkLst>
          <pc:docMk/>
          <pc:sldMk cId="93622747" sldId="274"/>
        </pc:sldMkLst>
        <pc:spChg chg="mod">
          <ac:chgData name="romain bosa" userId="057da850-c628-4e19-b013-bd4f2caab38a" providerId="ADAL" clId="{A5EE6E7E-C74F-421F-9046-325196C03799}" dt="2019-05-05T23:43:22.483" v="4744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A5EE6E7E-C74F-421F-9046-325196C03799}" dt="2019-05-05T23:48:05.457" v="5174" actId="20577"/>
          <ac:spMkLst>
            <pc:docMk/>
            <pc:sldMk cId="93622747" sldId="274"/>
            <ac:spMk id="3" creationId="{DCDDDE6F-0CDC-4A1B-9C10-AE286AFB8E2D}"/>
          </ac:spMkLst>
        </pc:spChg>
      </pc:sldChg>
      <pc:sldChg chg="addSp delSp modSp">
        <pc:chgData name="romain bosa" userId="057da850-c628-4e19-b013-bd4f2caab38a" providerId="ADAL" clId="{A5EE6E7E-C74F-421F-9046-325196C03799}" dt="2019-05-05T22:59:02.823" v="3131"/>
        <pc:sldMkLst>
          <pc:docMk/>
          <pc:sldMk cId="3969987406" sldId="289"/>
        </pc:sldMkLst>
        <pc:spChg chg="mod">
          <ac:chgData name="romain bosa" userId="057da850-c628-4e19-b013-bd4f2caab38a" providerId="ADAL" clId="{A5EE6E7E-C74F-421F-9046-325196C03799}" dt="2019-05-05T21:16:51.454" v="249" actId="20577"/>
          <ac:spMkLst>
            <pc:docMk/>
            <pc:sldMk cId="3969987406" sldId="289"/>
            <ac:spMk id="2" creationId="{6639D255-22D9-4842-9320-D0CA12CD955F}"/>
          </ac:spMkLst>
        </pc:spChg>
        <pc:spChg chg="mod">
          <ac:chgData name="romain bosa" userId="057da850-c628-4e19-b013-bd4f2caab38a" providerId="ADAL" clId="{A5EE6E7E-C74F-421F-9046-325196C03799}" dt="2019-05-05T22:59:02.823" v="3131"/>
          <ac:spMkLst>
            <pc:docMk/>
            <pc:sldMk cId="3969987406" sldId="289"/>
            <ac:spMk id="3" creationId="{DCCA501A-5CA1-415B-B868-9CEA6D9C9DAD}"/>
          </ac:spMkLst>
        </pc:spChg>
        <pc:graphicFrameChg chg="add del mod">
          <ac:chgData name="romain bosa" userId="057da850-c628-4e19-b013-bd4f2caab38a" providerId="ADAL" clId="{A5EE6E7E-C74F-421F-9046-325196C03799}" dt="2019-05-05T21:24:01.322" v="510" actId="478"/>
          <ac:graphicFrameMkLst>
            <pc:docMk/>
            <pc:sldMk cId="3969987406" sldId="289"/>
            <ac:graphicFrameMk id="4" creationId="{5F9622EA-B903-410F-9B75-B0242FF9A281}"/>
          </ac:graphicFrameMkLst>
        </pc:graphicFrameChg>
        <pc:graphicFrameChg chg="add mod modGraphic">
          <ac:chgData name="romain bosa" userId="057da850-c628-4e19-b013-bd4f2caab38a" providerId="ADAL" clId="{A5EE6E7E-C74F-421F-9046-325196C03799}" dt="2019-05-05T22:05:51.750" v="1910" actId="1076"/>
          <ac:graphicFrameMkLst>
            <pc:docMk/>
            <pc:sldMk cId="3969987406" sldId="289"/>
            <ac:graphicFrameMk id="5" creationId="{68406EAF-AD98-49A6-BBCD-52362D3C0DAE}"/>
          </ac:graphicFrameMkLst>
        </pc:graphicFrameChg>
      </pc:sldChg>
      <pc:sldChg chg="del">
        <pc:chgData name="romain bosa" userId="057da850-c628-4e19-b013-bd4f2caab38a" providerId="ADAL" clId="{A5EE6E7E-C74F-421F-9046-325196C03799}" dt="2019-05-05T23:43:09.793" v="4728" actId="2696"/>
        <pc:sldMkLst>
          <pc:docMk/>
          <pc:sldMk cId="1355671239" sldId="301"/>
        </pc:sldMkLst>
      </pc:sldChg>
      <pc:sldChg chg="del">
        <pc:chgData name="romain bosa" userId="057da850-c628-4e19-b013-bd4f2caab38a" providerId="ADAL" clId="{A5EE6E7E-C74F-421F-9046-325196C03799}" dt="2019-05-05T23:43:10.415" v="4729" actId="2696"/>
        <pc:sldMkLst>
          <pc:docMk/>
          <pc:sldMk cId="548132130" sldId="303"/>
        </pc:sldMkLst>
      </pc:sldChg>
      <pc:sldChg chg="del">
        <pc:chgData name="romain bosa" userId="057da850-c628-4e19-b013-bd4f2caab38a" providerId="ADAL" clId="{A5EE6E7E-C74F-421F-9046-325196C03799}" dt="2019-05-05T23:43:11.519" v="4730" actId="2696"/>
        <pc:sldMkLst>
          <pc:docMk/>
          <pc:sldMk cId="2038802658" sldId="304"/>
        </pc:sldMkLst>
      </pc:sldChg>
      <pc:sldChg chg="del">
        <pc:chgData name="romain bosa" userId="057da850-c628-4e19-b013-bd4f2caab38a" providerId="ADAL" clId="{A5EE6E7E-C74F-421F-9046-325196C03799}" dt="2019-05-05T23:43:12.696" v="4731" actId="2696"/>
        <pc:sldMkLst>
          <pc:docMk/>
          <pc:sldMk cId="2647532300" sldId="305"/>
        </pc:sldMkLst>
      </pc:sldChg>
      <pc:sldChg chg="del">
        <pc:chgData name="romain bosa" userId="057da850-c628-4e19-b013-bd4f2caab38a" providerId="ADAL" clId="{A5EE6E7E-C74F-421F-9046-325196C03799}" dt="2019-05-05T23:43:13.361" v="4732" actId="2696"/>
        <pc:sldMkLst>
          <pc:docMk/>
          <pc:sldMk cId="1050785623" sldId="306"/>
        </pc:sldMkLst>
      </pc:sldChg>
      <pc:sldChg chg="del">
        <pc:chgData name="romain bosa" userId="057da850-c628-4e19-b013-bd4f2caab38a" providerId="ADAL" clId="{A5EE6E7E-C74F-421F-9046-325196C03799}" dt="2019-05-05T23:43:14.551" v="4733" actId="2696"/>
        <pc:sldMkLst>
          <pc:docMk/>
          <pc:sldMk cId="3472261283" sldId="307"/>
        </pc:sldMkLst>
      </pc:sldChg>
      <pc:sldChg chg="del">
        <pc:chgData name="romain bosa" userId="057da850-c628-4e19-b013-bd4f2caab38a" providerId="ADAL" clId="{A5EE6E7E-C74F-421F-9046-325196C03799}" dt="2019-05-05T23:43:15.566" v="4734" actId="2696"/>
        <pc:sldMkLst>
          <pc:docMk/>
          <pc:sldMk cId="612054462" sldId="308"/>
        </pc:sldMkLst>
      </pc:sldChg>
      <pc:sldChg chg="del">
        <pc:chgData name="romain bosa" userId="057da850-c628-4e19-b013-bd4f2caab38a" providerId="ADAL" clId="{A5EE6E7E-C74F-421F-9046-325196C03799}" dt="2019-05-05T23:43:15.971" v="4735" actId="2696"/>
        <pc:sldMkLst>
          <pc:docMk/>
          <pc:sldMk cId="3905493451" sldId="309"/>
        </pc:sldMkLst>
      </pc:sldChg>
      <pc:sldChg chg="del">
        <pc:chgData name="romain bosa" userId="057da850-c628-4e19-b013-bd4f2caab38a" providerId="ADAL" clId="{A5EE6E7E-C74F-421F-9046-325196C03799}" dt="2019-05-05T23:49:31.800" v="5175" actId="2696"/>
        <pc:sldMkLst>
          <pc:docMk/>
          <pc:sldMk cId="1002587472" sldId="310"/>
        </pc:sldMkLst>
      </pc:sldChg>
      <pc:sldChg chg="modSp add">
        <pc:chgData name="romain bosa" userId="057da850-c628-4e19-b013-bd4f2caab38a" providerId="ADAL" clId="{A5EE6E7E-C74F-421F-9046-325196C03799}" dt="2019-05-05T21:41:38.742" v="1315" actId="313"/>
        <pc:sldMkLst>
          <pc:docMk/>
          <pc:sldMk cId="4105968413" sldId="311"/>
        </pc:sldMkLst>
        <pc:spChg chg="mod">
          <ac:chgData name="romain bosa" userId="057da850-c628-4e19-b013-bd4f2caab38a" providerId="ADAL" clId="{A5EE6E7E-C74F-421F-9046-325196C03799}" dt="2019-05-05T21:37:40.421" v="896" actId="20577"/>
          <ac:spMkLst>
            <pc:docMk/>
            <pc:sldMk cId="4105968413" sldId="311"/>
            <ac:spMk id="2" creationId="{1AB73E9E-5E87-4554-A7B3-7FBDD816E06A}"/>
          </ac:spMkLst>
        </pc:spChg>
        <pc:spChg chg="mod">
          <ac:chgData name="romain bosa" userId="057da850-c628-4e19-b013-bd4f2caab38a" providerId="ADAL" clId="{A5EE6E7E-C74F-421F-9046-325196C03799}" dt="2019-05-05T21:41:38.742" v="1315" actId="313"/>
          <ac:spMkLst>
            <pc:docMk/>
            <pc:sldMk cId="4105968413" sldId="311"/>
            <ac:spMk id="3" creationId="{EFA45204-B2F9-47DC-8A1A-4F8D9E933CFA}"/>
          </ac:spMkLst>
        </pc:spChg>
      </pc:sldChg>
      <pc:sldChg chg="modSp add addCm delCm">
        <pc:chgData name="romain bosa" userId="057da850-c628-4e19-b013-bd4f2caab38a" providerId="ADAL" clId="{A5EE6E7E-C74F-421F-9046-325196C03799}" dt="2019-05-06T00:20:04.891" v="5315" actId="20577"/>
        <pc:sldMkLst>
          <pc:docMk/>
          <pc:sldMk cId="2718556966" sldId="312"/>
        </pc:sldMkLst>
        <pc:spChg chg="mod">
          <ac:chgData name="romain bosa" userId="057da850-c628-4e19-b013-bd4f2caab38a" providerId="ADAL" clId="{A5EE6E7E-C74F-421F-9046-325196C03799}" dt="2019-05-05T21:41:50.059" v="1347" actId="20577"/>
          <ac:spMkLst>
            <pc:docMk/>
            <pc:sldMk cId="2718556966" sldId="312"/>
            <ac:spMk id="2" creationId="{2A7C368A-2DA6-4A8B-AE16-45EDACE3C793}"/>
          </ac:spMkLst>
        </pc:spChg>
        <pc:spChg chg="mod">
          <ac:chgData name="romain bosa" userId="057da850-c628-4e19-b013-bd4f2caab38a" providerId="ADAL" clId="{A5EE6E7E-C74F-421F-9046-325196C03799}" dt="2019-05-06T00:20:04.891" v="5315" actId="20577"/>
          <ac:spMkLst>
            <pc:docMk/>
            <pc:sldMk cId="2718556966" sldId="312"/>
            <ac:spMk id="3" creationId="{EB3FFD9B-3561-4DB4-9E72-D9508FA7F247}"/>
          </ac:spMkLst>
        </pc:spChg>
      </pc:sldChg>
      <pc:sldChg chg="addSp delSp modSp add">
        <pc:chgData name="romain bosa" userId="057da850-c628-4e19-b013-bd4f2caab38a" providerId="ADAL" clId="{A5EE6E7E-C74F-421F-9046-325196C03799}" dt="2019-05-05T21:48:40.136" v="1431" actId="6549"/>
        <pc:sldMkLst>
          <pc:docMk/>
          <pc:sldMk cId="3503655094" sldId="313"/>
        </pc:sldMkLst>
        <pc:spChg chg="mod">
          <ac:chgData name="romain bosa" userId="057da850-c628-4e19-b013-bd4f2caab38a" providerId="ADAL" clId="{A5EE6E7E-C74F-421F-9046-325196C03799}" dt="2019-05-05T21:42:48.045" v="1379" actId="20577"/>
          <ac:spMkLst>
            <pc:docMk/>
            <pc:sldMk cId="3503655094" sldId="313"/>
            <ac:spMk id="2" creationId="{6F3B988E-79E4-4ABE-BCEF-C8D763AA1B14}"/>
          </ac:spMkLst>
        </pc:spChg>
        <pc:spChg chg="mod">
          <ac:chgData name="romain bosa" userId="057da850-c628-4e19-b013-bd4f2caab38a" providerId="ADAL" clId="{A5EE6E7E-C74F-421F-9046-325196C03799}" dt="2019-05-05T21:48:40.136" v="1431" actId="6549"/>
          <ac:spMkLst>
            <pc:docMk/>
            <pc:sldMk cId="3503655094" sldId="313"/>
            <ac:spMk id="3" creationId="{16C90F57-90DB-4E7E-A7F0-171000F7F74C}"/>
          </ac:spMkLst>
        </pc:spChg>
        <pc:spChg chg="add del">
          <ac:chgData name="romain bosa" userId="057da850-c628-4e19-b013-bd4f2caab38a" providerId="ADAL" clId="{A5EE6E7E-C74F-421F-9046-325196C03799}" dt="2019-05-05T21:43:18.783" v="1381" actId="478"/>
          <ac:spMkLst>
            <pc:docMk/>
            <pc:sldMk cId="3503655094" sldId="313"/>
            <ac:spMk id="4" creationId="{097EF8D3-B6A9-4321-B61A-588D8539391D}"/>
          </ac:spMkLst>
        </pc:spChg>
        <pc:picChg chg="add">
          <ac:chgData name="romain bosa" userId="057da850-c628-4e19-b013-bd4f2caab38a" providerId="ADAL" clId="{A5EE6E7E-C74F-421F-9046-325196C03799}" dt="2019-05-05T21:43:14.907" v="1380"/>
          <ac:picMkLst>
            <pc:docMk/>
            <pc:sldMk cId="3503655094" sldId="313"/>
            <ac:picMk id="5" creationId="{0DBD1B88-040A-48A6-B033-A315A77F5F32}"/>
          </ac:picMkLst>
        </pc:picChg>
      </pc:sldChg>
      <pc:sldChg chg="modSp add">
        <pc:chgData name="romain bosa" userId="057da850-c628-4e19-b013-bd4f2caab38a" providerId="ADAL" clId="{A5EE6E7E-C74F-421F-9046-325196C03799}" dt="2019-05-05T23:38:08.309" v="4511" actId="6549"/>
        <pc:sldMkLst>
          <pc:docMk/>
          <pc:sldMk cId="4289739783" sldId="314"/>
        </pc:sldMkLst>
        <pc:spChg chg="mod">
          <ac:chgData name="romain bosa" userId="057da850-c628-4e19-b013-bd4f2caab38a" providerId="ADAL" clId="{A5EE6E7E-C74F-421F-9046-325196C03799}" dt="2019-05-05T22:10:13.897" v="1965" actId="20577"/>
          <ac:spMkLst>
            <pc:docMk/>
            <pc:sldMk cId="4289739783" sldId="314"/>
            <ac:spMk id="2" creationId="{29424404-F59C-49A0-9F6A-5C2DAAD6D61F}"/>
          </ac:spMkLst>
        </pc:spChg>
        <pc:spChg chg="mod">
          <ac:chgData name="romain bosa" userId="057da850-c628-4e19-b013-bd4f2caab38a" providerId="ADAL" clId="{A5EE6E7E-C74F-421F-9046-325196C03799}" dt="2019-05-05T23:38:08.309" v="4511" actId="6549"/>
          <ac:spMkLst>
            <pc:docMk/>
            <pc:sldMk cId="4289739783" sldId="314"/>
            <ac:spMk id="3" creationId="{8F7EDF0D-CA71-4CB5-82A2-5994A14B2EAA}"/>
          </ac:spMkLst>
        </pc:spChg>
      </pc:sldChg>
      <pc:sldChg chg="modSp add">
        <pc:chgData name="romain bosa" userId="057da850-c628-4e19-b013-bd4f2caab38a" providerId="ADAL" clId="{A5EE6E7E-C74F-421F-9046-325196C03799}" dt="2019-05-05T23:05:44.114" v="3553" actId="20577"/>
        <pc:sldMkLst>
          <pc:docMk/>
          <pc:sldMk cId="1481235040" sldId="315"/>
        </pc:sldMkLst>
        <pc:spChg chg="mod">
          <ac:chgData name="romain bosa" userId="057da850-c628-4e19-b013-bd4f2caab38a" providerId="ADAL" clId="{A5EE6E7E-C74F-421F-9046-325196C03799}" dt="2019-05-05T22:15:04.294" v="2295" actId="20577"/>
          <ac:spMkLst>
            <pc:docMk/>
            <pc:sldMk cId="1481235040" sldId="315"/>
            <ac:spMk id="2" creationId="{DD8ABD3F-864D-4D3F-A2C0-7B74AC977B49}"/>
          </ac:spMkLst>
        </pc:spChg>
        <pc:spChg chg="mod">
          <ac:chgData name="romain bosa" userId="057da850-c628-4e19-b013-bd4f2caab38a" providerId="ADAL" clId="{A5EE6E7E-C74F-421F-9046-325196C03799}" dt="2019-05-05T23:05:44.114" v="3553" actId="20577"/>
          <ac:spMkLst>
            <pc:docMk/>
            <pc:sldMk cId="1481235040" sldId="315"/>
            <ac:spMk id="3" creationId="{FBCE0FE4-0F70-465E-85A3-25CC36DA47BA}"/>
          </ac:spMkLst>
        </pc:spChg>
      </pc:sldChg>
      <pc:sldChg chg="addSp modSp add">
        <pc:chgData name="romain bosa" userId="057da850-c628-4e19-b013-bd4f2caab38a" providerId="ADAL" clId="{A5EE6E7E-C74F-421F-9046-325196C03799}" dt="2019-05-05T22:59:30.131" v="3137" actId="20577"/>
        <pc:sldMkLst>
          <pc:docMk/>
          <pc:sldMk cId="4223682169" sldId="316"/>
        </pc:sldMkLst>
        <pc:spChg chg="mod">
          <ac:chgData name="romain bosa" userId="057da850-c628-4e19-b013-bd4f2caab38a" providerId="ADAL" clId="{A5EE6E7E-C74F-421F-9046-325196C03799}" dt="2019-05-05T22:20:06.453" v="2351" actId="20577"/>
          <ac:spMkLst>
            <pc:docMk/>
            <pc:sldMk cId="4223682169" sldId="316"/>
            <ac:spMk id="2" creationId="{F1FAA17B-E394-4FB7-8819-B76B5B6F0734}"/>
          </ac:spMkLst>
        </pc:spChg>
        <pc:spChg chg="mod">
          <ac:chgData name="romain bosa" userId="057da850-c628-4e19-b013-bd4f2caab38a" providerId="ADAL" clId="{A5EE6E7E-C74F-421F-9046-325196C03799}" dt="2019-05-05T22:59:30.131" v="3137" actId="20577"/>
          <ac:spMkLst>
            <pc:docMk/>
            <pc:sldMk cId="4223682169" sldId="316"/>
            <ac:spMk id="3" creationId="{E7857A36-F86B-4AB2-AD23-BAA87AA2C796}"/>
          </ac:spMkLst>
        </pc:spChg>
        <pc:graphicFrameChg chg="add mod">
          <ac:chgData name="romain bosa" userId="057da850-c628-4e19-b013-bd4f2caab38a" providerId="ADAL" clId="{A5EE6E7E-C74F-421F-9046-325196C03799}" dt="2019-05-05T22:23:21.233" v="2417" actId="1076"/>
          <ac:graphicFrameMkLst>
            <pc:docMk/>
            <pc:sldMk cId="4223682169" sldId="316"/>
            <ac:graphicFrameMk id="4" creationId="{B48E26E0-1318-40A9-8B17-C599ADD6BEF1}"/>
          </ac:graphicFrameMkLst>
        </pc:graphicFrameChg>
        <pc:graphicFrameChg chg="add mod modGraphic">
          <ac:chgData name="romain bosa" userId="057da850-c628-4e19-b013-bd4f2caab38a" providerId="ADAL" clId="{A5EE6E7E-C74F-421F-9046-325196C03799}" dt="2019-05-05T22:28:06.429" v="2653" actId="1076"/>
          <ac:graphicFrameMkLst>
            <pc:docMk/>
            <pc:sldMk cId="4223682169" sldId="316"/>
            <ac:graphicFrameMk id="5" creationId="{EE80A73B-CD55-4E82-9AC3-68A8B218D7EB}"/>
          </ac:graphicFrameMkLst>
        </pc:graphicFrameChg>
      </pc:sldChg>
      <pc:sldChg chg="addSp delSp modSp add ord">
        <pc:chgData name="romain bosa" userId="057da850-c628-4e19-b013-bd4f2caab38a" providerId="ADAL" clId="{A5EE6E7E-C74F-421F-9046-325196C03799}" dt="2019-05-05T23:52:18.112" v="5302" actId="20577"/>
        <pc:sldMkLst>
          <pc:docMk/>
          <pc:sldMk cId="556721617" sldId="317"/>
        </pc:sldMkLst>
        <pc:spChg chg="mod">
          <ac:chgData name="romain bosa" userId="057da850-c628-4e19-b013-bd4f2caab38a" providerId="ADAL" clId="{A5EE6E7E-C74F-421F-9046-325196C03799}" dt="2019-05-05T23:52:18.112" v="5302" actId="20577"/>
          <ac:spMkLst>
            <pc:docMk/>
            <pc:sldMk cId="556721617" sldId="317"/>
            <ac:spMk id="2" creationId="{929BE5A6-C94C-49F4-985B-A27A0437DFA3}"/>
          </ac:spMkLst>
        </pc:spChg>
        <pc:spChg chg="mod">
          <ac:chgData name="romain bosa" userId="057da850-c628-4e19-b013-bd4f2caab38a" providerId="ADAL" clId="{A5EE6E7E-C74F-421F-9046-325196C03799}" dt="2019-05-05T23:27:07.495" v="4177" actId="20577"/>
          <ac:spMkLst>
            <pc:docMk/>
            <pc:sldMk cId="556721617" sldId="317"/>
            <ac:spMk id="3" creationId="{1E24CA48-5A45-4B48-AE07-8074D62ECBE7}"/>
          </ac:spMkLst>
        </pc:spChg>
        <pc:spChg chg="add del mod">
          <ac:chgData name="romain bosa" userId="057da850-c628-4e19-b013-bd4f2caab38a" providerId="ADAL" clId="{A5EE6E7E-C74F-421F-9046-325196C03799}" dt="2019-05-05T23:16:47.053" v="4119" actId="478"/>
          <ac:spMkLst>
            <pc:docMk/>
            <pc:sldMk cId="556721617" sldId="317"/>
            <ac:spMk id="4" creationId="{61A760F6-FA16-414E-B8A4-F919BA57AF3B}"/>
          </ac:spMkLst>
        </pc:spChg>
        <pc:picChg chg="add mod">
          <ac:chgData name="romain bosa" userId="057da850-c628-4e19-b013-bd4f2caab38a" providerId="ADAL" clId="{A5EE6E7E-C74F-421F-9046-325196C03799}" dt="2019-05-05T23:25:43.086" v="4152" actId="1076"/>
          <ac:picMkLst>
            <pc:docMk/>
            <pc:sldMk cId="556721617" sldId="317"/>
            <ac:picMk id="7" creationId="{0A5B06DD-7B60-4F52-82AF-155091A4E10A}"/>
          </ac:picMkLst>
        </pc:picChg>
        <pc:picChg chg="add mod">
          <ac:chgData name="romain bosa" userId="057da850-c628-4e19-b013-bd4f2caab38a" providerId="ADAL" clId="{A5EE6E7E-C74F-421F-9046-325196C03799}" dt="2019-05-05T23:25:40.744" v="4151" actId="1076"/>
          <ac:picMkLst>
            <pc:docMk/>
            <pc:sldMk cId="556721617" sldId="317"/>
            <ac:picMk id="1026" creationId="{E76750AD-6DD9-43B8-9A3F-1719A1C0A034}"/>
          </ac:picMkLst>
        </pc:picChg>
        <pc:picChg chg="add del mod">
          <ac:chgData name="romain bosa" userId="057da850-c628-4e19-b013-bd4f2caab38a" providerId="ADAL" clId="{A5EE6E7E-C74F-421F-9046-325196C03799}" dt="2019-05-05T23:24:42.980" v="4134"/>
          <ac:picMkLst>
            <pc:docMk/>
            <pc:sldMk cId="556721617" sldId="317"/>
            <ac:picMk id="1028" creationId="{97256DA3-9CBF-482D-9295-C0D285ED558A}"/>
          </ac:picMkLst>
        </pc:picChg>
      </pc:sldChg>
      <pc:sldChg chg="add del">
        <pc:chgData name="romain bosa" userId="057da850-c628-4e19-b013-bd4f2caab38a" providerId="ADAL" clId="{A5EE6E7E-C74F-421F-9046-325196C03799}" dt="2019-05-05T23:12:50.738" v="3717" actId="2696"/>
        <pc:sldMkLst>
          <pc:docMk/>
          <pc:sldMk cId="539457310" sldId="318"/>
        </pc:sldMkLst>
      </pc:sldChg>
      <pc:sldChg chg="addSp delSp modSp add">
        <pc:chgData name="romain bosa" userId="057da850-c628-4e19-b013-bd4f2caab38a" providerId="ADAL" clId="{A5EE6E7E-C74F-421F-9046-325196C03799}" dt="2019-05-05T23:35:21.198" v="4396" actId="13242"/>
        <pc:sldMkLst>
          <pc:docMk/>
          <pc:sldMk cId="562872262" sldId="318"/>
        </pc:sldMkLst>
        <pc:spChg chg="mod">
          <ac:chgData name="romain bosa" userId="057da850-c628-4e19-b013-bd4f2caab38a" providerId="ADAL" clId="{A5EE6E7E-C74F-421F-9046-325196C03799}" dt="2019-05-05T23:27:56.419" v="4187" actId="20577"/>
          <ac:spMkLst>
            <pc:docMk/>
            <pc:sldMk cId="562872262" sldId="318"/>
            <ac:spMk id="2" creationId="{FB5DB629-DE62-44AC-AB57-C6B56292CCB4}"/>
          </ac:spMkLst>
        </pc:spChg>
        <pc:spChg chg="mod">
          <ac:chgData name="romain bosa" userId="057da850-c628-4e19-b013-bd4f2caab38a" providerId="ADAL" clId="{A5EE6E7E-C74F-421F-9046-325196C03799}" dt="2019-05-05T23:29:07.828" v="4290" actId="5793"/>
          <ac:spMkLst>
            <pc:docMk/>
            <pc:sldMk cId="562872262" sldId="318"/>
            <ac:spMk id="3" creationId="{DFAA0024-9FC2-412A-9BA5-0628432CBE57}"/>
          </ac:spMkLst>
        </pc:spChg>
        <pc:graphicFrameChg chg="add del mod">
          <ac:chgData name="romain bosa" userId="057da850-c628-4e19-b013-bd4f2caab38a" providerId="ADAL" clId="{A5EE6E7E-C74F-421F-9046-325196C03799}" dt="2019-05-05T23:29:23.983" v="4295"/>
          <ac:graphicFrameMkLst>
            <pc:docMk/>
            <pc:sldMk cId="562872262" sldId="318"/>
            <ac:graphicFrameMk id="4" creationId="{AD3E4DD5-7F7B-404E-A7F7-21F6B2A1ED64}"/>
          </ac:graphicFrameMkLst>
        </pc:graphicFrameChg>
        <pc:graphicFrameChg chg="del mod modGraphic">
          <ac:chgData name="romain bosa" userId="057da850-c628-4e19-b013-bd4f2caab38a" providerId="ADAL" clId="{A5EE6E7E-C74F-421F-9046-325196C03799}" dt="2019-05-05T23:31:09.987" v="4309" actId="3680"/>
          <ac:graphicFrameMkLst>
            <pc:docMk/>
            <pc:sldMk cId="562872262" sldId="318"/>
            <ac:graphicFrameMk id="5" creationId="{DD5F7E35-85BD-4F61-96DA-8A84BF6E5958}"/>
          </ac:graphicFrameMkLst>
        </pc:graphicFrameChg>
        <pc:graphicFrameChg chg="add mod modGraphic">
          <ac:chgData name="romain bosa" userId="057da850-c628-4e19-b013-bd4f2caab38a" providerId="ADAL" clId="{A5EE6E7E-C74F-421F-9046-325196C03799}" dt="2019-05-05T23:35:21.198" v="4396" actId="13242"/>
          <ac:graphicFrameMkLst>
            <pc:docMk/>
            <pc:sldMk cId="562872262" sldId="318"/>
            <ac:graphicFrameMk id="6" creationId="{8A261EBD-7FFA-4CE8-B364-D9DDB46ED835}"/>
          </ac:graphicFrameMkLst>
        </pc:graphicFrameChg>
      </pc:sldChg>
      <pc:sldChg chg="addSp delSp modSp add del">
        <pc:chgData name="romain bosa" userId="057da850-c628-4e19-b013-bd4f2caab38a" providerId="ADAL" clId="{A5EE6E7E-C74F-421F-9046-325196C03799}" dt="2019-05-05T23:27:36.109" v="4178" actId="2696"/>
        <pc:sldMkLst>
          <pc:docMk/>
          <pc:sldMk cId="2227656760" sldId="318"/>
        </pc:sldMkLst>
        <pc:spChg chg="del">
          <ac:chgData name="romain bosa" userId="057da850-c628-4e19-b013-bd4f2caab38a" providerId="ADAL" clId="{A5EE6E7E-C74F-421F-9046-325196C03799}" dt="2019-05-05T23:25:04.234" v="4139" actId="478"/>
          <ac:spMkLst>
            <pc:docMk/>
            <pc:sldMk cId="2227656760" sldId="318"/>
            <ac:spMk id="2" creationId="{3FED80BF-0CCA-4041-B331-D44F116EB58A}"/>
          </ac:spMkLst>
        </pc:spChg>
        <pc:spChg chg="del">
          <ac:chgData name="romain bosa" userId="057da850-c628-4e19-b013-bd4f2caab38a" providerId="ADAL" clId="{A5EE6E7E-C74F-421F-9046-325196C03799}" dt="2019-05-05T23:24:51.122" v="4138" actId="478"/>
          <ac:spMkLst>
            <pc:docMk/>
            <pc:sldMk cId="2227656760" sldId="318"/>
            <ac:spMk id="3" creationId="{FCA1B90B-3AC6-4E8D-9751-E88970E6D1F3}"/>
          </ac:spMkLst>
        </pc:spChg>
        <pc:spChg chg="del">
          <ac:chgData name="romain bosa" userId="057da850-c628-4e19-b013-bd4f2caab38a" providerId="ADAL" clId="{A5EE6E7E-C74F-421F-9046-325196C03799}" dt="2019-05-05T23:25:09.866" v="4141" actId="478"/>
          <ac:spMkLst>
            <pc:docMk/>
            <pc:sldMk cId="2227656760" sldId="318"/>
            <ac:spMk id="4" creationId="{4DCF89A7-640A-430A-AEBD-CDFBFCC09BC5}"/>
          </ac:spMkLst>
        </pc:spChg>
        <pc:spChg chg="add del">
          <ac:chgData name="romain bosa" userId="057da850-c628-4e19-b013-bd4f2caab38a" providerId="ADAL" clId="{A5EE6E7E-C74F-421F-9046-325196C03799}" dt="2019-05-05T23:25:07.642" v="4140" actId="478"/>
          <ac:spMkLst>
            <pc:docMk/>
            <pc:sldMk cId="2227656760" sldId="318"/>
            <ac:spMk id="5" creationId="{A17E200C-BFBE-4ACD-94C3-E7411F8995B9}"/>
          </ac:spMkLst>
        </pc:spChg>
        <pc:spChg chg="add del">
          <ac:chgData name="romain bosa" userId="057da850-c628-4e19-b013-bd4f2caab38a" providerId="ADAL" clId="{A5EE6E7E-C74F-421F-9046-325196C03799}" dt="2019-05-05T23:25:11.372" v="4143"/>
          <ac:spMkLst>
            <pc:docMk/>
            <pc:sldMk cId="2227656760" sldId="318"/>
            <ac:spMk id="6" creationId="{2D9D9DCA-7C8B-4E39-80A4-F6DA5F9D92D6}"/>
          </ac:spMkLst>
        </pc:spChg>
        <pc:picChg chg="add mod">
          <ac:chgData name="romain bosa" userId="057da850-c628-4e19-b013-bd4f2caab38a" providerId="ADAL" clId="{A5EE6E7E-C74F-421F-9046-325196C03799}" dt="2019-05-05T23:25:28.220" v="4145" actId="14100"/>
          <ac:picMkLst>
            <pc:docMk/>
            <pc:sldMk cId="2227656760" sldId="318"/>
            <ac:picMk id="2050" creationId="{D77D28EB-97A4-44A8-817E-8054F6CEB694}"/>
          </ac:picMkLst>
        </pc:picChg>
      </pc:sldChg>
      <pc:sldChg chg="addSp delSp modSp add del">
        <pc:chgData name="romain bosa" userId="057da850-c628-4e19-b013-bd4f2caab38a" providerId="ADAL" clId="{A5EE6E7E-C74F-421F-9046-325196C03799}" dt="2019-05-05T23:43:09.082" v="4727" actId="2696"/>
        <pc:sldMkLst>
          <pc:docMk/>
          <pc:sldMk cId="86328588" sldId="319"/>
        </pc:sldMkLst>
        <pc:spChg chg="del">
          <ac:chgData name="romain bosa" userId="057da850-c628-4e19-b013-bd4f2caab38a" providerId="ADAL" clId="{A5EE6E7E-C74F-421F-9046-325196C03799}" dt="2019-05-05T23:32:01.180" v="4318" actId="3680"/>
          <ac:spMkLst>
            <pc:docMk/>
            <pc:sldMk cId="86328588" sldId="319"/>
            <ac:spMk id="3" creationId="{FC9EB885-41F1-42F4-ABDB-AF5A4FACC94D}"/>
          </ac:spMkLst>
        </pc:spChg>
        <pc:graphicFrameChg chg="add mod modGraphic">
          <ac:chgData name="romain bosa" userId="057da850-c628-4e19-b013-bd4f2caab38a" providerId="ADAL" clId="{A5EE6E7E-C74F-421F-9046-325196C03799}" dt="2019-05-05T23:33:39.179" v="4386" actId="20577"/>
          <ac:graphicFrameMkLst>
            <pc:docMk/>
            <pc:sldMk cId="86328588" sldId="319"/>
            <ac:graphicFrameMk id="4" creationId="{00B0F1EC-0174-49D1-A9F4-92A259101745}"/>
          </ac:graphicFrameMkLst>
        </pc:graphicFrameChg>
      </pc:sldChg>
      <pc:sldChg chg="addSp delSp modSp add">
        <pc:chgData name="romain bosa" userId="057da850-c628-4e19-b013-bd4f2caab38a" providerId="ADAL" clId="{A5EE6E7E-C74F-421F-9046-325196C03799}" dt="2019-05-05T23:42:45.762" v="4726" actId="1076"/>
        <pc:sldMkLst>
          <pc:docMk/>
          <pc:sldMk cId="35761983" sldId="320"/>
        </pc:sldMkLst>
        <pc:spChg chg="mod">
          <ac:chgData name="romain bosa" userId="057da850-c628-4e19-b013-bd4f2caab38a" providerId="ADAL" clId="{A5EE6E7E-C74F-421F-9046-325196C03799}" dt="2019-05-05T23:36:25.965" v="4404" actId="20577"/>
          <ac:spMkLst>
            <pc:docMk/>
            <pc:sldMk cId="35761983" sldId="320"/>
            <ac:spMk id="2" creationId="{726A0236-43A5-423E-ADAA-8B8D64F38B34}"/>
          </ac:spMkLst>
        </pc:spChg>
        <pc:spChg chg="mod">
          <ac:chgData name="romain bosa" userId="057da850-c628-4e19-b013-bd4f2caab38a" providerId="ADAL" clId="{A5EE6E7E-C74F-421F-9046-325196C03799}" dt="2019-05-05T23:42:38.908" v="4725" actId="20577"/>
          <ac:spMkLst>
            <pc:docMk/>
            <pc:sldMk cId="35761983" sldId="320"/>
            <ac:spMk id="3" creationId="{F6E056EE-4BA1-400D-95D0-62C3D2E44C66}"/>
          </ac:spMkLst>
        </pc:spChg>
        <pc:graphicFrameChg chg="add del">
          <ac:chgData name="romain bosa" userId="057da850-c628-4e19-b013-bd4f2caab38a" providerId="ADAL" clId="{A5EE6E7E-C74F-421F-9046-325196C03799}" dt="2019-05-05T23:37:05.438" v="4461"/>
          <ac:graphicFrameMkLst>
            <pc:docMk/>
            <pc:sldMk cId="35761983" sldId="320"/>
            <ac:graphicFrameMk id="4" creationId="{E442916F-959C-45CB-848D-DD13EC3134C9}"/>
          </ac:graphicFrameMkLst>
        </pc:graphicFrameChg>
        <pc:graphicFrameChg chg="add del">
          <ac:chgData name="romain bosa" userId="057da850-c628-4e19-b013-bd4f2caab38a" providerId="ADAL" clId="{A5EE6E7E-C74F-421F-9046-325196C03799}" dt="2019-05-05T23:37:08.038" v="4463"/>
          <ac:graphicFrameMkLst>
            <pc:docMk/>
            <pc:sldMk cId="35761983" sldId="320"/>
            <ac:graphicFrameMk id="5" creationId="{ADD23713-F858-440B-8339-96FDBF58D1C3}"/>
          </ac:graphicFrameMkLst>
        </pc:graphicFrameChg>
        <pc:graphicFrameChg chg="add mod modGraphic">
          <ac:chgData name="romain bosa" userId="057da850-c628-4e19-b013-bd4f2caab38a" providerId="ADAL" clId="{A5EE6E7E-C74F-421F-9046-325196C03799}" dt="2019-05-05T23:42:45.762" v="4726" actId="1076"/>
          <ac:graphicFrameMkLst>
            <pc:docMk/>
            <pc:sldMk cId="35761983" sldId="320"/>
            <ac:graphicFrameMk id="6" creationId="{ED03620C-1ED4-47B3-820B-3477FF8BD6B8}"/>
          </ac:graphicFrameMkLst>
        </pc:graphicFrameChg>
      </pc:sldChg>
      <pc:sldChg chg="modSp add">
        <pc:chgData name="romain bosa" userId="057da850-c628-4e19-b013-bd4f2caab38a" providerId="ADAL" clId="{A5EE6E7E-C74F-421F-9046-325196C03799}" dt="2019-05-05T23:50:09.107" v="5290" actId="5793"/>
        <pc:sldMkLst>
          <pc:docMk/>
          <pc:sldMk cId="3151201136" sldId="321"/>
        </pc:sldMkLst>
        <pc:spChg chg="mod">
          <ac:chgData name="romain bosa" userId="057da850-c628-4e19-b013-bd4f2caab38a" providerId="ADAL" clId="{A5EE6E7E-C74F-421F-9046-325196C03799}" dt="2019-05-05T23:49:37.960" v="5193" actId="20577"/>
          <ac:spMkLst>
            <pc:docMk/>
            <pc:sldMk cId="3151201136" sldId="321"/>
            <ac:spMk id="2" creationId="{C749C52A-BC76-4F24-8B33-E6115A7E74DA}"/>
          </ac:spMkLst>
        </pc:spChg>
        <pc:spChg chg="mod">
          <ac:chgData name="romain bosa" userId="057da850-c628-4e19-b013-bd4f2caab38a" providerId="ADAL" clId="{A5EE6E7E-C74F-421F-9046-325196C03799}" dt="2019-05-05T23:50:09.107" v="5290" actId="5793"/>
          <ac:spMkLst>
            <pc:docMk/>
            <pc:sldMk cId="3151201136" sldId="321"/>
            <ac:spMk id="3" creationId="{C96523EF-D4CF-40FA-B366-BABCE8F240ED}"/>
          </ac:spMkLst>
        </pc:spChg>
      </pc:sldChg>
    </pc:docChg>
  </pc:docChgLst>
  <pc:docChgLst>
    <pc:chgData name="romain bosa" userId="057da850-c628-4e19-b013-bd4f2caab38a" providerId="ADAL" clId="{7E9226D7-4EE8-4E32-8CB9-8C0664230DE9}"/>
    <pc:docChg chg="undo custSel addSld delSld modSld sldOrd">
      <pc:chgData name="romain bosa" userId="057da850-c628-4e19-b013-bd4f2caab38a" providerId="ADAL" clId="{7E9226D7-4EE8-4E32-8CB9-8C0664230DE9}" dt="2019-03-11T00:45:52.797" v="4913" actId="27636"/>
      <pc:docMkLst>
        <pc:docMk/>
      </pc:docMkLst>
      <pc:sldChg chg="modSp">
        <pc:chgData name="romain bosa" userId="057da850-c628-4e19-b013-bd4f2caab38a" providerId="ADAL" clId="{7E9226D7-4EE8-4E32-8CB9-8C0664230DE9}" dt="2019-03-10T22:18:58.117" v="7" actId="20577"/>
        <pc:sldMkLst>
          <pc:docMk/>
          <pc:sldMk cId="2767996708" sldId="256"/>
        </pc:sldMkLst>
        <pc:spChg chg="mod">
          <ac:chgData name="romain bosa" userId="057da850-c628-4e19-b013-bd4f2caab38a" providerId="ADAL" clId="{7E9226D7-4EE8-4E32-8CB9-8C0664230DE9}" dt="2019-03-10T22:18:58.117" v="7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7E9226D7-4EE8-4E32-8CB9-8C0664230DE9}" dt="2019-03-11T00:13:57.968" v="3924" actId="20577"/>
        <pc:sldMkLst>
          <pc:docMk/>
          <pc:sldMk cId="93622747" sldId="274"/>
        </pc:sldMkLst>
        <pc:spChg chg="mod">
          <ac:chgData name="romain bosa" userId="057da850-c628-4e19-b013-bd4f2caab38a" providerId="ADAL" clId="{7E9226D7-4EE8-4E32-8CB9-8C0664230DE9}" dt="2019-03-11T00:04:32.369" v="3309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7E9226D7-4EE8-4E32-8CB9-8C0664230DE9}" dt="2019-03-11T00:13:57.968" v="3924" actId="20577"/>
          <ac:spMkLst>
            <pc:docMk/>
            <pc:sldMk cId="93622747" sldId="274"/>
            <ac:spMk id="3" creationId="{DCDDDE6F-0CDC-4A1B-9C10-AE286AFB8E2D}"/>
          </ac:spMkLst>
        </pc:spChg>
      </pc:sldChg>
    </pc:docChg>
  </pc:docChgLst>
  <pc:docChgLst>
    <pc:chgData name="romain bosa" userId="057da850-c628-4e19-b013-bd4f2caab38a" providerId="ADAL" clId="{A9BDE95F-65F2-441F-9F50-DDAB2E8DBE98}"/>
    <pc:docChg chg="undo custSel mod addSld delSld modSld sldOrd">
      <pc:chgData name="romain bosa" userId="057da850-c628-4e19-b013-bd4f2caab38a" providerId="ADAL" clId="{A9BDE95F-65F2-441F-9F50-DDAB2E8DBE98}" dt="2019-04-07T22:50:33.536" v="2601" actId="20577"/>
      <pc:docMkLst>
        <pc:docMk/>
      </pc:docMkLst>
      <pc:sldChg chg="modSp">
        <pc:chgData name="romain bosa" userId="057da850-c628-4e19-b013-bd4f2caab38a" providerId="ADAL" clId="{A9BDE95F-65F2-441F-9F50-DDAB2E8DBE98}" dt="2019-04-07T22:50:33.536" v="2601" actId="20577"/>
        <pc:sldMkLst>
          <pc:docMk/>
          <pc:sldMk cId="2767996708" sldId="256"/>
        </pc:sldMkLst>
        <pc:spChg chg="mod">
          <ac:chgData name="romain bosa" userId="057da850-c628-4e19-b013-bd4f2caab38a" providerId="ADAL" clId="{A9BDE95F-65F2-441F-9F50-DDAB2E8DBE98}" dt="2019-04-07T22:50:33.536" v="2601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A9BDE95F-65F2-441F-9F50-DDAB2E8DBE98}" dt="2019-04-07T22:42:05.868" v="2516" actId="20577"/>
        <pc:sldMkLst>
          <pc:docMk/>
          <pc:sldMk cId="93622747" sldId="274"/>
        </pc:sldMkLst>
        <pc:spChg chg="mod">
          <ac:chgData name="romain bosa" userId="057da850-c628-4e19-b013-bd4f2caab38a" providerId="ADAL" clId="{A9BDE95F-65F2-441F-9F50-DDAB2E8DBE98}" dt="2019-04-07T22:42:05.868" v="2516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A9BDE95F-65F2-441F-9F50-DDAB2E8DBE98}" dt="2019-04-07T22:42:02.972" v="2514" actId="20577"/>
          <ac:spMkLst>
            <pc:docMk/>
            <pc:sldMk cId="93622747" sldId="274"/>
            <ac:spMk id="3" creationId="{DCDDDE6F-0CDC-4A1B-9C10-AE286AFB8E2D}"/>
          </ac:spMkLst>
        </pc:spChg>
      </pc:sldChg>
      <pc:sldChg chg="modSp ord">
        <pc:chgData name="romain bosa" userId="057da850-c628-4e19-b013-bd4f2caab38a" providerId="ADAL" clId="{A9BDE95F-65F2-441F-9F50-DDAB2E8DBE98}" dt="2019-04-07T20:46:29.252" v="82" actId="20577"/>
        <pc:sldMkLst>
          <pc:docMk/>
          <pc:sldMk cId="3969987406" sldId="289"/>
        </pc:sldMkLst>
        <pc:spChg chg="mod">
          <ac:chgData name="romain bosa" userId="057da850-c628-4e19-b013-bd4f2caab38a" providerId="ADAL" clId="{A9BDE95F-65F2-441F-9F50-DDAB2E8DBE98}" dt="2019-04-07T20:46:00.972" v="64" actId="20577"/>
          <ac:spMkLst>
            <pc:docMk/>
            <pc:sldMk cId="3969987406" sldId="289"/>
            <ac:spMk id="2" creationId="{6639D255-22D9-4842-9320-D0CA12CD955F}"/>
          </ac:spMkLst>
        </pc:spChg>
        <pc:spChg chg="mod">
          <ac:chgData name="romain bosa" userId="057da850-c628-4e19-b013-bd4f2caab38a" providerId="ADAL" clId="{A9BDE95F-65F2-441F-9F50-DDAB2E8DBE98}" dt="2019-04-07T20:46:29.252" v="82" actId="20577"/>
          <ac:spMkLst>
            <pc:docMk/>
            <pc:sldMk cId="3969987406" sldId="289"/>
            <ac:spMk id="3" creationId="{DCCA501A-5CA1-415B-B868-9CEA6D9C9DAD}"/>
          </ac:spMkLst>
        </pc:spChg>
      </pc:sldChg>
    </pc:docChg>
  </pc:docChgLst>
  <pc:docChgLst>
    <pc:chgData name="romain bosa" userId="057da850-c628-4e19-b013-bd4f2caab38a" providerId="ADAL" clId="{C4818157-FD9F-4A9E-998B-69085781032C}"/>
    <pc:docChg chg="modSld">
      <pc:chgData name="romain bosa" userId="057da850-c628-4e19-b013-bd4f2caab38a" providerId="ADAL" clId="{C4818157-FD9F-4A9E-998B-69085781032C}" dt="2019-04-08T11:45:35.993" v="0" actId="15415"/>
      <pc:docMkLst>
        <pc:docMk/>
      </pc:docMkLst>
    </pc:docChg>
  </pc:docChgLst>
  <pc:docChgLst>
    <pc:chgData name="romain bosa" userId="057da850-c628-4e19-b013-bd4f2caab38a" providerId="ADAL" clId="{FE97D2BF-328E-48C6-9ED7-8FBE8E528211}"/>
    <pc:docChg chg="undo redo custSel modSld">
      <pc:chgData name="romain bosa" userId="057da850-c628-4e19-b013-bd4f2caab38a" providerId="ADAL" clId="{FE97D2BF-328E-48C6-9ED7-8FBE8E528211}" dt="2019-04-23T09:06:43.308" v="140" actId="20577"/>
      <pc:docMkLst>
        <pc:docMk/>
      </pc:docMkLst>
    </pc:docChg>
  </pc:docChgLst>
  <pc:docChgLst>
    <pc:chgData name="romain bosa" userId="057da850-c628-4e19-b013-bd4f2caab38a" providerId="ADAL" clId="{FD66343E-32AF-4F2C-A7E3-DC08670D4292}"/>
    <pc:docChg chg="modSld">
      <pc:chgData name="romain bosa" userId="057da850-c628-4e19-b013-bd4f2caab38a" providerId="ADAL" clId="{FD66343E-32AF-4F2C-A7E3-DC08670D4292}" dt="2020-05-03T22:21:41.877" v="32" actId="20577"/>
      <pc:docMkLst>
        <pc:docMk/>
      </pc:docMkLst>
      <pc:sldChg chg="modSp">
        <pc:chgData name="romain bosa" userId="057da850-c628-4e19-b013-bd4f2caab38a" providerId="ADAL" clId="{FD66343E-32AF-4F2C-A7E3-DC08670D4292}" dt="2020-05-03T22:21:41.877" v="32" actId="20577"/>
        <pc:sldMkLst>
          <pc:docMk/>
          <pc:sldMk cId="2718556966" sldId="312"/>
        </pc:sldMkLst>
        <pc:spChg chg="mod">
          <ac:chgData name="romain bosa" userId="057da850-c628-4e19-b013-bd4f2caab38a" providerId="ADAL" clId="{FD66343E-32AF-4F2C-A7E3-DC08670D4292}" dt="2020-05-03T22:21:41.877" v="32" actId="20577"/>
          <ac:spMkLst>
            <pc:docMk/>
            <pc:sldMk cId="2718556966" sldId="312"/>
            <ac:spMk id="3" creationId="{EB3FFD9B-3561-4DB4-9E72-D9508FA7F247}"/>
          </ac:spMkLst>
        </pc:spChg>
      </pc:sldChg>
    </pc:docChg>
  </pc:docChgLst>
  <pc:docChgLst>
    <pc:chgData name="romain bosa" userId="057da850-c628-4e19-b013-bd4f2caab38a" providerId="ADAL" clId="{150C9567-CBCE-43E5-87B7-69E8999D81EF}"/>
    <pc:docChg chg="undo custSel addSld delSld modSld">
      <pc:chgData name="romain bosa" userId="057da850-c628-4e19-b013-bd4f2caab38a" providerId="ADAL" clId="{150C9567-CBCE-43E5-87B7-69E8999D81EF}" dt="2019-02-24T23:12:28.773" v="4198" actId="20577"/>
      <pc:docMkLst>
        <pc:docMk/>
      </pc:docMkLst>
      <pc:sldChg chg="modSp">
        <pc:chgData name="romain bosa" userId="057da850-c628-4e19-b013-bd4f2caab38a" providerId="ADAL" clId="{150C9567-CBCE-43E5-87B7-69E8999D81EF}" dt="2019-02-24T20:58:22.556" v="8" actId="20577"/>
        <pc:sldMkLst>
          <pc:docMk/>
          <pc:sldMk cId="2767996708" sldId="256"/>
        </pc:sldMkLst>
        <pc:spChg chg="mod">
          <ac:chgData name="romain bosa" userId="057da850-c628-4e19-b013-bd4f2caab38a" providerId="ADAL" clId="{150C9567-CBCE-43E5-87B7-69E8999D81EF}" dt="2019-02-24T20:58:22.556" v="8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 add">
        <pc:chgData name="romain bosa" userId="057da850-c628-4e19-b013-bd4f2caab38a" providerId="ADAL" clId="{150C9567-CBCE-43E5-87B7-69E8999D81EF}" dt="2019-02-24T23:12:28.773" v="4198" actId="20577"/>
        <pc:sldMkLst>
          <pc:docMk/>
          <pc:sldMk cId="93622747" sldId="274"/>
        </pc:sldMkLst>
        <pc:spChg chg="mod">
          <ac:chgData name="romain bosa" userId="057da850-c628-4e19-b013-bd4f2caab38a" providerId="ADAL" clId="{150C9567-CBCE-43E5-87B7-69E8999D81EF}" dt="2019-02-24T22:48:32.558" v="2963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150C9567-CBCE-43E5-87B7-69E8999D81EF}" dt="2019-02-24T23:12:28.773" v="4198" actId="20577"/>
          <ac:spMkLst>
            <pc:docMk/>
            <pc:sldMk cId="93622747" sldId="274"/>
            <ac:spMk id="3" creationId="{DCDDDE6F-0CDC-4A1B-9C10-AE286AFB8E2D}"/>
          </ac:spMkLst>
        </pc:spChg>
      </pc:sldChg>
    </pc:docChg>
  </pc:docChgLst>
  <pc:docChgLst>
    <pc:chgData name="romain bosa" userId="057da850-c628-4e19-b013-bd4f2caab38a" providerId="ADAL" clId="{D7D60218-932F-4DF0-9FE3-F9AACB0A5C3E}"/>
    <pc:docChg chg="custSel modSld">
      <pc:chgData name="romain bosa" userId="057da850-c628-4e19-b013-bd4f2caab38a" providerId="ADAL" clId="{D7D60218-932F-4DF0-9FE3-F9AACB0A5C3E}" dt="2019-03-25T10:57:42.779" v="16" actId="20577"/>
      <pc:docMkLst>
        <pc:docMk/>
      </pc:docMkLst>
      <pc:sldChg chg="modSp">
        <pc:chgData name="romain bosa" userId="057da850-c628-4e19-b013-bd4f2caab38a" providerId="ADAL" clId="{D7D60218-932F-4DF0-9FE3-F9AACB0A5C3E}" dt="2019-03-25T10:57:42.779" v="16" actId="20577"/>
        <pc:sldMkLst>
          <pc:docMk/>
          <pc:sldMk cId="93622747" sldId="274"/>
        </pc:sldMkLst>
        <pc:spChg chg="mod">
          <ac:chgData name="romain bosa" userId="057da850-c628-4e19-b013-bd4f2caab38a" providerId="ADAL" clId="{D7D60218-932F-4DF0-9FE3-F9AACB0A5C3E}" dt="2019-03-25T10:57:42.779" v="16" actId="20577"/>
          <ac:spMkLst>
            <pc:docMk/>
            <pc:sldMk cId="93622747" sldId="274"/>
            <ac:spMk id="3" creationId="{DCDDDE6F-0CDC-4A1B-9C10-AE286AFB8E2D}"/>
          </ac:spMkLst>
        </pc:spChg>
      </pc:sldChg>
    </pc:docChg>
  </pc:docChgLst>
  <pc:docChgLst>
    <pc:chgData name="romain bosa" userId="057da850-c628-4e19-b013-bd4f2caab38a" providerId="ADAL" clId="{53B96A38-52F6-46DB-ADE1-C81DD5B2E170}"/>
    <pc:docChg chg="undo redo custSel addSld delSld modSld">
      <pc:chgData name="romain bosa" userId="057da850-c628-4e19-b013-bd4f2caab38a" providerId="ADAL" clId="{53B96A38-52F6-46DB-ADE1-C81DD5B2E170}" dt="2019-04-28T21:53:43.610" v="4773" actId="2696"/>
      <pc:docMkLst>
        <pc:docMk/>
      </pc:docMkLst>
      <pc:sldChg chg="modSp">
        <pc:chgData name="romain bosa" userId="057da850-c628-4e19-b013-bd4f2caab38a" providerId="ADAL" clId="{53B96A38-52F6-46DB-ADE1-C81DD5B2E170}" dt="2019-04-28T15:52:35.413" v="12" actId="20577"/>
        <pc:sldMkLst>
          <pc:docMk/>
          <pc:sldMk cId="2767996708" sldId="256"/>
        </pc:sldMkLst>
        <pc:spChg chg="mod">
          <ac:chgData name="romain bosa" userId="057da850-c628-4e19-b013-bd4f2caab38a" providerId="ADAL" clId="{53B96A38-52F6-46DB-ADE1-C81DD5B2E170}" dt="2019-04-28T15:52:35.413" v="12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53B96A38-52F6-46DB-ADE1-C81DD5B2E170}" dt="2019-04-28T21:50:58.344" v="4756" actId="20577"/>
        <pc:sldMkLst>
          <pc:docMk/>
          <pc:sldMk cId="93622747" sldId="274"/>
        </pc:sldMkLst>
        <pc:spChg chg="mod">
          <ac:chgData name="romain bosa" userId="057da850-c628-4e19-b013-bd4f2caab38a" providerId="ADAL" clId="{53B96A38-52F6-46DB-ADE1-C81DD5B2E170}" dt="2019-04-28T21:40:31.761" v="4160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53B96A38-52F6-46DB-ADE1-C81DD5B2E170}" dt="2019-04-28T21:50:58.344" v="4756" actId="20577"/>
          <ac:spMkLst>
            <pc:docMk/>
            <pc:sldMk cId="93622747" sldId="274"/>
            <ac:spMk id="3" creationId="{DCDDDE6F-0CDC-4A1B-9C10-AE286AFB8E2D}"/>
          </ac:spMkLst>
        </pc:spChg>
      </pc:sldChg>
      <pc:sldChg chg="modSp">
        <pc:chgData name="romain bosa" userId="057da850-c628-4e19-b013-bd4f2caab38a" providerId="ADAL" clId="{53B96A38-52F6-46DB-ADE1-C81DD5B2E170}" dt="2019-04-28T16:13:21.027" v="786" actId="20577"/>
        <pc:sldMkLst>
          <pc:docMk/>
          <pc:sldMk cId="3969987406" sldId="289"/>
        </pc:sldMkLst>
        <pc:spChg chg="mod">
          <ac:chgData name="romain bosa" userId="057da850-c628-4e19-b013-bd4f2caab38a" providerId="ADAL" clId="{53B96A38-52F6-46DB-ADE1-C81DD5B2E170}" dt="2019-04-28T16:04:15.825" v="137" actId="20577"/>
          <ac:spMkLst>
            <pc:docMk/>
            <pc:sldMk cId="3969987406" sldId="289"/>
            <ac:spMk id="2" creationId="{6639D255-22D9-4842-9320-D0CA12CD955F}"/>
          </ac:spMkLst>
        </pc:spChg>
        <pc:spChg chg="mod">
          <ac:chgData name="romain bosa" userId="057da850-c628-4e19-b013-bd4f2caab38a" providerId="ADAL" clId="{53B96A38-52F6-46DB-ADE1-C81DD5B2E170}" dt="2019-04-28T16:13:21.027" v="786" actId="20577"/>
          <ac:spMkLst>
            <pc:docMk/>
            <pc:sldMk cId="3969987406" sldId="289"/>
            <ac:spMk id="3" creationId="{DCCA501A-5CA1-415B-B868-9CEA6D9C9DAD}"/>
          </ac:spMkLst>
        </pc:spChg>
      </pc:sldChg>
    </pc:docChg>
  </pc:docChgLst>
  <pc:docChgLst>
    <pc:chgData name="romain bosa" userId="057da850-c628-4e19-b013-bd4f2caab38a" providerId="ADAL" clId="{94351095-DC05-4BF0-9966-5441845DD034}"/>
    <pc:docChg chg="undo custSel addSld delSld modSld">
      <pc:chgData name="romain bosa" userId="057da850-c628-4e19-b013-bd4f2caab38a" providerId="ADAL" clId="{94351095-DC05-4BF0-9966-5441845DD034}" dt="2019-04-22T22:11:00.872" v="2730" actId="2696"/>
      <pc:docMkLst>
        <pc:docMk/>
      </pc:docMkLst>
      <pc:sldChg chg="modSp">
        <pc:chgData name="romain bosa" userId="057da850-c628-4e19-b013-bd4f2caab38a" providerId="ADAL" clId="{94351095-DC05-4BF0-9966-5441845DD034}" dt="2019-04-22T21:02:14.175" v="11" actId="20577"/>
        <pc:sldMkLst>
          <pc:docMk/>
          <pc:sldMk cId="2767996708" sldId="256"/>
        </pc:sldMkLst>
        <pc:spChg chg="mod">
          <ac:chgData name="romain bosa" userId="057da850-c628-4e19-b013-bd4f2caab38a" providerId="ADAL" clId="{94351095-DC05-4BF0-9966-5441845DD034}" dt="2019-04-22T21:02:14.175" v="11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94351095-DC05-4BF0-9966-5441845DD034}" dt="2019-04-22T22:09:05.036" v="2526" actId="20577"/>
        <pc:sldMkLst>
          <pc:docMk/>
          <pc:sldMk cId="93622747" sldId="274"/>
        </pc:sldMkLst>
        <pc:spChg chg="mod">
          <ac:chgData name="romain bosa" userId="057da850-c628-4e19-b013-bd4f2caab38a" providerId="ADAL" clId="{94351095-DC05-4BF0-9966-5441845DD034}" dt="2019-04-22T22:01:17.864" v="1763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94351095-DC05-4BF0-9966-5441845DD034}" dt="2019-04-22T22:09:05.036" v="2526" actId="20577"/>
          <ac:spMkLst>
            <pc:docMk/>
            <pc:sldMk cId="93622747" sldId="274"/>
            <ac:spMk id="3" creationId="{DCDDDE6F-0CDC-4A1B-9C10-AE286AFB8E2D}"/>
          </ac:spMkLst>
        </pc:spChg>
      </pc:sldChg>
      <pc:sldChg chg="modSp">
        <pc:chgData name="romain bosa" userId="057da850-c628-4e19-b013-bd4f2caab38a" providerId="ADAL" clId="{94351095-DC05-4BF0-9966-5441845DD034}" dt="2019-04-22T21:30:54.220" v="931" actId="20577"/>
        <pc:sldMkLst>
          <pc:docMk/>
          <pc:sldMk cId="3969987406" sldId="289"/>
        </pc:sldMkLst>
        <pc:spChg chg="mod">
          <ac:chgData name="romain bosa" userId="057da850-c628-4e19-b013-bd4f2caab38a" providerId="ADAL" clId="{94351095-DC05-4BF0-9966-5441845DD034}" dt="2019-04-22T21:02:22.711" v="33" actId="20577"/>
          <ac:spMkLst>
            <pc:docMk/>
            <pc:sldMk cId="3969987406" sldId="289"/>
            <ac:spMk id="2" creationId="{6639D255-22D9-4842-9320-D0CA12CD955F}"/>
          </ac:spMkLst>
        </pc:spChg>
        <pc:spChg chg="mod">
          <ac:chgData name="romain bosa" userId="057da850-c628-4e19-b013-bd4f2caab38a" providerId="ADAL" clId="{94351095-DC05-4BF0-9966-5441845DD034}" dt="2019-04-22T21:30:54.220" v="931" actId="20577"/>
          <ac:spMkLst>
            <pc:docMk/>
            <pc:sldMk cId="3969987406" sldId="289"/>
            <ac:spMk id="3" creationId="{DCCA501A-5CA1-415B-B868-9CEA6D9C9DAD}"/>
          </ac:spMkLst>
        </pc:spChg>
      </pc:sldChg>
    </pc:docChg>
  </pc:docChgLst>
  <pc:docChgLst>
    <pc:chgData name="romain bosa" userId="057da850-c628-4e19-b013-bd4f2caab38a" providerId="ADAL" clId="{4DE365EA-A86D-4728-9348-A0E8F8537B23}"/>
    <pc:docChg chg="undo custSel addSld delSld modSld sldOrd">
      <pc:chgData name="romain bosa" userId="057da850-c628-4e19-b013-bd4f2caab38a" providerId="ADAL" clId="{4DE365EA-A86D-4728-9348-A0E8F8537B23}" dt="2019-03-25T01:04:01.652" v="3154" actId="20577"/>
      <pc:docMkLst>
        <pc:docMk/>
      </pc:docMkLst>
      <pc:sldChg chg="modSp">
        <pc:chgData name="romain bosa" userId="057da850-c628-4e19-b013-bd4f2caab38a" providerId="ADAL" clId="{4DE365EA-A86D-4728-9348-A0E8F8537B23}" dt="2019-03-24T16:58:22.641" v="13" actId="20577"/>
        <pc:sldMkLst>
          <pc:docMk/>
          <pc:sldMk cId="2767996708" sldId="256"/>
        </pc:sldMkLst>
        <pc:spChg chg="mod">
          <ac:chgData name="romain bosa" userId="057da850-c628-4e19-b013-bd4f2caab38a" providerId="ADAL" clId="{4DE365EA-A86D-4728-9348-A0E8F8537B23}" dt="2019-03-24T16:58:22.641" v="13" actId="20577"/>
          <ac:spMkLst>
            <pc:docMk/>
            <pc:sldMk cId="2767996708" sldId="256"/>
            <ac:spMk id="2" creationId="{B123F98C-4A95-4DB9-8135-F0A3FD4F04A8}"/>
          </ac:spMkLst>
        </pc:spChg>
      </pc:sldChg>
      <pc:sldChg chg="modSp">
        <pc:chgData name="romain bosa" userId="057da850-c628-4e19-b013-bd4f2caab38a" providerId="ADAL" clId="{4DE365EA-A86D-4728-9348-A0E8F8537B23}" dt="2019-03-24T19:02:47.793" v="3072" actId="6549"/>
        <pc:sldMkLst>
          <pc:docMk/>
          <pc:sldMk cId="93622747" sldId="274"/>
        </pc:sldMkLst>
        <pc:spChg chg="mod">
          <ac:chgData name="romain bosa" userId="057da850-c628-4e19-b013-bd4f2caab38a" providerId="ADAL" clId="{4DE365EA-A86D-4728-9348-A0E8F8537B23}" dt="2019-03-24T18:39:43.683" v="1946" actId="20577"/>
          <ac:spMkLst>
            <pc:docMk/>
            <pc:sldMk cId="93622747" sldId="274"/>
            <ac:spMk id="2" creationId="{8C27BF91-840B-4C2A-9A4F-7935589C0C06}"/>
          </ac:spMkLst>
        </pc:spChg>
        <pc:spChg chg="mod">
          <ac:chgData name="romain bosa" userId="057da850-c628-4e19-b013-bd4f2caab38a" providerId="ADAL" clId="{4DE365EA-A86D-4728-9348-A0E8F8537B23}" dt="2019-03-24T19:02:47.793" v="3072" actId="6549"/>
          <ac:spMkLst>
            <pc:docMk/>
            <pc:sldMk cId="93622747" sldId="274"/>
            <ac:spMk id="3" creationId="{DCDDDE6F-0CDC-4A1B-9C10-AE286AFB8E2D}"/>
          </ac:spMkLst>
        </pc:spChg>
      </pc:sldChg>
      <pc:sldChg chg="modSp add">
        <pc:chgData name="romain bosa" userId="057da850-c628-4e19-b013-bd4f2caab38a" providerId="ADAL" clId="{4DE365EA-A86D-4728-9348-A0E8F8537B23}" dt="2019-03-24T18:30:18.925" v="1753" actId="20577"/>
        <pc:sldMkLst>
          <pc:docMk/>
          <pc:sldMk cId="3969987406" sldId="289"/>
        </pc:sldMkLst>
        <pc:spChg chg="mod">
          <ac:chgData name="romain bosa" userId="057da850-c628-4e19-b013-bd4f2caab38a" providerId="ADAL" clId="{4DE365EA-A86D-4728-9348-A0E8F8537B23}" dt="2019-03-24T18:16:40.473" v="1319" actId="20577"/>
          <ac:spMkLst>
            <pc:docMk/>
            <pc:sldMk cId="3969987406" sldId="289"/>
            <ac:spMk id="2" creationId="{6639D255-22D9-4842-9320-D0CA12CD955F}"/>
          </ac:spMkLst>
        </pc:spChg>
        <pc:spChg chg="mod">
          <ac:chgData name="romain bosa" userId="057da850-c628-4e19-b013-bd4f2caab38a" providerId="ADAL" clId="{4DE365EA-A86D-4728-9348-A0E8F8537B23}" dt="2019-03-24T18:30:18.925" v="1753" actId="20577"/>
          <ac:spMkLst>
            <pc:docMk/>
            <pc:sldMk cId="3969987406" sldId="289"/>
            <ac:spMk id="3" creationId="{DCCA501A-5CA1-415B-B868-9CEA6D9C9DAD}"/>
          </ac:spMkLst>
        </pc:spChg>
      </pc:sldChg>
    </pc:docChg>
  </pc:docChgLst>
  <pc:docChgLst>
    <pc:chgData name="romain bosa" userId="057da850-c628-4e19-b013-bd4f2caab38a" providerId="ADAL" clId="{6D29931C-AEBD-4656-A4E0-86BE44555278}"/>
    <pc:docChg chg="undo redo custSel addSld modSld">
      <pc:chgData name="romain bosa" userId="057da850-c628-4e19-b013-bd4f2caab38a" providerId="ADAL" clId="{6D29931C-AEBD-4656-A4E0-86BE44555278}" dt="2019-02-11T13:34:55.857" v="383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70A-FA05-482D-9682-740E78F5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DA07-01C9-4219-A86D-30B7103B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FD27C-7C47-4020-8793-51F54E19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0F74-665E-4C06-84F4-553870B6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0585-6C29-4D75-87AF-706CAD08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960-9150-42C6-8FF2-5C25F829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0D242-C4CE-4C14-971D-3BECF657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5929-8214-413A-A91B-24E54E5C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BD1F-F668-4C6F-85DD-5916286E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9519-DD7A-404E-AEF3-E4AA1CCB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319DC-523B-4D03-B1A8-66EBC3913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86B34-5F18-44D5-B383-7519FAD00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28A0-585E-4FE7-881B-257DB5D0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CA0C-5A3D-4934-A2F2-9B80F16B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B63B-4627-442B-AAD1-FCAF28EE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1E7D-4D2E-4BA9-910E-18B81A52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FE2B-2D98-4F36-811B-9B3F67C9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8E8C-E95C-404D-AAD4-CB172D39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99EA-6C1A-4F67-9DD3-61593F2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0848-58A0-44C0-BC17-2C34C0E8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1E45-790F-4069-B090-BAEF5E34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49CD-159C-4024-8157-C01779360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CE66-4834-43FE-A6AF-E8E9EDD3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7372-59DF-487B-B1D2-147100CA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7836-E110-4307-940F-0DA9010A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61693-F4E4-4FB2-89DE-A5B53A6A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0F22-19C4-481B-8D6C-ED6B43752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39FAB-37D5-48D0-B6DE-E04B5CF4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E85C-01ED-4FEA-AAE0-A230EFC7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1F3F5-1792-48BE-A165-52FDB307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AD44B-0057-4E10-B5FA-D01486D6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5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30EE-5EAC-47D7-BF83-2E730991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ACEBC-9BA1-479D-84F9-F45A1D07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C9DD-391B-4600-98D7-5DB5BC26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6580-AEF9-4AEB-BD34-56449CA7A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6EFC-F33F-4AC5-95C8-3290B7B59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EE504-AB45-4949-B899-D511FF94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E2520-71D3-4EBD-B882-D16428C2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E0207-847B-4515-ABAB-5B8042D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50CD-3864-410D-AFF3-E9D59FBD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E352-EB76-4386-814F-D75B7F61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180D-C78D-4E30-B9C1-5FD2A87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19F6B-56E6-460D-9DD3-F179A12A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E9EAD-8C45-42CA-B5F4-3AC67030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D464-13E2-4A01-B34D-C5CE9406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03D89-5272-4EF2-B732-C1B6CFC9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2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83D3-B8AA-4628-A0BE-2AEA1CB1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F881-75B3-4E31-9F38-75184E585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91736-38F0-4D9C-ADF6-18FE9A7B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08EF8-3913-430D-BF3C-6F8765DE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E133A-3FB4-4876-855A-8CCB5E9D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C9C0-C698-4000-B1C6-57FEB328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91E-0E0E-4E8C-A0FF-B1FC002E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7A8C-59BE-4814-B1BF-B4E7CA361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94E4F-D538-469B-95A7-16218391D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7E24D-B7C6-42C4-B535-58C9637E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3D0D6-42F7-4E47-89E2-E3FA9E1A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CE4CA-3EC8-414D-BB51-34D0DC8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3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C58B-A77D-4394-AD6D-A4F11F1B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B497-29E4-48E2-8157-657D5620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CD7E-8120-41DD-98FA-A003A21C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FDFE-78F2-4DD8-990E-77E2F1075550}" type="datetimeFigureOut">
              <a:rPr lang="en-US" smtClean="0"/>
              <a:t>2020-05-04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11B3-DA26-4A42-B306-E1F324AD6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A560-7505-4F28-8571-ADC5CAECB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3CDC-1C68-4C42-991A-4356743A8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F98C-4A95-4DB9-8135-F0A3FD4F0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208dowels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8A352-2572-4216-BE06-2A8320DBD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B-MAT-400</a:t>
            </a:r>
          </a:p>
        </p:txBody>
      </p:sp>
    </p:spTree>
    <p:extLst>
      <p:ext uri="{BB962C8B-B14F-4D97-AF65-F5344CB8AC3E}">
        <p14:creationId xmlns:p14="http://schemas.microsoft.com/office/powerpoint/2010/main" val="276799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5DB629-DE62-44AC-AB57-C6B56292CC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5DB629-DE62-44AC-AB57-C6B56292C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A0024-9FC2-412A-9BA5-0628432CB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Knowing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the degrees of freedom, we can use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table to determine the goodness of the fit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AA0024-9FC2-412A-9BA5-0628432CB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A261EBD-7FFA-4CE8-B364-D9DDB46ED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501193"/>
                  </p:ext>
                </p:extLst>
              </p:nvPr>
            </p:nvGraphicFramePr>
            <p:xfrm>
              <a:off x="1828800" y="3054668"/>
              <a:ext cx="8534400" cy="3122295"/>
            </p:xfrm>
            <a:graphic>
              <a:graphicData uri="http://schemas.openxmlformats.org/drawingml/2006/table">
                <a:tbl>
                  <a:tblPr firstRow="1" firstCol="1">
                    <a:tableStyleId>{616DA210-FB5B-4158-B5E0-FEB733F419BA}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402029415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27100578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8307878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9744597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8152523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386211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91387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0969446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0628496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663276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6705825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46360096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412378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7266345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99%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90%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80%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70%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60%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50%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40%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30%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20%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10%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5%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2%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1%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9428737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0.00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0.02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0.06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0.15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0.27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0.45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0.71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1.07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1.64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2.71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3.84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5.41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6.63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55598558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0.02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0.45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0.71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1.02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1.39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1.83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2.41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3.22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4.61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5.99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7.82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717323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0.11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0.58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1.01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1.42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1.87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2.37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2.95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3.66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4.64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6.25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7.81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9.84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579618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0.30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1.06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1.65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2.19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2.75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3.36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4.04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4.88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5.99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7.78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9.49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11.67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13.28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68716334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0.55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1.61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3.00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3.66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4.35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5.13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6.06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7.29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9.24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11.07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13.39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15.09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2209506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0.87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2.20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3.07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3.83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4.57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5.35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7.23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8.56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10.64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12.59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15.03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16.81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94571083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1.24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2.83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3.82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4.67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5.49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6.35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7.28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8.38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9.80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12.02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14.07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16.62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18.48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5237785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1.65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3.49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4.59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5.53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6.42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8.35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9.52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11.03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13.36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15.51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18.17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20.09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93111682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2.09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4.17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5.38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6.39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7.36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9.41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10.66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12.24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14.68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16.92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19.68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21.67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2179975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2.56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4.87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6.18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7.27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8.30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10.47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11.78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13.44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15.99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18.31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21.16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23.21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49980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A261EBD-7FFA-4CE8-B364-D9DDB46ED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501193"/>
                  </p:ext>
                </p:extLst>
              </p:nvPr>
            </p:nvGraphicFramePr>
            <p:xfrm>
              <a:off x="1828800" y="3054668"/>
              <a:ext cx="8534400" cy="3122295"/>
            </p:xfrm>
            <a:graphic>
              <a:graphicData uri="http://schemas.openxmlformats.org/drawingml/2006/table">
                <a:tbl>
                  <a:tblPr firstRow="1" firstCol="1">
                    <a:tableStyleId>{616DA210-FB5B-4158-B5E0-FEB733F419BA}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402029415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27100578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98307878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59744597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18152523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03862111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91387827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20969446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0628496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663276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6705825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46360096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4123782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7266345"/>
                        </a:ext>
                      </a:extLst>
                    </a:gridCol>
                  </a:tblGrid>
                  <a:tr h="2838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>
                          <a:blip r:embed="rId4"/>
                          <a:stretch>
                            <a:fillRect l="-2000" t="-23404" r="-1304000" b="-104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99%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90%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80%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70%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60%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50%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40%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30%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20%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10%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5%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2%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1%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94287378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0.00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0.02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0.06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0.15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0.27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0.45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0.71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1.07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1.64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2.71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3.84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5.41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6.63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55598558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0.02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0.45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0.71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1.02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1.39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1.83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2.41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3.22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4.61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5.99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7.82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7173232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0.11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0.58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1.01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1.42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1.87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2.37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2.95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3.66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4.64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6.25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7.81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9.84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5796182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0.30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1.06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1.65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2.19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2.75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3.36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4.04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4.88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5.99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7.78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9.49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11.67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13.28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68716334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0.55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1.61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3.00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3.66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4.35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5.13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6.06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7.29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9.24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11.07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13.39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15.09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2209506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0.87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2.20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3.07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3.83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4.57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5.35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7.23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8.56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10.64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12.59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15.03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16.81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94571083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1.24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2.83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3.82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4.67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5.49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6.35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7.28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8.38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9.80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12.02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14.07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16.62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18.48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52377855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1.65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3.49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4.59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5.53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6.42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8.35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9.52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11.03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13.36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15.51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18.17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20.09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93111682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2.09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4.17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5.38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6.39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7.36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9.41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10.66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12.24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14.68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16.92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19.68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21.67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2179975"/>
                      </a:ext>
                    </a:extLst>
                  </a:tr>
                  <a:tr h="2838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2.56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4.87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6.18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7.27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8.30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9.34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10.47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11.78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13.44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15.99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18.31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>
                              <a:effectLst/>
                            </a:rPr>
                            <a:t>21.16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23.21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499802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287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0236-43A5-423E-ADAA-8B8D64F3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056EE-4BA1-400D-95D0-62C3D2E44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First, we merge our classes to get sizes large enough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=7−2=5</m:t>
                    </m:r>
                  </m:oMath>
                </a14:m>
                <a:r>
                  <a:rPr lang="en-US" dirty="0"/>
                  <a:t> degrees of freedom</a:t>
                </a:r>
              </a:p>
              <a:p>
                <a:r>
                  <a:rPr lang="en-US" dirty="0"/>
                  <a:t>Using the table, we can see that our fit is valid with a probability larger than 99%.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056EE-4BA1-400D-95D0-62C3D2E44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D03620C-1ED4-47B3-820B-3477FF8BD6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943062"/>
                  </p:ext>
                </p:extLst>
              </p:nvPr>
            </p:nvGraphicFramePr>
            <p:xfrm>
              <a:off x="2770909" y="2530129"/>
              <a:ext cx="6650181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1526966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21880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315099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248302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12131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535487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666307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1702170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44059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97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66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2429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D03620C-1ED4-47B3-820B-3477FF8BD6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8943062"/>
                  </p:ext>
                </p:extLst>
              </p:nvPr>
            </p:nvGraphicFramePr>
            <p:xfrm>
              <a:off x="2770909" y="2530129"/>
              <a:ext cx="6650181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1526966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21880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315099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248302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12131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535487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666307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1702170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44059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8197" r="-8041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97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08197" r="-80413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66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208197" r="-8041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24295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6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BF91-840B-4C2A-9A4F-7935589C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208dowels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DDE6F-0CDC-4A1B-9C10-AE286AFB8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Goal: Compute a binomial fit for defective pieces and validate it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r>
                  <a:rPr lang="en-US" dirty="0"/>
                  <a:t>Inputs: sizes of the 9 observed classes</a:t>
                </a:r>
              </a:p>
              <a:p>
                <a:r>
                  <a:rPr lang="en-US" dirty="0"/>
                  <a:t>Outputs:</a:t>
                </a:r>
              </a:p>
              <a:p>
                <a:pPr lvl="1"/>
                <a:r>
                  <a:rPr lang="en-US" dirty="0"/>
                  <a:t>Frequency distribution table with observed and theoretical sizes</a:t>
                </a:r>
              </a:p>
              <a:p>
                <a:pPr lvl="1"/>
                <a:r>
                  <a:rPr lang="en-US" dirty="0"/>
                  <a:t>Binomial distribution used for the fit</a:t>
                </a:r>
              </a:p>
              <a:p>
                <a:pPr lvl="1"/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range of the fit validity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DDDE6F-0CDC-4A1B-9C10-AE286AFB8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C52A-BC76-4F24-8B33-E6115A7E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23EF-D4CF-40FA-B366-BABCE8F24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other distribution for the fits:</a:t>
            </a:r>
          </a:p>
          <a:p>
            <a:pPr lvl="1"/>
            <a:r>
              <a:rPr lang="en-US" dirty="0"/>
              <a:t>Normal distribution</a:t>
            </a:r>
          </a:p>
          <a:p>
            <a:pPr lvl="1"/>
            <a:r>
              <a:rPr lang="en-US" dirty="0"/>
              <a:t>Poisson distribution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120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D255-22D9-4842-9320-D0CA12CD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A501A-5CA1-415B-B868-9CEA6D9C9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frequency distribution is a series that represents the frequency of various observations in an experiment.</a:t>
                </a:r>
              </a:p>
              <a:p>
                <a:r>
                  <a:rPr lang="en-US" dirty="0"/>
                  <a:t>Example: number of times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defective pieces among in 100 samples of 100 pieces</a:t>
                </a:r>
              </a:p>
              <a:p>
                <a:r>
                  <a:rPr lang="en-US" dirty="0"/>
                  <a:t>Notation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observed class (number of defective pieces among 100 pieces)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observed size of the class (number of samples where there was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defective pieces)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number of total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A501A-5CA1-415B-B868-9CEA6D9C9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8406EAF-AD98-49A6-BBCD-52362D3C0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1639287"/>
                  </p:ext>
                </p:extLst>
              </p:nvPr>
            </p:nvGraphicFramePr>
            <p:xfrm>
              <a:off x="2032000" y="5751195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1526966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21880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22126118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315099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248302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12131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535487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666307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1702170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4611149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44059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97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66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8406EAF-AD98-49A6-BBCD-52362D3C0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1639287"/>
                  </p:ext>
                </p:extLst>
              </p:nvPr>
            </p:nvGraphicFramePr>
            <p:xfrm>
              <a:off x="2032000" y="5751195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1526966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21880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22126118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315099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248302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12131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535487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666307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1702170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4611149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44059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8065" r="-10041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97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09836" r="-10041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663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99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3E9E-5E87-4554-A7B3-7FBDD816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45204-B2F9-47DC-8A1A-4F8D9E933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Fitting observations to a probability distribution:</a:t>
                </a:r>
              </a:p>
              <a:p>
                <a:pPr lvl="1"/>
                <a:r>
                  <a:rPr lang="en-US" dirty="0"/>
                  <a:t>Normal distribution</a:t>
                </a:r>
              </a:p>
              <a:p>
                <a:pPr lvl="1"/>
                <a:r>
                  <a:rPr lang="en-US" dirty="0"/>
                  <a:t>Binomial distribution</a:t>
                </a:r>
              </a:p>
              <a:p>
                <a:pPr lvl="1"/>
                <a:r>
                  <a:rPr lang="en-US" dirty="0"/>
                  <a:t>Poisson distribution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This allows to replace the values of the observations with only the parameters of the distribution (mean, variance, etc.)</a:t>
                </a:r>
              </a:p>
              <a:p>
                <a:r>
                  <a:rPr lang="en-US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theoretical size of the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45204-B2F9-47DC-8A1A-4F8D9E933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96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988E-79E4-4ABE-BCEF-C8D763AA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90F57-90DB-4E7E-A7F0-171000F7F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distribution of the number of successes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independent Bernouilli trials of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is the binomial coefficient: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C90F57-90DB-4E7E-A7F0-171000F7F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ile:Binomial distribution pmf.svg">
            <a:extLst>
              <a:ext uri="{FF2B5EF4-FFF2-40B4-BE49-F238E27FC236}">
                <a16:creationId xmlns:a16="http://schemas.microsoft.com/office/drawing/2014/main" id="{0DBD1B88-040A-48A6-B033-A315A77F5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48" y="4001294"/>
            <a:ext cx="41338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5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368A-2DA6-4A8B-AE16-45EDACE3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 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FFD9B-3561-4DB4-9E72-D9508FA7F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good fit to our observations: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Example: Probability of having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defective pieces in a sample</a:t>
                </a:r>
              </a:p>
              <a:p>
                <a:pPr lvl="1"/>
                <a:r>
                  <a:rPr lang="en-US" dirty="0"/>
                  <a:t>If each observed piece is a trial,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pieces in a sample</a:t>
                </a:r>
              </a:p>
              <a:p>
                <a:pPr lvl="1"/>
                <a:r>
                  <a:rPr lang="en-US" dirty="0"/>
                  <a:t>The average number of </a:t>
                </a:r>
                <a:r>
                  <a:rPr lang="en-US"/>
                  <a:t>defective pieces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so the probability that one piece is defective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FFD9B-3561-4DB4-9E72-D9508FA7F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55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A17B-E394-4FB7-8819-B76B5B6F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57A36-F86B-4AB2-AD23-BAA87AA2C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0489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×2+1×7+…+7×5+8×4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100×100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=0.0392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0.0392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0.0392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ensure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the last class size is computed by subtracting the other sizes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57A36-F86B-4AB2-AD23-BAA87AA2C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0489"/>
                <a:ext cx="10515600" cy="4351338"/>
              </a:xfrm>
              <a:blipFill>
                <a:blip r:embed="rId2"/>
                <a:stretch>
                  <a:fillRect l="-928" r="-1391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8E26E0-1318-40A9-8B17-C599ADD6B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541211"/>
                  </p:ext>
                </p:extLst>
              </p:nvPr>
            </p:nvGraphicFramePr>
            <p:xfrm>
              <a:off x="2032000" y="1955864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1526966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21880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22126118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315099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248302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12131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535487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666307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1702170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4611149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44059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97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66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8E26E0-1318-40A9-8B17-C599ADD6B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541211"/>
                  </p:ext>
                </p:extLst>
              </p:nvPr>
            </p:nvGraphicFramePr>
            <p:xfrm>
              <a:off x="2032000" y="1955864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1526966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21880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22126118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315099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248302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12131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535487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666307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1702170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4611149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44059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8065" r="-100413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8+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97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6" t="-109836" r="-10041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663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E80A73B-CD55-4E82-9AC3-68A8B218D7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915959"/>
                  </p:ext>
                </p:extLst>
              </p:nvPr>
            </p:nvGraphicFramePr>
            <p:xfrm>
              <a:off x="2031999" y="4577144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1526966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21880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22126118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315099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248302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12131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535487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666307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1702170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4611149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44059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8+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97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66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E80A73B-CD55-4E82-9AC3-68A8B218D7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2915959"/>
                  </p:ext>
                </p:extLst>
              </p:nvPr>
            </p:nvGraphicFramePr>
            <p:xfrm>
              <a:off x="2031999" y="4577144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11526966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1218801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22126118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3150996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2483027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12131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47535487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36663073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1702170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64611149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744059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8065" r="-100413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8+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97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6" t="-109836" r="-10041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9663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368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424404-F59C-49A0-9F6A-5C2DAAD6D6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424404-F59C-49A0-9F6A-5C2DAAD6D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EDF0D-CA71-4CB5-82A2-5994A14B2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evaluate the goodness of the fit?</a:t>
                </a:r>
              </a:p>
              <a:p>
                <a:r>
                  <a:rPr lang="en-US" dirty="0"/>
                  <a:t>Measure of the deviation between observed theoretical sizes of the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there is no deviation, and the fit is perfect</a:t>
                </a:r>
              </a:p>
              <a:p>
                <a:r>
                  <a:rPr lang="en-US" dirty="0"/>
                  <a:t>The greater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is, the worst the fit is.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Classes must have a significant size, so they may need to be merged before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EDF0D-CA71-4CB5-82A2-5994A14B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73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9BE5A6-C94C-49F4-985B-A27A0437DF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9BE5A6-C94C-49F4-985B-A27A0437D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4CA48-5A45-4B48-AE07-8074D62ECBE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follows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-distribution, which also depends on a parameter called the degrees of freedom</a:t>
                </a:r>
              </a:p>
              <a:p>
                <a:r>
                  <a:rPr lang="en-US" dirty="0"/>
                  <a:t>Comparing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with the cumulative distribution function will indicate how likely the observed size will deviate from the theoretical sizes.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4CA48-5A45-4B48-AE07-8074D62EC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hi-square pdf.svg">
            <a:extLst>
              <a:ext uri="{FF2B5EF4-FFF2-40B4-BE49-F238E27FC236}">
                <a16:creationId xmlns:a16="http://schemas.microsoft.com/office/drawing/2014/main" id="{E76750AD-6DD9-43B8-9A3F-1719A1C0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42" y="570100"/>
            <a:ext cx="4173356" cy="27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hi-square cdf.svg">
            <a:extLst>
              <a:ext uri="{FF2B5EF4-FFF2-40B4-BE49-F238E27FC236}">
                <a16:creationId xmlns:a16="http://schemas.microsoft.com/office/drawing/2014/main" id="{0A5B06DD-7B60-4F52-82AF-155091A4E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42" y="3711925"/>
            <a:ext cx="4173356" cy="278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2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BD3F-864D-4D3F-A2C0-7B74AC97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E0FE4-0F70-465E-85A3-25CC36DA4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is the number of independent classes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when applying the probability distribution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classes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the number of constraints use to compute the fitting: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binomial fitting, we fixed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we used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E0FE4-0F70-465E-85A3-25CC36DA4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3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0BF9078085134D96D2AB283E00B833" ma:contentTypeVersion="13" ma:contentTypeDescription="Crée un document." ma:contentTypeScope="" ma:versionID="916ff6213632ea78169e5e359a7e815b">
  <xsd:schema xmlns:xsd="http://www.w3.org/2001/XMLSchema" xmlns:xs="http://www.w3.org/2001/XMLSchema" xmlns:p="http://schemas.microsoft.com/office/2006/metadata/properties" xmlns:ns2="d0818ae2-bff1-417e-ab79-fd804b6957f4" xmlns:ns3="fd416e3c-ea41-4762-a51e-b75c9fe5c4c1" targetNamespace="http://schemas.microsoft.com/office/2006/metadata/properties" ma:root="true" ma:fieldsID="b0e19e1f6fd39e991d0342f1da632200" ns2:_="" ns3:_="">
    <xsd:import namespace="d0818ae2-bff1-417e-ab79-fd804b6957f4"/>
    <xsd:import namespace="fd416e3c-ea41-4762-a51e-b75c9fe5c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18ae2-bff1-417e-ab79-fd804b695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16e3c-ea41-4762-a51e-b75c9fe5c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099FF5-5185-4D0E-93D8-6B074CF81710}"/>
</file>

<file path=customXml/itemProps2.xml><?xml version="1.0" encoding="utf-8"?>
<ds:datastoreItem xmlns:ds="http://schemas.openxmlformats.org/officeDocument/2006/customXml" ds:itemID="{1F97E2D1-A46B-462B-BE27-DA6061ADCDE7}"/>
</file>

<file path=customXml/itemProps3.xml><?xml version="1.0" encoding="utf-8"?>
<ds:datastoreItem xmlns:ds="http://schemas.openxmlformats.org/officeDocument/2006/customXml" ds:itemID="{17981137-95AA-4107-8D57-B3D65B0CC2A9}"/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889</Words>
  <Application>Microsoft Office PowerPoint</Application>
  <PresentationFormat>Widescreen</PresentationFormat>
  <Paragraphs>329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208dowels</vt:lpstr>
      <vt:lpstr>Frequency distribution</vt:lpstr>
      <vt:lpstr>Distribution fitting</vt:lpstr>
      <vt:lpstr>Reminder: Binomial distribution</vt:lpstr>
      <vt:lpstr>Binomial distribution fitting</vt:lpstr>
      <vt:lpstr>Example</vt:lpstr>
      <vt:lpstr>χ^2 test</vt:lpstr>
      <vt:lpstr>χ^2 distribution</vt:lpstr>
      <vt:lpstr>Degrees of freedom</vt:lpstr>
      <vt:lpstr>χ^2 table</vt:lpstr>
      <vt:lpstr>Example</vt:lpstr>
      <vt:lpstr>208dowels</vt:lpstr>
      <vt:lpstr>Suggested bonuses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201yams</dc:title>
  <dc:creator>romain bosa</dc:creator>
  <cp:lastModifiedBy>romain bosa</cp:lastModifiedBy>
  <cp:revision>13</cp:revision>
  <dcterms:created xsi:type="dcterms:W3CDTF">2019-02-10T22:23:15Z</dcterms:created>
  <dcterms:modified xsi:type="dcterms:W3CDTF">2020-05-03T22:21:54Z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0x0101004A0BF9078085134D96D2AB283E00B833</vt:lpwstr>
  </property>
</Properties>
</file>