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7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96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84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0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2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7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0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7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7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0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C4BEE1-0547-45D7-8EBB-2EA20914745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4FB0BC-2A03-4DAD-9D3D-131E30A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5FCE9B-003C-4E76-B343-0F49AF96A816}"/>
              </a:ext>
            </a:extLst>
          </p:cNvPr>
          <p:cNvSpPr txBox="1"/>
          <p:nvPr/>
        </p:nvSpPr>
        <p:spPr>
          <a:xfrm>
            <a:off x="171650" y="673767"/>
            <a:ext cx="118487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</a:t>
            </a:r>
          </a:p>
          <a:p>
            <a:pPr algn="ctr"/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FRONTEND LOADING SPINNER</a:t>
            </a:r>
          </a:p>
          <a:p>
            <a:pPr algn="ctr"/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HTML AND CSS(KEYFRAMES)</a:t>
            </a:r>
          </a:p>
          <a:p>
            <a:pPr algn="ctr"/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3</a:t>
            </a:r>
          </a:p>
        </p:txBody>
      </p:sp>
    </p:spTree>
    <p:extLst>
      <p:ext uri="{BB962C8B-B14F-4D97-AF65-F5344CB8AC3E}">
        <p14:creationId xmlns:p14="http://schemas.microsoft.com/office/powerpoint/2010/main" val="7611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0DDC-42E7-4744-9821-FCDAE5C3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loading spinner is a visual indicator that something is in progress or loading. It typically appears as a spinning circle or other shape to let users know that a process is underway and that they should wait for it to complete.</a:t>
            </a:r>
          </a:p>
        </p:txBody>
      </p:sp>
    </p:spTree>
    <p:extLst>
      <p:ext uri="{BB962C8B-B14F-4D97-AF65-F5344CB8AC3E}">
        <p14:creationId xmlns:p14="http://schemas.microsoft.com/office/powerpoint/2010/main" val="35776864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FF57-5D64-4128-8C09-3A88702A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880"/>
            <a:ext cx="11694694" cy="6448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 project demonstrates how to create a set of loading spinners using HTML and CSS animations. The spinners  are implemented using div containers, each assigned a specific class to define their unique animations and styles.</a:t>
            </a:r>
          </a:p>
          <a:p>
            <a:pPr marL="0" indent="0"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Structure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HTML structure is simple, with each spinner being a div element with a 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class. The CSS file,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located in the CSS folder, contains the styles and animations for these spinners.</a:t>
            </a:r>
          </a:p>
          <a:p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contributors :</a:t>
            </a:r>
          </a:p>
          <a:p>
            <a:pPr marL="0" indent="0"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SayRah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Genesis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Kamso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Gideon-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Robert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5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E1B45C-6935-48BC-AEF6-F3A03C7CC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3795"/>
            <a:ext cx="1201105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@keyframes which specify the styles that an element should have at specific points during the animation.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@keyframes does not have to start from 0%, it can be placed at any point in the timeline to indicate the start or end of a change in a property.</a:t>
            </a:r>
          </a:p>
        </p:txBody>
      </p:sp>
    </p:spTree>
    <p:extLst>
      <p:ext uri="{BB962C8B-B14F-4D97-AF65-F5344CB8AC3E}">
        <p14:creationId xmlns:p14="http://schemas.microsoft.com/office/powerpoint/2010/main" val="2869093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204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Consolas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sylvester</dc:creator>
  <cp:lastModifiedBy>sarah sylvester</cp:lastModifiedBy>
  <cp:revision>8</cp:revision>
  <dcterms:created xsi:type="dcterms:W3CDTF">2024-07-22T17:12:37Z</dcterms:created>
  <dcterms:modified xsi:type="dcterms:W3CDTF">2024-07-23T14:27:43Z</dcterms:modified>
</cp:coreProperties>
</file>