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FEF16-CE20-408E-95A8-F587C81D3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47C7C2-2B90-4574-84E5-48956C33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873FD-D2E1-4DEE-B8AA-A527BBB5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06C28-3B29-468C-A1DC-5A1D62FE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49E2C-0A7D-41E3-99EF-D8F51587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9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770E7-2467-407C-B0DC-C744B44D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E8FF5E-A743-48B2-B899-8A69CB93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E83BE-E866-4AD0-9078-67A50D72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0C77E-9564-416C-94EC-274D078D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6012E-3794-44F0-8C37-C7BE00DF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9648C5-E6DA-4F62-B31F-FE25D817E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4D616-4F7C-4C5D-8970-38A2F2592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923EF-2B4E-4F0F-ACB6-34557C5B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E0EB2-9AD5-4CD8-9CDD-437F118B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E70EB-98C6-4693-B093-A4435583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3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E90C-779C-4C9D-880C-99D12F4E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8B0C5-1AE2-426D-BE52-F2F650F1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BE733-D3C3-4201-A0F3-4CC14F80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8114-8FB0-4FC8-A92C-6E91DB32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F7A9C-CEBC-4571-97C6-CCF11E9B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87C3-8F2E-4F20-8BC8-31AB39AC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68A83-3152-4D20-920A-2D86A67B1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79AA3-D61B-4711-A1C4-12946E4A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6C8A9-6F77-4080-9B3D-26CABF7E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EDEC9-4C1D-4672-B824-84353A8F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0E43D-8CC1-40D4-8522-DBD11F53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11DF3-6FED-4638-9962-C30BBE51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EF717-4D04-4895-B996-49F8A1BFF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B2A6C-AAA7-4BD5-A34F-4BD19837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87F78-BBE8-46DC-9357-76B16B4E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3E24-AB6A-4C82-97B6-27D53074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CFD6D-81C1-4E4B-AD52-9B01BA52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C0A80-D36E-4D0B-BA24-91B692436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75025-E85A-44BA-ACDD-F10AB26DE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BF24B-67D3-4F59-AB8C-03F345F1A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6010A-391F-4669-9DB6-5683B55DD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8F5A20-F7B7-44FA-B51D-0F249E17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8D2B2-9191-4999-93F6-23518B6E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E55AD-8010-44E0-9B8A-854B422C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711AC-30CB-46E4-BBBE-130CBC48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EA45F9-D2AF-4D07-92A9-61CC09CC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C024E7-B795-4B31-AFB1-8FD6FDEE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7E912-5D92-4BAF-9219-60FCF0A9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5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261C3F-D5F0-4966-9840-6FECAED7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A43B09-29B1-46AD-A354-62A82E85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1EB7D8-8A49-47C9-B0A5-3BD9621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5B2B2-A540-4A49-8359-4DF31B51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01C82-415A-4B34-A05D-683B90B0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7D800-249F-4C79-BA6B-44EA40B3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2E651-7C15-4424-9B4E-BCB84081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B8444-B90D-4B0D-9F35-BEC030B7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BC3A5-F5EA-43A0-93C8-3F43C761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567AB-3558-4DC7-AE9D-C27F0638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DA5263-3520-4524-B462-4B9DF057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19961-A670-45C1-A233-36B62687C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C91FE-CF94-4D47-B611-21C5646E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C636E-3784-4090-93BD-878F575D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4CA03-EA06-4EB8-84CE-40E7570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3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61BFD7-D2A6-4256-AAAA-19ABBCE9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E1CC6-1935-4F82-85D8-5FF2B8DB6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A9EA1-B64A-4FCB-A32B-FFFE70C3D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868B-77D1-433B-82C4-F7F1115144B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6B2E5-42F1-4534-A68E-1A40B0BE7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0B10-370B-453E-9B56-0920EC9E4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15F7-6DAA-45BC-9875-F5D1B02D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2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0F755444-0DE8-4EAF-8A3F-370478BA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74" y="2667432"/>
            <a:ext cx="4435224" cy="256816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E88AF1-CC22-4DD4-9F5D-A6F5487EE967}"/>
              </a:ext>
            </a:extLst>
          </p:cNvPr>
          <p:cNvGrpSpPr/>
          <p:nvPr/>
        </p:nvGrpSpPr>
        <p:grpSpPr>
          <a:xfrm>
            <a:off x="268996" y="1445741"/>
            <a:ext cx="11654007" cy="908343"/>
            <a:chOff x="407400" y="1210747"/>
            <a:chExt cx="11654007" cy="9083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64EC60-CD1A-4BD9-8EA5-B1D6695438DD}"/>
                </a:ext>
              </a:extLst>
            </p:cNvPr>
            <p:cNvSpPr txBox="1"/>
            <p:nvPr/>
          </p:nvSpPr>
          <p:spPr>
            <a:xfrm>
              <a:off x="407400" y="1749758"/>
              <a:ext cx="11654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effectLst/>
                  <a:latin typeface="Fira Code"/>
                </a:rPr>
                <a:t>var</a:t>
              </a:r>
              <a:r>
                <a:rPr lang="ko-KR" altLang="en-US" b="0" dirty="0">
                  <a:effectLst/>
                  <a:latin typeface="Fira Code"/>
                </a:rPr>
                <a:t> </a:t>
              </a:r>
              <a:r>
                <a:rPr lang="en-US" altLang="ko-KR" b="0" dirty="0">
                  <a:effectLst/>
                  <a:latin typeface="Fira Code"/>
                </a:rPr>
                <a:t>array</a:t>
              </a:r>
              <a:r>
                <a:rPr lang="ko-KR" altLang="en-US" b="0" dirty="0">
                  <a:effectLst/>
                  <a:latin typeface="Fira Code"/>
                </a:rPr>
                <a:t> </a:t>
              </a:r>
              <a:r>
                <a:rPr lang="en-US" altLang="ko-KR" b="0" dirty="0">
                  <a:effectLst/>
                  <a:latin typeface="Fira Code"/>
                </a:rPr>
                <a:t>= ['</a:t>
              </a:r>
              <a:r>
                <a:rPr lang="ko-KR" altLang="en-US" b="0" dirty="0">
                  <a:effectLst/>
                  <a:latin typeface="Fira Code"/>
                </a:rPr>
                <a:t>야구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>
                  <a:effectLst/>
                  <a:latin typeface="Fira Code"/>
                </a:rPr>
                <a:t>사진촬영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>
                  <a:effectLst/>
                  <a:latin typeface="Fira Code"/>
                </a:rPr>
                <a:t>독서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 err="1">
                  <a:effectLst/>
                  <a:latin typeface="Fira Code"/>
                </a:rPr>
                <a:t>방탈출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>
                  <a:effectLst/>
                  <a:latin typeface="Fira Code"/>
                </a:rPr>
                <a:t>일기쓰기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 err="1">
                  <a:effectLst/>
                  <a:latin typeface="Fira Code"/>
                </a:rPr>
                <a:t>쿠키런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>
                  <a:effectLst/>
                  <a:latin typeface="Fira Code"/>
                </a:rPr>
                <a:t>연극관람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>
                  <a:effectLst/>
                  <a:latin typeface="Fira Code"/>
                </a:rPr>
                <a:t>개발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>
                  <a:effectLst/>
                  <a:latin typeface="Fira Code"/>
                </a:rPr>
                <a:t>춤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>
                  <a:effectLst/>
                  <a:latin typeface="Fira Code"/>
                </a:rPr>
                <a:t>암벽등반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>
                  <a:effectLst/>
                  <a:latin typeface="Fira Code"/>
                </a:rPr>
                <a:t>요트</a:t>
              </a:r>
              <a:r>
                <a:rPr lang="en-US" altLang="ko-KR" b="0" dirty="0">
                  <a:effectLst/>
                  <a:latin typeface="Fira Code"/>
                </a:rPr>
                <a:t>', '</a:t>
              </a:r>
              <a:r>
                <a:rPr lang="ko-KR" altLang="en-US" b="0" dirty="0">
                  <a:effectLst/>
                  <a:latin typeface="Fira Code"/>
                </a:rPr>
                <a:t>드라마</a:t>
              </a:r>
              <a:r>
                <a:rPr lang="en-US" altLang="ko-KR" b="0" dirty="0">
                  <a:effectLst/>
                  <a:latin typeface="Fira Code"/>
                </a:rPr>
                <a:t>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C32EBE-C1C1-437B-BF84-4D5F37ED671B}"/>
                </a:ext>
              </a:extLst>
            </p:cNvPr>
            <p:cNvSpPr txBox="1"/>
            <p:nvPr/>
          </p:nvSpPr>
          <p:spPr>
            <a:xfrm>
              <a:off x="407400" y="1210747"/>
              <a:ext cx="11321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effectLst/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MISSION 1) </a:t>
              </a:r>
              <a:r>
                <a:rPr lang="ko-KR" altLang="en-US" b="0" dirty="0">
                  <a:effectLst/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배열에 넣은 원소대로 버튼 생성하기 </a:t>
              </a:r>
              <a:r>
                <a:rPr lang="en-US" altLang="ko-KR" b="0" dirty="0">
                  <a:effectLst/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</a:t>
              </a:r>
              <a:r>
                <a:rPr lang="ko-KR" altLang="en-US" b="0" dirty="0" err="1">
                  <a:effectLst/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반복문</a:t>
              </a:r>
              <a:r>
                <a:rPr lang="ko-KR" altLang="en-US" b="0" dirty="0">
                  <a:effectLst/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사용 </a:t>
              </a:r>
              <a:r>
                <a:rPr lang="en-US" altLang="ko-KR" b="0" dirty="0">
                  <a:effectLst/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➔ div </a:t>
              </a:r>
              <a:r>
                <a:rPr lang="ko-KR" altLang="en-US" b="0" dirty="0">
                  <a:effectLst/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생성</a:t>
              </a:r>
              <a:r>
                <a:rPr lang="en-US" altLang="ko-KR" b="0" dirty="0">
                  <a:effectLst/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)</a:t>
              </a:r>
            </a:p>
          </p:txBody>
        </p:sp>
      </p:grp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947651C-D152-4E57-9EFF-C290BB785656}"/>
              </a:ext>
            </a:extLst>
          </p:cNvPr>
          <p:cNvCxnSpPr>
            <a:cxnSpLocks/>
          </p:cNvCxnSpPr>
          <p:nvPr/>
        </p:nvCxnSpPr>
        <p:spPr>
          <a:xfrm>
            <a:off x="942391" y="2354084"/>
            <a:ext cx="2687217" cy="1508789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0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B28CB09-4D3E-4C4D-9E6C-0B9090089A84}"/>
              </a:ext>
            </a:extLst>
          </p:cNvPr>
          <p:cNvGrpSpPr/>
          <p:nvPr/>
        </p:nvGrpSpPr>
        <p:grpSpPr>
          <a:xfrm>
            <a:off x="1212907" y="2844096"/>
            <a:ext cx="8550977" cy="2568163"/>
            <a:chOff x="970311" y="2144918"/>
            <a:chExt cx="8550977" cy="2568163"/>
          </a:xfrm>
        </p:grpSpPr>
        <p:pic>
          <p:nvPicPr>
            <p:cNvPr id="3" name="그림 2" descr="텍스트, 전자기기이(가) 표시된 사진&#10;&#10;자동 생성된 설명">
              <a:extLst>
                <a:ext uri="{FF2B5EF4-FFF2-40B4-BE49-F238E27FC236}">
                  <a16:creationId xmlns:a16="http://schemas.microsoft.com/office/drawing/2014/main" id="{1DD0ABC9-7286-4BF8-933D-634572499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311" y="2144918"/>
              <a:ext cx="4435224" cy="2568163"/>
            </a:xfrm>
            <a:prstGeom prst="rect">
              <a:avLst/>
            </a:prstGeom>
          </p:spPr>
        </p:pic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73896BAC-0F31-468B-B7B0-E5A49DEB7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711" y="2144918"/>
              <a:ext cx="2278577" cy="716342"/>
            </a:xfrm>
            <a:prstGeom prst="rect">
              <a:avLst/>
            </a:prstGeom>
          </p:spPr>
        </p:pic>
        <p:sp>
          <p:nvSpPr>
            <p:cNvPr id="5" name="화살표: 왼쪽/오른쪽 4">
              <a:extLst>
                <a:ext uri="{FF2B5EF4-FFF2-40B4-BE49-F238E27FC236}">
                  <a16:creationId xmlns:a16="http://schemas.microsoft.com/office/drawing/2014/main" id="{601C54B3-05DF-49D0-8189-5B08BB9296E6}"/>
                </a:ext>
              </a:extLst>
            </p:cNvPr>
            <p:cNvSpPr/>
            <p:nvPr/>
          </p:nvSpPr>
          <p:spPr>
            <a:xfrm>
              <a:off x="5682343" y="3261048"/>
              <a:ext cx="1104124" cy="335902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73287E0-8E41-419F-A226-506ACB550E01}"/>
              </a:ext>
            </a:extLst>
          </p:cNvPr>
          <p:cNvGrpSpPr/>
          <p:nvPr/>
        </p:nvGrpSpPr>
        <p:grpSpPr>
          <a:xfrm>
            <a:off x="268996" y="1445741"/>
            <a:ext cx="11654007" cy="908343"/>
            <a:chOff x="407400" y="1210747"/>
            <a:chExt cx="11654007" cy="9083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B17C7A-4BE4-492A-A2BA-EEF7AF792832}"/>
                </a:ext>
              </a:extLst>
            </p:cNvPr>
            <p:cNvSpPr txBox="1"/>
            <p:nvPr/>
          </p:nvSpPr>
          <p:spPr>
            <a:xfrm>
              <a:off x="407400" y="1749758"/>
              <a:ext cx="11654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dirty="0" err="1">
                  <a:effectLst/>
                  <a:latin typeface="Fira Code"/>
                </a:rPr>
                <a:t>classList</a:t>
              </a:r>
              <a:r>
                <a:rPr lang="ko-KR" altLang="en-US" b="0" dirty="0">
                  <a:effectLst/>
                  <a:latin typeface="Fira Code"/>
                </a:rPr>
                <a:t>를 사용해서 목록을 보였다 안 보였다 만들었던 것을 참고하면 됩니다</a:t>
              </a:r>
              <a:r>
                <a:rPr lang="en-US" altLang="ko-KR" b="0" dirty="0">
                  <a:effectLst/>
                  <a:latin typeface="Fira Code"/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2696BA-2765-4A22-856E-6E1851A1B084}"/>
                </a:ext>
              </a:extLst>
            </p:cNvPr>
            <p:cNvSpPr txBox="1"/>
            <p:nvPr/>
          </p:nvSpPr>
          <p:spPr>
            <a:xfrm>
              <a:off x="407400" y="1210747"/>
              <a:ext cx="11321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effectLst/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MISSION 2) </a:t>
              </a:r>
              <a:r>
                <a:rPr lang="ko-KR" altLang="en-US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열기</a:t>
              </a:r>
              <a:r>
                <a:rPr lang="en-US" altLang="ko-KR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/</a:t>
              </a:r>
              <a:r>
                <a:rPr lang="ko-KR" altLang="en-US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닫기 버튼을 사용해 </a:t>
              </a:r>
              <a:r>
                <a:rPr lang="ko-KR" altLang="en-US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모달창</a:t>
              </a:r>
              <a:r>
                <a:rPr lang="ko-KR" altLang="en-US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보이고</a:t>
              </a:r>
              <a:r>
                <a:rPr lang="en-US" altLang="ko-KR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/</a:t>
              </a:r>
              <a:r>
                <a:rPr lang="ko-KR" altLang="en-US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안 보이게 제어하기</a:t>
              </a:r>
              <a:endParaRPr lang="en-US" altLang="ko-KR" b="0" dirty="0">
                <a:effectLst/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57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528396F-A7FF-45DD-8B36-F4FC54E5863B}"/>
              </a:ext>
            </a:extLst>
          </p:cNvPr>
          <p:cNvGrpSpPr/>
          <p:nvPr/>
        </p:nvGrpSpPr>
        <p:grpSpPr>
          <a:xfrm>
            <a:off x="268996" y="1445741"/>
            <a:ext cx="11654007" cy="1462341"/>
            <a:chOff x="407400" y="1210747"/>
            <a:chExt cx="11654007" cy="14623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7FD72F-9EA6-4100-B5FF-CE7C40F94EB5}"/>
                </a:ext>
              </a:extLst>
            </p:cNvPr>
            <p:cNvSpPr txBox="1"/>
            <p:nvPr/>
          </p:nvSpPr>
          <p:spPr>
            <a:xfrm>
              <a:off x="407400" y="1749758"/>
              <a:ext cx="1165400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0" dirty="0">
                  <a:effectLst/>
                  <a:latin typeface="Fira Code"/>
                </a:rPr>
                <a:t>버튼을 클릭하면 초록색으로 활성화되며 클릭된 버튼의 내용이 아래에 출력됨</a:t>
              </a:r>
              <a:endParaRPr lang="en-US" altLang="ko-KR" b="0" dirty="0">
                <a:effectLst/>
                <a:latin typeface="Fira Cod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0" dirty="0">
                  <a:effectLst/>
                  <a:latin typeface="Fira Code"/>
                </a:rPr>
                <a:t>클릭한 버튼을 다시 클릭하면 회색으로 비활성화되며 해당 버튼의 내용이 아래에서 제거됨</a:t>
              </a:r>
              <a:endParaRPr lang="en-US" altLang="ko-KR" b="0" dirty="0">
                <a:effectLst/>
                <a:latin typeface="Fira Cod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Fira Code"/>
                </a:rPr>
                <a:t>힌트</a:t>
              </a:r>
              <a:r>
                <a:rPr lang="en-US" altLang="ko-KR" dirty="0">
                  <a:latin typeface="Fira Code"/>
                </a:rPr>
                <a:t>! </a:t>
              </a:r>
              <a:r>
                <a:rPr lang="en-US" altLang="ko-KR" dirty="0" err="1">
                  <a:latin typeface="Fira Code"/>
                </a:rPr>
                <a:t>e.target</a:t>
              </a:r>
              <a:r>
                <a:rPr lang="ko-KR" altLang="en-US" dirty="0">
                  <a:latin typeface="Fira Code"/>
                </a:rPr>
                <a:t>을 사용해야 합니다</a:t>
              </a:r>
              <a:r>
                <a:rPr lang="en-US" altLang="ko-KR" dirty="0">
                  <a:latin typeface="Fira Code"/>
                </a:rPr>
                <a:t>.</a:t>
              </a:r>
              <a:endParaRPr lang="en-US" altLang="ko-KR" b="0" dirty="0">
                <a:effectLst/>
                <a:latin typeface="Fira Code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778C19-8B0E-4A29-9230-1B49A48FC7A5}"/>
                </a:ext>
              </a:extLst>
            </p:cNvPr>
            <p:cNvSpPr txBox="1"/>
            <p:nvPr/>
          </p:nvSpPr>
          <p:spPr>
            <a:xfrm>
              <a:off x="407400" y="1210747"/>
              <a:ext cx="11321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effectLst/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MISSION 3) </a:t>
              </a:r>
              <a:r>
                <a:rPr lang="ko-KR" altLang="en-US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버튼 클릭 이벤트 </a:t>
              </a:r>
              <a:r>
                <a:rPr lang="ko-KR" altLang="en-US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리스너</a:t>
              </a:r>
              <a:r>
                <a:rPr lang="ko-KR" altLang="en-US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달기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어려워요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!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선택 미션입니다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.)</a:t>
              </a:r>
              <a:endParaRPr lang="en-US" altLang="ko-KR" b="0" dirty="0">
                <a:solidFill>
                  <a:schemeClr val="bg1">
                    <a:lumMod val="50000"/>
                  </a:schemeClr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FF9CEC-4266-4FD3-88F1-BD745F407E76}"/>
              </a:ext>
            </a:extLst>
          </p:cNvPr>
          <p:cNvGrpSpPr/>
          <p:nvPr/>
        </p:nvGrpSpPr>
        <p:grpSpPr>
          <a:xfrm>
            <a:off x="670396" y="3429000"/>
            <a:ext cx="10851207" cy="2156250"/>
            <a:chOff x="268996" y="3156436"/>
            <a:chExt cx="13176121" cy="2618235"/>
          </a:xfrm>
        </p:grpSpPr>
        <p:pic>
          <p:nvPicPr>
            <p:cNvPr id="6" name="그림 5" descr="텍스트, 계산기이(가) 표시된 사진&#10;&#10;자동 생성된 설명">
              <a:extLst>
                <a:ext uri="{FF2B5EF4-FFF2-40B4-BE49-F238E27FC236}">
                  <a16:creationId xmlns:a16="http://schemas.microsoft.com/office/drawing/2014/main" id="{64EDDEFD-3F18-4AF1-A4B8-009805EA3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96" y="3229370"/>
              <a:ext cx="4389500" cy="254530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22F6139-5DDA-422E-A8F9-86C12EAE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496" y="3164056"/>
              <a:ext cx="4397121" cy="249957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34E264C-10D3-4712-9BB9-6EBABBA9C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6099" y="3156436"/>
              <a:ext cx="4359018" cy="250719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FC4354-2A27-4A04-A772-AC3CC76451F4}"/>
              </a:ext>
            </a:extLst>
          </p:cNvPr>
          <p:cNvSpPr txBox="1"/>
          <p:nvPr/>
        </p:nvSpPr>
        <p:spPr>
          <a:xfrm>
            <a:off x="670396" y="5718503"/>
            <a:ext cx="3034040" cy="276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dirty="0"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야구 클릭 시 아래에 야구가 포함된 문구 뜸</a:t>
            </a:r>
            <a:endParaRPr lang="en-US" altLang="ko-KR" sz="1200" b="0" dirty="0">
              <a:effectLst/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F07DA-E17A-4F8A-AE51-F16D2B25696D}"/>
              </a:ext>
            </a:extLst>
          </p:cNvPr>
          <p:cNvSpPr txBox="1"/>
          <p:nvPr/>
        </p:nvSpPr>
        <p:spPr>
          <a:xfrm>
            <a:off x="4285373" y="5718503"/>
            <a:ext cx="3160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dirty="0"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 버튼 클릭 시 아래에 해당 내용들이 차례로 포함된 문구 뜸 </a:t>
            </a:r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배열을 사용해서 내용을 </a:t>
            </a:r>
            <a:r>
              <a:rPr lang="ko-KR" altLang="en-US" sz="12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추가해야겠죠</a:t>
            </a:r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추가하려면</a:t>
            </a:r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..p…)</a:t>
            </a:r>
            <a:endParaRPr lang="en-US" altLang="ko-KR" sz="1200" b="0" dirty="0">
              <a:effectLst/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04CDD-95A0-433F-BB8E-88D9BD236856}"/>
              </a:ext>
            </a:extLst>
          </p:cNvPr>
          <p:cNvSpPr txBox="1"/>
          <p:nvPr/>
        </p:nvSpPr>
        <p:spPr>
          <a:xfrm>
            <a:off x="7931730" y="5718503"/>
            <a:ext cx="3160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dirty="0"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클릭했던 버튼을 다시 클릭하면 아래에서 내용 사라짐 </a:t>
            </a:r>
            <a:r>
              <a:rPr lang="en-US" altLang="ko-KR" sz="1200" b="0" dirty="0"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200" b="0" dirty="0"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배열에서 원소를 제거하려면</a:t>
            </a:r>
            <a:r>
              <a:rPr lang="en-US" altLang="ko-KR" sz="1200" b="0" dirty="0"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..s..)</a:t>
            </a:r>
          </a:p>
        </p:txBody>
      </p:sp>
    </p:spTree>
    <p:extLst>
      <p:ext uri="{BB962C8B-B14F-4D97-AF65-F5344CB8AC3E}">
        <p14:creationId xmlns:p14="http://schemas.microsoft.com/office/powerpoint/2010/main" val="32461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166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AppleSDGothicNeoB00</vt:lpstr>
      <vt:lpstr>AppleSDGothicNeoL00</vt:lpstr>
      <vt:lpstr>Fira Code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장세영(컴퓨터공학전공)</dc:creator>
  <cp:lastModifiedBy>장세영(컴퓨터공학전공)</cp:lastModifiedBy>
  <cp:revision>3</cp:revision>
  <dcterms:created xsi:type="dcterms:W3CDTF">2021-06-03T17:00:26Z</dcterms:created>
  <dcterms:modified xsi:type="dcterms:W3CDTF">2021-06-03T17:52:11Z</dcterms:modified>
</cp:coreProperties>
</file>