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2745-8B6B-4B68-A9C8-A651220131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FA197-3947-4EA0-887F-BED06DEC2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70044A-88D6-4828-B708-87ACEBED7771}"/>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2D80A55C-E1D8-4554-A1E0-DC4A1F989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2C3EC3-EBB4-42A4-AAF4-0DC6C523365A}"/>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134733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7B4F-B411-4564-B586-1B4065482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4E2F0-3327-4A30-976C-7926F1C19C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98C4-3613-44DC-AA0A-2C967EF8127A}"/>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4E9535DC-9ED8-4D74-8091-1B07D813FB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1AD08C-7D11-4E52-8EE5-96A431F6CE97}"/>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325443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2ED33-40D4-4469-839F-47EE5B88B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57E8-F985-4B43-BDEC-0A99ED280E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F03AA-A984-4481-9C03-D9CC14B06FE4}"/>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71CEE51B-A434-44C2-8CCE-BE7633D7CB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30E3A1-9DFC-4B21-B025-B155D90CC4A1}"/>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228671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798F-B2FF-4610-B710-DC1140A24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F8ED3-5E63-4139-8B31-FBCD921FB5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4B7C0-D715-47C4-9E6D-62A75F952807}"/>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4B381A0A-7764-4D95-9ED5-9CCF2EA373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7C3315-34E4-4A3A-95A4-012BFBA75B06}"/>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186372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A0ED-3655-4874-BA0B-6A6ADDCF6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D5753B-62C2-44E1-B3BD-FEDBE6ED9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46521E-F8A2-4F75-9028-7273D5D9A948}"/>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3FB5BA2B-6FAF-4EDE-9269-8F4949D1B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083BB5-FF18-481D-A265-26C44CE559B4}"/>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91071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0335-218C-42DB-AD61-614CADEA1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37738-B202-409F-A101-B2DD03B8D3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4AACA-FB26-41AD-A728-D4B3532007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3BF0D3-D375-48C9-9054-42DC1B3ACEEB}"/>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6" name="Footer Placeholder 5">
            <a:extLst>
              <a:ext uri="{FF2B5EF4-FFF2-40B4-BE49-F238E27FC236}">
                <a16:creationId xmlns:a16="http://schemas.microsoft.com/office/drawing/2014/main" id="{9E7E359D-9FDE-4FEC-B8D9-C9197BBC77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1B8646-F4B8-4746-A835-C4E90ADC7885}"/>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165421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0AF-D802-4199-8085-CDE01343C5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6E579-EAE8-413B-9132-E7CD46657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46A238-C981-40A6-B4C7-7846E86C37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CEAB2-29A9-4F2A-96C0-06ED21BAF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B3A41-0F8A-4980-B08B-9902604B84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9CC18-1A9D-47ED-8A9D-2F8026FD6653}"/>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8" name="Footer Placeholder 7">
            <a:extLst>
              <a:ext uri="{FF2B5EF4-FFF2-40B4-BE49-F238E27FC236}">
                <a16:creationId xmlns:a16="http://schemas.microsoft.com/office/drawing/2014/main" id="{27650120-91FE-43B2-9D89-23DF80121E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A5B3B5-FF24-42B2-A61D-33AE9B7C1ADC}"/>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408332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B62C-D3CD-4921-A914-906D7A964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34C34-76AC-4E78-AE02-51BE2C9CED20}"/>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4" name="Footer Placeholder 3">
            <a:extLst>
              <a:ext uri="{FF2B5EF4-FFF2-40B4-BE49-F238E27FC236}">
                <a16:creationId xmlns:a16="http://schemas.microsoft.com/office/drawing/2014/main" id="{6525FB98-522D-4668-AC60-3413CB178D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AEC12BF-5F0F-4139-B37B-2AE05E24BD28}"/>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22528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4E1B2-D0B2-41BF-AF9F-25F2439B36DD}"/>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3" name="Footer Placeholder 2">
            <a:extLst>
              <a:ext uri="{FF2B5EF4-FFF2-40B4-BE49-F238E27FC236}">
                <a16:creationId xmlns:a16="http://schemas.microsoft.com/office/drawing/2014/main" id="{F08A893D-4904-4E20-9DC4-111F3D65FF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F8CDC75-413C-41AC-8871-EB2D8F2983EA}"/>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2263064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9B99-45A2-40E0-BFF5-06C351D87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3E513C-8F75-420C-9E27-3BF74A455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4BF44-0363-4DA6-A4B1-DC241CCBD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128A78-3042-448D-AF86-3731E5C84278}"/>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6" name="Footer Placeholder 5">
            <a:extLst>
              <a:ext uri="{FF2B5EF4-FFF2-40B4-BE49-F238E27FC236}">
                <a16:creationId xmlns:a16="http://schemas.microsoft.com/office/drawing/2014/main" id="{DC0A84C3-BE5F-4142-A200-98459F1043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0F06CB-1A41-43E0-9EF5-2F8B712337FB}"/>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1523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3383-9F6B-4502-AA8E-4DE75ABCC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C941B7-30DC-4F63-BFC0-157E5BECC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03ECAA-221D-4197-9767-1393F51FE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298AF5-8B78-424F-BF1B-054548C0D997}"/>
              </a:ext>
            </a:extLst>
          </p:cNvPr>
          <p:cNvSpPr>
            <a:spLocks noGrp="1"/>
          </p:cNvSpPr>
          <p:nvPr>
            <p:ph type="dt" sz="half" idx="10"/>
          </p:nvPr>
        </p:nvSpPr>
        <p:spPr/>
        <p:txBody>
          <a:bodyPr/>
          <a:lstStyle/>
          <a:p>
            <a:fld id="{5821D515-CA73-4687-880D-404377413C4D}" type="datetimeFigureOut">
              <a:rPr lang="en-US" smtClean="0"/>
              <a:t>5/16/2022</a:t>
            </a:fld>
            <a:endParaRPr lang="en-US" dirty="0"/>
          </a:p>
        </p:txBody>
      </p:sp>
      <p:sp>
        <p:nvSpPr>
          <p:cNvPr id="6" name="Footer Placeholder 5">
            <a:extLst>
              <a:ext uri="{FF2B5EF4-FFF2-40B4-BE49-F238E27FC236}">
                <a16:creationId xmlns:a16="http://schemas.microsoft.com/office/drawing/2014/main" id="{B5A9CEA3-0AC1-4BBA-B08B-E014506805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1BA58B-1693-4041-82D5-D0B22EB7DB53}"/>
              </a:ext>
            </a:extLst>
          </p:cNvPr>
          <p:cNvSpPr>
            <a:spLocks noGrp="1"/>
          </p:cNvSpPr>
          <p:nvPr>
            <p:ph type="sldNum" sz="quarter" idx="12"/>
          </p:nvPr>
        </p:nvSpPr>
        <p:spPr/>
        <p:txBody>
          <a:bodyPr/>
          <a:lstStyle/>
          <a:p>
            <a:fld id="{EDDA73DE-559D-48D7-9D15-6DF54A4A8723}" type="slidenum">
              <a:rPr lang="en-US" smtClean="0"/>
              <a:t>‹#›</a:t>
            </a:fld>
            <a:endParaRPr lang="en-US" dirty="0"/>
          </a:p>
        </p:txBody>
      </p:sp>
    </p:spTree>
    <p:extLst>
      <p:ext uri="{BB962C8B-B14F-4D97-AF65-F5344CB8AC3E}">
        <p14:creationId xmlns:p14="http://schemas.microsoft.com/office/powerpoint/2010/main" val="330593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2E510-2E48-44CF-A186-873F21FC7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73550-A3C5-402D-91AB-126731CAE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A52B3-F85B-4B08-A848-09E1FDDC9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1D515-CA73-4687-880D-404377413C4D}" type="datetimeFigureOut">
              <a:rPr lang="en-US" smtClean="0"/>
              <a:t>5/16/2022</a:t>
            </a:fld>
            <a:endParaRPr lang="en-US" dirty="0"/>
          </a:p>
        </p:txBody>
      </p:sp>
      <p:sp>
        <p:nvSpPr>
          <p:cNvPr id="5" name="Footer Placeholder 4">
            <a:extLst>
              <a:ext uri="{FF2B5EF4-FFF2-40B4-BE49-F238E27FC236}">
                <a16:creationId xmlns:a16="http://schemas.microsoft.com/office/drawing/2014/main" id="{5F7465A2-0CA7-4A4A-8001-B08748344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7E1108-0627-45DF-A9CE-A3AECFA15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A73DE-559D-48D7-9D15-6DF54A4A8723}" type="slidenum">
              <a:rPr lang="en-US" smtClean="0"/>
              <a:t>‹#›</a:t>
            </a:fld>
            <a:endParaRPr lang="en-US" dirty="0"/>
          </a:p>
        </p:txBody>
      </p:sp>
    </p:spTree>
    <p:extLst>
      <p:ext uri="{BB962C8B-B14F-4D97-AF65-F5344CB8AC3E}">
        <p14:creationId xmlns:p14="http://schemas.microsoft.com/office/powerpoint/2010/main" val="302033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04F558-AEF8-45C5-91D5-C960F888C7EF}"/>
              </a:ext>
            </a:extLst>
          </p:cNvPr>
          <p:cNvSpPr>
            <a:spLocks noGrp="1"/>
          </p:cNvSpPr>
          <p:nvPr>
            <p:ph type="ctrTitle"/>
          </p:nvPr>
        </p:nvSpPr>
        <p:spPr>
          <a:xfrm>
            <a:off x="8842248" y="1481328"/>
            <a:ext cx="2926080" cy="2468880"/>
          </a:xfrm>
        </p:spPr>
        <p:txBody>
          <a:bodyPr>
            <a:normAutofit/>
          </a:bodyPr>
          <a:lstStyle/>
          <a:p>
            <a:pPr algn="l"/>
            <a:r>
              <a:rPr lang="en-US" sz="4000"/>
              <a:t>Auto Taxi App</a:t>
            </a:r>
          </a:p>
        </p:txBody>
      </p:sp>
      <p:sp>
        <p:nvSpPr>
          <p:cNvPr id="3" name="Subtitle 2">
            <a:extLst>
              <a:ext uri="{FF2B5EF4-FFF2-40B4-BE49-F238E27FC236}">
                <a16:creationId xmlns:a16="http://schemas.microsoft.com/office/drawing/2014/main" id="{C3EE1DA5-7116-48A1-A06D-5D04D4452712}"/>
              </a:ext>
            </a:extLst>
          </p:cNvPr>
          <p:cNvSpPr>
            <a:spLocks noGrp="1"/>
          </p:cNvSpPr>
          <p:nvPr>
            <p:ph type="subTitle" idx="1"/>
          </p:nvPr>
        </p:nvSpPr>
        <p:spPr>
          <a:xfrm>
            <a:off x="8842248" y="4078224"/>
            <a:ext cx="2926080" cy="1307592"/>
          </a:xfrm>
        </p:spPr>
        <p:txBody>
          <a:bodyPr>
            <a:normAutofit/>
          </a:bodyPr>
          <a:lstStyle/>
          <a:p>
            <a:pPr algn="l"/>
            <a:r>
              <a:rPr lang="en-US" sz="2000"/>
              <a:t>TRAVEL CHEAPER AND SAFER</a:t>
            </a:r>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a:p>
            <a:pPr algn="l"/>
            <a:endParaRPr lang="en-US" sz="2000"/>
          </a:p>
        </p:txBody>
      </p:sp>
      <p:sp>
        <p:nvSpPr>
          <p:cNvPr id="38"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Shape 4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1" name="Picture 10">
            <a:extLst>
              <a:ext uri="{FF2B5EF4-FFF2-40B4-BE49-F238E27FC236}">
                <a16:creationId xmlns:a16="http://schemas.microsoft.com/office/drawing/2014/main" id="{CFA4230F-717E-4110-AC6B-5B2CA81EF4A3}"/>
              </a:ext>
            </a:extLst>
          </p:cNvPr>
          <p:cNvPicPr>
            <a:picLocks noChangeAspect="1"/>
          </p:cNvPicPr>
          <p:nvPr/>
        </p:nvPicPr>
        <p:blipFill rotWithShape="1">
          <a:blip r:embed="rId2">
            <a:extLst>
              <a:ext uri="{28A0092B-C50C-407E-A947-70E740481C1C}">
                <a14:useLocalDpi xmlns:a14="http://schemas.microsoft.com/office/drawing/2010/main" val="0"/>
              </a:ext>
            </a:extLst>
          </a:blip>
          <a:srcRect t="4060" r="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 name="AutoShape 2" descr="Online Buying and Selling Car Stock Vector - Illustration of page, flat:  177055744">
            <a:extLst>
              <a:ext uri="{FF2B5EF4-FFF2-40B4-BE49-F238E27FC236}">
                <a16:creationId xmlns:a16="http://schemas.microsoft.com/office/drawing/2014/main" id="{63A2C2CB-EFAB-4275-BE9E-A024890DCC8F}"/>
              </a:ext>
            </a:extLst>
          </p:cNvPr>
          <p:cNvSpPr>
            <a:spLocks noChangeAspect="1" noChangeArrowheads="1"/>
          </p:cNvSpPr>
          <p:nvPr/>
        </p:nvSpPr>
        <p:spPr bwMode="auto">
          <a:xfrm>
            <a:off x="2464905" y="1878495"/>
            <a:ext cx="7381460" cy="47045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Online Buying and Selling Car Stock Vector - Illustration of page, flat:  177055744">
            <a:extLst>
              <a:ext uri="{FF2B5EF4-FFF2-40B4-BE49-F238E27FC236}">
                <a16:creationId xmlns:a16="http://schemas.microsoft.com/office/drawing/2014/main" id="{80440369-1558-4EAE-BEA6-780D701A3463}"/>
              </a:ext>
            </a:extLst>
          </p:cNvPr>
          <p:cNvSpPr>
            <a:spLocks noChangeAspect="1" noChangeArrowheads="1"/>
          </p:cNvSpPr>
          <p:nvPr/>
        </p:nvSpPr>
        <p:spPr bwMode="auto">
          <a:xfrm>
            <a:off x="3207026" y="3276600"/>
            <a:ext cx="3041374" cy="3041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217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767D840-6C70-4E44-BEF8-535AF4A462BE}"/>
              </a:ext>
            </a:extLst>
          </p:cNvPr>
          <p:cNvSpPr/>
          <p:nvPr/>
        </p:nvSpPr>
        <p:spPr>
          <a:xfrm>
            <a:off x="869951" y="2287983"/>
            <a:ext cx="4391024" cy="2862288"/>
          </a:xfrm>
          <a:prstGeom prst="rect">
            <a:avLst/>
          </a:prstGeom>
        </p:spPr>
        <p:txBody>
          <a:bodyPr vert="horz" lIns="91440" tIns="45720" rIns="91440" bIns="45720" rtlCol="0">
            <a:normAutofit/>
          </a:bodyPr>
          <a:lstStyle/>
          <a:p>
            <a:pPr>
              <a:lnSpc>
                <a:spcPct val="90000"/>
              </a:lnSpc>
              <a:spcAft>
                <a:spcPts val="600"/>
              </a:spcAft>
            </a:pPr>
            <a:r>
              <a:rPr lang="en-US" sz="1700" dirty="0">
                <a:solidFill>
                  <a:schemeClr val="bg1">
                    <a:alpha val="80000"/>
                  </a:schemeClr>
                </a:solidFill>
              </a:rPr>
              <a:t>This project was realized by: </a:t>
            </a:r>
          </a:p>
          <a:p>
            <a:pPr indent="-228600">
              <a:lnSpc>
                <a:spcPct val="90000"/>
              </a:lnSpc>
              <a:spcAft>
                <a:spcPts val="600"/>
              </a:spcAft>
              <a:buFont typeface="Arial" panose="020B0604020202020204" pitchFamily="34" charset="0"/>
              <a:buChar char="•"/>
            </a:pPr>
            <a:r>
              <a:rPr lang="en-US" sz="1700" dirty="0">
                <a:solidFill>
                  <a:schemeClr val="bg1">
                    <a:alpha val="80000"/>
                  </a:schemeClr>
                </a:solidFill>
              </a:rPr>
              <a:t>ARDIT RASENI</a:t>
            </a:r>
          </a:p>
          <a:p>
            <a:pPr indent="-228600">
              <a:lnSpc>
                <a:spcPct val="90000"/>
              </a:lnSpc>
              <a:spcAft>
                <a:spcPts val="600"/>
              </a:spcAft>
              <a:buFont typeface="Arial" panose="020B0604020202020204" pitchFamily="34" charset="0"/>
              <a:buChar char="•"/>
            </a:pPr>
            <a:r>
              <a:rPr lang="en-US" sz="1700" dirty="0">
                <a:solidFill>
                  <a:schemeClr val="bg1">
                    <a:alpha val="80000"/>
                  </a:schemeClr>
                </a:solidFill>
              </a:rPr>
              <a:t>RINILD COBOJ</a:t>
            </a:r>
          </a:p>
          <a:p>
            <a:pPr indent="-228600">
              <a:lnSpc>
                <a:spcPct val="90000"/>
              </a:lnSpc>
              <a:spcAft>
                <a:spcPts val="600"/>
              </a:spcAft>
              <a:buFont typeface="Arial" panose="020B0604020202020204" pitchFamily="34" charset="0"/>
              <a:buChar char="•"/>
            </a:pPr>
            <a:r>
              <a:rPr lang="en-US" sz="1700" dirty="0">
                <a:solidFill>
                  <a:schemeClr val="bg1">
                    <a:alpha val="80000"/>
                  </a:schemeClr>
                </a:solidFill>
              </a:rPr>
              <a:t>KIRDEN ASANBEJLLI</a:t>
            </a:r>
          </a:p>
          <a:p>
            <a:pPr indent="-228600">
              <a:lnSpc>
                <a:spcPct val="90000"/>
              </a:lnSpc>
              <a:spcAft>
                <a:spcPts val="600"/>
              </a:spcAft>
              <a:buFont typeface="Arial" panose="020B0604020202020204" pitchFamily="34" charset="0"/>
              <a:buChar char="•"/>
            </a:pPr>
            <a:r>
              <a:rPr lang="en-US" sz="1700" dirty="0">
                <a:solidFill>
                  <a:schemeClr val="bg1">
                    <a:alpha val="80000"/>
                  </a:schemeClr>
                </a:solidFill>
              </a:rPr>
              <a:t>ELDORADO HAXHIAJ</a:t>
            </a:r>
          </a:p>
          <a:p>
            <a:pPr indent="-228600">
              <a:lnSpc>
                <a:spcPct val="90000"/>
              </a:lnSpc>
              <a:spcAft>
                <a:spcPts val="600"/>
              </a:spcAft>
              <a:buFont typeface="Arial" panose="020B0604020202020204" pitchFamily="34" charset="0"/>
              <a:buChar char="•"/>
            </a:pPr>
            <a:r>
              <a:rPr lang="en-US" sz="1700" dirty="0">
                <a:solidFill>
                  <a:schemeClr val="bg1">
                    <a:alpha val="80000"/>
                  </a:schemeClr>
                </a:solidFill>
              </a:rPr>
              <a:t>BRIKEN SHEHAJ</a:t>
            </a:r>
          </a:p>
        </p:txBody>
      </p:sp>
      <p:pic>
        <p:nvPicPr>
          <p:cNvPr id="4" name="Picture 3">
            <a:extLst>
              <a:ext uri="{FF2B5EF4-FFF2-40B4-BE49-F238E27FC236}">
                <a16:creationId xmlns:a16="http://schemas.microsoft.com/office/drawing/2014/main" id="{FA9B904D-8705-4701-B007-EB42E86F9542}"/>
              </a:ext>
            </a:extLst>
          </p:cNvPr>
          <p:cNvPicPr>
            <a:picLocks noChangeAspect="1"/>
          </p:cNvPicPr>
          <p:nvPr/>
        </p:nvPicPr>
        <p:blipFill rotWithShape="1">
          <a:blip r:embed="rId2">
            <a:extLst>
              <a:ext uri="{28A0092B-C50C-407E-A947-70E740481C1C}">
                <a14:useLocalDpi xmlns:a14="http://schemas.microsoft.com/office/drawing/2010/main" val="0"/>
              </a:ext>
            </a:extLst>
          </a:blip>
          <a:srcRect l="18354" r="1473" b="1"/>
          <a:stretch/>
        </p:blipFill>
        <p:spPr>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1" name="Group 10">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2" name="Freeform: Shape 11">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7083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E93BAF-2F61-4671-AFB3-D3DBA989FEB4}"/>
              </a:ext>
            </a:extLst>
          </p:cNvPr>
          <p:cNvPicPr>
            <a:picLocks noChangeAspect="1"/>
          </p:cNvPicPr>
          <p:nvPr/>
        </p:nvPicPr>
        <p:blipFill rotWithShape="1">
          <a:blip r:embed="rId2">
            <a:extLst>
              <a:ext uri="{28A0092B-C50C-407E-A947-70E740481C1C}">
                <a14:useLocalDpi xmlns:a14="http://schemas.microsoft.com/office/drawing/2010/main" val="0"/>
              </a:ext>
            </a:extLst>
          </a:blip>
          <a:srcRect l="19921" r="767"/>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ED76774-261A-4435-B3B4-BED2C84669EC}"/>
              </a:ext>
            </a:extLst>
          </p:cNvPr>
          <p:cNvSpPr/>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Auto taxi is the application of the future, which will greatly facilitate public transport and will also be a plus for the environment.</a:t>
            </a:r>
          </a:p>
          <a:p>
            <a:pPr indent="-228600">
              <a:lnSpc>
                <a:spcPct val="90000"/>
              </a:lnSpc>
              <a:spcAft>
                <a:spcPts val="600"/>
              </a:spcAft>
              <a:buFont typeface="Arial" panose="020B0604020202020204" pitchFamily="34" charset="0"/>
              <a:buChar char="•"/>
            </a:pPr>
            <a:r>
              <a:rPr lang="en-US" sz="2000"/>
              <a:t>As we all know, public transport in Albania is in a scandalous state, and requires a solution as fast and efficiently as possible.</a:t>
            </a:r>
          </a:p>
        </p:txBody>
      </p:sp>
    </p:spTree>
    <p:extLst>
      <p:ext uri="{BB962C8B-B14F-4D97-AF65-F5344CB8AC3E}">
        <p14:creationId xmlns:p14="http://schemas.microsoft.com/office/powerpoint/2010/main" val="29147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4563B24-F9A1-4700-9AEF-1B6BC251B9BD}"/>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7DAAF106-3CFF-4293-90E3-84313A95858E}"/>
              </a:ext>
            </a:extLst>
          </p:cNvPr>
          <p:cNvSpPr/>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Also fuel prices are unaffordable for most of the population.</a:t>
            </a:r>
          </a:p>
        </p:txBody>
      </p:sp>
      <p:sp>
        <p:nvSpPr>
          <p:cNvPr id="7" name="Rectangle 6">
            <a:extLst>
              <a:ext uri="{FF2B5EF4-FFF2-40B4-BE49-F238E27FC236}">
                <a16:creationId xmlns:a16="http://schemas.microsoft.com/office/drawing/2014/main" id="{D9592AF6-EEDB-43AA-901A-C3157366CF51}"/>
              </a:ext>
            </a:extLst>
          </p:cNvPr>
          <p:cNvSpPr/>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Getting a car and going somewhere costs you a lot, as well as public transport is extremely overcrowded and not within the standards.</a:t>
            </a:r>
          </a:p>
        </p:txBody>
      </p:sp>
    </p:spTree>
    <p:extLst>
      <p:ext uri="{BB962C8B-B14F-4D97-AF65-F5344CB8AC3E}">
        <p14:creationId xmlns:p14="http://schemas.microsoft.com/office/powerpoint/2010/main" val="56238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E6746B8B-0E8B-4EDC-9020-9AF477591EB0}"/>
              </a:ext>
            </a:extLst>
          </p:cNvPr>
          <p:cNvSpPr/>
          <p:nvPr/>
        </p:nvSpPr>
        <p:spPr>
          <a:xfrm>
            <a:off x="898525" y="603348"/>
            <a:ext cx="4048344" cy="3536236"/>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dirty="0"/>
              <a:t>Therefore, a solution is needed for the citizens and that is what we want to bring.</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auto taxi application that we want to create is perfect for resolving this issue.</a:t>
            </a:r>
          </a:p>
          <a:p>
            <a:pPr indent="-228600">
              <a:lnSpc>
                <a:spcPct val="90000"/>
              </a:lnSpc>
              <a:spcAft>
                <a:spcPts val="600"/>
              </a:spcAft>
              <a:buFont typeface="Arial" panose="020B0604020202020204" pitchFamily="34" charset="0"/>
              <a:buChar char="•"/>
            </a:pPr>
            <a:r>
              <a:rPr lang="en-US" sz="2000" dirty="0"/>
              <a:t>As a start this application will work like that:</a:t>
            </a:r>
          </a:p>
          <a:p>
            <a:pPr indent="-228600">
              <a:lnSpc>
                <a:spcPct val="90000"/>
              </a:lnSpc>
              <a:spcAft>
                <a:spcPts val="600"/>
              </a:spcAft>
              <a:buFont typeface="Arial" panose="020B0604020202020204" pitchFamily="34" charset="0"/>
              <a:buChar char="•"/>
            </a:pPr>
            <a:r>
              <a:rPr lang="en-US" sz="2000" dirty="0"/>
              <a:t>- For example, if someone has a trip to a city and will go by his car to have a cheaper fee he can place a notice in this application, the notice includes the name, the surname of the citizen, the location where the trip start and the correct time, destination, as well as information about the vehicle such as the license plates, the type of car and the passenger fee.</a:t>
            </a:r>
          </a:p>
        </p:txBody>
      </p:sp>
    </p:spTree>
    <p:extLst>
      <p:ext uri="{BB962C8B-B14F-4D97-AF65-F5344CB8AC3E}">
        <p14:creationId xmlns:p14="http://schemas.microsoft.com/office/powerpoint/2010/main" val="374055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Rectangle 4">
            <a:extLst>
              <a:ext uri="{FF2B5EF4-FFF2-40B4-BE49-F238E27FC236}">
                <a16:creationId xmlns:a16="http://schemas.microsoft.com/office/drawing/2014/main" id="{6A19E895-CFBD-457A-840B-0EFAA0726E8D}"/>
              </a:ext>
            </a:extLst>
          </p:cNvPr>
          <p:cNvSpPr/>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bg1"/>
                </a:solidFill>
              </a:rPr>
              <a:t>On the other hand, citizens who want to travel somewhere will enter their information, which consists of their name, surname, departure and arrival location and the minimum and maximum fee they can afford.</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7" name="Picture 6">
            <a:extLst>
              <a:ext uri="{FF2B5EF4-FFF2-40B4-BE49-F238E27FC236}">
                <a16:creationId xmlns:a16="http://schemas.microsoft.com/office/drawing/2014/main" id="{1B0C21B9-3698-4C6E-9C83-1FD4C0AE8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56" y="1617921"/>
            <a:ext cx="5051320" cy="3621701"/>
          </a:xfrm>
          <a:prstGeom prst="rect">
            <a:avLst/>
          </a:prstGeom>
        </p:spPr>
      </p:pic>
    </p:spTree>
    <p:extLst>
      <p:ext uri="{BB962C8B-B14F-4D97-AF65-F5344CB8AC3E}">
        <p14:creationId xmlns:p14="http://schemas.microsoft.com/office/powerpoint/2010/main" val="88098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3AF27F0E-040F-4F41-B000-34525AB52B62}"/>
              </a:ext>
            </a:extLst>
          </p:cNvPr>
          <p:cNvSpPr/>
          <p:nvPr/>
        </p:nvSpPr>
        <p:spPr>
          <a:xfrm>
            <a:off x="8842248" y="1481328"/>
            <a:ext cx="2926080" cy="24688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a:latin typeface="+mj-lt"/>
                <a:ea typeface="+mj-ea"/>
                <a:cs typeface="+mj-cs"/>
              </a:rPr>
              <a:t>In terms of revenue gain, the main thing will be advertising and subscriptions.</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a:extLst>
              <a:ext uri="{FF2B5EF4-FFF2-40B4-BE49-F238E27FC236}">
                <a16:creationId xmlns:a16="http://schemas.microsoft.com/office/drawing/2014/main" id="{3C569621-65A6-4900-BE6B-46EEE5BDBF54}"/>
              </a:ext>
            </a:extLst>
          </p:cNvPr>
          <p:cNvPicPr>
            <a:picLocks noChangeAspect="1"/>
          </p:cNvPicPr>
          <p:nvPr/>
        </p:nvPicPr>
        <p:blipFill rotWithShape="1">
          <a:blip r:embed="rId2">
            <a:extLst>
              <a:ext uri="{28A0092B-C50C-407E-A947-70E740481C1C}">
                <a14:useLocalDpi xmlns:a14="http://schemas.microsoft.com/office/drawing/2010/main" val="0"/>
              </a:ext>
            </a:extLst>
          </a:blip>
          <a:srcRect t="8217" r="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22541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2439A0-5588-4FEB-A279-BD2D08E82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152" y="402570"/>
            <a:ext cx="4831694" cy="3215273"/>
          </a:xfrm>
          <a:prstGeom prst="rect">
            <a:avLst/>
          </a:prstGeom>
        </p:spPr>
      </p:pic>
      <p:sp>
        <p:nvSpPr>
          <p:cNvPr id="2" name="Rectangle 1">
            <a:extLst>
              <a:ext uri="{FF2B5EF4-FFF2-40B4-BE49-F238E27FC236}">
                <a16:creationId xmlns:a16="http://schemas.microsoft.com/office/drawing/2014/main" id="{BC942473-08DB-4BCB-823B-447FA87F183F}"/>
              </a:ext>
            </a:extLst>
          </p:cNvPr>
          <p:cNvSpPr/>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Creating a team is very necessary. </a:t>
            </a:r>
          </a:p>
          <a:p>
            <a:pPr indent="-228600">
              <a:lnSpc>
                <a:spcPct val="90000"/>
              </a:lnSpc>
              <a:spcAft>
                <a:spcPts val="600"/>
              </a:spcAft>
              <a:buFont typeface="Arial" panose="020B0604020202020204" pitchFamily="34" charset="0"/>
              <a:buChar char="•"/>
            </a:pPr>
            <a:r>
              <a:rPr lang="en-US" sz="2000"/>
              <a:t>To achieve the goal, we need a team made up of a graphic designer, a programmer, and a funder .</a:t>
            </a:r>
          </a:p>
        </p:txBody>
      </p:sp>
    </p:spTree>
    <p:extLst>
      <p:ext uri="{BB962C8B-B14F-4D97-AF65-F5344CB8AC3E}">
        <p14:creationId xmlns:p14="http://schemas.microsoft.com/office/powerpoint/2010/main" val="21901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id="{1F527DC8-9889-41CB-A3A0-F400BC989726}"/>
              </a:ext>
            </a:extLst>
          </p:cNvPr>
          <p:cNvSpPr/>
          <p:nvPr/>
        </p:nvSpPr>
        <p:spPr>
          <a:xfrm>
            <a:off x="767290" y="2615841"/>
            <a:ext cx="3582072" cy="2793251"/>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chemeClr val="bg1"/>
                </a:solidFill>
              </a:rPr>
              <a:t>The plan will be focus on application development by promoting the application on all social networks or on television and offers will also be made to users regarding subscriptions. In conclusion, a great future awaits us.</a:t>
            </a:r>
          </a:p>
        </p:txBody>
      </p:sp>
      <p:pic>
        <p:nvPicPr>
          <p:cNvPr id="4" name="Picture 3">
            <a:extLst>
              <a:ext uri="{FF2B5EF4-FFF2-40B4-BE49-F238E27FC236}">
                <a16:creationId xmlns:a16="http://schemas.microsoft.com/office/drawing/2014/main" id="{88661DF9-38C6-4BDD-A2F5-C12C852ED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2" y="1409835"/>
            <a:ext cx="6642532" cy="3460097"/>
          </a:xfrm>
          <a:prstGeom prst="rect">
            <a:avLst/>
          </a:prstGeom>
        </p:spPr>
      </p:pic>
    </p:spTree>
    <p:extLst>
      <p:ext uri="{BB962C8B-B14F-4D97-AF65-F5344CB8AC3E}">
        <p14:creationId xmlns:p14="http://schemas.microsoft.com/office/powerpoint/2010/main" val="414494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FBA998-CD13-4414-9C51-395F7F0F32CC}"/>
              </a:ext>
            </a:extLst>
          </p:cNvPr>
          <p:cNvSpPr/>
          <p:nvPr/>
        </p:nvSpPr>
        <p:spPr>
          <a:xfrm>
            <a:off x="648931" y="2438401"/>
            <a:ext cx="3667036" cy="3779520"/>
          </a:xfrm>
          <a:prstGeom prst="rect">
            <a:avLst/>
          </a:prstGeom>
        </p:spPr>
        <p:txBody>
          <a:bodyPr vert="horz" lIns="91440" tIns="45720" rIns="91440" bIns="45720" rtlCol="0">
            <a:normAutofit/>
          </a:bodyPr>
          <a:lstStyle/>
          <a:p>
            <a:pPr>
              <a:lnSpc>
                <a:spcPct val="90000"/>
              </a:lnSpc>
              <a:spcAft>
                <a:spcPts val="600"/>
              </a:spcAft>
            </a:pPr>
            <a:r>
              <a:rPr lang="en-US" dirty="0"/>
              <a:t>To finalize, the only need we have, to bring this project to life is a financial investment, because the success of this application is guaranteed.</a:t>
            </a:r>
          </a:p>
        </p:txBody>
      </p:sp>
      <p:sp>
        <p:nvSpPr>
          <p:cNvPr id="9" name="Rectangle 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FD8C96-5B0F-4F34-940D-5BA6A9898190}"/>
              </a:ext>
            </a:extLst>
          </p:cNvPr>
          <p:cNvPicPr>
            <a:picLocks noChangeAspect="1"/>
          </p:cNvPicPr>
          <p:nvPr/>
        </p:nvPicPr>
        <p:blipFill rotWithShape="1">
          <a:blip r:embed="rId2">
            <a:extLst>
              <a:ext uri="{28A0092B-C50C-407E-A947-70E740481C1C}">
                <a14:useLocalDpi xmlns:a14="http://schemas.microsoft.com/office/drawing/2010/main" val="0"/>
              </a:ext>
            </a:extLst>
          </a:blip>
          <a:srcRect r="15718" b="1"/>
          <a:stretch/>
        </p:blipFill>
        <p:spPr>
          <a:xfrm>
            <a:off x="5276088" y="640082"/>
            <a:ext cx="6276250" cy="5577838"/>
          </a:xfrm>
          <a:prstGeom prst="rect">
            <a:avLst/>
          </a:prstGeom>
          <a:effectLst/>
        </p:spPr>
      </p:pic>
    </p:spTree>
    <p:extLst>
      <p:ext uri="{BB962C8B-B14F-4D97-AF65-F5344CB8AC3E}">
        <p14:creationId xmlns:p14="http://schemas.microsoft.com/office/powerpoint/2010/main" val="42559355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384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Rockwell</vt:lpstr>
      <vt:lpstr>Office Theme</vt:lpstr>
      <vt:lpstr>Auto Taxi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Taxi    App</dc:title>
  <dc:creator>user</dc:creator>
  <cp:lastModifiedBy>Paula</cp:lastModifiedBy>
  <cp:revision>21</cp:revision>
  <dcterms:created xsi:type="dcterms:W3CDTF">2022-05-15T19:22:32Z</dcterms:created>
  <dcterms:modified xsi:type="dcterms:W3CDTF">2022-05-16T18:56:56Z</dcterms:modified>
</cp:coreProperties>
</file>