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c2Fen7khyrlNnunRhgLB0FXtP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84" autoAdjust="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7410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0159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177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405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0964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498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66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70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48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99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0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3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8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7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891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73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4.vsd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892241" y="3660536"/>
            <a:ext cx="842493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Курсовой  проект </a:t>
            </a:r>
            <a:br>
              <a:rPr lang="ru-RU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ПМ.03 Участие в интеграции    программных модулей</a:t>
            </a:r>
            <a:br>
              <a:rPr lang="ru-RU" sz="3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приложения для учета заказов в строительной организации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  <a:sym typeface="Times New Roman"/>
              </a:rPr>
              <a:t>»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7675927" y="5005409"/>
            <a:ext cx="38840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ПО-42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Браславский А.В.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М.А. </a:t>
            </a:r>
            <a:r>
              <a:rPr lang="ru-RU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Горбачук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86" name="Google Shape;86;p1"/>
          <p:cNvSpPr/>
          <p:nvPr/>
        </p:nvSpPr>
        <p:spPr>
          <a:xfrm>
            <a:off x="1775520" y="196829"/>
            <a:ext cx="864095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ОБЩЕГО И ПРОФЕССИОНАЛЬНОГО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ОБРАЗОВАНИЯ РОСТОВСКОЙ ОБЛАСТИ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РОСТОВСКОЙ ОБЛАСТИ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«РОСТОВСКИЙ-НА-ДОНУ КОЛЛЕДЖ РАДИОЭЛЕКТРОНИКИ,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ИНФОРМАЦИОННЫХ И ПРОМЫШЛЕННЫХ ТЕХНОЛОГИЙ»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(ГБПОУ РО «РКРИПТ»)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7E34E-E708-BC6E-F1F9-5C6710E4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пользовательского интерфейса 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F6B9E1-7A62-A290-1590-23AF3DC1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19" y="1593668"/>
            <a:ext cx="170519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55DEE02-CC4C-660E-8166-10F9169F7C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215027"/>
              </p:ext>
            </p:extLst>
          </p:nvPr>
        </p:nvGraphicFramePr>
        <p:xfrm>
          <a:off x="1036319" y="1270000"/>
          <a:ext cx="7167154" cy="535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115168" imgH="6067575" progId="Visio.Drawing.15">
                  <p:embed/>
                </p:oleObj>
              </mc:Choice>
              <mc:Fallback>
                <p:oleObj name="Visio" r:id="rId2" imgW="8115168" imgH="60675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319" y="1270000"/>
                        <a:ext cx="7167154" cy="5355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36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98D1-1663-769D-A109-3158992B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компонентов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F46969-6ABC-2165-7B67-6F2608DFD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42" y="1233719"/>
            <a:ext cx="182352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3DE4937-9088-7DCE-CF4B-0A9ED80C6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819146"/>
              </p:ext>
            </p:extLst>
          </p:nvPr>
        </p:nvGraphicFramePr>
        <p:xfrm>
          <a:off x="845642" y="1233719"/>
          <a:ext cx="8177349" cy="5014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117403" imgH="6804267" progId="Visio.Drawing.15">
                  <p:embed/>
                </p:oleObj>
              </mc:Choice>
              <mc:Fallback>
                <p:oleObj name="Visio" r:id="rId2" imgW="11117403" imgH="680426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642" y="1233719"/>
                        <a:ext cx="8177349" cy="5014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84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195A0-BF60-963F-AE12-18BDF3E9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043" y="0"/>
            <a:ext cx="8596668" cy="13208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реализации приложения</a:t>
            </a:r>
            <a:b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794A8F-A230-73A7-095D-3EB19583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43" y="1098143"/>
            <a:ext cx="8596668" cy="3880773"/>
          </a:xfrm>
        </p:spPr>
        <p:txBody>
          <a:bodyPr>
            <a:noAutofit/>
          </a:bodyPr>
          <a:lstStyle/>
          <a:p>
            <a:pPr indent="540385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 — это объектно-ориентированный язык программирования, разработанный компанией Microsoft. Он был создан для разработки приложений под платформу .NET и является одним из основных языков программирования в Visual Studio.</a:t>
            </a:r>
          </a:p>
          <a:p>
            <a:pPr indent="450215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 является очень популярным языком программирования, который используется для создания широкого спектра приложений, включая игры, веб-приложения, настольные приложения, мобильные приложения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141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F3F8A-AE6B-9CF3-644B-E0E6372B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4503"/>
            <a:ext cx="8596668" cy="13208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реализации приложения </a:t>
            </a:r>
            <a:b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данных (СУБД)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8234A1-A965-5548-0EA7-30D5FF992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4697"/>
            <a:ext cx="8596668" cy="4798423"/>
          </a:xfrm>
        </p:spPr>
        <p:txBody>
          <a:bodyPr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SQL Server — это система управления реляционными базами данных (СУБД), разработанная компанией Microsoft. Она используется для хранения, организации и управления данными, используемыми в различных приложениях и системах.</a:t>
            </a: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поддерживает множество языков запросов, включая стандартный язык SQL и T-SQL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-SQL), язык запросов, разработанный Microsoft. SQL Server также поддерживает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транзакционность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что обеспечивает сохранность данных и целостность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65849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64D28-59F1-2C7C-01E6-672F2961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1257"/>
            <a:ext cx="8596668" cy="13208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реализации приложения </a:t>
            </a:r>
            <a:b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Используемые библиотеки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9EA20E-23DE-09FE-2AD9-95855A547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217"/>
            <a:ext cx="8596668" cy="5717177"/>
          </a:xfrm>
        </p:spPr>
        <p:txBody>
          <a:bodyPr>
            <a:normAutofit fontScale="25000" lnSpcReduction="20000"/>
          </a:bodyPr>
          <a:lstStyle/>
          <a:p>
            <a:pPr indent="540385" algn="just">
              <a:lnSpc>
                <a:spcPct val="150000"/>
              </a:lnSpc>
            </a:pPr>
            <a:r>
              <a:rPr lang="ru-RU" sz="7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System.Data.SqlClient</a:t>
            </a:r>
            <a:r>
              <a:rPr lang="ru-RU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содержит поставщика ADO.NET, который обращается к базе данных, используя сущностную модель данных — </a:t>
            </a:r>
            <a:r>
              <a:rPr lang="ru-RU" sz="7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Model (EDM).</a:t>
            </a:r>
          </a:p>
          <a:p>
            <a:pPr indent="540385" algn="just">
              <a:lnSpc>
                <a:spcPct val="150000"/>
              </a:lnSpc>
            </a:pP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содержит классы для создания приложений Windows, которые позволяют наиболее эффективно использовать расширенные возможности пользовательского интерфейса, доступные в операционной системе Microsoft Windows.</a:t>
            </a:r>
          </a:p>
          <a:p>
            <a:pPr indent="540385" algn="just">
              <a:lnSpc>
                <a:spcPct val="150000"/>
              </a:lnSpc>
            </a:pP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ru-RU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Interop</a:t>
            </a:r>
            <a:r>
              <a:rPr lang="ru-RU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содержит классы для работы различными способами с приложен</a:t>
            </a:r>
            <a:r>
              <a:rPr lang="ru-RU" sz="7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ем 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Word</a:t>
            </a:r>
            <a:r>
              <a:rPr lang="ru-RU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Для его полноценной работы требуется само приложение 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Word</a:t>
            </a:r>
            <a:r>
              <a:rPr lang="ru-RU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00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7CA4A-52BF-1A98-5ECE-5733659F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методы отладки и тестирования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01D4C-6DC9-A63E-2B67-73EA7C80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983205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было создано много разных методов, таких как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для авторизации, для добавления данных в базу данных, отображения информации о заказе.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921FFF-9222-98A1-6E17-DE3593AD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89" y="3428901"/>
            <a:ext cx="3309948" cy="33155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F9B503-46CF-892C-1C13-CE38555EC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035" y="3429218"/>
            <a:ext cx="3387634" cy="14760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76A7B7-1B56-29DA-4626-34C92A162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413" y="5032614"/>
            <a:ext cx="3589173" cy="171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7CA4A-52BF-1A98-5ECE-5733659F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4026"/>
            <a:ext cx="8596668" cy="13208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методы отладки и тестирования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01D4C-6DC9-A63E-2B67-73EA7C80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363"/>
            <a:ext cx="8596668" cy="2263365"/>
          </a:xfrm>
        </p:spPr>
        <p:txBody>
          <a:bodyPr>
            <a:noAutofit/>
          </a:bodyPr>
          <a:lstStyle/>
          <a:p>
            <a:pPr indent="540385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отладки использовались точки останова. Точки останова могут быть временными или постоянными.</a:t>
            </a:r>
          </a:p>
          <a:p>
            <a:pPr indent="450215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Точки останова являются мощным инструментом отладки, позволяющим разработчикам эффективно и быстро находить и исправлять ошибки в своем коде.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B806EB-5B3A-847C-128B-B4F7A1DD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7" y="4423954"/>
            <a:ext cx="6263039" cy="21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A95DA-A40E-E49A-4A2D-234A062E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методы защиты информации и программного обеспечения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8EA0D-0950-44C4-3F68-0C1D2CE6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9233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информации осуществляется путем авторизации, каскадного удаления в базе денных, сообщениях для пользователя и масок ввода.</a:t>
            </a:r>
          </a:p>
          <a:p>
            <a:pPr indent="450215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программного продукта осуществляется при помощи авторизации и авторского права, указанного в окне «О программе».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8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2816D-33F7-5925-6D9C-187F94C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программного продукта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59F55D-5224-E006-14F4-E81CE164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4018915" cy="2266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A3E354-9E12-CACE-6A9B-4704445F1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270001"/>
            <a:ext cx="3838655" cy="2266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293D6C-2BB8-2C8E-8B3B-86E6FBF87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652184"/>
            <a:ext cx="4018915" cy="29486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BEEEEA-BF44-5B20-D23D-D7E6EA3AC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835" y="3652184"/>
            <a:ext cx="5613746" cy="29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3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0C5-1D3A-7BB5-2DFB-AC4B2AA5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43BC4-79B4-4E0B-62AA-AC5100AD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653314"/>
          </a:xfrm>
        </p:spPr>
        <p:txBody>
          <a:bodyPr>
            <a:normAutofit/>
          </a:bodyPr>
          <a:lstStyle/>
          <a:p>
            <a:pPr indent="284163" algn="just">
              <a:lnSpc>
                <a:spcPct val="15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курсового проекта был разработан программный продукт, позволяющий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учитывать заказы в строительной организации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284163" algn="just">
              <a:lnSpc>
                <a:spcPct val="15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Программный продукт был выполнен в среде разработки Visual Studio 2022 с использованием языка программирования C#.</a:t>
            </a:r>
          </a:p>
          <a:p>
            <a:pPr indent="284163" algn="just">
              <a:lnSpc>
                <a:spcPct val="15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итоге, разработанный программный продукт позволяет не только учитывать заказы в строительной организации, но и также просматривать заказчику свои собственные заказы. </a:t>
            </a:r>
          </a:p>
          <a:p>
            <a:pPr indent="284163"/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Просмотр строительных объектов позволяет узнать, что может построить данная строительная организация.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6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974FF-2F52-3A25-F41C-C6A5B23B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B0FBA6-08CD-5ACD-DF28-D2459CEF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Эта тема является актуальной, потому что приложение позволит строительной компании эффективно отслеживать и управлять всеми заказами, начиная от создания их, до выполнения и оплаты.</a:t>
            </a:r>
          </a:p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риложение может предоставить строительной компании возможность анализировать данные о заказах, такие как сроки выполнения, стоимость, качество и т.д. Это поможет компании оптимизировать свои процессы, выявить проблемные места и принять меры для их улучшения.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Приложение позволит сотрудникам строительной компании получать доступ к информации о заказах в режиме реального времени, что поможет им лучше организовать свою работу.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12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2135560" y="548680"/>
            <a:ext cx="7467600" cy="250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ru-RU" sz="6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0FE8F-791C-AECF-A36A-8ED0AEDE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и назначение программного продукта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86306-E61D-826C-ACB1-5841F6CC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программы состоит в автоматизации и оптимизации процесса учета и управления заказами, чтобы обеспечить более эффективную работу организации.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программы включает следующие задачи: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Учет заказов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Отслеживание статуса заказов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Планирование и назначение задач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6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C733A-563D-55F8-02E2-8D42B583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функции программного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9C0363-9D6A-8F75-0E2D-D8058B47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7378"/>
            <a:ext cx="8596668" cy="1096417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Главными и основными функциями программного продукта являются добавление и редактирование данных о заказах, а также просмотр своих собственных заказов, будучи заказчиком.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1B4D00-2A84-CF07-6839-2CEB4C1E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94760"/>
            <a:ext cx="4862931" cy="27090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CA9532-1B90-C229-E1E1-FBBD221C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977" y="3783294"/>
            <a:ext cx="3228030" cy="27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4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58959-A203-FDA4-93B5-787CE381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F6805E-A3AE-BAB6-7565-E9C2DB69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Входными данными являются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внесённая в базу данных, такие как – информация о заказчиках, менеджерах, строительных объектах, статусах заказов, логин и пароль при авторизации.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Выходными данными являются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данных в файлы форматов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Word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отображение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05916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30182-F264-106F-1481-A8D5665D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2731"/>
            <a:ext cx="8596668" cy="13208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программного продукта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D32C5-5502-ACF5-0E24-62D2AE1B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530"/>
            <a:ext cx="8596668" cy="5371739"/>
          </a:xfrm>
        </p:spPr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 ходе анализа предметной области, этапов проектирования была создана проектная документация, включающая UML-диаграммы, такие как – Диаграмма вариантов использования,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ER-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диаграмма, Диаграмма взаимодействий, Схема </a:t>
            </a:r>
            <a:r>
              <a:rPr lang="ru-RU" sz="2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пользовательского интерфейса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 техническое задание.</a:t>
            </a:r>
            <a:endParaRPr lang="ru-RU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569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432F4-5927-56F8-2941-377DC0BD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99" y="421342"/>
            <a:ext cx="8596668" cy="13208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вариантов использования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9676EEF-E689-0D05-D056-A0BD0D3C2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212311" y="-277908"/>
            <a:ext cx="6781439" cy="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F46354F-D894-A1F2-D30A-407D2321D6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970484"/>
              </p:ext>
            </p:extLst>
          </p:nvPr>
        </p:nvGraphicFramePr>
        <p:xfrm>
          <a:off x="3532546" y="1425387"/>
          <a:ext cx="4347429" cy="522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26061" imgH="6400423" progId="Visio.Drawing.15">
                  <p:embed/>
                </p:oleObj>
              </mc:Choice>
              <mc:Fallback>
                <p:oleObj name="Visio" r:id="rId2" imgW="5326061" imgH="640042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546" y="1425387"/>
                        <a:ext cx="4347429" cy="5226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26824-03FF-1821-69A0-AE7CFB7F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0" y="421341"/>
            <a:ext cx="8596668" cy="13208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взаимодействия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731E0A-0D0F-A894-7238-BCF648A25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47" y="1541416"/>
            <a:ext cx="20449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D60E4C5-F147-24DD-2F63-65036B7D0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035865"/>
              </p:ext>
            </p:extLst>
          </p:nvPr>
        </p:nvGraphicFramePr>
        <p:xfrm>
          <a:off x="557347" y="1311836"/>
          <a:ext cx="9074332" cy="493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011653" imgH="8705681" progId="Visio.Drawing.15">
                  <p:embed/>
                </p:oleObj>
              </mc:Choice>
              <mc:Fallback>
                <p:oleObj name="Visio" r:id="rId2" imgW="16011653" imgH="870568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47" y="1311836"/>
                        <a:ext cx="9074332" cy="49365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519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75B9D-D679-1AB3-7672-323EF11A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ER-диаграмма базы данных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CA7B9A-15C1-7CF2-A158-E43143A73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97" y="1637210"/>
            <a:ext cx="190558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E4D8E8B-419F-2D26-A587-3EB3A2F97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054597"/>
              </p:ext>
            </p:extLst>
          </p:nvPr>
        </p:nvGraphicFramePr>
        <p:xfrm>
          <a:off x="801028" y="1270000"/>
          <a:ext cx="8472974" cy="472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668806" imgH="9877275" progId="Visio.Drawing.15">
                  <p:embed/>
                </p:oleObj>
              </mc:Choice>
              <mc:Fallback>
                <p:oleObj name="Visio" r:id="rId2" imgW="17668806" imgH="98772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28" y="1270000"/>
                        <a:ext cx="8472974" cy="4728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29439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785</Words>
  <Application>Microsoft Office PowerPoint</Application>
  <PresentationFormat>Широкоэкранный</PresentationFormat>
  <Paragraphs>61</Paragraphs>
  <Slides>20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Trebuchet MS</vt:lpstr>
      <vt:lpstr>Wingdings 3</vt:lpstr>
      <vt:lpstr>Аспект</vt:lpstr>
      <vt:lpstr>Visio</vt:lpstr>
      <vt:lpstr>Курсовой  проект  по ПМ.03 Участие в интеграции    программных модулей  Тема:  «Разработка приложения для учета заказов в строительной организации»</vt:lpstr>
      <vt:lpstr>Актуальность темы</vt:lpstr>
      <vt:lpstr>Цели и назначение программного продукта</vt:lpstr>
      <vt:lpstr>Основные функции программного продукта</vt:lpstr>
      <vt:lpstr>Входные и выходные данные</vt:lpstr>
      <vt:lpstr>Проектирование программного продукта</vt:lpstr>
      <vt:lpstr>Диаграмма вариантов использования</vt:lpstr>
      <vt:lpstr>Диаграмма взаимодействия</vt:lpstr>
      <vt:lpstr>ER-диаграмма базы данных</vt:lpstr>
      <vt:lpstr>Схема пользовательского интерфейса </vt:lpstr>
      <vt:lpstr>Диаграмма компонентов</vt:lpstr>
      <vt:lpstr>Методы реализации приложения Язык программирования</vt:lpstr>
      <vt:lpstr>Методы реализации приложения  База данных (СУБД)</vt:lpstr>
      <vt:lpstr>Методы реализации приложения  Используемые библиотеки</vt:lpstr>
      <vt:lpstr>Применяемые методы отладки и тестирования</vt:lpstr>
      <vt:lpstr>Применяемые методы отладки и тестирования</vt:lpstr>
      <vt:lpstr>Применяемые методы защиты информации и программного обеспечения</vt:lpstr>
      <vt:lpstr>Демонстрация программного продукта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 проект  по ПМ.03 Участие в интеграции    программных модулей  Тема:  «Разработка приложения для учета заказов в строительной организации»</dc:title>
  <dc:creator>Пользователь Windows</dc:creator>
  <cp:lastModifiedBy>Антон Браславский</cp:lastModifiedBy>
  <cp:revision>2</cp:revision>
  <dcterms:created xsi:type="dcterms:W3CDTF">2020-12-12T08:04:00Z</dcterms:created>
  <dcterms:modified xsi:type="dcterms:W3CDTF">2023-10-31T06:02:08Z</dcterms:modified>
</cp:coreProperties>
</file>