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57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5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4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DED0-73E5-4C4D-BB31-E0DE687701FE}" type="datetimeFigureOut">
              <a:rPr lang="en-US" smtClean="0"/>
              <a:t>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B29F-A206-4A21-A3AA-3D3026BD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9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1390" y="307571"/>
            <a:ext cx="3646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Who Are We?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413" y="1587454"/>
            <a:ext cx="10378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Team 7350 Watt NX</a:t>
            </a:r>
            <a:r>
              <a:rPr lang="en-US" sz="3200" dirty="0">
                <a:solidFill>
                  <a:srgbClr val="FFFF00"/>
                </a:solidFill>
              </a:rPr>
              <a:t>T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from Edison NJ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We are a collection of  14 kids from the same county that have a similar interest in robotics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Our team is part of the </a:t>
            </a:r>
            <a:r>
              <a:rPr lang="en-US" sz="3200" dirty="0">
                <a:solidFill>
                  <a:srgbClr val="FFFF00"/>
                </a:solidFill>
              </a:rPr>
              <a:t>F</a:t>
            </a:r>
            <a:r>
              <a:rPr lang="en-US" sz="3200" dirty="0" smtClean="0">
                <a:solidFill>
                  <a:srgbClr val="FFFF00"/>
                </a:solidFill>
              </a:rPr>
              <a:t>IRST organization and we are involved with FTC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</a:rPr>
              <a:t>We promote science and technologies among children of all ages and love doing 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286" y="4648718"/>
            <a:ext cx="3081252" cy="2054168"/>
          </a:xfrm>
          <a:prstGeom prst="rect">
            <a:avLst/>
          </a:prstGeom>
        </p:spPr>
      </p:pic>
      <p:pic>
        <p:nvPicPr>
          <p:cNvPr id="2052" name="Picture 4" descr="http://www.teamwatt.com/uploads/6/8/4/5/6845342/18841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04" y="89656"/>
            <a:ext cx="238125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3602" y="440575"/>
            <a:ext cx="48182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FF00"/>
                </a:solidFill>
              </a:rPr>
              <a:t>What is FIRST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7898" y="1567600"/>
            <a:ext cx="1069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3200">
                <a:solidFill>
                  <a:srgbClr val="FFFF00"/>
                </a:solidFill>
              </a:defRPr>
            </a:lvl1pPr>
          </a:lstStyle>
          <a:p>
            <a:pPr marL="0" indent="0" algn="ctr">
              <a:buNone/>
            </a:pPr>
            <a:r>
              <a:rPr lang="en-US" dirty="0" smtClean="0"/>
              <a:t>For </a:t>
            </a:r>
            <a:r>
              <a:rPr lang="en-US" dirty="0"/>
              <a:t>Inspiration and Recognition for Science and </a:t>
            </a:r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3074" name="Picture 2" descr="http://www.usfirst.org/uploadedImages/Robotics_Programs/FRC/FRC_Communications_Resource_Center/Branding_and_Logos/FIRST_horz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09" y="2431013"/>
            <a:ext cx="9106958" cy="35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3034" y="485381"/>
            <a:ext cx="5670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FF00"/>
                </a:solidFill>
              </a:rPr>
              <a:t>Levels of FIRST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2138" y="2032208"/>
            <a:ext cx="102080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JR. FLL--</a:t>
            </a:r>
            <a:r>
              <a:rPr lang="en-US" dirty="0" smtClean="0">
                <a:solidFill>
                  <a:srgbClr val="FFFF00"/>
                </a:solidFill>
              </a:rPr>
              <a:t> For </a:t>
            </a:r>
            <a:r>
              <a:rPr lang="en-US" dirty="0">
                <a:solidFill>
                  <a:srgbClr val="FFFF00"/>
                </a:solidFill>
              </a:rPr>
              <a:t>children ages 6-9, Junior </a:t>
            </a:r>
            <a:r>
              <a:rPr lang="en-US" i="1" dirty="0">
                <a:solidFill>
                  <a:srgbClr val="FFFF00"/>
                </a:solidFill>
              </a:rPr>
              <a:t>FIRST</a:t>
            </a:r>
            <a:r>
              <a:rPr lang="en-US" i="1" baseline="30000" dirty="0">
                <a:solidFill>
                  <a:srgbClr val="FFFF00"/>
                </a:solidFill>
              </a:rPr>
              <a:t>®</a:t>
            </a:r>
            <a:r>
              <a:rPr lang="en-US" dirty="0">
                <a:solidFill>
                  <a:srgbClr val="FFFF00"/>
                </a:solidFill>
              </a:rPr>
              <a:t> LEGO</a:t>
            </a:r>
            <a:r>
              <a:rPr lang="en-US" baseline="30000" dirty="0">
                <a:solidFill>
                  <a:srgbClr val="FFFF00"/>
                </a:solidFill>
              </a:rPr>
              <a:t>®</a:t>
            </a:r>
            <a:r>
              <a:rPr lang="en-US" dirty="0">
                <a:solidFill>
                  <a:srgbClr val="FFFF00"/>
                </a:solidFill>
              </a:rPr>
              <a:t> League (Jr.FLL</a:t>
            </a:r>
            <a:r>
              <a:rPr lang="en-US" baseline="30000" dirty="0">
                <a:solidFill>
                  <a:srgbClr val="FFFF00"/>
                </a:solidFill>
              </a:rPr>
              <a:t>®</a:t>
            </a:r>
            <a:r>
              <a:rPr lang="en-US" dirty="0">
                <a:solidFill>
                  <a:srgbClr val="FFFF00"/>
                </a:solidFill>
              </a:rPr>
              <a:t>) captures young children's curiosity and </a:t>
            </a:r>
            <a:r>
              <a:rPr lang="en-US" dirty="0" smtClean="0">
                <a:solidFill>
                  <a:srgbClr val="FFFF00"/>
                </a:solidFill>
              </a:rPr>
              <a:t>directs </a:t>
            </a:r>
            <a:r>
              <a:rPr lang="en-US" dirty="0">
                <a:solidFill>
                  <a:srgbClr val="FFFF00"/>
                </a:solidFill>
              </a:rPr>
              <a:t>it toward discovering the wonders of science and technology.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138" y="2977467"/>
            <a:ext cx="97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FLL--</a:t>
            </a:r>
            <a:r>
              <a:rPr lang="en-US" dirty="0" smtClean="0">
                <a:solidFill>
                  <a:srgbClr val="FFFF00"/>
                </a:solidFill>
              </a:rPr>
              <a:t> Introduces </a:t>
            </a:r>
            <a:r>
              <a:rPr lang="en-US" dirty="0">
                <a:solidFill>
                  <a:srgbClr val="FFFF00"/>
                </a:solidFill>
              </a:rPr>
              <a:t>younger students to real-world engineering challenges by building LEGO-based </a:t>
            </a:r>
            <a:r>
              <a:rPr lang="en-US" dirty="0" smtClean="0">
                <a:solidFill>
                  <a:srgbClr val="FFFF00"/>
                </a:solidFill>
              </a:rPr>
              <a:t>robots </a:t>
            </a:r>
            <a:r>
              <a:rPr lang="en-US" dirty="0">
                <a:solidFill>
                  <a:srgbClr val="FFFF00"/>
                </a:solidFill>
              </a:rPr>
              <a:t>to complete tasks on a thematic playing surface.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5886" y="3716045"/>
            <a:ext cx="8528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FTC--</a:t>
            </a:r>
            <a:r>
              <a:rPr lang="en-US" dirty="0" smtClean="0">
                <a:solidFill>
                  <a:srgbClr val="FFFF00"/>
                </a:solidFill>
              </a:rPr>
              <a:t> is </a:t>
            </a:r>
            <a:r>
              <a:rPr lang="en-US" dirty="0">
                <a:solidFill>
                  <a:srgbClr val="FFFF00"/>
                </a:solidFill>
              </a:rPr>
              <a:t>designed for students in grades 7-12 to compete head to head, using a sports </a:t>
            </a:r>
            <a:r>
              <a:rPr lang="en-US" dirty="0" smtClean="0">
                <a:solidFill>
                  <a:srgbClr val="FFFF00"/>
                </a:solidFill>
              </a:rPr>
              <a:t>model</a:t>
            </a:r>
            <a:r>
              <a:rPr lang="en-US" dirty="0">
                <a:solidFill>
                  <a:srgbClr val="FFFF00"/>
                </a:solidFill>
              </a:rPr>
              <a:t>. Teams are responsible for designing, building, and programming their </a:t>
            </a:r>
            <a:r>
              <a:rPr lang="en-US" dirty="0" smtClean="0">
                <a:solidFill>
                  <a:srgbClr val="FFFF00"/>
                </a:solidFill>
              </a:rPr>
              <a:t>robots </a:t>
            </a:r>
            <a:r>
              <a:rPr lang="en-US" dirty="0">
                <a:solidFill>
                  <a:srgbClr val="FFFF00"/>
                </a:solidFill>
              </a:rPr>
              <a:t>to compete in an alliance format against other teams.</a:t>
            </a:r>
            <a:r>
              <a:rPr lang="en-US" dirty="0"/>
              <a:t>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0117" y="4915555"/>
            <a:ext cx="101287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sz="2000" b="1" dirty="0" smtClean="0">
                <a:solidFill>
                  <a:srgbClr val="FFFF00"/>
                </a:solidFill>
              </a:rPr>
              <a:t>FRC--</a:t>
            </a:r>
            <a:r>
              <a:rPr lang="en-US" dirty="0" smtClean="0">
                <a:solidFill>
                  <a:srgbClr val="FFFF00"/>
                </a:solidFill>
              </a:rPr>
              <a:t> combines </a:t>
            </a:r>
            <a:r>
              <a:rPr lang="en-US" dirty="0">
                <a:solidFill>
                  <a:srgbClr val="FFFF00"/>
                </a:solidFill>
              </a:rPr>
              <a:t>the excitement of sport with the rigors of science and technology. Under strict </a:t>
            </a:r>
            <a:r>
              <a:rPr lang="en-US" dirty="0" smtClean="0">
                <a:solidFill>
                  <a:srgbClr val="FFFF00"/>
                </a:solidFill>
              </a:rPr>
              <a:t>	rules</a:t>
            </a:r>
            <a:r>
              <a:rPr lang="en-US" dirty="0">
                <a:solidFill>
                  <a:srgbClr val="FFFF00"/>
                </a:solidFill>
              </a:rPr>
              <a:t>, limited resources, and time limits, teams of 25 students or more are challenged to raise </a:t>
            </a:r>
            <a:r>
              <a:rPr lang="en-US" dirty="0" smtClean="0">
                <a:solidFill>
                  <a:srgbClr val="FFFF00"/>
                </a:solidFill>
              </a:rPr>
              <a:t>	funds</a:t>
            </a:r>
            <a:r>
              <a:rPr lang="en-US" dirty="0">
                <a:solidFill>
                  <a:srgbClr val="FFFF00"/>
                </a:solidFill>
              </a:rPr>
              <a:t>, design a team "brand," hone teamwork skills, and build and program robots to perform </a:t>
            </a:r>
            <a:r>
              <a:rPr lang="en-US" dirty="0" smtClean="0">
                <a:solidFill>
                  <a:srgbClr val="FFFF00"/>
                </a:solidFill>
              </a:rPr>
              <a:t>	prescribed </a:t>
            </a:r>
            <a:r>
              <a:rPr lang="en-US" dirty="0">
                <a:solidFill>
                  <a:srgbClr val="FFFF00"/>
                </a:solidFill>
              </a:rPr>
              <a:t>tasks against a field of competitors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6" name="Picture 2" descr="http://www.landroids.org/wp-content/uploads/2011/05/robot2tra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161" y="3107143"/>
            <a:ext cx="1924706" cy="192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e64jLCqikQK04-YNl9ANVoNd_uxjoGDzbjkjg3igDAlwnxjx1KdVdR1OywutGTbqSyeX6RMqqsH0DwCkT6dRSlbcObb6BD48EEPzdLGnm080QVoKHge5mPGoT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7" y="99600"/>
            <a:ext cx="2089784" cy="156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usfirst.org/uploadedImages/Robotics_Programs/FRC/FRC_Communications_Resource_Center/Branding_and_Logos/FIRSTvert_RGB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1"/>
          <a:stretch/>
        </p:blipFill>
        <p:spPr bwMode="auto">
          <a:xfrm>
            <a:off x="354157" y="4738610"/>
            <a:ext cx="1981719" cy="181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instructables.com/files/deriv/FY1/Z9AC/H58NIP0L/FY1Z9ACH58NIP0L.MEDIU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106" y="0"/>
            <a:ext cx="2065633" cy="20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96" y="149629"/>
            <a:ext cx="1982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FF00"/>
                </a:solidFill>
              </a:rPr>
              <a:t>FTC</a:t>
            </a: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911583" y="1719289"/>
            <a:ext cx="105987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FTC stands for FIRST Tech Challenge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Designed for students in grades 7 – 12 to participate in robotics competitions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Instills the values of hard work, creativity, and innovation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Develop problem solving, organizational, and team building skills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Apply real world science and mathematics</a:t>
            </a: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FFFF00"/>
                </a:solidFill>
              </a:rPr>
              <a:t>Students get to design, build, and program robots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 descr="http://www.usfirst.org/sites/default/files/slideshow/FIRST_FTC-Program-2Gu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" y="4108193"/>
            <a:ext cx="3536338" cy="243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usfirst.org/sites/default/files/blocks/FTCPromoBox20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07" y="4207944"/>
            <a:ext cx="2959679" cy="2192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07" y="3642566"/>
            <a:ext cx="2408670" cy="2189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6442" y="532014"/>
            <a:ext cx="2226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B</a:t>
            </a:r>
            <a:r>
              <a:rPr lang="en-US" sz="4800" dirty="0" smtClean="0">
                <a:solidFill>
                  <a:srgbClr val="FFFF00"/>
                </a:solidFill>
              </a:rPr>
              <a:t>enefits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9119" y="781396"/>
            <a:ext cx="3541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FF00"/>
                </a:solidFill>
              </a:rPr>
              <a:t>Our Goal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1920" y="623455"/>
            <a:ext cx="407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We </a:t>
            </a:r>
            <a:r>
              <a:rPr lang="en-US" sz="3600" dirty="0">
                <a:solidFill>
                  <a:srgbClr val="FFFF00"/>
                </a:solidFill>
              </a:rPr>
              <a:t>H</a:t>
            </a:r>
            <a:r>
              <a:rPr lang="en-US" sz="3600" dirty="0" smtClean="0">
                <a:solidFill>
                  <a:srgbClr val="FFFF00"/>
                </a:solidFill>
              </a:rPr>
              <a:t>ave </a:t>
            </a:r>
            <a:r>
              <a:rPr lang="en-US" sz="3600" dirty="0">
                <a:solidFill>
                  <a:srgbClr val="FFFF00"/>
                </a:solidFill>
              </a:rPr>
              <a:t>D</a:t>
            </a:r>
            <a:r>
              <a:rPr lang="en-US" sz="3600" dirty="0" smtClean="0">
                <a:solidFill>
                  <a:srgbClr val="FFFF00"/>
                </a:solidFill>
              </a:rPr>
              <a:t>one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30684" y="1130531"/>
            <a:ext cx="2585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PPMD Conference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</TotalTime>
  <Words>211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Ryan, Gregory</dc:creator>
  <cp:lastModifiedBy>Ryan, Gregory</cp:lastModifiedBy>
  <cp:revision>16</cp:revision>
  <dcterms:created xsi:type="dcterms:W3CDTF">2015-01-31T02:16:21Z</dcterms:created>
  <dcterms:modified xsi:type="dcterms:W3CDTF">2015-02-01T00:54:38Z</dcterms:modified>
</cp:coreProperties>
</file>