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2070"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E89E48-8576-4364-AEE5-8A0B45BFE75A}" type="datetimeFigureOut">
              <a:rPr lang="en-US" smtClean="0"/>
              <a:t>2/27/2015</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9E377E1-CF7B-4F5B-AF72-EBBEE1782764}" type="slidenum">
              <a:rPr lang="en-US" smtClean="0"/>
              <a:t>‹#›</a:t>
            </a:fld>
            <a:endParaRPr lang="en-US"/>
          </a:p>
        </p:txBody>
      </p:sp>
    </p:spTree>
    <p:extLst>
      <p:ext uri="{BB962C8B-B14F-4D97-AF65-F5344CB8AC3E}">
        <p14:creationId xmlns:p14="http://schemas.microsoft.com/office/powerpoint/2010/main" val="208934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1</a:t>
            </a:fld>
            <a:endParaRPr lang="en-US"/>
          </a:p>
        </p:txBody>
      </p:sp>
    </p:spTree>
    <p:extLst>
      <p:ext uri="{BB962C8B-B14F-4D97-AF65-F5344CB8AC3E}">
        <p14:creationId xmlns:p14="http://schemas.microsoft.com/office/powerpoint/2010/main" val="60280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8540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6213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23481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8646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7394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813E1-1AFB-4AFC-8F16-DB77EBC4F0A6}"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92379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813E1-1AFB-4AFC-8F16-DB77EBC4F0A6}" type="datetimeFigureOut">
              <a:rPr lang="en-US" smtClean="0"/>
              <a:t>2/27/2015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323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813E1-1AFB-4AFC-8F16-DB77EBC4F0A6}" type="datetimeFigureOut">
              <a:rPr lang="en-US" smtClean="0"/>
              <a:t>2/27/2015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32207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813E1-1AFB-4AFC-8F16-DB77EBC4F0A6}" type="datetimeFigureOut">
              <a:rPr lang="en-US" smtClean="0"/>
              <a:t>2/27/2015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21901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97379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40004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07813E1-1AFB-4AFC-8F16-DB77EBC4F0A6}" type="datetimeFigureOut">
              <a:rPr lang="en-US" smtClean="0"/>
              <a:t>2/27/2015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AC85FEC-3BE4-4F2D-8723-A875ECC13DED}" type="slidenum">
              <a:rPr lang="en-US" smtClean="0"/>
              <a:t>‹#›</a:t>
            </a:fld>
            <a:endParaRPr lang="en-US"/>
          </a:p>
        </p:txBody>
      </p:sp>
    </p:spTree>
    <p:extLst>
      <p:ext uri="{BB962C8B-B14F-4D97-AF65-F5344CB8AC3E}">
        <p14:creationId xmlns:p14="http://schemas.microsoft.com/office/powerpoint/2010/main" val="83044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err="1" smtClean="0">
                <a:solidFill>
                  <a:schemeClr val="dk1"/>
                </a:solidFill>
              </a:rPr>
              <a:t>Stoph</a:t>
            </a:r>
            <a:endParaRPr lang="en-US" sz="800" dirty="0">
              <a:solidFill>
                <a:schemeClr val="dk1"/>
              </a:solidFill>
            </a:endParaRP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 New Compass Sensor</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3374" y="789325"/>
            <a:ext cx="5334000" cy="2800767"/>
          </a:xfrm>
          <a:prstGeom prst="rect">
            <a:avLst/>
          </a:prstGeom>
          <a:noFill/>
        </p:spPr>
        <p:txBody>
          <a:bodyPr wrap="square" rtlCol="0">
            <a:spAutoFit/>
          </a:bodyPr>
          <a:lstStyle/>
          <a:p>
            <a:pPr algn="just"/>
            <a:r>
              <a:rPr lang="en-US" sz="2200" dirty="0" smtClean="0"/>
              <a:t>Problem: Robot does not turn the exact amount of degrees that we want it to; When we want it to go straight, it curves significantly.</a:t>
            </a:r>
          </a:p>
          <a:p>
            <a:pPr algn="just"/>
            <a:endParaRPr lang="en-US" sz="2200" dirty="0"/>
          </a:p>
          <a:p>
            <a:pPr algn="just"/>
            <a:r>
              <a:rPr lang="en-US" sz="2200" dirty="0" smtClean="0"/>
              <a:t>Solution: Integrate a compass sensor to adjust the motor values whenever the robot doesn’t go the desired direction.</a:t>
            </a:r>
            <a:endParaRPr lang="en-US" sz="2200" dirty="0"/>
          </a:p>
        </p:txBody>
      </p:sp>
      <p:pic>
        <p:nvPicPr>
          <p:cNvPr id="2" name="Picture 1"/>
          <p:cNvPicPr>
            <a:picLocks noChangeAspect="1"/>
          </p:cNvPicPr>
          <p:nvPr/>
        </p:nvPicPr>
        <p:blipFill>
          <a:blip r:embed="rId3"/>
          <a:stretch>
            <a:fillRect/>
          </a:stretch>
        </p:blipFill>
        <p:spPr>
          <a:xfrm>
            <a:off x="232926" y="4632536"/>
            <a:ext cx="6239748" cy="3190875"/>
          </a:xfrm>
          <a:prstGeom prst="rect">
            <a:avLst/>
          </a:prstGeom>
        </p:spPr>
      </p:pic>
      <p:sp>
        <p:nvSpPr>
          <p:cNvPr id="7" name="TextBox 6"/>
          <p:cNvSpPr txBox="1"/>
          <p:nvPr/>
        </p:nvSpPr>
        <p:spPr>
          <a:xfrm>
            <a:off x="176285" y="7848600"/>
            <a:ext cx="6400800" cy="923330"/>
          </a:xfrm>
          <a:prstGeom prst="rect">
            <a:avLst/>
          </a:prstGeom>
          <a:noFill/>
        </p:spPr>
        <p:txBody>
          <a:bodyPr wrap="square" rtlCol="0">
            <a:spAutoFit/>
          </a:bodyPr>
          <a:lstStyle/>
          <a:p>
            <a:pPr algn="ctr"/>
            <a:r>
              <a:rPr lang="en-US" dirty="0" smtClean="0"/>
              <a:t>This key piece of code drives the right side faster if the robot is going towards the right and drives the left side faster if the robot is turning to the left.</a:t>
            </a:r>
            <a:endParaRPr lang="en-US" dirty="0"/>
          </a:p>
        </p:txBody>
      </p:sp>
    </p:spTree>
    <p:extLst>
      <p:ext uri="{BB962C8B-B14F-4D97-AF65-F5344CB8AC3E}">
        <p14:creationId xmlns:p14="http://schemas.microsoft.com/office/powerpoint/2010/main" val="3000598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103</Words>
  <Application>Microsoft Office PowerPoint</Application>
  <PresentationFormat>On-screen Show (4:3)</PresentationFormat>
  <Paragraphs>10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Gregory</dc:creator>
  <cp:lastModifiedBy>Sam</cp:lastModifiedBy>
  <cp:revision>15</cp:revision>
  <cp:lastPrinted>2014-12-29T23:38:16Z</cp:lastPrinted>
  <dcterms:created xsi:type="dcterms:W3CDTF">2014-12-29T22:40:26Z</dcterms:created>
  <dcterms:modified xsi:type="dcterms:W3CDTF">2015-02-28T04:02:21Z</dcterms:modified>
</cp:coreProperties>
</file>