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2070"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833097260604617E-2"/>
          <c:y val="0.17452983040581466"/>
          <c:w val="0.90286351706036749"/>
          <c:h val="0.64846860488592772"/>
        </c:manualLayout>
      </c:layout>
      <c:barChart>
        <c:barDir val="col"/>
        <c:grouping val="clustered"/>
        <c:varyColors val="0"/>
        <c:ser>
          <c:idx val="0"/>
          <c:order val="0"/>
          <c:tx>
            <c:strRef>
              <c:f>Sheet1!$C$2</c:f>
              <c:strCache>
                <c:ptCount val="1"/>
                <c:pt idx="0">
                  <c:v>Points</c:v>
                </c:pt>
              </c:strCache>
            </c:strRef>
          </c:tx>
          <c:spPr>
            <a:solidFill>
              <a:schemeClr val="accent1"/>
            </a:solidFill>
            <a:ln>
              <a:noFill/>
            </a:ln>
            <a:effectLst/>
          </c:spPr>
          <c:invertIfNegative val="0"/>
          <c:cat>
            <c:strRef>
              <c:f>Sheet1!$B$3:$B$7</c:f>
              <c:strCache>
                <c:ptCount val="5"/>
                <c:pt idx="0">
                  <c:v>Get of Ramp</c:v>
                </c:pt>
                <c:pt idx="1">
                  <c:v>Knock Kickstand </c:v>
                </c:pt>
                <c:pt idx="2">
                  <c:v>Ball in Center Goal(Per Goal)</c:v>
                </c:pt>
                <c:pt idx="3">
                  <c:v>Ball in Rolling Goal</c:v>
                </c:pt>
                <c:pt idx="4">
                  <c:v>Relocate Rolling Goal in Parking Zone(Per Goal)</c:v>
                </c:pt>
              </c:strCache>
            </c:strRef>
          </c:cat>
          <c:val>
            <c:numRef>
              <c:f>Sheet1!$C$3:$C$7</c:f>
              <c:numCache>
                <c:formatCode>General</c:formatCode>
                <c:ptCount val="5"/>
                <c:pt idx="0">
                  <c:v>20</c:v>
                </c:pt>
                <c:pt idx="1">
                  <c:v>30</c:v>
                </c:pt>
                <c:pt idx="2">
                  <c:v>30</c:v>
                </c:pt>
                <c:pt idx="3">
                  <c:v>60</c:v>
                </c:pt>
                <c:pt idx="4">
                  <c:v>20</c:v>
                </c:pt>
              </c:numCache>
            </c:numRef>
          </c:val>
        </c:ser>
        <c:dLbls>
          <c:showLegendKey val="0"/>
          <c:showVal val="0"/>
          <c:showCatName val="0"/>
          <c:showSerName val="0"/>
          <c:showPercent val="0"/>
          <c:showBubbleSize val="0"/>
        </c:dLbls>
        <c:gapWidth val="219"/>
        <c:overlap val="-27"/>
        <c:axId val="378306992"/>
        <c:axId val="378309232"/>
      </c:barChart>
      <c:catAx>
        <c:axId val="37830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309232"/>
        <c:crosses val="autoZero"/>
        <c:auto val="1"/>
        <c:lblAlgn val="ctr"/>
        <c:lblOffset val="100"/>
        <c:noMultiLvlLbl val="0"/>
      </c:catAx>
      <c:valAx>
        <c:axId val="37830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306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1E89E48-8576-4364-AEE5-8A0B45BFE75A}" type="datetimeFigureOut">
              <a:rPr lang="en-US" smtClean="0"/>
              <a:t>2/27/2015</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9E377E1-CF7B-4F5B-AF72-EBBEE1782764}" type="slidenum">
              <a:rPr lang="en-US" smtClean="0"/>
              <a:t>‹#›</a:t>
            </a:fld>
            <a:endParaRPr lang="en-US"/>
          </a:p>
        </p:txBody>
      </p:sp>
    </p:spTree>
    <p:extLst>
      <p:ext uri="{BB962C8B-B14F-4D97-AF65-F5344CB8AC3E}">
        <p14:creationId xmlns:p14="http://schemas.microsoft.com/office/powerpoint/2010/main" val="2089349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E377E1-CF7B-4F5B-AF72-EBBEE1782764}" type="slidenum">
              <a:rPr lang="en-US" smtClean="0"/>
              <a:t>1</a:t>
            </a:fld>
            <a:endParaRPr lang="en-US"/>
          </a:p>
        </p:txBody>
      </p:sp>
    </p:spTree>
    <p:extLst>
      <p:ext uri="{BB962C8B-B14F-4D97-AF65-F5344CB8AC3E}">
        <p14:creationId xmlns:p14="http://schemas.microsoft.com/office/powerpoint/2010/main" val="60280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85403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62137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23481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86466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7813E1-1AFB-4AFC-8F16-DB77EBC4F0A6}" type="datetimeFigureOut">
              <a:rPr lang="en-US" smtClean="0"/>
              <a:t>2/27/2015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73941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7813E1-1AFB-4AFC-8F16-DB77EBC4F0A6}"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92379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7813E1-1AFB-4AFC-8F16-DB77EBC4F0A6}" type="datetimeFigureOut">
              <a:rPr lang="en-US" smtClean="0"/>
              <a:t>2/27/2015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33234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813E1-1AFB-4AFC-8F16-DB77EBC4F0A6}" type="datetimeFigureOut">
              <a:rPr lang="en-US" smtClean="0"/>
              <a:t>2/27/2015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232207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813E1-1AFB-4AFC-8F16-DB77EBC4F0A6}" type="datetimeFigureOut">
              <a:rPr lang="en-US" smtClean="0"/>
              <a:t>2/27/2015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121901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97379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13E1-1AFB-4AFC-8F16-DB77EBC4F0A6}" type="datetimeFigureOut">
              <a:rPr lang="en-US" smtClean="0"/>
              <a:t>2/27/2015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85FEC-3BE4-4F2D-8723-A875ECC13DED}" type="slidenum">
              <a:rPr lang="en-US" smtClean="0"/>
              <a:t>‹#›</a:t>
            </a:fld>
            <a:endParaRPr lang="en-US"/>
          </a:p>
        </p:txBody>
      </p:sp>
    </p:spTree>
    <p:extLst>
      <p:ext uri="{BB962C8B-B14F-4D97-AF65-F5344CB8AC3E}">
        <p14:creationId xmlns:p14="http://schemas.microsoft.com/office/powerpoint/2010/main" val="400042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07813E1-1AFB-4AFC-8F16-DB77EBC4F0A6}" type="datetimeFigureOut">
              <a:rPr lang="en-US" smtClean="0"/>
              <a:t>2/27/2015</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4AC85FEC-3BE4-4F2D-8723-A875ECC13DED}" type="slidenum">
              <a:rPr lang="en-US" smtClean="0"/>
              <a:t>‹#›</a:t>
            </a:fld>
            <a:endParaRPr lang="en-US"/>
          </a:p>
        </p:txBody>
      </p:sp>
    </p:spTree>
    <p:extLst>
      <p:ext uri="{BB962C8B-B14F-4D97-AF65-F5344CB8AC3E}">
        <p14:creationId xmlns:p14="http://schemas.microsoft.com/office/powerpoint/2010/main" val="830440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5" name="Rounded Rectangle 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8" name="Rounded Rectangle 7"/>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9" name="Rounded Rectangle 8"/>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0" name="Rounded Rectangle 9"/>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 name="Straight Connector 1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118" name="Rounded Rectangle 117"/>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119" name="Rounded Rectangle 118"/>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Sign                                       Date  </a:t>
            </a:r>
          </a:p>
        </p:txBody>
      </p:sp>
      <p:sp>
        <p:nvSpPr>
          <p:cNvPr id="120" name="Rounded Rectangle 119"/>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a:solidFill>
                  <a:schemeClr val="dk1"/>
                </a:solidFill>
              </a:rPr>
              <a:t>Stop</a:t>
            </a:r>
          </a:p>
        </p:txBody>
      </p:sp>
      <p:sp>
        <p:nvSpPr>
          <p:cNvPr id="121" name="Rounded Rectangle 120"/>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a:t>
            </a:r>
            <a:endParaRPr lang="en-US" dirty="0"/>
          </a:p>
        </p:txBody>
      </p:sp>
      <p:cxnSp>
        <p:nvCxnSpPr>
          <p:cNvPr id="122" name="Straight Connector 121"/>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0"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0" y="129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0" y="251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0" y="464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4" name="Rounded Rectangle 223"/>
          <p:cNvSpPr/>
          <p:nvPr/>
        </p:nvSpPr>
        <p:spPr>
          <a:xfrm>
            <a:off x="38100" y="22860"/>
            <a:ext cx="25146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00" dirty="0"/>
              <a:t>7350  Team Watt NXT, Edison New Jersey</a:t>
            </a:r>
          </a:p>
        </p:txBody>
      </p:sp>
      <p:sp>
        <p:nvSpPr>
          <p:cNvPr id="225" name="Rounded Rectangle 224"/>
          <p:cNvSpPr/>
          <p:nvPr/>
        </p:nvSpPr>
        <p:spPr>
          <a:xfrm>
            <a:off x="5263662" y="22860"/>
            <a:ext cx="152400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Page</a:t>
            </a:r>
            <a:r>
              <a:rPr lang="en-US" sz="700" dirty="0" smtClean="0"/>
              <a:t> </a:t>
            </a:r>
            <a:r>
              <a:rPr lang="en-US" sz="800" dirty="0" smtClean="0"/>
              <a:t>Number </a:t>
            </a:r>
            <a:endParaRPr lang="en-US" sz="800" dirty="0"/>
          </a:p>
        </p:txBody>
      </p:sp>
      <p:sp>
        <p:nvSpPr>
          <p:cNvPr id="226" name="Rounded Rectangle 225"/>
          <p:cNvSpPr/>
          <p:nvPr/>
        </p:nvSpPr>
        <p:spPr>
          <a:xfrm>
            <a:off x="0" y="8763000"/>
            <a:ext cx="4953000"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a:solidFill>
                  <a:schemeClr val="dk1"/>
                </a:solidFill>
              </a:rPr>
              <a:t>Recorded by  </a:t>
            </a:r>
            <a:r>
              <a:rPr lang="en-US" sz="800" dirty="0" err="1" smtClean="0">
                <a:solidFill>
                  <a:schemeClr val="dk1"/>
                </a:solidFill>
              </a:rPr>
              <a:t>Parth</a:t>
            </a:r>
            <a:r>
              <a:rPr lang="en-US" sz="800" dirty="0" smtClean="0">
                <a:solidFill>
                  <a:schemeClr val="dk1"/>
                </a:solidFill>
              </a:rPr>
              <a:t> </a:t>
            </a:r>
            <a:r>
              <a:rPr lang="en-US" sz="800" dirty="0" err="1" smtClean="0">
                <a:solidFill>
                  <a:schemeClr val="dk1"/>
                </a:solidFill>
              </a:rPr>
              <a:t>Savla</a:t>
            </a:r>
            <a:r>
              <a:rPr lang="en-US" sz="800" dirty="0" smtClean="0">
                <a:solidFill>
                  <a:schemeClr val="dk1"/>
                </a:solidFill>
              </a:rPr>
              <a:t>                                                                                               </a:t>
            </a:r>
            <a:r>
              <a:rPr lang="en-US" sz="800" dirty="0">
                <a:solidFill>
                  <a:schemeClr val="dk1"/>
                </a:solidFill>
              </a:rPr>
              <a:t>Sign                   </a:t>
            </a:r>
            <a:r>
              <a:rPr lang="en-US" sz="800" dirty="0" smtClean="0">
                <a:solidFill>
                  <a:schemeClr val="dk1"/>
                </a:solidFill>
              </a:rPr>
              <a:t>  Date 2/27/15  </a:t>
            </a:r>
            <a:endParaRPr lang="en-US" sz="800" dirty="0">
              <a:solidFill>
                <a:schemeClr val="dk1"/>
              </a:solidFill>
            </a:endParaRPr>
          </a:p>
        </p:txBody>
      </p:sp>
      <p:sp>
        <p:nvSpPr>
          <p:cNvPr id="227" name="Rounded Rectangle 226"/>
          <p:cNvSpPr/>
          <p:nvPr/>
        </p:nvSpPr>
        <p:spPr>
          <a:xfrm>
            <a:off x="5029200" y="8763000"/>
            <a:ext cx="1809262" cy="3505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solidFill>
                  <a:schemeClr val="dk1"/>
                </a:solidFill>
              </a:rPr>
              <a:t>Time </a:t>
            </a:r>
            <a:br>
              <a:rPr lang="en-US" sz="800" dirty="0" smtClean="0">
                <a:solidFill>
                  <a:schemeClr val="dk1"/>
                </a:solidFill>
              </a:rPr>
            </a:br>
            <a:r>
              <a:rPr lang="en-US" sz="800" dirty="0" smtClean="0">
                <a:solidFill>
                  <a:schemeClr val="dk1"/>
                </a:solidFill>
              </a:rPr>
              <a:t>Start                           </a:t>
            </a:r>
            <a:r>
              <a:rPr lang="en-US" sz="800" dirty="0" smtClean="0">
                <a:solidFill>
                  <a:schemeClr val="dk1"/>
                </a:solidFill>
              </a:rPr>
              <a:t>Stop</a:t>
            </a:r>
            <a:endParaRPr lang="en-US" sz="800" dirty="0">
              <a:solidFill>
                <a:schemeClr val="dk1"/>
              </a:solidFill>
            </a:endParaRPr>
          </a:p>
        </p:txBody>
      </p:sp>
      <p:sp>
        <p:nvSpPr>
          <p:cNvPr id="228" name="Rounded Rectangle 227"/>
          <p:cNvSpPr/>
          <p:nvPr/>
        </p:nvSpPr>
        <p:spPr>
          <a:xfrm>
            <a:off x="2583180" y="22860"/>
            <a:ext cx="2644140" cy="3124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800" dirty="0" smtClean="0"/>
              <a:t>Title: Autonomous Points Comparison</a:t>
            </a:r>
            <a:endParaRPr lang="en-US" dirty="0"/>
          </a:p>
        </p:txBody>
      </p:sp>
      <p:cxnSp>
        <p:nvCxnSpPr>
          <p:cNvPr id="229" name="Straight Connector 228"/>
          <p:cNvCxnSpPr/>
          <p:nvPr/>
        </p:nvCxnSpPr>
        <p:spPr>
          <a:xfrm>
            <a:off x="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5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30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45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0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76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91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106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121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37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a:off x="152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167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182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198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213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228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243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259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274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289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304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200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3352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a:off x="3505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3657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3810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a:off x="3962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4114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4267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4419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4572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4724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4876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5029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5181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5334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5486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5638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5791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5943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6096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62484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64008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65532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67056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6858000" y="381000"/>
            <a:ext cx="0" cy="830580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0" y="38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0" y="53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0" y="68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124968" y="83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0" y="99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0" y="114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304800" y="1232683"/>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0" y="144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0" y="160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0" y="175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0" y="190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0" y="205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0" y="220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0" y="236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707234" y="497006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a:off x="0" y="266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0" y="281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a:off x="0" y="297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0" y="312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0" y="327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124968" y="3357682"/>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0" y="358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0" y="373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0" y="388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0" y="403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0" y="419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0" y="434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0"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a:off x="124968" y="449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0" y="480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0" y="4953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a:off x="0" y="5105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a:off x="0" y="5257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0" y="5410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0" y="5562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0" y="5715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0" y="5867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0" y="6019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0" y="6172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0" y="6324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a:off x="0" y="6477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0" y="6629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0" y="6781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a:off x="0" y="6934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a:xfrm>
            <a:off x="0" y="7086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0" y="7239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0" y="7391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a:off x="0" y="7543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0" y="7696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0" y="7848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0" y="80010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0" y="81534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p:nvCxnSpPr>
        <p:spPr>
          <a:xfrm>
            <a:off x="0" y="8305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p:nvCxnSpPr>
        <p:spPr>
          <a:xfrm>
            <a:off x="0" y="84582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p:nvCxnSpPr>
        <p:spPr>
          <a:xfrm>
            <a:off x="0" y="86106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p:nvCxnSpPr>
        <p:spPr>
          <a:xfrm>
            <a:off x="-5862" y="8686800"/>
            <a:ext cx="6858000" cy="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34" name="Chart 333"/>
          <p:cNvGraphicFramePr>
            <a:graphicFrameLocks/>
          </p:cNvGraphicFramePr>
          <p:nvPr>
            <p:extLst>
              <p:ext uri="{D42A27DB-BD31-4B8C-83A1-F6EECF244321}">
                <p14:modId xmlns:p14="http://schemas.microsoft.com/office/powerpoint/2010/main" val="1208506946"/>
              </p:ext>
            </p:extLst>
          </p:nvPr>
        </p:nvGraphicFramePr>
        <p:xfrm>
          <a:off x="359568" y="3886200"/>
          <a:ext cx="6041232"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023407" y="4175523"/>
            <a:ext cx="5029200" cy="1200329"/>
          </a:xfrm>
          <a:prstGeom prst="rect">
            <a:avLst/>
          </a:prstGeom>
          <a:noFill/>
        </p:spPr>
        <p:txBody>
          <a:bodyPr wrap="square" rtlCol="0">
            <a:spAutoFit/>
          </a:bodyPr>
          <a:lstStyle/>
          <a:p>
            <a:r>
              <a:rPr lang="en-US" dirty="0" smtClean="0"/>
              <a:t>The comparison between the points for each autonomous point opportunity lets us see how we can pair each task so we can maximize our score in our autonomous period.</a:t>
            </a:r>
            <a:endParaRPr lang="en-US" dirty="0"/>
          </a:p>
        </p:txBody>
      </p:sp>
      <p:sp>
        <p:nvSpPr>
          <p:cNvPr id="3" name="TextBox 2"/>
          <p:cNvSpPr txBox="1"/>
          <p:nvPr/>
        </p:nvSpPr>
        <p:spPr>
          <a:xfrm>
            <a:off x="179833" y="896124"/>
            <a:ext cx="5846887" cy="923330"/>
          </a:xfrm>
          <a:prstGeom prst="rect">
            <a:avLst/>
          </a:prstGeom>
          <a:noFill/>
        </p:spPr>
        <p:txBody>
          <a:bodyPr wrap="square" rtlCol="0">
            <a:spAutoFit/>
          </a:bodyPr>
          <a:lstStyle/>
          <a:p>
            <a:r>
              <a:rPr lang="en-US" b="1" dirty="0" smtClean="0"/>
              <a:t>Goal:</a:t>
            </a:r>
          </a:p>
          <a:p>
            <a:r>
              <a:rPr lang="en-US" dirty="0" smtClean="0"/>
              <a:t>Create an effective and efficient autonomous that can maximize our score in this time.</a:t>
            </a:r>
            <a:endParaRPr lang="en-US" dirty="0"/>
          </a:p>
        </p:txBody>
      </p:sp>
      <p:sp>
        <p:nvSpPr>
          <p:cNvPr id="11" name="TextBox 10"/>
          <p:cNvSpPr txBox="1"/>
          <p:nvPr/>
        </p:nvSpPr>
        <p:spPr>
          <a:xfrm>
            <a:off x="228600" y="2113910"/>
            <a:ext cx="6352033" cy="923330"/>
          </a:xfrm>
          <a:prstGeom prst="rect">
            <a:avLst/>
          </a:prstGeom>
          <a:noFill/>
        </p:spPr>
        <p:txBody>
          <a:bodyPr wrap="square" rtlCol="0">
            <a:spAutoFit/>
          </a:bodyPr>
          <a:lstStyle/>
          <a:p>
            <a:r>
              <a:rPr lang="en-US" dirty="0" smtClean="0"/>
              <a:t>Our Autonomous: Our autonomous is programmed to get off the ramp and score in the small rolling goal. Then we hook onto the rolling goal and bring it back into the parking zone.</a:t>
            </a:r>
            <a:endParaRPr lang="en-US" dirty="0"/>
          </a:p>
        </p:txBody>
      </p:sp>
    </p:spTree>
    <p:extLst>
      <p:ext uri="{BB962C8B-B14F-4D97-AF65-F5344CB8AC3E}">
        <p14:creationId xmlns:p14="http://schemas.microsoft.com/office/powerpoint/2010/main" val="3000598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140</Words>
  <Application>Microsoft Office PowerPoint</Application>
  <PresentationFormat>On-screen Show (4:3)</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Gregory</dc:creator>
  <cp:lastModifiedBy>Sam</cp:lastModifiedBy>
  <cp:revision>18</cp:revision>
  <cp:lastPrinted>2014-12-29T23:38:16Z</cp:lastPrinted>
  <dcterms:created xsi:type="dcterms:W3CDTF">2014-12-29T22:40:26Z</dcterms:created>
  <dcterms:modified xsi:type="dcterms:W3CDTF">2015-02-28T05:32:19Z</dcterms:modified>
</cp:coreProperties>
</file>