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2268" y="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1E89E48-8576-4364-AEE5-8A0B45BFE75A}" type="datetimeFigureOut">
              <a:rPr lang="en-US" smtClean="0"/>
              <a:t>1/5/2015</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9E377E1-CF7B-4F5B-AF72-EBBEE1782764}" type="slidenum">
              <a:rPr lang="en-US" smtClean="0"/>
              <a:t>‹#›</a:t>
            </a:fld>
            <a:endParaRPr lang="en-US"/>
          </a:p>
        </p:txBody>
      </p:sp>
    </p:spTree>
    <p:extLst>
      <p:ext uri="{BB962C8B-B14F-4D97-AF65-F5344CB8AC3E}">
        <p14:creationId xmlns:p14="http://schemas.microsoft.com/office/powerpoint/2010/main" val="208934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E377E1-CF7B-4F5B-AF72-EBBEE1782764}" type="slidenum">
              <a:rPr lang="en-US" smtClean="0"/>
              <a:t>1</a:t>
            </a:fld>
            <a:endParaRPr lang="en-US"/>
          </a:p>
        </p:txBody>
      </p:sp>
    </p:spTree>
    <p:extLst>
      <p:ext uri="{BB962C8B-B14F-4D97-AF65-F5344CB8AC3E}">
        <p14:creationId xmlns:p14="http://schemas.microsoft.com/office/powerpoint/2010/main" val="602806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E377E1-CF7B-4F5B-AF72-EBBEE1782764}" type="slidenum">
              <a:rPr lang="en-US" smtClean="0"/>
              <a:t>2</a:t>
            </a:fld>
            <a:endParaRPr lang="en-US"/>
          </a:p>
        </p:txBody>
      </p:sp>
    </p:spTree>
    <p:extLst>
      <p:ext uri="{BB962C8B-B14F-4D97-AF65-F5344CB8AC3E}">
        <p14:creationId xmlns:p14="http://schemas.microsoft.com/office/powerpoint/2010/main" val="60280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85403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62137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23481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18646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813E1-1AFB-4AFC-8F16-DB77EBC4F0A6}"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73941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7813E1-1AFB-4AFC-8F16-DB77EBC4F0A6}" type="datetimeFigureOut">
              <a:rPr lang="en-US" smtClean="0"/>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92379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7813E1-1AFB-4AFC-8F16-DB77EBC4F0A6}" type="datetimeFigureOut">
              <a:rPr lang="en-US" smtClean="0"/>
              <a:t>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3234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813E1-1AFB-4AFC-8F16-DB77EBC4F0A6}" type="datetimeFigureOut">
              <a:rPr lang="en-US" smtClean="0"/>
              <a:t>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32207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813E1-1AFB-4AFC-8F16-DB77EBC4F0A6}" type="datetimeFigureOut">
              <a:rPr lang="en-US" smtClean="0"/>
              <a:t>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121901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13E1-1AFB-4AFC-8F16-DB77EBC4F0A6}" type="datetimeFigureOut">
              <a:rPr lang="en-US" smtClean="0"/>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97379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13E1-1AFB-4AFC-8F16-DB77EBC4F0A6}" type="datetimeFigureOut">
              <a:rPr lang="en-US" smtClean="0"/>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4000424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07813E1-1AFB-4AFC-8F16-DB77EBC4F0A6}" type="datetimeFigureOut">
              <a:rPr lang="en-US" smtClean="0"/>
              <a:t>1/5/2015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4AC85FEC-3BE4-4F2D-8723-A875ECC13DED}" type="slidenum">
              <a:rPr lang="en-US" smtClean="0"/>
              <a:t>‹#›</a:t>
            </a:fld>
            <a:endParaRPr lang="en-US"/>
          </a:p>
        </p:txBody>
      </p:sp>
    </p:spTree>
    <p:extLst>
      <p:ext uri="{BB962C8B-B14F-4D97-AF65-F5344CB8AC3E}">
        <p14:creationId xmlns:p14="http://schemas.microsoft.com/office/powerpoint/2010/main" val="83044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5" name="Rounded Rectangle 4"/>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8" name="Rounded Rectangle 7"/>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Sign                                       Date  </a:t>
            </a:r>
          </a:p>
        </p:txBody>
      </p:sp>
      <p:sp>
        <p:nvSpPr>
          <p:cNvPr id="9" name="Rounded Rectangle 8"/>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a:t>
            </a:r>
            <a:r>
              <a:rPr lang="en-US" sz="800" dirty="0">
                <a:solidFill>
                  <a:schemeClr val="dk1"/>
                </a:solidFill>
              </a:rPr>
              <a:t>Stop</a:t>
            </a:r>
          </a:p>
        </p:txBody>
      </p:sp>
      <p:sp>
        <p:nvSpPr>
          <p:cNvPr id="10" name="Rounded Rectangle 9"/>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a:t>
            </a:r>
            <a:endParaRPr lang="en-US" dirty="0"/>
          </a:p>
        </p:txBody>
      </p:sp>
      <p:cxnSp>
        <p:nvCxnSpPr>
          <p:cNvPr id="12" name="Straight Connector 11"/>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0"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114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129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251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281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0" y="297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4968" y="335768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0" y="464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98" y="4657342"/>
            <a:ext cx="5892804" cy="3314702"/>
          </a:xfrm>
          <a:prstGeom prst="rect">
            <a:avLst/>
          </a:prstGeom>
        </p:spPr>
      </p:pic>
      <p:sp>
        <p:nvSpPr>
          <p:cNvPr id="6" name="TextBox 5"/>
          <p:cNvSpPr txBox="1"/>
          <p:nvPr/>
        </p:nvSpPr>
        <p:spPr>
          <a:xfrm>
            <a:off x="673374" y="789325"/>
            <a:ext cx="5334000" cy="2800767"/>
          </a:xfrm>
          <a:prstGeom prst="rect">
            <a:avLst/>
          </a:prstGeom>
          <a:noFill/>
        </p:spPr>
        <p:txBody>
          <a:bodyPr wrap="square" rtlCol="0">
            <a:spAutoFit/>
          </a:bodyPr>
          <a:lstStyle/>
          <a:p>
            <a:pPr algn="just"/>
            <a:r>
              <a:rPr lang="en-US" sz="2200" dirty="0" smtClean="0"/>
              <a:t>On January 3</a:t>
            </a:r>
            <a:r>
              <a:rPr lang="en-US" sz="2200" baseline="30000" dirty="0" smtClean="0"/>
              <a:t>rd</a:t>
            </a:r>
            <a:r>
              <a:rPr lang="en-US" sz="2200" dirty="0" smtClean="0"/>
              <a:t>, 2015, our team competed in a New Jersey Qualifier at Liberty Science Center. We used our newly made robot that included a  carbon-fiber chasse, </a:t>
            </a:r>
            <a:r>
              <a:rPr lang="en-US" sz="2200" dirty="0" smtClean="0"/>
              <a:t>a </a:t>
            </a:r>
            <a:r>
              <a:rPr lang="en-US" sz="2200" dirty="0" smtClean="0"/>
              <a:t>swerve-drive, and scissor lift that also was not entirely operational. We did emerge successful </a:t>
            </a:r>
            <a:r>
              <a:rPr lang="en-US" sz="2200" dirty="0" smtClean="0"/>
              <a:t>at </a:t>
            </a:r>
            <a:r>
              <a:rPr lang="en-US" sz="2200" dirty="0" smtClean="0"/>
              <a:t>the end of the Qualifier, due to strategic driving in </a:t>
            </a:r>
            <a:r>
              <a:rPr lang="en-US" sz="2200" dirty="0" smtClean="0"/>
              <a:t>tele-op.</a:t>
            </a:r>
            <a:endParaRPr lang="en-US" sz="2200" dirty="0"/>
          </a:p>
        </p:txBody>
      </p:sp>
    </p:spTree>
    <p:extLst>
      <p:ext uri="{BB962C8B-B14F-4D97-AF65-F5344CB8AC3E}">
        <p14:creationId xmlns:p14="http://schemas.microsoft.com/office/powerpoint/2010/main" val="300059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5" name="Rounded Rectangle 4"/>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8" name="Rounded Rectangle 7"/>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Sign                                       Date  </a:t>
            </a:r>
          </a:p>
        </p:txBody>
      </p:sp>
      <p:sp>
        <p:nvSpPr>
          <p:cNvPr id="9" name="Rounded Rectangle 8"/>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a:t>
            </a:r>
            <a:r>
              <a:rPr lang="en-US" sz="800" dirty="0">
                <a:solidFill>
                  <a:schemeClr val="dk1"/>
                </a:solidFill>
              </a:rPr>
              <a:t>Stop</a:t>
            </a:r>
          </a:p>
        </p:txBody>
      </p:sp>
      <p:sp>
        <p:nvSpPr>
          <p:cNvPr id="10" name="Rounded Rectangle 9"/>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a:t>
            </a:r>
            <a:endParaRPr lang="en-US" dirty="0"/>
          </a:p>
        </p:txBody>
      </p:sp>
      <p:cxnSp>
        <p:nvCxnSpPr>
          <p:cNvPr id="12" name="Straight Connector 11"/>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0"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20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129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251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126187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342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0" y="464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 y="709678"/>
            <a:ext cx="5867401" cy="3416320"/>
          </a:xfrm>
          <a:prstGeom prst="rect">
            <a:avLst/>
          </a:prstGeom>
          <a:noFill/>
        </p:spPr>
        <p:txBody>
          <a:bodyPr wrap="square" rtlCol="0">
            <a:spAutoFit/>
          </a:bodyPr>
          <a:lstStyle/>
          <a:p>
            <a:r>
              <a:rPr lang="en-US" dirty="0" smtClean="0"/>
              <a:t>What we decided we needed to work on after this Qualifier:</a:t>
            </a:r>
          </a:p>
          <a:p>
            <a:endParaRPr lang="en-US" dirty="0"/>
          </a:p>
          <a:p>
            <a:pPr marL="342900" indent="-342900">
              <a:buAutoNum type="arabicParenR"/>
            </a:pPr>
            <a:r>
              <a:rPr lang="en-US" dirty="0" smtClean="0"/>
              <a:t>We have to add another motor to the scissor lift in order to give it enough power to raise up and down in order to score in all the rolling goals and the 120 cm. goal.</a:t>
            </a:r>
          </a:p>
          <a:p>
            <a:pPr marL="342900" indent="-342900">
              <a:buAutoNum type="arabicParenR"/>
            </a:pPr>
            <a:r>
              <a:rPr lang="en-US" dirty="0" smtClean="0"/>
              <a:t>We have to change the servos in the swerve drive pods to MG’s so that they will be strong enough to hold the wheel in position, making our swerve drive mechanism possible. </a:t>
            </a:r>
          </a:p>
          <a:p>
            <a:pPr marL="342900" indent="-342900">
              <a:buAutoNum type="arabicParenR"/>
            </a:pPr>
            <a:r>
              <a:rPr lang="en-US" dirty="0" smtClean="0"/>
              <a:t>We need to work on our tele-op and color sensor autonomous codes, as well as a swerve-drive code.</a:t>
            </a:r>
          </a:p>
          <a:p>
            <a:endParaRPr lang="en-US" dirty="0"/>
          </a:p>
        </p:txBody>
      </p:sp>
      <p:sp>
        <p:nvSpPr>
          <p:cNvPr id="6" name="AutoShape 2" descr="Displaying 20150103_152326.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31" y="3938110"/>
            <a:ext cx="6083682" cy="4562762"/>
          </a:xfrm>
          <a:prstGeom prst="rect">
            <a:avLst/>
          </a:prstGeom>
        </p:spPr>
      </p:pic>
    </p:spTree>
    <p:extLst>
      <p:ext uri="{BB962C8B-B14F-4D97-AF65-F5344CB8AC3E}">
        <p14:creationId xmlns:p14="http://schemas.microsoft.com/office/powerpoint/2010/main" val="504838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200</Words>
  <Application>Microsoft Office PowerPoint</Application>
  <PresentationFormat>On-screen Show (4:3)</PresentationFormat>
  <Paragraphs>18</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Gregory</dc:creator>
  <cp:lastModifiedBy>Raj</cp:lastModifiedBy>
  <cp:revision>10</cp:revision>
  <cp:lastPrinted>2014-12-29T23:38:16Z</cp:lastPrinted>
  <dcterms:created xsi:type="dcterms:W3CDTF">2014-12-29T22:40:26Z</dcterms:created>
  <dcterms:modified xsi:type="dcterms:W3CDTF">2015-01-06T02:11:10Z</dcterms:modified>
</cp:coreProperties>
</file>