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040" y="-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E89E48-8576-4364-AEE5-8A0B45BFE75A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E377E1-CF7B-4F5B-AF72-EBBEE178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77E1-CF7B-4F5B-AF72-EBBEE1782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0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13E1-1AFB-4AFC-8F16-DB77EBC4F0A6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" y="22860"/>
            <a:ext cx="251460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7350  Team Watt NXT, Edison New Jersey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63662" y="22860"/>
            <a:ext cx="152400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Page</a:t>
            </a:r>
            <a:r>
              <a:rPr lang="en-US" sz="700" dirty="0" smtClean="0"/>
              <a:t> </a:t>
            </a:r>
            <a:r>
              <a:rPr lang="en-US" sz="800" dirty="0" smtClean="0"/>
              <a:t>Number </a:t>
            </a:r>
            <a:endParaRPr lang="en-US" sz="800" dirty="0"/>
          </a:p>
        </p:txBody>
      </p:sp>
      <p:sp>
        <p:nvSpPr>
          <p:cNvPr id="8" name="Rounded Rectangle 7"/>
          <p:cNvSpPr/>
          <p:nvPr/>
        </p:nvSpPr>
        <p:spPr>
          <a:xfrm>
            <a:off x="0" y="8763000"/>
            <a:ext cx="4953000" cy="35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dk1"/>
                </a:solidFill>
              </a:rPr>
              <a:t>Recorded by  </a:t>
            </a:r>
            <a:r>
              <a:rPr lang="en-US" sz="800" dirty="0" smtClean="0">
                <a:solidFill>
                  <a:schemeClr val="dk1"/>
                </a:solidFill>
              </a:rPr>
              <a:t>Vishal Sriram                                                                    Sign                                       Date:  March 14, 2015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29200" y="8763000"/>
            <a:ext cx="1809262" cy="350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dk1"/>
                </a:solidFill>
              </a:rPr>
              <a:t>Time </a:t>
            </a:r>
            <a:br>
              <a:rPr lang="en-US" sz="800" dirty="0" smtClean="0">
                <a:solidFill>
                  <a:schemeClr val="dk1"/>
                </a:solidFill>
              </a:rPr>
            </a:br>
            <a:r>
              <a:rPr lang="en-US" sz="800" dirty="0" smtClean="0">
                <a:solidFill>
                  <a:schemeClr val="dk1"/>
                </a:solidFill>
              </a:rPr>
              <a:t>Start                           </a:t>
            </a:r>
            <a:r>
              <a:rPr lang="en-US" sz="800" dirty="0">
                <a:solidFill>
                  <a:schemeClr val="dk1"/>
                </a:solidFill>
              </a:rPr>
              <a:t>Stop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83180" y="22860"/>
            <a:ext cx="2644140" cy="312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/>
              <a:t>Title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2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4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6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9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71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76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81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3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86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38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43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48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00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52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7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10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62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14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67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19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2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24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76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9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81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34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6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38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91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943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96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484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008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532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056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58000" y="381000"/>
            <a:ext cx="0" cy="83058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38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0" y="53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0" y="68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0" y="83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0" y="99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0" y="1143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0" y="1295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1447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0" y="1600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0" y="1752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0" y="1905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2057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2209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0" y="2362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0" y="2514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0" y="2667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0" y="2819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0" y="2971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0" y="3124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0" y="3276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4968" y="3357682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0" y="3581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0" y="3733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0" y="3886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0" y="4038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0" y="419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0" y="434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0" y="449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0" y="464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0" y="480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0" y="4953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5105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0" y="5257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0" y="5410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0" y="5562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0" y="5715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5867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0" y="6019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0" y="6172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0" y="6324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0" y="6477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6629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0" y="6781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0" y="6934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0" y="7086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0" y="7239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0" y="7391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0" y="7543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0" y="7696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7848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0" y="80010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0" y="81534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0" y="8305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0" y="84582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86106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-5862" y="8686800"/>
            <a:ext cx="6858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3505200"/>
            <a:ext cx="5410200" cy="4213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09600"/>
            <a:ext cx="373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Agenda: Test the Elevator Mechanism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We needed a quick way to test the Scissor Lift during competition quickly in between matches in order to test and quickly adjust the lift if needed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574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We have coded a control software that allows us to directly raise and lower the lift using the NXT buttons. It allows us to test the lift in between matches without needing a computer, and allows us to make the changes we need to.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7848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Accomplishment: Coded a utility so that we can test the scissor lift directly on the NXT without the need for an external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9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132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Gregory</dc:creator>
  <cp:lastModifiedBy>Vishal Sriram</cp:lastModifiedBy>
  <cp:revision>18</cp:revision>
  <cp:lastPrinted>2014-12-29T23:38:16Z</cp:lastPrinted>
  <dcterms:created xsi:type="dcterms:W3CDTF">2014-12-29T22:40:26Z</dcterms:created>
  <dcterms:modified xsi:type="dcterms:W3CDTF">2015-03-15T02:06:45Z</dcterms:modified>
</cp:coreProperties>
</file>