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4" y="-12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1E89E48-8576-4364-AEE5-8A0B45BFE75A}" type="datetimeFigureOut">
              <a:rPr lang="en-US" smtClean="0"/>
              <a:t>3/17/15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7100" y="696913"/>
            <a:ext cx="2616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9E377E1-CF7B-4F5B-AF72-EBBEE1782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4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377E1-CF7B-4F5B-AF72-EBBEE17827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06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13E1-1AFB-4AFC-8F16-DB77EBC4F0A6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3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13E1-1AFB-4AFC-8F16-DB77EBC4F0A6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7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13E1-1AFB-4AFC-8F16-DB77EBC4F0A6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1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13E1-1AFB-4AFC-8F16-DB77EBC4F0A6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6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13E1-1AFB-4AFC-8F16-DB77EBC4F0A6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1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13E1-1AFB-4AFC-8F16-DB77EBC4F0A6}" type="datetimeFigureOut">
              <a:rPr lang="en-US" smtClean="0"/>
              <a:t>3/17/15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9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13E1-1AFB-4AFC-8F16-DB77EBC4F0A6}" type="datetimeFigureOut">
              <a:rPr lang="en-US" smtClean="0"/>
              <a:t>3/17/15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13E1-1AFB-4AFC-8F16-DB77EBC4F0A6}" type="datetimeFigureOut">
              <a:rPr lang="en-US" smtClean="0"/>
              <a:t>3/17/15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7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13E1-1AFB-4AFC-8F16-DB77EBC4F0A6}" type="datetimeFigureOut">
              <a:rPr lang="en-US" smtClean="0"/>
              <a:t>3/17/15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1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13E1-1AFB-4AFC-8F16-DB77EBC4F0A6}" type="datetimeFigureOut">
              <a:rPr lang="en-US" smtClean="0"/>
              <a:t>3/17/15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9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13E1-1AFB-4AFC-8F16-DB77EBC4F0A6}" type="datetimeFigureOut">
              <a:rPr lang="en-US" smtClean="0"/>
              <a:t>3/17/15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2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813E1-1AFB-4AFC-8F16-DB77EBC4F0A6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100" y="22860"/>
            <a:ext cx="2514600" cy="3124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7350  Team Watt NXT, Edison New Jersey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63662" y="22860"/>
            <a:ext cx="1524000" cy="3124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Page</a:t>
            </a:r>
            <a:r>
              <a:rPr lang="en-US" sz="700" dirty="0" smtClean="0"/>
              <a:t> </a:t>
            </a:r>
            <a:r>
              <a:rPr lang="en-US" sz="800" dirty="0" smtClean="0"/>
              <a:t>Number </a:t>
            </a:r>
            <a:endParaRPr lang="en-US" sz="800" dirty="0"/>
          </a:p>
        </p:txBody>
      </p:sp>
      <p:sp>
        <p:nvSpPr>
          <p:cNvPr id="8" name="Rounded Rectangle 7"/>
          <p:cNvSpPr/>
          <p:nvPr/>
        </p:nvSpPr>
        <p:spPr>
          <a:xfrm>
            <a:off x="0" y="8763000"/>
            <a:ext cx="4953000" cy="3505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dk1"/>
                </a:solidFill>
              </a:rPr>
              <a:t>Recorded by     </a:t>
            </a:r>
            <a:r>
              <a:rPr lang="en-US" sz="800" dirty="0" smtClean="0">
                <a:solidFill>
                  <a:schemeClr val="dk1"/>
                </a:solidFill>
              </a:rPr>
              <a:t>Vishal Sriram                                                                            </a:t>
            </a:r>
            <a:r>
              <a:rPr lang="en-US" sz="800" dirty="0">
                <a:solidFill>
                  <a:schemeClr val="dk1"/>
                </a:solidFill>
              </a:rPr>
              <a:t>Sign                                       Date 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029200" y="8763000"/>
            <a:ext cx="1809262" cy="3505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dk1"/>
                </a:solidFill>
              </a:rPr>
              <a:t>Time </a:t>
            </a:r>
            <a:br>
              <a:rPr lang="en-US" sz="800" dirty="0" smtClean="0">
                <a:solidFill>
                  <a:schemeClr val="dk1"/>
                </a:solidFill>
              </a:rPr>
            </a:br>
            <a:r>
              <a:rPr lang="en-US" sz="800" dirty="0" smtClean="0">
                <a:solidFill>
                  <a:schemeClr val="dk1"/>
                </a:solidFill>
              </a:rPr>
              <a:t>Start                           </a:t>
            </a:r>
            <a:r>
              <a:rPr lang="en-US" sz="800" dirty="0">
                <a:solidFill>
                  <a:schemeClr val="dk1"/>
                </a:solidFill>
              </a:rPr>
              <a:t>Stop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583180" y="22860"/>
            <a:ext cx="2644140" cy="3124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Title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48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572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96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620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144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668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2192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3716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5240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764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288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9812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336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860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384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908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432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8956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0480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004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528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052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6576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8100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9624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148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2672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196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5720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7244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8768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0292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1816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3340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4864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6388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7912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9436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0960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2484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4008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5532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7056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8580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3810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0" y="5334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0" y="685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0" y="8382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0" y="9906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0" y="11430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0" y="12954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0" y="1447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0" y="16002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0" y="17526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0" y="19050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0" y="20574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0" y="2209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0" y="23622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0" y="25146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0" y="26670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0" y="28194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0" y="2971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0" y="31242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0" y="32766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0" y="34290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0" y="35814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0" y="3733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0" y="38862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0" y="40386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0" y="41910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0" y="43434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0" y="4495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0" y="46482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0" y="48006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0" y="49530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0" y="51054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0" y="5257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0" y="54102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0" y="55626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0" y="57150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58674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0" y="6019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0" y="61722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0" y="63246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0" y="64770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0" y="66294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0" y="6781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0" y="69342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0" y="70866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0" y="72390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0" y="73914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0" y="7543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0" y="76962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0" y="78486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0" y="80010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0" y="81534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0" y="8305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0" y="84582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0" y="86106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-5862" y="8686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48000"/>
            <a:ext cx="58928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205740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Solution:  Make a control software in order to quickly change and test the servo positions of the wheel-pod in order to test and manipulate the servos without the need of activating Tele-OP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066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0217" y="697468"/>
            <a:ext cx="6527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Problem: </a:t>
            </a:r>
            <a:r>
              <a:rPr lang="en-US" dirty="0" smtClean="0"/>
              <a:t>Our wheels need to </a:t>
            </a:r>
            <a:r>
              <a:rPr lang="en-US" dirty="0"/>
              <a:t>be </a:t>
            </a:r>
            <a:r>
              <a:rPr lang="en-US" dirty="0" smtClean="0"/>
              <a:t>occasionally tested and orientated in order for our swerve pods to be fully efficient and in maximum working capacity. This may have to be done between matches, so we need a convenient way to test the wheel pods. </a:t>
            </a:r>
          </a:p>
        </p:txBody>
      </p:sp>
    </p:spTree>
    <p:extLst>
      <p:ext uri="{BB962C8B-B14F-4D97-AF65-F5344CB8AC3E}">
        <p14:creationId xmlns:p14="http://schemas.microsoft.com/office/powerpoint/2010/main" val="3000598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104</Words>
  <Application>Microsoft Macintosh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Ryan, Gregory</dc:creator>
  <cp:lastModifiedBy>Vishal Sriram</cp:lastModifiedBy>
  <cp:revision>18</cp:revision>
  <cp:lastPrinted>2014-12-29T23:38:16Z</cp:lastPrinted>
  <dcterms:created xsi:type="dcterms:W3CDTF">2014-12-29T22:40:26Z</dcterms:created>
  <dcterms:modified xsi:type="dcterms:W3CDTF">2015-03-18T01:31:40Z</dcterms:modified>
</cp:coreProperties>
</file>