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07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E89E48-8576-4364-AEE5-8A0B45BFE75A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9E377E1-CF7B-4F5B-AF72-EBBEE178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77E1-CF7B-4F5B-AF72-EBBEE1782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13E1-1AFB-4AFC-8F16-DB77EBC4F0A6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5FEC-3BE4-4F2D-8723-A875ECC1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838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Gregory</dc:creator>
  <cp:lastModifiedBy>Sam</cp:lastModifiedBy>
  <cp:revision>13</cp:revision>
  <cp:lastPrinted>2014-12-29T23:38:16Z</cp:lastPrinted>
  <dcterms:created xsi:type="dcterms:W3CDTF">2014-12-29T22:40:26Z</dcterms:created>
  <dcterms:modified xsi:type="dcterms:W3CDTF">2015-03-06T14:30:47Z</dcterms:modified>
</cp:coreProperties>
</file>