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6858000" cy="9144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2118" y="12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3548686757932825E-2"/>
          <c:y val="0.17750609298837644"/>
          <c:w val="0.90286351706036749"/>
          <c:h val="0.64846860488592772"/>
        </c:manualLayout>
      </c:layout>
      <c:barChart>
        <c:barDir val="col"/>
        <c:grouping val="clustered"/>
        <c:varyColors val="0"/>
        <c:ser>
          <c:idx val="0"/>
          <c:order val="0"/>
          <c:tx>
            <c:strRef>
              <c:f>Sheet1!$C$2</c:f>
              <c:strCache>
                <c:ptCount val="1"/>
                <c:pt idx="0">
                  <c:v>Points</c:v>
                </c:pt>
              </c:strCache>
            </c:strRef>
          </c:tx>
          <c:spPr>
            <a:solidFill>
              <a:schemeClr val="accent1"/>
            </a:solidFill>
            <a:ln>
              <a:noFill/>
            </a:ln>
            <a:effectLst/>
          </c:spPr>
          <c:invertIfNegative val="0"/>
          <c:cat>
            <c:strRef>
              <c:f>Sheet1!$B$3:$B$7</c:f>
              <c:strCache>
                <c:ptCount val="5"/>
                <c:pt idx="0">
                  <c:v>Get of Ramp</c:v>
                </c:pt>
                <c:pt idx="1">
                  <c:v>Knock Kickstand </c:v>
                </c:pt>
                <c:pt idx="2">
                  <c:v>Ball in Center Goal(Per Goal)</c:v>
                </c:pt>
                <c:pt idx="3">
                  <c:v>Ball in Rolling Goal</c:v>
                </c:pt>
                <c:pt idx="4">
                  <c:v>Relocate Rolling Goal in Parking Zone(Per Goal)</c:v>
                </c:pt>
              </c:strCache>
            </c:strRef>
          </c:cat>
          <c:val>
            <c:numRef>
              <c:f>Sheet1!$C$3:$C$7</c:f>
              <c:numCache>
                <c:formatCode>General</c:formatCode>
                <c:ptCount val="5"/>
                <c:pt idx="0">
                  <c:v>20</c:v>
                </c:pt>
                <c:pt idx="1">
                  <c:v>30</c:v>
                </c:pt>
                <c:pt idx="2">
                  <c:v>30</c:v>
                </c:pt>
                <c:pt idx="3">
                  <c:v>60</c:v>
                </c:pt>
                <c:pt idx="4">
                  <c:v>20</c:v>
                </c:pt>
              </c:numCache>
            </c:numRef>
          </c:val>
        </c:ser>
        <c:dLbls>
          <c:showLegendKey val="0"/>
          <c:showVal val="0"/>
          <c:showCatName val="0"/>
          <c:showSerName val="0"/>
          <c:showPercent val="0"/>
          <c:showBubbleSize val="0"/>
        </c:dLbls>
        <c:gapWidth val="219"/>
        <c:overlap val="-27"/>
        <c:axId val="154719536"/>
        <c:axId val="154710576"/>
      </c:barChart>
      <c:catAx>
        <c:axId val="154719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710576"/>
        <c:crosses val="autoZero"/>
        <c:auto val="1"/>
        <c:lblAlgn val="ctr"/>
        <c:lblOffset val="100"/>
        <c:noMultiLvlLbl val="0"/>
      </c:catAx>
      <c:valAx>
        <c:axId val="154710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7195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1E89E48-8576-4364-AEE5-8A0B45BFE75A}" type="datetimeFigureOut">
              <a:rPr lang="en-US" smtClean="0"/>
              <a:t>3/5/2015</a:t>
            </a:fld>
            <a:endParaRPr lang="en-US"/>
          </a:p>
        </p:txBody>
      </p:sp>
      <p:sp>
        <p:nvSpPr>
          <p:cNvPr id="4" name="Slide Image Placeholder 3"/>
          <p:cNvSpPr>
            <a:spLocks noGrp="1" noRot="1" noChangeAspect="1"/>
          </p:cNvSpPr>
          <p:nvPr>
            <p:ph type="sldImg" idx="2"/>
          </p:nvPr>
        </p:nvSpPr>
        <p:spPr>
          <a:xfrm>
            <a:off x="2197100" y="696913"/>
            <a:ext cx="2616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9E377E1-CF7B-4F5B-AF72-EBBEE1782764}" type="slidenum">
              <a:rPr lang="en-US" smtClean="0"/>
              <a:t>‹#›</a:t>
            </a:fld>
            <a:endParaRPr lang="en-US"/>
          </a:p>
        </p:txBody>
      </p:sp>
    </p:spTree>
    <p:extLst>
      <p:ext uri="{BB962C8B-B14F-4D97-AF65-F5344CB8AC3E}">
        <p14:creationId xmlns:p14="http://schemas.microsoft.com/office/powerpoint/2010/main" val="2089349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E377E1-CF7B-4F5B-AF72-EBBEE1782764}" type="slidenum">
              <a:rPr lang="en-US" smtClean="0"/>
              <a:t>1</a:t>
            </a:fld>
            <a:endParaRPr lang="en-US"/>
          </a:p>
        </p:txBody>
      </p:sp>
    </p:spTree>
    <p:extLst>
      <p:ext uri="{BB962C8B-B14F-4D97-AF65-F5344CB8AC3E}">
        <p14:creationId xmlns:p14="http://schemas.microsoft.com/office/powerpoint/2010/main" val="602806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7813E1-1AFB-4AFC-8F16-DB77EBC4F0A6}"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3854032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813E1-1AFB-4AFC-8F16-DB77EBC4F0A6}"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2621378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813E1-1AFB-4AFC-8F16-DB77EBC4F0A6}"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3234811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813E1-1AFB-4AFC-8F16-DB77EBC4F0A6}"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18646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7813E1-1AFB-4AFC-8F16-DB77EBC4F0A6}" type="datetimeFigureOut">
              <a:rPr lang="en-US" smtClean="0"/>
              <a:t>3/5/2015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273941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7813E1-1AFB-4AFC-8F16-DB77EBC4F0A6}"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2923792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7813E1-1AFB-4AFC-8F16-DB77EBC4F0A6}" type="datetimeFigureOut">
              <a:rPr lang="en-US" smtClean="0"/>
              <a:t>3/5/2015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33234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7813E1-1AFB-4AFC-8F16-DB77EBC4F0A6}" type="datetimeFigureOut">
              <a:rPr lang="en-US" smtClean="0"/>
              <a:t>3/5/2015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2322072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813E1-1AFB-4AFC-8F16-DB77EBC4F0A6}" type="datetimeFigureOut">
              <a:rPr lang="en-US" smtClean="0"/>
              <a:t>3/5/2015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121901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7813E1-1AFB-4AFC-8F16-DB77EBC4F0A6}"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97379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7813E1-1AFB-4AFC-8F16-DB77EBC4F0A6}" type="datetimeFigureOut">
              <a:rPr lang="en-US" smtClean="0"/>
              <a:t>3/5/2015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4000424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07813E1-1AFB-4AFC-8F16-DB77EBC4F0A6}" type="datetimeFigureOut">
              <a:rPr lang="en-US" smtClean="0"/>
              <a:t>3/5/2015</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4AC85FEC-3BE4-4F2D-8723-A875ECC13DED}" type="slidenum">
              <a:rPr lang="en-US" smtClean="0"/>
              <a:t>‹#›</a:t>
            </a:fld>
            <a:endParaRPr lang="en-US"/>
          </a:p>
        </p:txBody>
      </p:sp>
    </p:spTree>
    <p:extLst>
      <p:ext uri="{BB962C8B-B14F-4D97-AF65-F5344CB8AC3E}">
        <p14:creationId xmlns:p14="http://schemas.microsoft.com/office/powerpoint/2010/main" val="830440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100" y="22860"/>
            <a:ext cx="251460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00" dirty="0"/>
              <a:t>7350  Team Watt NXT, Edison New Jersey</a:t>
            </a:r>
          </a:p>
        </p:txBody>
      </p:sp>
      <p:sp>
        <p:nvSpPr>
          <p:cNvPr id="5" name="Rounded Rectangle 4"/>
          <p:cNvSpPr/>
          <p:nvPr/>
        </p:nvSpPr>
        <p:spPr>
          <a:xfrm>
            <a:off x="5263662" y="22860"/>
            <a:ext cx="152400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t>Page</a:t>
            </a:r>
            <a:r>
              <a:rPr lang="en-US" sz="700" dirty="0" smtClean="0"/>
              <a:t> </a:t>
            </a:r>
            <a:r>
              <a:rPr lang="en-US" sz="800" dirty="0" smtClean="0"/>
              <a:t>Number </a:t>
            </a:r>
            <a:endParaRPr lang="en-US" sz="800" dirty="0"/>
          </a:p>
        </p:txBody>
      </p:sp>
      <p:sp>
        <p:nvSpPr>
          <p:cNvPr id="8" name="Rounded Rectangle 7"/>
          <p:cNvSpPr/>
          <p:nvPr/>
        </p:nvSpPr>
        <p:spPr>
          <a:xfrm>
            <a:off x="0" y="8763000"/>
            <a:ext cx="4953000" cy="3505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a:solidFill>
                  <a:schemeClr val="dk1"/>
                </a:solidFill>
              </a:rPr>
              <a:t>Recorded by                                                                                                          Sign                                       Date  </a:t>
            </a:r>
          </a:p>
        </p:txBody>
      </p:sp>
      <p:sp>
        <p:nvSpPr>
          <p:cNvPr id="9" name="Rounded Rectangle 8"/>
          <p:cNvSpPr/>
          <p:nvPr/>
        </p:nvSpPr>
        <p:spPr>
          <a:xfrm>
            <a:off x="5029200" y="8763000"/>
            <a:ext cx="1809262" cy="3505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solidFill>
                  <a:schemeClr val="dk1"/>
                </a:solidFill>
              </a:rPr>
              <a:t>Time </a:t>
            </a:r>
            <a:br>
              <a:rPr lang="en-US" sz="800" dirty="0" smtClean="0">
                <a:solidFill>
                  <a:schemeClr val="dk1"/>
                </a:solidFill>
              </a:rPr>
            </a:br>
            <a:r>
              <a:rPr lang="en-US" sz="800" dirty="0" smtClean="0">
                <a:solidFill>
                  <a:schemeClr val="dk1"/>
                </a:solidFill>
              </a:rPr>
              <a:t>Start                           </a:t>
            </a:r>
            <a:r>
              <a:rPr lang="en-US" sz="800" dirty="0">
                <a:solidFill>
                  <a:schemeClr val="dk1"/>
                </a:solidFill>
              </a:rPr>
              <a:t>Stop</a:t>
            </a:r>
          </a:p>
        </p:txBody>
      </p:sp>
      <p:sp>
        <p:nvSpPr>
          <p:cNvPr id="10" name="Rounded Rectangle 9"/>
          <p:cNvSpPr/>
          <p:nvPr/>
        </p:nvSpPr>
        <p:spPr>
          <a:xfrm>
            <a:off x="2583180" y="22860"/>
            <a:ext cx="264414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t>Title</a:t>
            </a:r>
            <a:endParaRPr lang="en-US" dirty="0"/>
          </a:p>
        </p:txBody>
      </p:sp>
      <p:cxnSp>
        <p:nvCxnSpPr>
          <p:cNvPr id="12" name="Straight Connector 11"/>
          <p:cNvCxnSpPr/>
          <p:nvPr/>
        </p:nvCxnSpPr>
        <p:spPr>
          <a:xfrm>
            <a:off x="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52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7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9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62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14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66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19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71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524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76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828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981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33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86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438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590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43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895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048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00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352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505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657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810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962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114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267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419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572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724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876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029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181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334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486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638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791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943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248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400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553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705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858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38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0" y="53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0" y="68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0" y="83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0" y="99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0" y="1143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0" y="1295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0" y="1447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0" y="1600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0" y="1752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0" y="1905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0" y="2057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0" y="2209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0" y="2362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0" y="2514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0" y="2667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0" y="2819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0" y="2971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0" y="312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0" y="3276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4968" y="3357682"/>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0" y="3581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0" y="3733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0" y="3886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0" y="4038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0" y="419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0" y="434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0" y="449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0" y="464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0" y="480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0" y="4953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0" y="5105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0" y="5257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0" y="5410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0" y="5562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0" y="5715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5867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0" y="6019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0" y="6172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0" y="6324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0" y="6477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0" y="6629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0" y="6781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0" y="693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0" y="7086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0" y="7239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0" y="7391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0" y="7543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0" y="7696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0" y="7848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0" y="800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0" y="815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0" y="830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0" y="845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0" y="861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5862" y="8686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7" name="Rounded Rectangle 116"/>
          <p:cNvSpPr/>
          <p:nvPr/>
        </p:nvSpPr>
        <p:spPr>
          <a:xfrm>
            <a:off x="38100" y="22860"/>
            <a:ext cx="251460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00" dirty="0"/>
              <a:t>7350  Team Watt NXT, Edison New Jersey</a:t>
            </a:r>
          </a:p>
        </p:txBody>
      </p:sp>
      <p:sp>
        <p:nvSpPr>
          <p:cNvPr id="118" name="Rounded Rectangle 117"/>
          <p:cNvSpPr/>
          <p:nvPr/>
        </p:nvSpPr>
        <p:spPr>
          <a:xfrm>
            <a:off x="5263662" y="22860"/>
            <a:ext cx="152400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t>Page</a:t>
            </a:r>
            <a:r>
              <a:rPr lang="en-US" sz="700" dirty="0" smtClean="0"/>
              <a:t> </a:t>
            </a:r>
            <a:r>
              <a:rPr lang="en-US" sz="800" dirty="0" smtClean="0"/>
              <a:t>Number </a:t>
            </a:r>
            <a:endParaRPr lang="en-US" sz="800" dirty="0"/>
          </a:p>
        </p:txBody>
      </p:sp>
      <p:sp>
        <p:nvSpPr>
          <p:cNvPr id="119" name="Rounded Rectangle 118"/>
          <p:cNvSpPr/>
          <p:nvPr/>
        </p:nvSpPr>
        <p:spPr>
          <a:xfrm>
            <a:off x="0" y="8763000"/>
            <a:ext cx="4953000" cy="3505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a:solidFill>
                  <a:schemeClr val="dk1"/>
                </a:solidFill>
              </a:rPr>
              <a:t>Recorded by                                                                                                          Sign                                       Date  </a:t>
            </a:r>
          </a:p>
        </p:txBody>
      </p:sp>
      <p:sp>
        <p:nvSpPr>
          <p:cNvPr id="120" name="Rounded Rectangle 119"/>
          <p:cNvSpPr/>
          <p:nvPr/>
        </p:nvSpPr>
        <p:spPr>
          <a:xfrm>
            <a:off x="5029200" y="8763000"/>
            <a:ext cx="1809262" cy="3505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solidFill>
                  <a:schemeClr val="dk1"/>
                </a:solidFill>
              </a:rPr>
              <a:t>Time </a:t>
            </a:r>
            <a:br>
              <a:rPr lang="en-US" sz="800" dirty="0" smtClean="0">
                <a:solidFill>
                  <a:schemeClr val="dk1"/>
                </a:solidFill>
              </a:rPr>
            </a:br>
            <a:r>
              <a:rPr lang="en-US" sz="800" dirty="0" smtClean="0">
                <a:solidFill>
                  <a:schemeClr val="dk1"/>
                </a:solidFill>
              </a:rPr>
              <a:t>Start                           </a:t>
            </a:r>
            <a:r>
              <a:rPr lang="en-US" sz="800" dirty="0">
                <a:solidFill>
                  <a:schemeClr val="dk1"/>
                </a:solidFill>
              </a:rPr>
              <a:t>Stop</a:t>
            </a:r>
          </a:p>
        </p:txBody>
      </p:sp>
      <p:sp>
        <p:nvSpPr>
          <p:cNvPr id="121" name="Rounded Rectangle 120"/>
          <p:cNvSpPr/>
          <p:nvPr/>
        </p:nvSpPr>
        <p:spPr>
          <a:xfrm>
            <a:off x="2583180" y="22860"/>
            <a:ext cx="264414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t>Title</a:t>
            </a:r>
            <a:endParaRPr lang="en-US" dirty="0"/>
          </a:p>
        </p:txBody>
      </p:sp>
      <p:cxnSp>
        <p:nvCxnSpPr>
          <p:cNvPr id="122" name="Straight Connector 121"/>
          <p:cNvCxnSpPr/>
          <p:nvPr/>
        </p:nvCxnSpPr>
        <p:spPr>
          <a:xfrm>
            <a:off x="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52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04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457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609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762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914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066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19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371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524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676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828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981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133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286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438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590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743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2895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3048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3200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3352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3505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3657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3810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3962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4114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4267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4419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4572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4724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4876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5029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5181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5334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5486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5638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5791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5943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6096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6248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6400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6553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6705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6858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0" y="38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0" y="53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0" y="68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0" y="83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0" y="99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0" y="1143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0" y="1295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0" y="1447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0" y="1600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0" y="1752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0" y="1905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0" y="2057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0" y="2209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0" y="2362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0" y="2514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0" y="2667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0" y="2819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0" y="2971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0" y="312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0" y="3276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4968" y="3357682"/>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0" y="3581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0" y="3733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0" y="3886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0" y="4038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0" y="419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0" y="434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0" y="449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0" y="464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0" y="480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0" y="4953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0" y="5105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0" y="5257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0" y="5410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0" y="5562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0" y="5715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0" y="5867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0" y="6019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0" y="6172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0" y="6324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0" y="6477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0" y="6629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0" y="6781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0" y="693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0" y="7086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0" y="7239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0" y="7391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0" y="7543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0" y="7696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0" y="7848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0" y="800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0" y="815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0" y="830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0" y="845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0" y="861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5862" y="8686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24" name="Rounded Rectangle 223"/>
          <p:cNvSpPr/>
          <p:nvPr/>
        </p:nvSpPr>
        <p:spPr>
          <a:xfrm>
            <a:off x="38100" y="22860"/>
            <a:ext cx="251460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00" dirty="0"/>
              <a:t>7350  Team Watt NXT, Edison New Jersey</a:t>
            </a:r>
          </a:p>
        </p:txBody>
      </p:sp>
      <p:sp>
        <p:nvSpPr>
          <p:cNvPr id="225" name="Rounded Rectangle 224"/>
          <p:cNvSpPr/>
          <p:nvPr/>
        </p:nvSpPr>
        <p:spPr>
          <a:xfrm>
            <a:off x="5263662" y="22860"/>
            <a:ext cx="152400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t>Page</a:t>
            </a:r>
            <a:r>
              <a:rPr lang="en-US" sz="700" dirty="0" smtClean="0"/>
              <a:t> </a:t>
            </a:r>
            <a:r>
              <a:rPr lang="en-US" sz="800" dirty="0" smtClean="0"/>
              <a:t>Number </a:t>
            </a:r>
            <a:endParaRPr lang="en-US" sz="800" dirty="0"/>
          </a:p>
        </p:txBody>
      </p:sp>
      <p:sp>
        <p:nvSpPr>
          <p:cNvPr id="226" name="Rounded Rectangle 225"/>
          <p:cNvSpPr/>
          <p:nvPr/>
        </p:nvSpPr>
        <p:spPr>
          <a:xfrm>
            <a:off x="0" y="8763000"/>
            <a:ext cx="4953000" cy="3505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a:solidFill>
                  <a:schemeClr val="dk1"/>
                </a:solidFill>
              </a:rPr>
              <a:t>Recorded by  </a:t>
            </a:r>
            <a:r>
              <a:rPr lang="en-US" sz="800" dirty="0" err="1" smtClean="0">
                <a:solidFill>
                  <a:schemeClr val="dk1"/>
                </a:solidFill>
              </a:rPr>
              <a:t>Parth</a:t>
            </a:r>
            <a:r>
              <a:rPr lang="en-US" sz="800" dirty="0" smtClean="0">
                <a:solidFill>
                  <a:schemeClr val="dk1"/>
                </a:solidFill>
              </a:rPr>
              <a:t> </a:t>
            </a:r>
            <a:r>
              <a:rPr lang="en-US" sz="800" dirty="0" err="1" smtClean="0">
                <a:solidFill>
                  <a:schemeClr val="dk1"/>
                </a:solidFill>
              </a:rPr>
              <a:t>Savla</a:t>
            </a:r>
            <a:r>
              <a:rPr lang="en-US" sz="800" dirty="0" smtClean="0">
                <a:solidFill>
                  <a:schemeClr val="dk1"/>
                </a:solidFill>
              </a:rPr>
              <a:t>                                                                                               </a:t>
            </a:r>
            <a:r>
              <a:rPr lang="en-US" sz="800" dirty="0">
                <a:solidFill>
                  <a:schemeClr val="dk1"/>
                </a:solidFill>
              </a:rPr>
              <a:t>Sign                   </a:t>
            </a:r>
            <a:r>
              <a:rPr lang="en-US" sz="800" dirty="0" smtClean="0">
                <a:solidFill>
                  <a:schemeClr val="dk1"/>
                </a:solidFill>
              </a:rPr>
              <a:t>  Date 2/27/15  </a:t>
            </a:r>
            <a:endParaRPr lang="en-US" sz="800" dirty="0">
              <a:solidFill>
                <a:schemeClr val="dk1"/>
              </a:solidFill>
            </a:endParaRPr>
          </a:p>
        </p:txBody>
      </p:sp>
      <p:sp>
        <p:nvSpPr>
          <p:cNvPr id="227" name="Rounded Rectangle 226"/>
          <p:cNvSpPr/>
          <p:nvPr/>
        </p:nvSpPr>
        <p:spPr>
          <a:xfrm>
            <a:off x="5029200" y="8763000"/>
            <a:ext cx="1809262" cy="3505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solidFill>
                  <a:schemeClr val="dk1"/>
                </a:solidFill>
              </a:rPr>
              <a:t>Time </a:t>
            </a:r>
            <a:br>
              <a:rPr lang="en-US" sz="800" dirty="0" smtClean="0">
                <a:solidFill>
                  <a:schemeClr val="dk1"/>
                </a:solidFill>
              </a:rPr>
            </a:br>
            <a:r>
              <a:rPr lang="en-US" sz="800" dirty="0" smtClean="0">
                <a:solidFill>
                  <a:schemeClr val="dk1"/>
                </a:solidFill>
              </a:rPr>
              <a:t>Start                           Stop</a:t>
            </a:r>
            <a:endParaRPr lang="en-US" sz="800" dirty="0">
              <a:solidFill>
                <a:schemeClr val="dk1"/>
              </a:solidFill>
            </a:endParaRPr>
          </a:p>
        </p:txBody>
      </p:sp>
      <p:sp>
        <p:nvSpPr>
          <p:cNvPr id="228" name="Rounded Rectangle 227"/>
          <p:cNvSpPr/>
          <p:nvPr/>
        </p:nvSpPr>
        <p:spPr>
          <a:xfrm>
            <a:off x="2583180" y="22860"/>
            <a:ext cx="264414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t>Title: Autonomous Points Comparison</a:t>
            </a:r>
            <a:endParaRPr lang="en-US" dirty="0"/>
          </a:p>
        </p:txBody>
      </p:sp>
      <p:cxnSp>
        <p:nvCxnSpPr>
          <p:cNvPr id="229" name="Straight Connector 228"/>
          <p:cNvCxnSpPr/>
          <p:nvPr/>
        </p:nvCxnSpPr>
        <p:spPr>
          <a:xfrm>
            <a:off x="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152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304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457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609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762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914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1066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1219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1371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1524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1676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1828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1981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2133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2286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2438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2590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2743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2895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3048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3200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3352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3505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3657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3810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3962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4114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4267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4419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4572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4724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4876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5029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5181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5334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5486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5638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5791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5943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6096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6248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6400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6553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6705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6858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0" y="38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0" y="53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0" y="68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124968" y="83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0" y="99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0" y="1143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304800" y="1232683"/>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0" y="1447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0" y="1600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0" y="1752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0" y="1905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0" y="2057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a:off x="0" y="2209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0" y="2362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a:off x="707234" y="497006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0" y="2667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0" y="2819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0" y="2971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0" y="312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0" y="3276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124968" y="3357682"/>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0" y="3581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a:off x="0" y="3733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0" y="3886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0" y="4038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0" y="419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0" y="434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0" y="449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a:off x="124968" y="449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0" y="480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a:off x="0" y="4953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0" y="5105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a:off x="0" y="5257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0" y="5410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0" y="5562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0" y="5715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a:off x="0" y="5867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a:off x="0" y="6019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p:nvCxnSpPr>
        <p:spPr>
          <a:xfrm>
            <a:off x="0" y="6172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0" y="6324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p:nvCxnSpPr>
        <p:spPr>
          <a:xfrm>
            <a:off x="0" y="6477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p:nvCxnSpPr>
        <p:spPr>
          <a:xfrm>
            <a:off x="0" y="6629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p:nvCxnSpPr>
        <p:spPr>
          <a:xfrm>
            <a:off x="0" y="6781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p:nvCxnSpPr>
        <p:spPr>
          <a:xfrm>
            <a:off x="0" y="693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a:off x="0" y="7086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a:off x="0" y="7239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0" y="7391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a:off x="0" y="7543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0" y="7696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a:off x="0" y="7848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p:nvCxnSpPr>
        <p:spPr>
          <a:xfrm>
            <a:off x="0" y="800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a:off x="0" y="815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p:nvCxnSpPr>
        <p:spPr>
          <a:xfrm>
            <a:off x="0" y="830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p:nvCxnSpPr>
        <p:spPr>
          <a:xfrm>
            <a:off x="0" y="845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p:nvCxnSpPr>
        <p:spPr>
          <a:xfrm>
            <a:off x="0" y="861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p:nvCxnSpPr>
        <p:spPr>
          <a:xfrm>
            <a:off x="-5862" y="8686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34" name="Chart 333"/>
          <p:cNvGraphicFramePr>
            <a:graphicFrameLocks/>
          </p:cNvGraphicFramePr>
          <p:nvPr>
            <p:extLst>
              <p:ext uri="{D42A27DB-BD31-4B8C-83A1-F6EECF244321}">
                <p14:modId xmlns:p14="http://schemas.microsoft.com/office/powerpoint/2010/main" val="2140142228"/>
              </p:ext>
            </p:extLst>
          </p:nvPr>
        </p:nvGraphicFramePr>
        <p:xfrm>
          <a:off x="359568" y="4648200"/>
          <a:ext cx="6041232"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646274" y="3781336"/>
            <a:ext cx="5029200" cy="1200329"/>
          </a:xfrm>
          <a:prstGeom prst="rect">
            <a:avLst/>
          </a:prstGeom>
          <a:noFill/>
        </p:spPr>
        <p:txBody>
          <a:bodyPr wrap="square" rtlCol="0">
            <a:spAutoFit/>
          </a:bodyPr>
          <a:lstStyle/>
          <a:p>
            <a:r>
              <a:rPr lang="en-US" dirty="0" smtClean="0"/>
              <a:t>The comparison between the points for each autonomous point opportunity lets us see how we can pair each task so we can maximize our score in our autonomous period.</a:t>
            </a:r>
            <a:endParaRPr lang="en-US" dirty="0"/>
          </a:p>
        </p:txBody>
      </p:sp>
      <p:sp>
        <p:nvSpPr>
          <p:cNvPr id="3" name="TextBox 2"/>
          <p:cNvSpPr txBox="1"/>
          <p:nvPr/>
        </p:nvSpPr>
        <p:spPr>
          <a:xfrm>
            <a:off x="179833" y="896124"/>
            <a:ext cx="5846887" cy="923330"/>
          </a:xfrm>
          <a:prstGeom prst="rect">
            <a:avLst/>
          </a:prstGeom>
          <a:noFill/>
        </p:spPr>
        <p:txBody>
          <a:bodyPr wrap="square" rtlCol="0">
            <a:spAutoFit/>
          </a:bodyPr>
          <a:lstStyle/>
          <a:p>
            <a:r>
              <a:rPr lang="en-US" b="1" dirty="0" smtClean="0"/>
              <a:t>Goal:</a:t>
            </a:r>
          </a:p>
          <a:p>
            <a:r>
              <a:rPr lang="en-US" dirty="0" smtClean="0"/>
              <a:t>Create an effective and efficient autonomous that can maximize our score in this time.</a:t>
            </a:r>
            <a:endParaRPr lang="en-US" dirty="0"/>
          </a:p>
        </p:txBody>
      </p:sp>
      <p:sp>
        <p:nvSpPr>
          <p:cNvPr id="11" name="TextBox 10"/>
          <p:cNvSpPr txBox="1"/>
          <p:nvPr/>
        </p:nvSpPr>
        <p:spPr>
          <a:xfrm>
            <a:off x="228600" y="2113910"/>
            <a:ext cx="6352033" cy="923330"/>
          </a:xfrm>
          <a:prstGeom prst="rect">
            <a:avLst/>
          </a:prstGeom>
          <a:noFill/>
        </p:spPr>
        <p:txBody>
          <a:bodyPr wrap="square" rtlCol="0">
            <a:spAutoFit/>
          </a:bodyPr>
          <a:lstStyle/>
          <a:p>
            <a:r>
              <a:rPr lang="en-US" dirty="0" smtClean="0"/>
              <a:t>Our Autonomous: Our autonomous is programmed to get off the ramp and score in the small rolling goal. Then we hook onto the rolling goal and bring it back into the parking zone.</a:t>
            </a:r>
            <a:endParaRPr lang="en-US" dirty="0"/>
          </a:p>
        </p:txBody>
      </p:sp>
    </p:spTree>
    <p:extLst>
      <p:ext uri="{BB962C8B-B14F-4D97-AF65-F5344CB8AC3E}">
        <p14:creationId xmlns:p14="http://schemas.microsoft.com/office/powerpoint/2010/main" val="3000598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140</Words>
  <Application>Microsoft Office PowerPoint</Application>
  <PresentationFormat>On-screen Show (4:3)</PresentationFormat>
  <Paragraphs>21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Gregory</dc:creator>
  <cp:lastModifiedBy>Sam</cp:lastModifiedBy>
  <cp:revision>20</cp:revision>
  <cp:lastPrinted>2014-12-29T23:38:16Z</cp:lastPrinted>
  <dcterms:created xsi:type="dcterms:W3CDTF">2014-12-29T22:40:26Z</dcterms:created>
  <dcterms:modified xsi:type="dcterms:W3CDTF">2015-03-06T00:16:48Z</dcterms:modified>
</cp:coreProperties>
</file>