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6DC0-D3B5-4F40-B41F-151331B4E2A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29EA1-1DD3-490C-B39E-9C07A039EBA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00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6DC0-D3B5-4F40-B41F-151331B4E2A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29EA1-1DD3-490C-B39E-9C07A039E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6DC0-D3B5-4F40-B41F-151331B4E2A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29EA1-1DD3-490C-B39E-9C07A039E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7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6DC0-D3B5-4F40-B41F-151331B4E2A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29EA1-1DD3-490C-B39E-9C07A039E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6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6DC0-D3B5-4F40-B41F-151331B4E2A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29EA1-1DD3-490C-B39E-9C07A039EBA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64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6DC0-D3B5-4F40-B41F-151331B4E2A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29EA1-1DD3-490C-B39E-9C07A039E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6DC0-D3B5-4F40-B41F-151331B4E2A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29EA1-1DD3-490C-B39E-9C07A039E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2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6DC0-D3B5-4F40-B41F-151331B4E2A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29EA1-1DD3-490C-B39E-9C07A039E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4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6DC0-D3B5-4F40-B41F-151331B4E2A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29EA1-1DD3-490C-B39E-9C07A039E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1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3F6DC0-D3B5-4F40-B41F-151331B4E2A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B29EA1-1DD3-490C-B39E-9C07A039E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6DC0-D3B5-4F40-B41F-151331B4E2A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29EA1-1DD3-490C-B39E-9C07A039E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1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3F6DC0-D3B5-4F40-B41F-151331B4E2A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4B29EA1-1DD3-490C-B39E-9C07A039EBA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47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7FF7-F4F9-4172-BA0D-3164D02AAC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Seminar HW2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D404A-E44D-4959-8FCA-CE0A83A55F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Seif Yacoub</a:t>
            </a:r>
          </a:p>
        </p:txBody>
      </p:sp>
    </p:spTree>
    <p:extLst>
      <p:ext uri="{BB962C8B-B14F-4D97-AF65-F5344CB8AC3E}">
        <p14:creationId xmlns:p14="http://schemas.microsoft.com/office/powerpoint/2010/main" val="379454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DBEF5-22E3-4227-A5F1-4371308D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20113-7DD5-4CE1-B389-2D83A09C6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Articles and Research papers about the Russian food.</a:t>
            </a:r>
          </a:p>
        </p:txBody>
      </p:sp>
    </p:spTree>
    <p:extLst>
      <p:ext uri="{BB962C8B-B14F-4D97-AF65-F5344CB8AC3E}">
        <p14:creationId xmlns:p14="http://schemas.microsoft.com/office/powerpoint/2010/main" val="413242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02330-BC36-4E67-993E-1069F8098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Results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0BAF4555-2FDF-4112-89B0-B97777DA9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38" y="1960860"/>
            <a:ext cx="6738488" cy="4135140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86963EBA-E1ED-45A8-A945-F0DF059A2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170" y="1828800"/>
            <a:ext cx="46672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6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DF77-0B8E-4CB8-9AA1-20F5BF46D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313472"/>
            <a:ext cx="10058400" cy="1450757"/>
          </a:xfrm>
        </p:spPr>
        <p:txBody>
          <a:bodyPr/>
          <a:lstStyle/>
          <a:p>
            <a:r>
              <a:rPr lang="en-US" dirty="0" err="1"/>
              <a:t>WordCloud</a:t>
            </a:r>
            <a:endParaRPr lang="en-US" dirty="0"/>
          </a:p>
        </p:txBody>
      </p:sp>
      <p:pic>
        <p:nvPicPr>
          <p:cNvPr id="5" name="Content Placeholder 4" descr="A close-up of a sign&#10;&#10;Description automatically generated with low confidence">
            <a:extLst>
              <a:ext uri="{FF2B5EF4-FFF2-40B4-BE49-F238E27FC236}">
                <a16:creationId xmlns:a16="http://schemas.microsoft.com/office/drawing/2014/main" id="{61DB183D-B441-41A1-AC96-7E145EBA5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645" y="1552575"/>
            <a:ext cx="8120888" cy="4599722"/>
          </a:xfrm>
        </p:spPr>
      </p:pic>
    </p:spTree>
    <p:extLst>
      <p:ext uri="{BB962C8B-B14F-4D97-AF65-F5344CB8AC3E}">
        <p14:creationId xmlns:p14="http://schemas.microsoft.com/office/powerpoint/2010/main" val="38806691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</TotalTime>
  <Words>20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Research Seminar HW2</vt:lpstr>
      <vt:lpstr>The Data:</vt:lpstr>
      <vt:lpstr>The Results</vt:lpstr>
      <vt:lpstr>WordCloud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Seminar HW2</dc:title>
  <dc:creator>saif yacoub</dc:creator>
  <cp:lastModifiedBy>saif yacoub</cp:lastModifiedBy>
  <cp:revision>1</cp:revision>
  <dcterms:created xsi:type="dcterms:W3CDTF">2022-03-27T17:57:46Z</dcterms:created>
  <dcterms:modified xsi:type="dcterms:W3CDTF">2022-03-27T18:02:27Z</dcterms:modified>
</cp:coreProperties>
</file>