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9" r:id="rId3"/>
    <p:sldId id="258" r:id="rId4"/>
    <p:sldId id="263" r:id="rId5"/>
    <p:sldId id="262" r:id="rId6"/>
    <p:sldId id="260" r:id="rId7"/>
    <p:sldId id="261" r:id="rId8"/>
    <p:sldId id="264" r:id="rId9"/>
    <p:sldId id="266" r:id="rId10"/>
    <p:sldId id="267" r:id="rId11"/>
    <p:sldId id="268" r:id="rId12"/>
    <p:sldId id="269" r:id="rId13"/>
    <p:sldId id="270" r:id="rId14"/>
    <p:sldId id="265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25C6-2207-409A-8FCF-5CC24F8392D4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F70A369-BBAF-459E-B53F-2510ADB7C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00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25C6-2207-409A-8FCF-5CC24F8392D4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A369-BBAF-459E-B53F-2510ADB7C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6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25C6-2207-409A-8FCF-5CC24F8392D4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A369-BBAF-459E-B53F-2510ADB7C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53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25C6-2207-409A-8FCF-5CC24F8392D4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A369-BBAF-459E-B53F-2510ADB7C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71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5625C6-2207-409A-8FCF-5CC24F8392D4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F70A369-BBAF-459E-B53F-2510ADB7C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30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25C6-2207-409A-8FCF-5CC24F8392D4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A369-BBAF-459E-B53F-2510ADB7C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63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25C6-2207-409A-8FCF-5CC24F8392D4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A369-BBAF-459E-B53F-2510ADB7C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63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25C6-2207-409A-8FCF-5CC24F8392D4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A369-BBAF-459E-B53F-2510ADB7C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70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25C6-2207-409A-8FCF-5CC24F8392D4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A369-BBAF-459E-B53F-2510ADB7C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38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25C6-2207-409A-8FCF-5CC24F8392D4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A369-BBAF-459E-B53F-2510ADB7C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6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25C6-2207-409A-8FCF-5CC24F8392D4}" type="datetimeFigureOut">
              <a:rPr lang="ru-RU" smtClean="0"/>
              <a:t>14.03.2020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A369-BBAF-459E-B53F-2510ADB7C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96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5625C6-2207-409A-8FCF-5CC24F8392D4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F70A369-BBAF-459E-B53F-2510ADB7C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65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g"/><Relationship Id="rId4" Type="http://schemas.openxmlformats.org/officeDocument/2006/relationships/image" Target="../media/image18.png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mouse-cursor-click-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mouse-cursor-click-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mouse-cursor-click-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042988"/>
            <a:ext cx="10944225" cy="3629025"/>
          </a:xfrm>
        </p:spPr>
        <p:txBody>
          <a:bodyPr/>
          <a:lstStyle/>
          <a:p>
            <a:pPr algn="ctr"/>
            <a:r>
              <a:rPr lang="en-US" dirty="0"/>
              <a:t>EBA | </a:t>
            </a:r>
            <a:r>
              <a:rPr lang="en-US" dirty="0" err="1"/>
              <a:t>COmpany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938640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788323" cy="61859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323" y="4649"/>
            <a:ext cx="6108019" cy="61813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772" y="1252165"/>
            <a:ext cx="4267570" cy="126503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968406" y="6277964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290" y="1255975"/>
            <a:ext cx="4298052" cy="125740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289" y="1252164"/>
            <a:ext cx="4282811" cy="126503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323" y="0"/>
            <a:ext cx="6108019" cy="6181306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4542371" y="1394259"/>
            <a:ext cx="2491903" cy="490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/>
              <a:t>Пример</a:t>
            </a:r>
            <a:r>
              <a:rPr lang="en-US" sz="2800" b="1" dirty="0" smtClean="0"/>
              <a:t> 2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916478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" y="690880"/>
            <a:ext cx="12192000" cy="1609344"/>
          </a:xfrm>
        </p:spPr>
        <p:txBody>
          <a:bodyPr/>
          <a:lstStyle/>
          <a:p>
            <a:r>
              <a:rPr lang="ru-RU" dirty="0" smtClean="0"/>
              <a:t>Как прервать всплытие 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726944"/>
            <a:ext cx="10058400" cy="211937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 помощью метода </a:t>
            </a:r>
            <a:r>
              <a:rPr lang="en-US" sz="4000" b="1" dirty="0" err="1" smtClean="0">
                <a:solidFill>
                  <a:schemeClr val="bg2">
                    <a:lumMod val="25000"/>
                  </a:schemeClr>
                </a:solidFill>
              </a:rPr>
              <a:t>stopPropagation</a:t>
            </a:r>
            <a:r>
              <a:rPr lang="ru-RU" sz="4000" b="1" dirty="0" smtClean="0">
                <a:solidFill>
                  <a:schemeClr val="bg2">
                    <a:lumMod val="25000"/>
                  </a:schemeClr>
                </a:solidFill>
              </a:rPr>
              <a:t>().</a:t>
            </a:r>
          </a:p>
          <a:p>
            <a:pPr marL="0" indent="0">
              <a:buNone/>
            </a:pPr>
            <a:endParaRPr lang="ru-RU" sz="4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4000" dirty="0"/>
              <a:t>С </a:t>
            </a:r>
            <a:r>
              <a:rPr lang="ru-RU" sz="4000" dirty="0" smtClean="0"/>
              <a:t>помощью условия.</a:t>
            </a:r>
            <a:endParaRPr lang="ru-RU" sz="40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968406" y="6277964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97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324" y="8261"/>
            <a:ext cx="6108019" cy="618130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919" y="458668"/>
            <a:ext cx="5033424" cy="149205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323" y="4649"/>
            <a:ext cx="6108019" cy="6181306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968406" y="6277964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88322" cy="6713666"/>
          </a:xfrm>
          <a:prstGeom prst="rect">
            <a:avLst/>
          </a:prstGeom>
        </p:spPr>
      </p:pic>
      <p:sp>
        <p:nvSpPr>
          <p:cNvPr id="17" name="Заголовок 1"/>
          <p:cNvSpPr txBox="1">
            <a:spLocks/>
          </p:cNvSpPr>
          <p:nvPr/>
        </p:nvSpPr>
        <p:spPr>
          <a:xfrm>
            <a:off x="3973414" y="1602172"/>
            <a:ext cx="2976026" cy="490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</a:rPr>
              <a:t>stopPropagation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</a:rPr>
              <a:t>()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991792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9083" t="19260" r="63000" b="14518"/>
          <a:stretch/>
        </p:blipFill>
        <p:spPr>
          <a:xfrm>
            <a:off x="0" y="0"/>
            <a:ext cx="6431280" cy="68461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81" y="0"/>
            <a:ext cx="5760720" cy="61153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430" y="1292805"/>
            <a:ext cx="4267570" cy="12650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80" y="0"/>
            <a:ext cx="5760720" cy="611537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948" y="1292805"/>
            <a:ext cx="4298052" cy="125740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2" y="0"/>
            <a:ext cx="5760720" cy="611537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189" y="1285184"/>
            <a:ext cx="4282811" cy="1265030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968406" y="6277964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79" y="-1"/>
            <a:ext cx="5760720" cy="611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15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844B2D8-ADEE-DA4A-8D1F-A2BEA1B819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2269"/>
            <a:ext cx="1427672" cy="15331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A75BAB8-C9E6-164C-BA23-6CB7BA5E3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104" y="3417267"/>
            <a:ext cx="1539910" cy="15399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044228D-9701-A447-970D-5D4AFB1F8B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6" r="9047" b="5003"/>
          <a:stretch/>
        </p:blipFill>
        <p:spPr>
          <a:xfrm>
            <a:off x="3317624" y="3198416"/>
            <a:ext cx="1593013" cy="18115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BAB97C4-6308-1D4F-B202-080A08EF489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1" t="14182" r="26001" b="18722"/>
          <a:stretch/>
        </p:blipFill>
        <p:spPr>
          <a:xfrm flipH="1">
            <a:off x="5337091" y="3259011"/>
            <a:ext cx="1535386" cy="18564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E21EF615-85CB-A045-8998-0F6861BAEB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634" y="2898725"/>
            <a:ext cx="2058452" cy="2058452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xmlns="" id="{054B0389-D099-6741-9913-D6D90DBBD84D}"/>
              </a:ext>
            </a:extLst>
          </p:cNvPr>
          <p:cNvCxnSpPr/>
          <p:nvPr/>
        </p:nvCxnSpPr>
        <p:spPr>
          <a:xfrm>
            <a:off x="1120576" y="4139838"/>
            <a:ext cx="75220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08583E4F-F60E-0C4F-9E6C-0DA980D8B495}"/>
              </a:ext>
            </a:extLst>
          </p:cNvPr>
          <p:cNvCxnSpPr/>
          <p:nvPr/>
        </p:nvCxnSpPr>
        <p:spPr>
          <a:xfrm>
            <a:off x="2738918" y="4174131"/>
            <a:ext cx="75220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928142E-C966-EF47-9556-DE5DA0E0F4BB}"/>
              </a:ext>
            </a:extLst>
          </p:cNvPr>
          <p:cNvCxnSpPr/>
          <p:nvPr/>
        </p:nvCxnSpPr>
        <p:spPr>
          <a:xfrm>
            <a:off x="4508738" y="4139838"/>
            <a:ext cx="75220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29A4593D-58D9-ED41-A2E8-3AA4FF5805F4}"/>
              </a:ext>
            </a:extLst>
          </p:cNvPr>
          <p:cNvCxnSpPr>
            <a:cxnSpLocks/>
          </p:cNvCxnSpPr>
          <p:nvPr/>
        </p:nvCxnSpPr>
        <p:spPr>
          <a:xfrm>
            <a:off x="7099538" y="4174131"/>
            <a:ext cx="741872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9AAAD-61FA-0040-8C2F-BE966EDC28F3}"/>
              </a:ext>
            </a:extLst>
          </p:cNvPr>
          <p:cNvSpPr txBox="1"/>
          <p:nvPr/>
        </p:nvSpPr>
        <p:spPr>
          <a:xfrm>
            <a:off x="183653" y="3263324"/>
            <a:ext cx="97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CHILD</a:t>
            </a:r>
            <a:endParaRPr lang="x-non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CB5F18D-6E92-ED43-94BE-12CDC49D6BC5}"/>
              </a:ext>
            </a:extLst>
          </p:cNvPr>
          <p:cNvSpPr txBox="1"/>
          <p:nvPr/>
        </p:nvSpPr>
        <p:spPr>
          <a:xfrm>
            <a:off x="1738211" y="3047935"/>
            <a:ext cx="118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PARENT</a:t>
            </a:r>
            <a:endParaRPr lang="x-none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1F3C7CB-DECE-8440-81FC-5A44C74508F6}"/>
              </a:ext>
            </a:extLst>
          </p:cNvPr>
          <p:cNvSpPr txBox="1"/>
          <p:nvPr/>
        </p:nvSpPr>
        <p:spPr>
          <a:xfrm>
            <a:off x="3422116" y="2829084"/>
            <a:ext cx="96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BODY</a:t>
            </a:r>
            <a:endParaRPr lang="x-none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EE5DE4B-A84A-5849-B042-85B788E3B1B0}"/>
              </a:ext>
            </a:extLst>
          </p:cNvPr>
          <p:cNvSpPr txBox="1"/>
          <p:nvPr/>
        </p:nvSpPr>
        <p:spPr>
          <a:xfrm>
            <a:off x="5113271" y="2889679"/>
            <a:ext cx="168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DOCUMENT</a:t>
            </a:r>
            <a:endParaRPr lang="x-non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F0B74B8-C77F-0442-B6D3-FE828279B107}"/>
              </a:ext>
            </a:extLst>
          </p:cNvPr>
          <p:cNvSpPr txBox="1"/>
          <p:nvPr/>
        </p:nvSpPr>
        <p:spPr>
          <a:xfrm>
            <a:off x="7705238" y="2564244"/>
            <a:ext cx="134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WINDOW</a:t>
            </a:r>
            <a:endParaRPr lang="x-none" b="1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182" y="2129841"/>
            <a:ext cx="2344746" cy="33706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254" y="4972011"/>
            <a:ext cx="784928" cy="792549"/>
          </a:xfrm>
          <a:prstGeom prst="rect">
            <a:avLst/>
          </a:prstGeom>
        </p:spPr>
      </p:pic>
      <p:sp>
        <p:nvSpPr>
          <p:cNvPr id="21" name="Заголовок 1"/>
          <p:cNvSpPr txBox="1">
            <a:spLocks/>
          </p:cNvSpPr>
          <p:nvPr/>
        </p:nvSpPr>
        <p:spPr>
          <a:xfrm>
            <a:off x="1069848" y="450937"/>
            <a:ext cx="5879592" cy="940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пример</a:t>
            </a:r>
            <a:endParaRPr lang="ru-RU" b="1" dirty="0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968406" y="6277964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29A4593D-58D9-ED41-A2E8-3AA4FF5805F4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069848" y="5368286"/>
            <a:ext cx="7797406" cy="4640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Стрелка вправо 27">
            <a:extLst>
              <a:ext uri="{FF2B5EF4-FFF2-40B4-BE49-F238E27FC236}">
                <a16:creationId xmlns:a16="http://schemas.microsoft.com/office/drawing/2014/main" xmlns="" id="{146E375A-DF72-254D-A81A-D2084F1C3AC3}"/>
              </a:ext>
            </a:extLst>
          </p:cNvPr>
          <p:cNvSpPr/>
          <p:nvPr/>
        </p:nvSpPr>
        <p:spPr>
          <a:xfrm rot="16200000">
            <a:off x="475694" y="5204995"/>
            <a:ext cx="582608" cy="32657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1" name="TextBox 30"/>
          <p:cNvSpPr txBox="1"/>
          <p:nvPr/>
        </p:nvSpPr>
        <p:spPr>
          <a:xfrm>
            <a:off x="3752307" y="5362554"/>
            <a:ext cx="2316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Погружение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32471" y="1553942"/>
            <a:ext cx="2464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  <a:t>Пользователь</a:t>
            </a:r>
            <a:endParaRPr lang="ru-RU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1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28" grpId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368" y="0"/>
            <a:ext cx="1978152" cy="1609344"/>
          </a:xfrm>
        </p:spPr>
        <p:txBody>
          <a:bodyPr/>
          <a:lstStyle/>
          <a:p>
            <a:r>
              <a:rPr lang="en-US" sz="8800" dirty="0" smtClean="0"/>
              <a:t>Q&amp;A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368" y="1609344"/>
            <a:ext cx="5554472" cy="652272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Задавайте вопросы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1" y="2123440"/>
            <a:ext cx="10891520" cy="448648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968406" y="6277964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07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39" b="2303"/>
          <a:stretch/>
        </p:blipFill>
        <p:spPr>
          <a:xfrm>
            <a:off x="261257" y="-6846"/>
            <a:ext cx="12192000" cy="686484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 rot="367921">
            <a:off x="5717206" y="1645004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Bauhaus 93" panose="04030905020B02020C02" pitchFamily="82" charset="0"/>
              </a:rPr>
              <a:t>EBA |COMPANY</a:t>
            </a:r>
            <a:endParaRPr lang="x-none" sz="2400" dirty="0">
              <a:solidFill>
                <a:schemeClr val="bg2">
                  <a:lumMod val="90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87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75305" y="-181958"/>
            <a:ext cx="10944225" cy="3629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500" dirty="0" smtClean="0"/>
              <a:t>EBA</a:t>
            </a:r>
            <a:r>
              <a:rPr lang="en-US" dirty="0" smtClean="0"/>
              <a:t>   | </a:t>
            </a:r>
            <a:r>
              <a:rPr lang="en-US" dirty="0" err="1" smtClean="0"/>
              <a:t>COmpany</a:t>
            </a:r>
            <a:endParaRPr lang="x-none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xmlns="" id="{5DC150B6-1BDB-884A-847C-9E75D6142284}"/>
              </a:ext>
            </a:extLst>
          </p:cNvPr>
          <p:cNvCxnSpPr>
            <a:cxnSpLocks/>
          </p:cNvCxnSpPr>
          <p:nvPr/>
        </p:nvCxnSpPr>
        <p:spPr>
          <a:xfrm>
            <a:off x="3818399" y="2035834"/>
            <a:ext cx="0" cy="103517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A3502BC-6ACB-7940-B008-D2AA7C6225C7}"/>
              </a:ext>
            </a:extLst>
          </p:cNvPr>
          <p:cNvSpPr txBox="1"/>
          <p:nvPr/>
        </p:nvSpPr>
        <p:spPr>
          <a:xfrm>
            <a:off x="2383480" y="2978627"/>
            <a:ext cx="192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i="1" dirty="0" err="1">
                <a:latin typeface="Rockwell Condensed (Заголовки)"/>
              </a:rPr>
              <a:t>Элдияр</a:t>
            </a:r>
            <a:endParaRPr lang="x-none" sz="3600" b="1" i="1" dirty="0">
              <a:latin typeface="Showcard Gothic" panose="04020904020102020604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B667E5C-30A2-5346-97B2-C816E4FC4F87}"/>
              </a:ext>
            </a:extLst>
          </p:cNvPr>
          <p:cNvSpPr txBox="1"/>
          <p:nvPr/>
        </p:nvSpPr>
        <p:spPr>
          <a:xfrm>
            <a:off x="3553076" y="3973069"/>
            <a:ext cx="190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600" b="1" i="1" dirty="0">
                <a:latin typeface="Showcard Gothic" panose="04020904020102020604" pitchFamily="82" charset="0"/>
              </a:rPr>
              <a:t>Баяман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01E4D1-EF45-0F49-887A-490A6773D4E3}"/>
              </a:ext>
            </a:extLst>
          </p:cNvPr>
          <p:cNvSpPr txBox="1"/>
          <p:nvPr/>
        </p:nvSpPr>
        <p:spPr>
          <a:xfrm>
            <a:off x="6245817" y="4509746"/>
            <a:ext cx="24520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600" b="1" i="1" dirty="0">
                <a:latin typeface="Showcard Gothic" panose="04020904020102020604" pitchFamily="82" charset="0"/>
              </a:rPr>
              <a:t>Автандил</a:t>
            </a:r>
          </a:p>
          <a:p>
            <a:r>
              <a:rPr lang="x-none" sz="3600" b="1" i="1" dirty="0">
                <a:latin typeface="Showcard Gothic" panose="04020904020102020604" pitchFamily="82" charset="0"/>
              </a:rPr>
              <a:t>Аяна</a:t>
            </a:r>
          </a:p>
          <a:p>
            <a:r>
              <a:rPr lang="x-none" sz="3600" b="1" i="1" dirty="0">
                <a:latin typeface="Showcard Gothic" panose="04020904020102020604" pitchFamily="82" charset="0"/>
              </a:rPr>
              <a:t>Адилет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xmlns="" id="{D543C042-5141-804D-98D6-FA4464CD4B57}"/>
              </a:ext>
            </a:extLst>
          </p:cNvPr>
          <p:cNvCxnSpPr>
            <a:cxnSpLocks/>
          </p:cNvCxnSpPr>
          <p:nvPr/>
        </p:nvCxnSpPr>
        <p:spPr>
          <a:xfrm>
            <a:off x="4604367" y="2035834"/>
            <a:ext cx="13733" cy="193723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25B59F6-CFE7-B44F-81CB-A6A9559B5189}"/>
              </a:ext>
            </a:extLst>
          </p:cNvPr>
          <p:cNvCxnSpPr>
            <a:cxnSpLocks/>
          </p:cNvCxnSpPr>
          <p:nvPr/>
        </p:nvCxnSpPr>
        <p:spPr>
          <a:xfrm>
            <a:off x="5426426" y="2035834"/>
            <a:ext cx="0" cy="338155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авая фигурная скобка 3">
            <a:extLst>
              <a:ext uri="{FF2B5EF4-FFF2-40B4-BE49-F238E27FC236}">
                <a16:creationId xmlns:a16="http://schemas.microsoft.com/office/drawing/2014/main" xmlns="" id="{D85ED8A4-AA96-5B40-8B1B-B73F0BD445C1}"/>
              </a:ext>
            </a:extLst>
          </p:cNvPr>
          <p:cNvSpPr/>
          <p:nvPr/>
        </p:nvSpPr>
        <p:spPr>
          <a:xfrm rot="10800000">
            <a:off x="5426426" y="4540226"/>
            <a:ext cx="971191" cy="1754326"/>
          </a:xfrm>
          <a:prstGeom prst="rightBrace">
            <a:avLst>
              <a:gd name="adj1" fmla="val 8333"/>
              <a:gd name="adj2" fmla="val 4305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968406" y="6277964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369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2227161"/>
            <a:ext cx="10058400" cy="1214779"/>
          </a:xfrm>
        </p:spPr>
        <p:txBody>
          <a:bodyPr/>
          <a:lstStyle/>
          <a:p>
            <a:r>
              <a:rPr lang="ru-RU" sz="3200" dirty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3303908"/>
            <a:ext cx="7806733" cy="211778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Как </a:t>
            </a:r>
            <a:r>
              <a:rPr lang="ru-RU" sz="2800" dirty="0" smtClean="0"/>
              <a:t>происходит </a:t>
            </a:r>
            <a:r>
              <a:rPr lang="ru-RU" sz="2800" dirty="0" smtClean="0"/>
              <a:t>событие?</a:t>
            </a:r>
          </a:p>
          <a:p>
            <a:r>
              <a:rPr lang="ru-RU" sz="2800" dirty="0" smtClean="0"/>
              <a:t>Всплытие события</a:t>
            </a:r>
          </a:p>
          <a:p>
            <a:r>
              <a:rPr lang="ru-RU" sz="2800" dirty="0" smtClean="0"/>
              <a:t>Как прервать всплытие события</a:t>
            </a:r>
          </a:p>
          <a:p>
            <a:r>
              <a:rPr lang="en-US" sz="2800" dirty="0" smtClean="0">
                <a:latin typeface="Cambria (Заголовки)"/>
              </a:rPr>
              <a:t>Q&amp;A</a:t>
            </a:r>
            <a:endParaRPr lang="ru-RU" sz="2800" dirty="0">
              <a:latin typeface="Cambria (Заголовки)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69848" y="428035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Всплытие </a:t>
            </a:r>
            <a:r>
              <a:rPr lang="ru-RU" dirty="0" smtClean="0"/>
              <a:t>события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968406" y="6277964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42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69848" y="450937"/>
            <a:ext cx="10058400" cy="940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Как </a:t>
            </a:r>
            <a:r>
              <a:rPr lang="ru-RU" dirty="0" smtClean="0"/>
              <a:t>происходит </a:t>
            </a:r>
            <a:r>
              <a:rPr lang="ru-RU" dirty="0" smtClean="0"/>
              <a:t>событие?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069848" y="1738999"/>
            <a:ext cx="10058400" cy="258247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600" i="1" dirty="0" smtClean="0">
                <a:latin typeface="Cambria (Заголовки)"/>
              </a:rPr>
              <a:t>Что такое событие?</a:t>
            </a:r>
          </a:p>
          <a:p>
            <a:pPr algn="just"/>
            <a:r>
              <a:rPr lang="ru-RU" sz="2800" b="1" i="1" dirty="0" smtClean="0">
                <a:latin typeface="Cambria (Заголовки)"/>
              </a:rPr>
              <a:t>Событие</a:t>
            </a:r>
            <a:r>
              <a:rPr lang="ru-RU" sz="2800" dirty="0">
                <a:latin typeface="Cambria (Заголовки)"/>
              </a:rPr>
              <a:t> – это сигнал от браузера о том, что что-то произошло</a:t>
            </a:r>
            <a:r>
              <a:rPr lang="ru-RU" sz="2800" dirty="0" smtClean="0">
                <a:latin typeface="Cambria (Заголовки)"/>
              </a:rPr>
              <a:t>.</a:t>
            </a:r>
            <a:endParaRPr lang="ru-RU" sz="2800" dirty="0">
              <a:latin typeface="Cambria (Заголовки)"/>
            </a:endParaRPr>
          </a:p>
          <a:p>
            <a:pPr algn="just"/>
            <a:r>
              <a:rPr lang="ru-RU" sz="2800" b="1" i="1" dirty="0" smtClean="0">
                <a:latin typeface="Cambria (Заголовки)"/>
              </a:rPr>
              <a:t>Обработчик события</a:t>
            </a:r>
            <a:r>
              <a:rPr lang="ru-RU" sz="2800" b="1" dirty="0">
                <a:latin typeface="Cambria (Заголовки)"/>
              </a:rPr>
              <a:t> </a:t>
            </a:r>
            <a:r>
              <a:rPr lang="ru-RU" sz="2800" dirty="0">
                <a:solidFill>
                  <a:srgbClr val="333333"/>
                </a:solidFill>
                <a:latin typeface="Cambria (Заголовки)"/>
              </a:rPr>
              <a:t>– </a:t>
            </a:r>
            <a:r>
              <a:rPr lang="ru-RU" sz="2800" dirty="0" smtClean="0">
                <a:solidFill>
                  <a:srgbClr val="333333"/>
                </a:solidFill>
                <a:latin typeface="Cambria (Заголовки)"/>
              </a:rPr>
              <a:t> это </a:t>
            </a:r>
            <a:r>
              <a:rPr lang="ru-RU" sz="2800" dirty="0" smtClean="0">
                <a:latin typeface="Cambria (Заголовки)"/>
              </a:rPr>
              <a:t>функция, </a:t>
            </a:r>
            <a:r>
              <a:rPr lang="ru-RU" sz="2800" dirty="0">
                <a:latin typeface="Cambria (Заголовки)"/>
              </a:rPr>
              <a:t>которая сработает, как только событие произошло.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968406" y="6277964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612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69848" y="450937"/>
            <a:ext cx="10058400" cy="940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Добровольцы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753176"/>
            <a:ext cx="10058400" cy="4600902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968406" y="6277964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89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xmlns="" id="{7A101E57-215A-1E44-BDB1-C1B3FF541CB9}"/>
              </a:ext>
            </a:extLst>
          </p:cNvPr>
          <p:cNvSpPr/>
          <p:nvPr/>
        </p:nvSpPr>
        <p:spPr>
          <a:xfrm>
            <a:off x="5070028" y="780789"/>
            <a:ext cx="1492630" cy="4619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window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xmlns="" id="{D26279C9-F167-1449-9767-5CE057444963}"/>
              </a:ext>
            </a:extLst>
          </p:cNvPr>
          <p:cNvSpPr/>
          <p:nvPr/>
        </p:nvSpPr>
        <p:spPr>
          <a:xfrm>
            <a:off x="5073937" y="1413999"/>
            <a:ext cx="1492630" cy="4252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document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xmlns="" id="{5A14ED60-E476-A144-B98B-2FC677A51C2F}"/>
              </a:ext>
            </a:extLst>
          </p:cNvPr>
          <p:cNvSpPr/>
          <p:nvPr/>
        </p:nvSpPr>
        <p:spPr>
          <a:xfrm>
            <a:off x="5070028" y="2011810"/>
            <a:ext cx="1492630" cy="425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xmlns="" id="{E4A06DA8-DE3A-9B4D-94AE-5952CE408DBD}"/>
              </a:ext>
            </a:extLst>
          </p:cNvPr>
          <p:cNvSpPr/>
          <p:nvPr/>
        </p:nvSpPr>
        <p:spPr>
          <a:xfrm>
            <a:off x="3919843" y="2859375"/>
            <a:ext cx="1492630" cy="425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head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xmlns="" id="{6453227C-4C9D-9445-91F2-1B8A7B06EAEF}"/>
              </a:ext>
            </a:extLst>
          </p:cNvPr>
          <p:cNvSpPr/>
          <p:nvPr/>
        </p:nvSpPr>
        <p:spPr>
          <a:xfrm>
            <a:off x="6478895" y="2862289"/>
            <a:ext cx="1492630" cy="425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body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xmlns="" id="{97ECEFF2-524B-0F45-9006-1363D544220D}"/>
              </a:ext>
            </a:extLst>
          </p:cNvPr>
          <p:cNvSpPr/>
          <p:nvPr/>
        </p:nvSpPr>
        <p:spPr>
          <a:xfrm>
            <a:off x="5153792" y="3638057"/>
            <a:ext cx="1492630" cy="425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form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xmlns="" id="{82BB650E-CCD2-7D46-B848-51EAF93EFB9F}"/>
              </a:ext>
            </a:extLst>
          </p:cNvPr>
          <p:cNvSpPr/>
          <p:nvPr/>
        </p:nvSpPr>
        <p:spPr>
          <a:xfrm>
            <a:off x="8049241" y="3638057"/>
            <a:ext cx="1492630" cy="425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div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xmlns="" id="{59C4E64A-1914-FF4A-8A0C-B09A08A12E24}"/>
              </a:ext>
            </a:extLst>
          </p:cNvPr>
          <p:cNvSpPr/>
          <p:nvPr/>
        </p:nvSpPr>
        <p:spPr>
          <a:xfrm>
            <a:off x="3650864" y="4375360"/>
            <a:ext cx="1492630" cy="425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div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xmlns="" id="{09BE3DCE-CFD5-9646-8359-E7CAFC0C5968}"/>
              </a:ext>
            </a:extLst>
          </p:cNvPr>
          <p:cNvSpPr/>
          <p:nvPr/>
        </p:nvSpPr>
        <p:spPr>
          <a:xfrm>
            <a:off x="6760611" y="4319901"/>
            <a:ext cx="1492630" cy="425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div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xmlns="" id="{5245835B-9531-3549-9768-E1AE1A0010BD}"/>
              </a:ext>
            </a:extLst>
          </p:cNvPr>
          <p:cNvSpPr/>
          <p:nvPr/>
        </p:nvSpPr>
        <p:spPr>
          <a:xfrm>
            <a:off x="3650864" y="4941408"/>
            <a:ext cx="1492630" cy="4252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FFED8E6-EC1F-2043-9523-F2AF4950C2BC}"/>
              </a:ext>
            </a:extLst>
          </p:cNvPr>
          <p:cNvSpPr/>
          <p:nvPr/>
        </p:nvSpPr>
        <p:spPr>
          <a:xfrm>
            <a:off x="5055525" y="5029379"/>
            <a:ext cx="406143" cy="2998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48D066F5-3FB3-B34C-8F1B-2CD3B1732C40}"/>
              </a:ext>
            </a:extLst>
          </p:cNvPr>
          <p:cNvSpPr/>
          <p:nvPr/>
        </p:nvSpPr>
        <p:spPr>
          <a:xfrm>
            <a:off x="5055525" y="4447687"/>
            <a:ext cx="406143" cy="2998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A154E7CE-FF4F-2942-BE3C-ED7855FDA9D5}"/>
              </a:ext>
            </a:extLst>
          </p:cNvPr>
          <p:cNvSpPr/>
          <p:nvPr/>
        </p:nvSpPr>
        <p:spPr>
          <a:xfrm>
            <a:off x="6558315" y="3737731"/>
            <a:ext cx="406143" cy="2998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0009F80A-8B85-294B-85FE-A1ACCB86912D}"/>
              </a:ext>
            </a:extLst>
          </p:cNvPr>
          <p:cNvSpPr/>
          <p:nvPr/>
        </p:nvSpPr>
        <p:spPr>
          <a:xfrm>
            <a:off x="7881913" y="2925011"/>
            <a:ext cx="406143" cy="2998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6DB6267D-B5D5-354E-8293-55CDD250890D}"/>
              </a:ext>
            </a:extLst>
          </p:cNvPr>
          <p:cNvSpPr/>
          <p:nvPr/>
        </p:nvSpPr>
        <p:spPr>
          <a:xfrm>
            <a:off x="6471488" y="2057732"/>
            <a:ext cx="406143" cy="2998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7028BC68-47F7-CC46-A160-191F5F8049AC}"/>
              </a:ext>
            </a:extLst>
          </p:cNvPr>
          <p:cNvSpPr/>
          <p:nvPr/>
        </p:nvSpPr>
        <p:spPr>
          <a:xfrm>
            <a:off x="6472492" y="1476696"/>
            <a:ext cx="406143" cy="2998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6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6C10AAF2-D073-E144-BF0B-8C4B898222C6}"/>
              </a:ext>
            </a:extLst>
          </p:cNvPr>
          <p:cNvSpPr/>
          <p:nvPr/>
        </p:nvSpPr>
        <p:spPr>
          <a:xfrm>
            <a:off x="6471488" y="863201"/>
            <a:ext cx="406143" cy="2998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7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xmlns="" id="{A1CD78DA-93F7-104A-8A77-4834F6748584}"/>
              </a:ext>
            </a:extLst>
          </p:cNvPr>
          <p:cNvSpPr/>
          <p:nvPr/>
        </p:nvSpPr>
        <p:spPr>
          <a:xfrm rot="16200000">
            <a:off x="9022154" y="2572105"/>
            <a:ext cx="296675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Этап</a:t>
            </a:r>
            <a:r>
              <a:rPr lang="en-US" sz="28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3: </a:t>
            </a:r>
            <a:r>
              <a:rPr lang="ru-RU" sz="28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Всплытие</a:t>
            </a:r>
            <a:endParaRPr lang="ru-RU" sz="28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Стрелка вправо 28">
            <a:extLst>
              <a:ext uri="{FF2B5EF4-FFF2-40B4-BE49-F238E27FC236}">
                <a16:creationId xmlns:a16="http://schemas.microsoft.com/office/drawing/2014/main" xmlns="" id="{146E375A-DF72-254D-A81A-D2084F1C3AC3}"/>
              </a:ext>
            </a:extLst>
          </p:cNvPr>
          <p:cNvSpPr/>
          <p:nvPr/>
        </p:nvSpPr>
        <p:spPr>
          <a:xfrm rot="10800000">
            <a:off x="6385229" y="5093858"/>
            <a:ext cx="466089" cy="261301"/>
          </a:xfrm>
          <a:prstGeom prst="rightArrow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xmlns="" id="{95FFDC1C-BB7A-EE43-AE8A-90CBF9F671C4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4397179" y="4800628"/>
            <a:ext cx="0" cy="14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xmlns="" id="{A85EB2D5-5B11-0649-A765-F9FE7E58B7C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16343" y="1242739"/>
            <a:ext cx="3909" cy="17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xmlns="" id="{3E9AECA2-8626-6340-A904-B24EAB2C6B8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816343" y="1839267"/>
            <a:ext cx="3909" cy="17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xmlns="" id="{9097778D-9109-1F40-847F-696E05A11EC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666158" y="2437078"/>
            <a:ext cx="1150185" cy="422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xmlns="" id="{EED84925-9E4B-A64B-A86A-201A10BA1669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816343" y="2437078"/>
            <a:ext cx="1408867" cy="42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xmlns="" id="{849280C4-FDCF-2446-B042-554B5B6975C6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900107" y="3287557"/>
            <a:ext cx="1325103" cy="35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xmlns="" id="{AC289A29-6C26-E849-A3BD-10081583515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7225210" y="3287557"/>
            <a:ext cx="1570346" cy="35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xmlns="" id="{18C9D2A7-DDE0-654F-8320-FE7B19CADB18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4397179" y="4063325"/>
            <a:ext cx="1502928" cy="31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xmlns="" id="{50F8998C-E4F4-E64A-99A1-372496AD1C8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900107" y="4063325"/>
            <a:ext cx="1606819" cy="25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xmlns="" id="{042C38DD-BC43-2C4C-83FE-C86C5A31F271}"/>
              </a:ext>
            </a:extLst>
          </p:cNvPr>
          <p:cNvCxnSpPr>
            <a:cxnSpLocks/>
          </p:cNvCxnSpPr>
          <p:nvPr/>
        </p:nvCxnSpPr>
        <p:spPr>
          <a:xfrm flipH="1">
            <a:off x="2388870" y="796694"/>
            <a:ext cx="207" cy="427833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xmlns="" id="{3B8976B9-CC79-C446-BB87-FF7F89215DE9}"/>
              </a:ext>
            </a:extLst>
          </p:cNvPr>
          <p:cNvSpPr/>
          <p:nvPr/>
        </p:nvSpPr>
        <p:spPr>
          <a:xfrm rot="16200000">
            <a:off x="720244" y="2079582"/>
            <a:ext cx="32383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Этап 1</a:t>
            </a:r>
            <a:r>
              <a:rPr lang="en-US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ru-RU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Погружение</a:t>
            </a:r>
            <a:r>
              <a:rPr lang="en-US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ru-RU" sz="28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356E8B9-EF4A-EF45-981A-2BBDF1EA79D4}"/>
              </a:ext>
            </a:extLst>
          </p:cNvPr>
          <p:cNvSpPr txBox="1"/>
          <p:nvPr/>
        </p:nvSpPr>
        <p:spPr>
          <a:xfrm>
            <a:off x="1166263" y="5410618"/>
            <a:ext cx="6314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002060"/>
                </a:solidFill>
              </a:rPr>
              <a:t>Этап 2</a:t>
            </a:r>
            <a:r>
              <a:rPr lang="en-US" sz="2800" dirty="0">
                <a:solidFill>
                  <a:srgbClr val="002060"/>
                </a:solidFill>
              </a:rPr>
              <a:t>: </a:t>
            </a:r>
            <a:r>
              <a:rPr lang="ru-RU" sz="2800" dirty="0">
                <a:solidFill>
                  <a:srgbClr val="002060"/>
                </a:solidFill>
              </a:rPr>
              <a:t>Достижение цели т.е. </a:t>
            </a:r>
            <a:r>
              <a:rPr lang="ru-RU" sz="2800" dirty="0" smtClean="0">
                <a:solidFill>
                  <a:srgbClr val="002060"/>
                </a:solidFill>
              </a:rPr>
              <a:t>элемента </a:t>
            </a:r>
            <a:r>
              <a:rPr lang="ru-RU" sz="2800" dirty="0">
                <a:solidFill>
                  <a:srgbClr val="002060"/>
                </a:solidFill>
              </a:rPr>
              <a:t>сгенерировавшего событие</a:t>
            </a:r>
            <a:endParaRPr lang="x-none" sz="2800" dirty="0">
              <a:solidFill>
                <a:srgbClr val="002060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B601C090-C1AF-9E40-8BCE-E809D4EEDC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rot="10800000">
            <a:off x="5253434" y="6307"/>
            <a:ext cx="1072797" cy="1072797"/>
          </a:xfrm>
          <a:prstGeom prst="rect">
            <a:avLst/>
          </a:prstGeom>
        </p:spPr>
      </p:pic>
      <p:sp>
        <p:nvSpPr>
          <p:cNvPr id="46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968406" y="6277964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xmlns="" id="{691B2B26-E8CE-1E4C-B954-8F2AB566E020}"/>
              </a:ext>
            </a:extLst>
          </p:cNvPr>
          <p:cNvCxnSpPr>
            <a:cxnSpLocks/>
          </p:cNvCxnSpPr>
          <p:nvPr/>
        </p:nvCxnSpPr>
        <p:spPr>
          <a:xfrm flipV="1">
            <a:off x="10529793" y="920697"/>
            <a:ext cx="1" cy="43901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Овал 119">
            <a:extLst>
              <a:ext uri="{FF2B5EF4-FFF2-40B4-BE49-F238E27FC236}">
                <a16:creationId xmlns:a16="http://schemas.microsoft.com/office/drawing/2014/main" xmlns="" id="{3FFED8E6-EC1F-2043-9523-F2AF4950C2BC}"/>
              </a:ext>
            </a:extLst>
          </p:cNvPr>
          <p:cNvSpPr/>
          <p:nvPr/>
        </p:nvSpPr>
        <p:spPr>
          <a:xfrm>
            <a:off x="3287685" y="5017187"/>
            <a:ext cx="406143" cy="2998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xmlns="" id="{48D066F5-3FB3-B34C-8F1B-2CD3B1732C40}"/>
              </a:ext>
            </a:extLst>
          </p:cNvPr>
          <p:cNvSpPr/>
          <p:nvPr/>
        </p:nvSpPr>
        <p:spPr>
          <a:xfrm>
            <a:off x="3287685" y="4435495"/>
            <a:ext cx="406143" cy="2998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xmlns="" id="{A154E7CE-FF4F-2942-BE3C-ED7855FDA9D5}"/>
              </a:ext>
            </a:extLst>
          </p:cNvPr>
          <p:cNvSpPr/>
          <p:nvPr/>
        </p:nvSpPr>
        <p:spPr>
          <a:xfrm>
            <a:off x="4790475" y="3725539"/>
            <a:ext cx="406143" cy="2998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3" name="Овал 122">
            <a:extLst>
              <a:ext uri="{FF2B5EF4-FFF2-40B4-BE49-F238E27FC236}">
                <a16:creationId xmlns:a16="http://schemas.microsoft.com/office/drawing/2014/main" xmlns="" id="{0009F80A-8B85-294B-85FE-A1ACCB86912D}"/>
              </a:ext>
            </a:extLst>
          </p:cNvPr>
          <p:cNvSpPr/>
          <p:nvPr/>
        </p:nvSpPr>
        <p:spPr>
          <a:xfrm>
            <a:off x="6114073" y="2912819"/>
            <a:ext cx="406143" cy="2998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xmlns="" id="{6DB6267D-B5D5-354E-8293-55CDD250890D}"/>
              </a:ext>
            </a:extLst>
          </p:cNvPr>
          <p:cNvSpPr/>
          <p:nvPr/>
        </p:nvSpPr>
        <p:spPr>
          <a:xfrm>
            <a:off x="4703648" y="2045540"/>
            <a:ext cx="406143" cy="2998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xmlns="" id="{7028BC68-47F7-CC46-A160-191F5F8049AC}"/>
              </a:ext>
            </a:extLst>
          </p:cNvPr>
          <p:cNvSpPr/>
          <p:nvPr/>
        </p:nvSpPr>
        <p:spPr>
          <a:xfrm>
            <a:off x="4704652" y="1464504"/>
            <a:ext cx="406143" cy="2998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26" name="Овал 125">
            <a:extLst>
              <a:ext uri="{FF2B5EF4-FFF2-40B4-BE49-F238E27FC236}">
                <a16:creationId xmlns:a16="http://schemas.microsoft.com/office/drawing/2014/main" xmlns="" id="{6C10AAF2-D073-E144-BF0B-8C4B898222C6}"/>
              </a:ext>
            </a:extLst>
          </p:cNvPr>
          <p:cNvSpPr/>
          <p:nvPr/>
        </p:nvSpPr>
        <p:spPr>
          <a:xfrm>
            <a:off x="4703648" y="851009"/>
            <a:ext cx="406143" cy="2998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46352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9" grpId="0" animBg="1"/>
      <p:bldP spid="41" grpId="0"/>
      <p:bldP spid="42" grpId="0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88072"/>
            <a:ext cx="10058400" cy="1138676"/>
          </a:xfrm>
        </p:spPr>
        <p:txBody>
          <a:bodyPr/>
          <a:lstStyle/>
          <a:p>
            <a:r>
              <a:rPr lang="ru-RU" dirty="0" smtClean="0"/>
              <a:t>Всплытие 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1195376"/>
            <a:ext cx="10058400" cy="822960"/>
          </a:xfrm>
        </p:spPr>
        <p:txBody>
          <a:bodyPr>
            <a:noAutofit/>
          </a:bodyPr>
          <a:lstStyle/>
          <a:p>
            <a:pPr algn="just"/>
            <a:r>
              <a:rPr lang="ru-RU" sz="2800" dirty="0"/>
              <a:t>Если у какого-то элемента возникает событие, то оно начинает "всплывать", т.е. возникает у родителя, потом у прародителя и т.д.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736D2F4D-E7DF-724A-A0E2-81995C0CE2CC}"/>
              </a:ext>
            </a:extLst>
          </p:cNvPr>
          <p:cNvSpPr/>
          <p:nvPr/>
        </p:nvSpPr>
        <p:spPr>
          <a:xfrm>
            <a:off x="1736770" y="2665926"/>
            <a:ext cx="5856510" cy="698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x-none" b="1" dirty="0"/>
              <a:t>Событие возникает у прапрародителя, которым является объект </a:t>
            </a:r>
            <a:r>
              <a:rPr lang="en-US" b="1" dirty="0"/>
              <a:t>Window</a:t>
            </a:r>
            <a:endParaRPr lang="x-none" b="1" dirty="0"/>
          </a:p>
          <a:p>
            <a:pPr algn="ctr"/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2DE41516-2618-8547-81BF-A502B7D9CE28}"/>
              </a:ext>
            </a:extLst>
          </p:cNvPr>
          <p:cNvSpPr/>
          <p:nvPr/>
        </p:nvSpPr>
        <p:spPr>
          <a:xfrm>
            <a:off x="1980635" y="3572445"/>
            <a:ext cx="5388429" cy="56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b="1" dirty="0"/>
              <a:t>Событие возникает у прапрародителя, который является объект </a:t>
            </a:r>
            <a:r>
              <a:rPr lang="en-US" b="1" dirty="0"/>
              <a:t>Document</a:t>
            </a:r>
            <a:endParaRPr lang="x-none" b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715B8818-10CB-534B-AEDF-87C78AEBA63D}"/>
              </a:ext>
            </a:extLst>
          </p:cNvPr>
          <p:cNvSpPr/>
          <p:nvPr/>
        </p:nvSpPr>
        <p:spPr>
          <a:xfrm>
            <a:off x="2252476" y="4382064"/>
            <a:ext cx="4825099" cy="474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/>
          </a:p>
          <a:p>
            <a:pPr algn="ctr"/>
            <a:r>
              <a:rPr lang="x-none" b="1" dirty="0"/>
              <a:t>Событие возникает у прародителя</a:t>
            </a:r>
          </a:p>
          <a:p>
            <a:pPr algn="ctr"/>
            <a:endParaRPr lang="x-none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F1ABCE63-CBD8-9F49-B4EE-6786E16491F0}"/>
              </a:ext>
            </a:extLst>
          </p:cNvPr>
          <p:cNvSpPr/>
          <p:nvPr/>
        </p:nvSpPr>
        <p:spPr>
          <a:xfrm>
            <a:off x="2370862" y="5108643"/>
            <a:ext cx="4588325" cy="3879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b="1" dirty="0"/>
              <a:t>Событие возникает у родителя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609CB2A3-FDAA-0140-8826-3BCAB3DAACA4}"/>
              </a:ext>
            </a:extLst>
          </p:cNvPr>
          <p:cNvSpPr/>
          <p:nvPr/>
        </p:nvSpPr>
        <p:spPr>
          <a:xfrm>
            <a:off x="2580415" y="5720080"/>
            <a:ext cx="4169234" cy="488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Элемент, который спровоцировал событие</a:t>
            </a:r>
            <a:endParaRPr lang="x-none" b="1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5AEFED4E-C19B-7545-8156-3C5EC7AD3125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4665025" y="3364126"/>
            <a:ext cx="9825" cy="20831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BF87E352-604C-F64E-9BCB-0CEE1CE7C712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665026" y="4139462"/>
            <a:ext cx="9824" cy="24260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D52CEEEA-201E-D248-91AF-6C75E3D32B00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4665025" y="4856100"/>
            <a:ext cx="1" cy="25254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A749A356-BBCB-0140-A694-EF4675D03440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4665025" y="5496564"/>
            <a:ext cx="7" cy="22351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A4ADAF5F-9254-4140-8924-C2B8F7925572}"/>
              </a:ext>
            </a:extLst>
          </p:cNvPr>
          <p:cNvCxnSpPr>
            <a:cxnSpLocks/>
          </p:cNvCxnSpPr>
          <p:nvPr/>
        </p:nvCxnSpPr>
        <p:spPr>
          <a:xfrm flipH="1" flipV="1">
            <a:off x="8624500" y="2569464"/>
            <a:ext cx="43548" cy="35697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5AF0A36-D8AC-664B-ADBA-24B1EB82CABC}"/>
              </a:ext>
            </a:extLst>
          </p:cNvPr>
          <p:cNvSpPr txBox="1"/>
          <p:nvPr/>
        </p:nvSpPr>
        <p:spPr>
          <a:xfrm rot="16200000">
            <a:off x="6217937" y="4211778"/>
            <a:ext cx="4004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000" dirty="0"/>
              <a:t>Направление всплытия </a:t>
            </a:r>
            <a:r>
              <a:rPr lang="x-none" sz="2000" dirty="0" smtClean="0"/>
              <a:t>события</a:t>
            </a:r>
            <a:endParaRPr lang="x-none" sz="20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EA7C7A4D-553E-2245-913F-AB9A29B865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468628" y="5969388"/>
            <a:ext cx="682745" cy="682745"/>
          </a:xfrm>
          <a:prstGeom prst="rect">
            <a:avLst/>
          </a:prstGeom>
        </p:spPr>
      </p:pic>
      <p:sp>
        <p:nvSpPr>
          <p:cNvPr id="31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968406" y="6277964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60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xmlns="" id="{7A101E57-215A-1E44-BDB1-C1B3FF541CB9}"/>
              </a:ext>
            </a:extLst>
          </p:cNvPr>
          <p:cNvSpPr/>
          <p:nvPr/>
        </p:nvSpPr>
        <p:spPr>
          <a:xfrm>
            <a:off x="5070028" y="1301997"/>
            <a:ext cx="1492630" cy="4619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window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xmlns="" id="{D26279C9-F167-1449-9767-5CE057444963}"/>
              </a:ext>
            </a:extLst>
          </p:cNvPr>
          <p:cNvSpPr/>
          <p:nvPr/>
        </p:nvSpPr>
        <p:spPr>
          <a:xfrm>
            <a:off x="5073937" y="2072367"/>
            <a:ext cx="1492630" cy="4252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document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xmlns="" id="{5A14ED60-E476-A144-B98B-2FC677A51C2F}"/>
              </a:ext>
            </a:extLst>
          </p:cNvPr>
          <p:cNvSpPr/>
          <p:nvPr/>
        </p:nvSpPr>
        <p:spPr>
          <a:xfrm>
            <a:off x="5070028" y="2825626"/>
            <a:ext cx="1492630" cy="425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xmlns="" id="{E4A06DA8-DE3A-9B4D-94AE-5952CE408DBD}"/>
              </a:ext>
            </a:extLst>
          </p:cNvPr>
          <p:cNvSpPr/>
          <p:nvPr/>
        </p:nvSpPr>
        <p:spPr>
          <a:xfrm>
            <a:off x="3919843" y="3673191"/>
            <a:ext cx="1492630" cy="425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head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xmlns="" id="{6453227C-4C9D-9445-91F2-1B8A7B06EAEF}"/>
              </a:ext>
            </a:extLst>
          </p:cNvPr>
          <p:cNvSpPr/>
          <p:nvPr/>
        </p:nvSpPr>
        <p:spPr>
          <a:xfrm>
            <a:off x="6478895" y="3676105"/>
            <a:ext cx="1492630" cy="425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body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xmlns="" id="{97ECEFF2-524B-0F45-9006-1363D544220D}"/>
              </a:ext>
            </a:extLst>
          </p:cNvPr>
          <p:cNvSpPr/>
          <p:nvPr/>
        </p:nvSpPr>
        <p:spPr>
          <a:xfrm>
            <a:off x="5153792" y="4616465"/>
            <a:ext cx="1492630" cy="425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form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xmlns="" id="{82BB650E-CCD2-7D46-B848-51EAF93EFB9F}"/>
              </a:ext>
            </a:extLst>
          </p:cNvPr>
          <p:cNvSpPr/>
          <p:nvPr/>
        </p:nvSpPr>
        <p:spPr>
          <a:xfrm>
            <a:off x="8049241" y="4735337"/>
            <a:ext cx="1492630" cy="425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div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xmlns="" id="{59C4E64A-1914-FF4A-8A0C-B09A08A12E24}"/>
              </a:ext>
            </a:extLst>
          </p:cNvPr>
          <p:cNvSpPr/>
          <p:nvPr/>
        </p:nvSpPr>
        <p:spPr>
          <a:xfrm>
            <a:off x="3650864" y="5353768"/>
            <a:ext cx="1492630" cy="425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div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xmlns="" id="{09BE3DCE-CFD5-9646-8359-E7CAFC0C5968}"/>
              </a:ext>
            </a:extLst>
          </p:cNvPr>
          <p:cNvSpPr/>
          <p:nvPr/>
        </p:nvSpPr>
        <p:spPr>
          <a:xfrm>
            <a:off x="6760611" y="5417181"/>
            <a:ext cx="1492630" cy="425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div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xmlns="" id="{5245835B-9531-3549-9768-E1AE1A0010BD}"/>
              </a:ext>
            </a:extLst>
          </p:cNvPr>
          <p:cNvSpPr/>
          <p:nvPr/>
        </p:nvSpPr>
        <p:spPr>
          <a:xfrm>
            <a:off x="3650864" y="6038688"/>
            <a:ext cx="1492630" cy="4252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FFED8E6-EC1F-2043-9523-F2AF4950C2BC}"/>
              </a:ext>
            </a:extLst>
          </p:cNvPr>
          <p:cNvSpPr/>
          <p:nvPr/>
        </p:nvSpPr>
        <p:spPr>
          <a:xfrm>
            <a:off x="5055525" y="6108371"/>
            <a:ext cx="406143" cy="2998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48D066F5-3FB3-B34C-8F1B-2CD3B1732C40}"/>
              </a:ext>
            </a:extLst>
          </p:cNvPr>
          <p:cNvSpPr/>
          <p:nvPr/>
        </p:nvSpPr>
        <p:spPr>
          <a:xfrm>
            <a:off x="5055525" y="5435239"/>
            <a:ext cx="406143" cy="2998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A154E7CE-FF4F-2942-BE3C-ED7855FDA9D5}"/>
              </a:ext>
            </a:extLst>
          </p:cNvPr>
          <p:cNvSpPr/>
          <p:nvPr/>
        </p:nvSpPr>
        <p:spPr>
          <a:xfrm>
            <a:off x="6576603" y="4679563"/>
            <a:ext cx="406143" cy="2998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0009F80A-8B85-294B-85FE-A1ACCB86912D}"/>
              </a:ext>
            </a:extLst>
          </p:cNvPr>
          <p:cNvSpPr/>
          <p:nvPr/>
        </p:nvSpPr>
        <p:spPr>
          <a:xfrm>
            <a:off x="7927633" y="3757115"/>
            <a:ext cx="406143" cy="2998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6DB6267D-B5D5-354E-8293-55CDD250890D}"/>
              </a:ext>
            </a:extLst>
          </p:cNvPr>
          <p:cNvSpPr/>
          <p:nvPr/>
        </p:nvSpPr>
        <p:spPr>
          <a:xfrm>
            <a:off x="6471488" y="2898980"/>
            <a:ext cx="406143" cy="2998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7028BC68-47F7-CC46-A160-191F5F8049AC}"/>
              </a:ext>
            </a:extLst>
          </p:cNvPr>
          <p:cNvSpPr/>
          <p:nvPr/>
        </p:nvSpPr>
        <p:spPr>
          <a:xfrm>
            <a:off x="6499924" y="2125920"/>
            <a:ext cx="406143" cy="2998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6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6C10AAF2-D073-E144-BF0B-8C4B898222C6}"/>
              </a:ext>
            </a:extLst>
          </p:cNvPr>
          <p:cNvSpPr/>
          <p:nvPr/>
        </p:nvSpPr>
        <p:spPr>
          <a:xfrm>
            <a:off x="6489776" y="1384409"/>
            <a:ext cx="406143" cy="2998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7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Стрелка вправо 28">
            <a:extLst>
              <a:ext uri="{FF2B5EF4-FFF2-40B4-BE49-F238E27FC236}">
                <a16:creationId xmlns:a16="http://schemas.microsoft.com/office/drawing/2014/main" xmlns="" id="{146E375A-DF72-254D-A81A-D2084F1C3AC3}"/>
              </a:ext>
            </a:extLst>
          </p:cNvPr>
          <p:cNvSpPr/>
          <p:nvPr/>
        </p:nvSpPr>
        <p:spPr>
          <a:xfrm>
            <a:off x="3084245" y="6099698"/>
            <a:ext cx="466089" cy="261301"/>
          </a:xfrm>
          <a:prstGeom prst="rightArrow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xmlns="" id="{95FFDC1C-BB7A-EE43-AE8A-90CBF9F671C4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4397179" y="5779036"/>
            <a:ext cx="0" cy="259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xmlns="" id="{A85EB2D5-5B11-0649-A765-F9FE7E58B7C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16343" y="1763947"/>
            <a:ext cx="3909" cy="308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xmlns="" id="{3E9AECA2-8626-6340-A904-B24EAB2C6B8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816343" y="2497635"/>
            <a:ext cx="3909" cy="32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xmlns="" id="{9097778D-9109-1F40-847F-696E05A11EC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666158" y="3250894"/>
            <a:ext cx="1150185" cy="422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xmlns="" id="{EED84925-9E4B-A64B-A86A-201A10BA1669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816343" y="3250894"/>
            <a:ext cx="1408867" cy="42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xmlns="" id="{849280C4-FDCF-2446-B042-554B5B6975C6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900107" y="4101373"/>
            <a:ext cx="1325103" cy="51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xmlns="" id="{AC289A29-6C26-E849-A3BD-10081583515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7225210" y="4101373"/>
            <a:ext cx="1570346" cy="633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xmlns="" id="{18C9D2A7-DDE0-654F-8320-FE7B19CADB18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4397179" y="5041733"/>
            <a:ext cx="1502928" cy="31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xmlns="" id="{50F8998C-E4F4-E64A-99A1-372496AD1C8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900107" y="5041733"/>
            <a:ext cx="1606819" cy="375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B601C090-C1AF-9E40-8BCE-E809D4EEDC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rot="10800000">
            <a:off x="5253434" y="527515"/>
            <a:ext cx="1072797" cy="1072797"/>
          </a:xfrm>
          <a:prstGeom prst="rect">
            <a:avLst/>
          </a:prstGeom>
        </p:spPr>
      </p:pic>
      <p:sp>
        <p:nvSpPr>
          <p:cNvPr id="44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968406" y="6277964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468257" y="310375"/>
            <a:ext cx="4510068" cy="940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пример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83719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61" y="8261"/>
            <a:ext cx="5516364" cy="619454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324" y="8261"/>
            <a:ext cx="6108019" cy="618130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919" y="458668"/>
            <a:ext cx="5033424" cy="149205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323" y="4649"/>
            <a:ext cx="6108019" cy="6181306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968406" y="6277964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542374" y="1713932"/>
            <a:ext cx="2491903" cy="490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/>
              <a:t>Пример</a:t>
            </a:r>
            <a:r>
              <a:rPr lang="en-US" sz="2800" b="1" dirty="0" smtClean="0"/>
              <a:t> 1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4633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384</TotalTime>
  <Words>231</Words>
  <Application>Microsoft Office PowerPoint</Application>
  <PresentationFormat>Широкоэкранный</PresentationFormat>
  <Paragraphs>105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Bauhaus 93</vt:lpstr>
      <vt:lpstr>Cambria</vt:lpstr>
      <vt:lpstr>Cambria (Заголовки)</vt:lpstr>
      <vt:lpstr>Rockwell</vt:lpstr>
      <vt:lpstr>Rockwell Condensed</vt:lpstr>
      <vt:lpstr>Rockwell Condensed (Заголовки)</vt:lpstr>
      <vt:lpstr>Showcard Gothic</vt:lpstr>
      <vt:lpstr>Wingdings</vt:lpstr>
      <vt:lpstr>Дерево</vt:lpstr>
      <vt:lpstr>EBA | COmpany</vt:lpstr>
      <vt:lpstr>Презентация PowerPoint</vt:lpstr>
      <vt:lpstr>Содержание</vt:lpstr>
      <vt:lpstr>Презентация PowerPoint</vt:lpstr>
      <vt:lpstr>Презентация PowerPoint</vt:lpstr>
      <vt:lpstr>Презентация PowerPoint</vt:lpstr>
      <vt:lpstr>Всплытие события</vt:lpstr>
      <vt:lpstr>Презентация PowerPoint</vt:lpstr>
      <vt:lpstr>Презентация PowerPoint</vt:lpstr>
      <vt:lpstr>Презентация PowerPoint</vt:lpstr>
      <vt:lpstr>Как прервать всплытие события</vt:lpstr>
      <vt:lpstr>Презентация PowerPoint</vt:lpstr>
      <vt:lpstr>Презентация PowerPoint</vt:lpstr>
      <vt:lpstr>Презентация PowerPoint</vt:lpstr>
      <vt:lpstr>Q&amp;A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EBA | COmpany</dc:title>
  <dc:creator>Baiaman Taalaibekov</dc:creator>
  <cp:lastModifiedBy>Baiaman Taalaibekov</cp:lastModifiedBy>
  <cp:revision>27</cp:revision>
  <dcterms:created xsi:type="dcterms:W3CDTF">2020-03-13T13:21:33Z</dcterms:created>
  <dcterms:modified xsi:type="dcterms:W3CDTF">2020-03-14T05:37:02Z</dcterms:modified>
</cp:coreProperties>
</file>