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2" r:id="rId3"/>
    <p:sldId id="263" r:id="rId4"/>
    <p:sldId id="264" r:id="rId5"/>
    <p:sldId id="267" r:id="rId6"/>
    <p:sldId id="268" r:id="rId7"/>
    <p:sldId id="266" r:id="rId8"/>
    <p:sldId id="265" r:id="rId9"/>
    <p:sldId id="257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7DB86E-40F4-409E-A213-51B7184EF400}" v="34" dt="2020-06-03T07:44:03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76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Van Duc 20173033" userId="635ab10b-f5bb-4b3f-8651-af3b3afe0877" providerId="ADAL" clId="{B07DB86E-40F4-409E-A213-51B7184EF400}"/>
    <pc:docChg chg="undo custSel addSld delSld modSld modMainMaster">
      <pc:chgData name="Nguyen Van Duc 20173033" userId="635ab10b-f5bb-4b3f-8651-af3b3afe0877" providerId="ADAL" clId="{B07DB86E-40F4-409E-A213-51B7184EF400}" dt="2020-06-03T07:51:29.194" v="3101" actId="20577"/>
      <pc:docMkLst>
        <pc:docMk/>
      </pc:docMkLst>
      <pc:sldChg chg="modSp mod">
        <pc:chgData name="Nguyen Van Duc 20173033" userId="635ab10b-f5bb-4b3f-8651-af3b3afe0877" providerId="ADAL" clId="{B07DB86E-40F4-409E-A213-51B7184EF400}" dt="2020-06-03T07:42:32.862" v="3095" actId="2711"/>
        <pc:sldMkLst>
          <pc:docMk/>
          <pc:sldMk cId="1565658457" sldId="256"/>
        </pc:sldMkLst>
        <pc:spChg chg="mod">
          <ac:chgData name="Nguyen Van Duc 20173033" userId="635ab10b-f5bb-4b3f-8651-af3b3afe0877" providerId="ADAL" clId="{B07DB86E-40F4-409E-A213-51B7184EF400}" dt="2020-06-03T07:42:32.862" v="3095" actId="2711"/>
          <ac:spMkLst>
            <pc:docMk/>
            <pc:sldMk cId="1565658457" sldId="256"/>
            <ac:spMk id="2" creationId="{A86E19ED-7787-4F47-9FD7-BAB7AA99679D}"/>
          </ac:spMkLst>
        </pc:spChg>
        <pc:spChg chg="mod">
          <ac:chgData name="Nguyen Van Duc 20173033" userId="635ab10b-f5bb-4b3f-8651-af3b3afe0877" providerId="ADAL" clId="{B07DB86E-40F4-409E-A213-51B7184EF400}" dt="2020-06-03T05:30:55.517" v="666"/>
          <ac:spMkLst>
            <pc:docMk/>
            <pc:sldMk cId="1565658457" sldId="256"/>
            <ac:spMk id="3" creationId="{20E95E33-1418-4186-BC84-6924AF1FDDF9}"/>
          </ac:spMkLst>
        </pc:spChg>
      </pc:sldChg>
      <pc:sldChg chg="modSp mod">
        <pc:chgData name="Nguyen Van Duc 20173033" userId="635ab10b-f5bb-4b3f-8651-af3b3afe0877" providerId="ADAL" clId="{B07DB86E-40F4-409E-A213-51B7184EF400}" dt="2020-06-03T06:26:18.283" v="1380"/>
        <pc:sldMkLst>
          <pc:docMk/>
          <pc:sldMk cId="2681982369" sldId="257"/>
        </pc:sldMkLst>
        <pc:spChg chg="mod">
          <ac:chgData name="Nguyen Van Duc 20173033" userId="635ab10b-f5bb-4b3f-8651-af3b3afe0877" providerId="ADAL" clId="{B07DB86E-40F4-409E-A213-51B7184EF400}" dt="2020-06-03T05:31:26.649" v="671" actId="1076"/>
          <ac:spMkLst>
            <pc:docMk/>
            <pc:sldMk cId="2681982369" sldId="257"/>
            <ac:spMk id="4" creationId="{3B3A288F-73DB-41C7-9F90-9A85F97008EB}"/>
          </ac:spMkLst>
        </pc:spChg>
        <pc:graphicFrameChg chg="mod modGraphic">
          <ac:chgData name="Nguyen Van Duc 20173033" userId="635ab10b-f5bb-4b3f-8651-af3b3afe0877" providerId="ADAL" clId="{B07DB86E-40F4-409E-A213-51B7184EF400}" dt="2020-06-03T06:26:18.283" v="1380"/>
          <ac:graphicFrameMkLst>
            <pc:docMk/>
            <pc:sldMk cId="2681982369" sldId="257"/>
            <ac:graphicFrameMk id="2" creationId="{3E46FD02-C6E8-4A78-8F84-5DC5FDFD4BE0}"/>
          </ac:graphicFrameMkLst>
        </pc:graphicFrameChg>
      </pc:sldChg>
      <pc:sldChg chg="delSp modSp mod">
        <pc:chgData name="Nguyen Van Duc 20173033" userId="635ab10b-f5bb-4b3f-8651-af3b3afe0877" providerId="ADAL" clId="{B07DB86E-40F4-409E-A213-51B7184EF400}" dt="2020-06-03T06:37:06.202" v="1423" actId="20577"/>
        <pc:sldMkLst>
          <pc:docMk/>
          <pc:sldMk cId="2407780827" sldId="258"/>
        </pc:sldMkLst>
        <pc:spChg chg="del mod">
          <ac:chgData name="Nguyen Van Duc 20173033" userId="635ab10b-f5bb-4b3f-8651-af3b3afe0877" providerId="ADAL" clId="{B07DB86E-40F4-409E-A213-51B7184EF400}" dt="2020-06-03T05:31:51.048" v="676" actId="478"/>
          <ac:spMkLst>
            <pc:docMk/>
            <pc:sldMk cId="2407780827" sldId="258"/>
            <ac:spMk id="3" creationId="{7A20CDD8-AE4D-4146-B42C-E960156F6DD7}"/>
          </ac:spMkLst>
        </pc:spChg>
        <pc:graphicFrameChg chg="mod modGraphic">
          <ac:chgData name="Nguyen Van Duc 20173033" userId="635ab10b-f5bb-4b3f-8651-af3b3afe0877" providerId="ADAL" clId="{B07DB86E-40F4-409E-A213-51B7184EF400}" dt="2020-06-03T06:37:06.202" v="1423" actId="20577"/>
          <ac:graphicFrameMkLst>
            <pc:docMk/>
            <pc:sldMk cId="2407780827" sldId="258"/>
            <ac:graphicFrameMk id="2" creationId="{F1A0FB37-CAA4-4A1C-85CA-F6B0047F2169}"/>
          </ac:graphicFrameMkLst>
        </pc:graphicFrameChg>
      </pc:sldChg>
      <pc:sldChg chg="new del">
        <pc:chgData name="Nguyen Van Duc 20173033" userId="635ab10b-f5bb-4b3f-8651-af3b3afe0877" providerId="ADAL" clId="{B07DB86E-40F4-409E-A213-51B7184EF400}" dt="2020-06-03T04:47:01.302" v="620" actId="47"/>
        <pc:sldMkLst>
          <pc:docMk/>
          <pc:sldMk cId="441652919" sldId="259"/>
        </pc:sldMkLst>
      </pc:sldChg>
      <pc:sldChg chg="new del">
        <pc:chgData name="Nguyen Van Duc 20173033" userId="635ab10b-f5bb-4b3f-8651-af3b3afe0877" providerId="ADAL" clId="{B07DB86E-40F4-409E-A213-51B7184EF400}" dt="2020-06-03T04:46:59.660" v="619" actId="47"/>
        <pc:sldMkLst>
          <pc:docMk/>
          <pc:sldMk cId="3507230944" sldId="260"/>
        </pc:sldMkLst>
      </pc:sldChg>
      <pc:sldChg chg="new del">
        <pc:chgData name="Nguyen Van Duc 20173033" userId="635ab10b-f5bb-4b3f-8651-af3b3afe0877" providerId="ADAL" clId="{B07DB86E-40F4-409E-A213-51B7184EF400}" dt="2020-06-03T04:46:57.277" v="618" actId="47"/>
        <pc:sldMkLst>
          <pc:docMk/>
          <pc:sldMk cId="2280370537" sldId="261"/>
        </pc:sldMkLst>
      </pc:sldChg>
      <pc:sldChg chg="modSp new mod">
        <pc:chgData name="Nguyen Van Duc 20173033" userId="635ab10b-f5bb-4b3f-8651-af3b3afe0877" providerId="ADAL" clId="{B07DB86E-40F4-409E-A213-51B7184EF400}" dt="2020-06-03T05:30:55.517" v="666"/>
        <pc:sldMkLst>
          <pc:docMk/>
          <pc:sldMk cId="3222348272" sldId="262"/>
        </pc:sldMkLst>
        <pc:spChg chg="mod">
          <ac:chgData name="Nguyen Van Duc 20173033" userId="635ab10b-f5bb-4b3f-8651-af3b3afe0877" providerId="ADAL" clId="{B07DB86E-40F4-409E-A213-51B7184EF400}" dt="2020-06-03T05:30:55.517" v="666"/>
          <ac:spMkLst>
            <pc:docMk/>
            <pc:sldMk cId="3222348272" sldId="262"/>
            <ac:spMk id="2" creationId="{8483421A-D91F-4D2B-B88C-E7A3AE5AAF23}"/>
          </ac:spMkLst>
        </pc:spChg>
        <pc:spChg chg="mod">
          <ac:chgData name="Nguyen Van Duc 20173033" userId="635ab10b-f5bb-4b3f-8651-af3b3afe0877" providerId="ADAL" clId="{B07DB86E-40F4-409E-A213-51B7184EF400}" dt="2020-06-03T05:30:55.517" v="666"/>
          <ac:spMkLst>
            <pc:docMk/>
            <pc:sldMk cId="3222348272" sldId="262"/>
            <ac:spMk id="3" creationId="{C774BED8-F6EC-4B99-B030-08A6B831572C}"/>
          </ac:spMkLst>
        </pc:spChg>
      </pc:sldChg>
      <pc:sldChg chg="addSp modSp new mod">
        <pc:chgData name="Nguyen Van Duc 20173033" userId="635ab10b-f5bb-4b3f-8651-af3b3afe0877" providerId="ADAL" clId="{B07DB86E-40F4-409E-A213-51B7184EF400}" dt="2020-06-03T07:51:29.194" v="3101" actId="20577"/>
        <pc:sldMkLst>
          <pc:docMk/>
          <pc:sldMk cId="181188836" sldId="263"/>
        </pc:sldMkLst>
        <pc:spChg chg="mod">
          <ac:chgData name="Nguyen Van Duc 20173033" userId="635ab10b-f5bb-4b3f-8651-af3b3afe0877" providerId="ADAL" clId="{B07DB86E-40F4-409E-A213-51B7184EF400}" dt="2020-06-03T06:40:47.791" v="1712" actId="20577"/>
          <ac:spMkLst>
            <pc:docMk/>
            <pc:sldMk cId="181188836" sldId="263"/>
            <ac:spMk id="2" creationId="{FC62CF62-C0B8-4A89-A130-FFD7BF62AC22}"/>
          </ac:spMkLst>
        </pc:spChg>
        <pc:spChg chg="mod">
          <ac:chgData name="Nguyen Van Duc 20173033" userId="635ab10b-f5bb-4b3f-8651-af3b3afe0877" providerId="ADAL" clId="{B07DB86E-40F4-409E-A213-51B7184EF400}" dt="2020-06-03T07:51:29.194" v="3101" actId="20577"/>
          <ac:spMkLst>
            <pc:docMk/>
            <pc:sldMk cId="181188836" sldId="263"/>
            <ac:spMk id="3" creationId="{79264FE6-78AC-4F3F-8CA2-A27FA5EE0389}"/>
          </ac:spMkLst>
        </pc:spChg>
        <pc:graphicFrameChg chg="add mod">
          <ac:chgData name="Nguyen Van Duc 20173033" userId="635ab10b-f5bb-4b3f-8651-af3b3afe0877" providerId="ADAL" clId="{B07DB86E-40F4-409E-A213-51B7184EF400}" dt="2020-06-03T05:34:09.668" v="781"/>
          <ac:graphicFrameMkLst>
            <pc:docMk/>
            <pc:sldMk cId="181188836" sldId="263"/>
            <ac:graphicFrameMk id="4" creationId="{775DA619-57B3-4CD7-A76C-1715A40AF4B8}"/>
          </ac:graphicFrameMkLst>
        </pc:graphicFrameChg>
      </pc:sldChg>
      <pc:sldChg chg="addSp delSp modSp new mod">
        <pc:chgData name="Nguyen Van Duc 20173033" userId="635ab10b-f5bb-4b3f-8651-af3b3afe0877" providerId="ADAL" clId="{B07DB86E-40F4-409E-A213-51B7184EF400}" dt="2020-06-03T07:00:40.864" v="2281" actId="1076"/>
        <pc:sldMkLst>
          <pc:docMk/>
          <pc:sldMk cId="2903293834" sldId="264"/>
        </pc:sldMkLst>
        <pc:spChg chg="add mod">
          <ac:chgData name="Nguyen Van Duc 20173033" userId="635ab10b-f5bb-4b3f-8651-af3b3afe0877" providerId="ADAL" clId="{B07DB86E-40F4-409E-A213-51B7184EF400}" dt="2020-06-03T06:54:38.827" v="2181" actId="20577"/>
          <ac:spMkLst>
            <pc:docMk/>
            <pc:sldMk cId="2903293834" sldId="264"/>
            <ac:spMk id="10" creationId="{7967916E-0A96-4EFB-B023-EB687AFEC936}"/>
          </ac:spMkLst>
        </pc:spChg>
        <pc:spChg chg="add mod">
          <ac:chgData name="Nguyen Van Duc 20173033" userId="635ab10b-f5bb-4b3f-8651-af3b3afe0877" providerId="ADAL" clId="{B07DB86E-40F4-409E-A213-51B7184EF400}" dt="2020-06-03T07:00:40.864" v="2281" actId="1076"/>
          <ac:spMkLst>
            <pc:docMk/>
            <pc:sldMk cId="2903293834" sldId="264"/>
            <ac:spMk id="13" creationId="{E92593AB-F9D6-44EE-AA88-466AAC96DD11}"/>
          </ac:spMkLst>
        </pc:spChg>
        <pc:spChg chg="add mod">
          <ac:chgData name="Nguyen Van Duc 20173033" userId="635ab10b-f5bb-4b3f-8651-af3b3afe0877" providerId="ADAL" clId="{B07DB86E-40F4-409E-A213-51B7184EF400}" dt="2020-06-03T06:58:03.349" v="2257" actId="20577"/>
          <ac:spMkLst>
            <pc:docMk/>
            <pc:sldMk cId="2903293834" sldId="264"/>
            <ac:spMk id="14" creationId="{F022181B-3B13-45EC-ACC9-C6C9172D4106}"/>
          </ac:spMkLst>
        </pc:spChg>
        <pc:graphicFrameChg chg="add mod modGraphic">
          <ac:chgData name="Nguyen Van Duc 20173033" userId="635ab10b-f5bb-4b3f-8651-af3b3afe0877" providerId="ADAL" clId="{B07DB86E-40F4-409E-A213-51B7184EF400}" dt="2020-06-03T06:51:24.570" v="2057" actId="20577"/>
          <ac:graphicFrameMkLst>
            <pc:docMk/>
            <pc:sldMk cId="2903293834" sldId="264"/>
            <ac:graphicFrameMk id="2" creationId="{33ACE5FD-DD95-413D-8841-11728A7D13F9}"/>
          </ac:graphicFrameMkLst>
        </pc:graphicFrameChg>
        <pc:graphicFrameChg chg="add del">
          <ac:chgData name="Nguyen Van Duc 20173033" userId="635ab10b-f5bb-4b3f-8651-af3b3afe0877" providerId="ADAL" clId="{B07DB86E-40F4-409E-A213-51B7184EF400}" dt="2020-06-03T06:49:03.339" v="2026" actId="3680"/>
          <ac:graphicFrameMkLst>
            <pc:docMk/>
            <pc:sldMk cId="2903293834" sldId="264"/>
            <ac:graphicFrameMk id="4" creationId="{3E7D6C84-2008-4EC3-981C-060261E87135}"/>
          </ac:graphicFrameMkLst>
        </pc:graphicFrameChg>
        <pc:graphicFrameChg chg="add mod modGraphic">
          <ac:chgData name="Nguyen Van Duc 20173033" userId="635ab10b-f5bb-4b3f-8651-af3b3afe0877" providerId="ADAL" clId="{B07DB86E-40F4-409E-A213-51B7184EF400}" dt="2020-06-03T06:51:55.794" v="2076" actId="1076"/>
          <ac:graphicFrameMkLst>
            <pc:docMk/>
            <pc:sldMk cId="2903293834" sldId="264"/>
            <ac:graphicFrameMk id="6" creationId="{B3DDA8A0-DDCB-4910-A476-D7E97BD03C3F}"/>
          </ac:graphicFrameMkLst>
        </pc:graphicFrameChg>
        <pc:graphicFrameChg chg="add del mod">
          <ac:chgData name="Nguyen Van Duc 20173033" userId="635ab10b-f5bb-4b3f-8651-af3b3afe0877" providerId="ADAL" clId="{B07DB86E-40F4-409E-A213-51B7184EF400}" dt="2020-06-03T06:49:50.515" v="2034" actId="478"/>
          <ac:graphicFrameMkLst>
            <pc:docMk/>
            <pc:sldMk cId="2903293834" sldId="264"/>
            <ac:graphicFrameMk id="7" creationId="{A6F63463-6CE5-432D-AC6C-A22968DF8EC9}"/>
          </ac:graphicFrameMkLst>
        </pc:graphicFrameChg>
        <pc:graphicFrameChg chg="add mod modGraphic">
          <ac:chgData name="Nguyen Van Duc 20173033" userId="635ab10b-f5bb-4b3f-8651-af3b3afe0877" providerId="ADAL" clId="{B07DB86E-40F4-409E-A213-51B7184EF400}" dt="2020-06-03T06:53:28.351" v="2120" actId="20577"/>
          <ac:graphicFrameMkLst>
            <pc:docMk/>
            <pc:sldMk cId="2903293834" sldId="264"/>
            <ac:graphicFrameMk id="8" creationId="{48F9DD58-FEF7-49BC-8534-A75827248EC3}"/>
          </ac:graphicFrameMkLst>
        </pc:graphicFrameChg>
        <pc:picChg chg="add mod modCrop">
          <ac:chgData name="Nguyen Van Duc 20173033" userId="635ab10b-f5bb-4b3f-8651-af3b3afe0877" providerId="ADAL" clId="{B07DB86E-40F4-409E-A213-51B7184EF400}" dt="2020-06-03T06:57:11.066" v="2195" actId="14100"/>
          <ac:picMkLst>
            <pc:docMk/>
            <pc:sldMk cId="2903293834" sldId="264"/>
            <ac:picMk id="11" creationId="{DD39F603-E0F9-48A1-8637-3041A05D0BAB}"/>
          </ac:picMkLst>
        </pc:picChg>
        <pc:picChg chg="add mod">
          <ac:chgData name="Nguyen Van Duc 20173033" userId="635ab10b-f5bb-4b3f-8651-af3b3afe0877" providerId="ADAL" clId="{B07DB86E-40F4-409E-A213-51B7184EF400}" dt="2020-06-03T06:57:18.799" v="2198" actId="1076"/>
          <ac:picMkLst>
            <pc:docMk/>
            <pc:sldMk cId="2903293834" sldId="264"/>
            <ac:picMk id="12" creationId="{71B55B80-A469-45CF-A84F-D8DD00E8EC54}"/>
          </ac:picMkLst>
        </pc:picChg>
      </pc:sldChg>
      <pc:sldChg chg="addSp modSp new mod">
        <pc:chgData name="Nguyen Van Duc 20173033" userId="635ab10b-f5bb-4b3f-8651-af3b3afe0877" providerId="ADAL" clId="{B07DB86E-40F4-409E-A213-51B7184EF400}" dt="2020-06-03T07:46:43.201" v="3097" actId="113"/>
        <pc:sldMkLst>
          <pc:docMk/>
          <pc:sldMk cId="3482335409" sldId="265"/>
        </pc:sldMkLst>
        <pc:spChg chg="add mod">
          <ac:chgData name="Nguyen Van Duc 20173033" userId="635ab10b-f5bb-4b3f-8651-af3b3afe0877" providerId="ADAL" clId="{B07DB86E-40F4-409E-A213-51B7184EF400}" dt="2020-06-03T06:59:08.219" v="2261"/>
          <ac:spMkLst>
            <pc:docMk/>
            <pc:sldMk cId="3482335409" sldId="265"/>
            <ac:spMk id="6" creationId="{14948DF9-CAB5-4C68-B4B4-1BDF12B75007}"/>
          </ac:spMkLst>
        </pc:spChg>
        <pc:spChg chg="add mod">
          <ac:chgData name="Nguyen Van Duc 20173033" userId="635ab10b-f5bb-4b3f-8651-af3b3afe0877" providerId="ADAL" clId="{B07DB86E-40F4-409E-A213-51B7184EF400}" dt="2020-06-03T07:41:20.683" v="3037" actId="1076"/>
          <ac:spMkLst>
            <pc:docMk/>
            <pc:sldMk cId="3482335409" sldId="265"/>
            <ac:spMk id="7" creationId="{4296721C-5626-4283-B4FC-574ADC16A29F}"/>
          </ac:spMkLst>
        </pc:spChg>
        <pc:spChg chg="add mod">
          <ac:chgData name="Nguyen Van Duc 20173033" userId="635ab10b-f5bb-4b3f-8651-af3b3afe0877" providerId="ADAL" clId="{B07DB86E-40F4-409E-A213-51B7184EF400}" dt="2020-06-03T07:46:43.201" v="3097" actId="113"/>
          <ac:spMkLst>
            <pc:docMk/>
            <pc:sldMk cId="3482335409" sldId="265"/>
            <ac:spMk id="10" creationId="{E5454F72-BF45-44AC-9219-EE7B359B9944}"/>
          </ac:spMkLst>
        </pc:spChg>
        <pc:graphicFrameChg chg="add mod">
          <ac:chgData name="Nguyen Van Duc 20173033" userId="635ab10b-f5bb-4b3f-8651-af3b3afe0877" providerId="ADAL" clId="{B07DB86E-40F4-409E-A213-51B7184EF400}" dt="2020-06-03T06:59:08.219" v="2261"/>
          <ac:graphicFrameMkLst>
            <pc:docMk/>
            <pc:sldMk cId="3482335409" sldId="265"/>
            <ac:graphicFrameMk id="3" creationId="{4F5016AE-5A7B-4C97-8510-92BFCDB937BB}"/>
          </ac:graphicFrameMkLst>
        </pc:graphicFrameChg>
        <pc:graphicFrameChg chg="add mod">
          <ac:chgData name="Nguyen Van Duc 20173033" userId="635ab10b-f5bb-4b3f-8651-af3b3afe0877" providerId="ADAL" clId="{B07DB86E-40F4-409E-A213-51B7184EF400}" dt="2020-06-03T06:59:08.219" v="2261"/>
          <ac:graphicFrameMkLst>
            <pc:docMk/>
            <pc:sldMk cId="3482335409" sldId="265"/>
            <ac:graphicFrameMk id="4" creationId="{60AE19C0-8B6F-469A-9DA7-BED304B0C4F5}"/>
          </ac:graphicFrameMkLst>
        </pc:graphicFrameChg>
        <pc:graphicFrameChg chg="add mod">
          <ac:chgData name="Nguyen Van Duc 20173033" userId="635ab10b-f5bb-4b3f-8651-af3b3afe0877" providerId="ADAL" clId="{B07DB86E-40F4-409E-A213-51B7184EF400}" dt="2020-06-03T06:59:08.219" v="2261"/>
          <ac:graphicFrameMkLst>
            <pc:docMk/>
            <pc:sldMk cId="3482335409" sldId="265"/>
            <ac:graphicFrameMk id="5" creationId="{651C34A9-819B-40F8-86D8-CCD24A1A6022}"/>
          </ac:graphicFrameMkLst>
        </pc:graphicFrameChg>
        <pc:graphicFrameChg chg="add mod modGraphic">
          <ac:chgData name="Nguyen Van Duc 20173033" userId="635ab10b-f5bb-4b3f-8651-af3b3afe0877" providerId="ADAL" clId="{B07DB86E-40F4-409E-A213-51B7184EF400}" dt="2020-06-03T07:40:48.938" v="3034" actId="20577"/>
          <ac:graphicFrameMkLst>
            <pc:docMk/>
            <pc:sldMk cId="3482335409" sldId="265"/>
            <ac:graphicFrameMk id="8" creationId="{BCBA88B0-63B4-410D-AF69-16C17C5F656B}"/>
          </ac:graphicFrameMkLst>
        </pc:graphicFrameChg>
        <pc:picChg chg="add mod">
          <ac:chgData name="Nguyen Van Duc 20173033" userId="635ab10b-f5bb-4b3f-8651-af3b3afe0877" providerId="ADAL" clId="{B07DB86E-40F4-409E-A213-51B7184EF400}" dt="2020-06-03T07:41:14.686" v="3036" actId="1076"/>
          <ac:picMkLst>
            <pc:docMk/>
            <pc:sldMk cId="3482335409" sldId="265"/>
            <ac:picMk id="2" creationId="{7F319DCA-8D30-4138-8F09-8B333160259C}"/>
          </ac:picMkLst>
        </pc:picChg>
      </pc:sldChg>
      <pc:sldChg chg="modSp new mod">
        <pc:chgData name="Nguyen Van Duc 20173033" userId="635ab10b-f5bb-4b3f-8651-af3b3afe0877" providerId="ADAL" clId="{B07DB86E-40F4-409E-A213-51B7184EF400}" dt="2020-06-03T07:25:35.530" v="2914" actId="20577"/>
        <pc:sldMkLst>
          <pc:docMk/>
          <pc:sldMk cId="2737048151" sldId="266"/>
        </pc:sldMkLst>
        <pc:spChg chg="mod">
          <ac:chgData name="Nguyen Van Duc 20173033" userId="635ab10b-f5bb-4b3f-8651-af3b3afe0877" providerId="ADAL" clId="{B07DB86E-40F4-409E-A213-51B7184EF400}" dt="2020-06-03T07:20:51.432" v="2295" actId="113"/>
          <ac:spMkLst>
            <pc:docMk/>
            <pc:sldMk cId="2737048151" sldId="266"/>
            <ac:spMk id="2" creationId="{266E2C44-A72C-4630-BB8C-61839EDE2B03}"/>
          </ac:spMkLst>
        </pc:spChg>
        <pc:spChg chg="mod">
          <ac:chgData name="Nguyen Van Duc 20173033" userId="635ab10b-f5bb-4b3f-8651-af3b3afe0877" providerId="ADAL" clId="{B07DB86E-40F4-409E-A213-51B7184EF400}" dt="2020-06-03T07:25:35.530" v="2914" actId="20577"/>
          <ac:spMkLst>
            <pc:docMk/>
            <pc:sldMk cId="2737048151" sldId="266"/>
            <ac:spMk id="3" creationId="{F1406E35-A063-4AE8-9D4B-5CF6BC90BC06}"/>
          </ac:spMkLst>
        </pc:spChg>
      </pc:sldChg>
      <pc:sldChg chg="add">
        <pc:chgData name="Nguyen Van Duc 20173033" userId="635ab10b-f5bb-4b3f-8651-af3b3afe0877" providerId="ADAL" clId="{B07DB86E-40F4-409E-A213-51B7184EF400}" dt="2020-06-03T07:44:03.026" v="3096"/>
        <pc:sldMkLst>
          <pc:docMk/>
          <pc:sldMk cId="1637220518" sldId="267"/>
        </pc:sldMkLst>
      </pc:sldChg>
      <pc:sldChg chg="add">
        <pc:chgData name="Nguyen Van Duc 20173033" userId="635ab10b-f5bb-4b3f-8651-af3b3afe0877" providerId="ADAL" clId="{B07DB86E-40F4-409E-A213-51B7184EF400}" dt="2020-06-03T07:44:03.026" v="3096"/>
        <pc:sldMkLst>
          <pc:docMk/>
          <pc:sldMk cId="2787500767" sldId="268"/>
        </pc:sldMkLst>
      </pc:sldChg>
      <pc:sldMasterChg chg="modSp modSldLayout">
        <pc:chgData name="Nguyen Van Duc 20173033" userId="635ab10b-f5bb-4b3f-8651-af3b3afe0877" providerId="ADAL" clId="{B07DB86E-40F4-409E-A213-51B7184EF400}" dt="2020-06-03T05:30:55.517" v="666"/>
        <pc:sldMasterMkLst>
          <pc:docMk/>
          <pc:sldMasterMk cId="3208868420" sldId="2147483648"/>
        </pc:sldMasterMkLst>
        <pc:spChg chg="mod">
          <ac:chgData name="Nguyen Van Duc 20173033" userId="635ab10b-f5bb-4b3f-8651-af3b3afe0877" providerId="ADAL" clId="{B07DB86E-40F4-409E-A213-51B7184EF400}" dt="2020-06-03T05:30:55.517" v="666"/>
          <ac:spMkLst>
            <pc:docMk/>
            <pc:sldMasterMk cId="3208868420" sldId="2147483648"/>
            <ac:spMk id="2" creationId="{0C54A726-10BA-4D38-8142-33E66082E40C}"/>
          </ac:spMkLst>
        </pc:spChg>
        <pc:spChg chg="mod">
          <ac:chgData name="Nguyen Van Duc 20173033" userId="635ab10b-f5bb-4b3f-8651-af3b3afe0877" providerId="ADAL" clId="{B07DB86E-40F4-409E-A213-51B7184EF400}" dt="2020-06-03T05:30:55.517" v="666"/>
          <ac:spMkLst>
            <pc:docMk/>
            <pc:sldMasterMk cId="3208868420" sldId="2147483648"/>
            <ac:spMk id="3" creationId="{931A9D13-8CBE-4120-BE46-D8DDA5739444}"/>
          </ac:spMkLst>
        </pc:spChg>
        <pc:spChg chg="mod">
          <ac:chgData name="Nguyen Van Duc 20173033" userId="635ab10b-f5bb-4b3f-8651-af3b3afe0877" providerId="ADAL" clId="{B07DB86E-40F4-409E-A213-51B7184EF400}" dt="2020-06-03T05:30:55.517" v="666"/>
          <ac:spMkLst>
            <pc:docMk/>
            <pc:sldMasterMk cId="3208868420" sldId="2147483648"/>
            <ac:spMk id="4" creationId="{86A59B95-71D7-48BD-A343-14AAC43F323A}"/>
          </ac:spMkLst>
        </pc:spChg>
        <pc:spChg chg="mod">
          <ac:chgData name="Nguyen Van Duc 20173033" userId="635ab10b-f5bb-4b3f-8651-af3b3afe0877" providerId="ADAL" clId="{B07DB86E-40F4-409E-A213-51B7184EF400}" dt="2020-06-03T05:30:55.517" v="666"/>
          <ac:spMkLst>
            <pc:docMk/>
            <pc:sldMasterMk cId="3208868420" sldId="2147483648"/>
            <ac:spMk id="5" creationId="{3815F86C-383D-4585-879B-EC15922289DB}"/>
          </ac:spMkLst>
        </pc:spChg>
        <pc:spChg chg="mod">
          <ac:chgData name="Nguyen Van Duc 20173033" userId="635ab10b-f5bb-4b3f-8651-af3b3afe0877" providerId="ADAL" clId="{B07DB86E-40F4-409E-A213-51B7184EF400}" dt="2020-06-03T05:30:55.517" v="666"/>
          <ac:spMkLst>
            <pc:docMk/>
            <pc:sldMasterMk cId="3208868420" sldId="2147483648"/>
            <ac:spMk id="6" creationId="{E580423C-B976-4051-B144-328BE0C0C9CC}"/>
          </ac:spMkLst>
        </pc:spChg>
        <pc:sldLayoutChg chg="modSp">
          <pc:chgData name="Nguyen Van Duc 20173033" userId="635ab10b-f5bb-4b3f-8651-af3b3afe0877" providerId="ADAL" clId="{B07DB86E-40F4-409E-A213-51B7184EF400}" dt="2020-06-03T05:30:55.517" v="666"/>
          <pc:sldLayoutMkLst>
            <pc:docMk/>
            <pc:sldMasterMk cId="3208868420" sldId="2147483648"/>
            <pc:sldLayoutMk cId="3263871913" sldId="2147483649"/>
          </pc:sldLayoutMkLst>
          <pc:spChg chg="mod">
            <ac:chgData name="Nguyen Van Duc 20173033" userId="635ab10b-f5bb-4b3f-8651-af3b3afe0877" providerId="ADAL" clId="{B07DB86E-40F4-409E-A213-51B7184EF400}" dt="2020-06-03T05:30:55.517" v="666"/>
            <ac:spMkLst>
              <pc:docMk/>
              <pc:sldMasterMk cId="3208868420" sldId="2147483648"/>
              <pc:sldLayoutMk cId="3263871913" sldId="2147483649"/>
              <ac:spMk id="2" creationId="{624F4C15-F4AF-4892-869A-51E9F1F4B00C}"/>
            </ac:spMkLst>
          </pc:spChg>
          <pc:spChg chg="mod">
            <ac:chgData name="Nguyen Van Duc 20173033" userId="635ab10b-f5bb-4b3f-8651-af3b3afe0877" providerId="ADAL" clId="{B07DB86E-40F4-409E-A213-51B7184EF400}" dt="2020-06-03T05:30:55.517" v="666"/>
            <ac:spMkLst>
              <pc:docMk/>
              <pc:sldMasterMk cId="3208868420" sldId="2147483648"/>
              <pc:sldLayoutMk cId="3263871913" sldId="2147483649"/>
              <ac:spMk id="3" creationId="{C7B8289F-1E99-4104-B6AD-42DBF08ABC7C}"/>
            </ac:spMkLst>
          </pc:spChg>
        </pc:sldLayoutChg>
        <pc:sldLayoutChg chg="modSp">
          <pc:chgData name="Nguyen Van Duc 20173033" userId="635ab10b-f5bb-4b3f-8651-af3b3afe0877" providerId="ADAL" clId="{B07DB86E-40F4-409E-A213-51B7184EF400}" dt="2020-06-03T05:30:55.517" v="666"/>
          <pc:sldLayoutMkLst>
            <pc:docMk/>
            <pc:sldMasterMk cId="3208868420" sldId="2147483648"/>
            <pc:sldLayoutMk cId="3140456817" sldId="2147483651"/>
          </pc:sldLayoutMkLst>
          <pc:spChg chg="mod">
            <ac:chgData name="Nguyen Van Duc 20173033" userId="635ab10b-f5bb-4b3f-8651-af3b3afe0877" providerId="ADAL" clId="{B07DB86E-40F4-409E-A213-51B7184EF400}" dt="2020-06-03T05:30:55.517" v="666"/>
            <ac:spMkLst>
              <pc:docMk/>
              <pc:sldMasterMk cId="3208868420" sldId="2147483648"/>
              <pc:sldLayoutMk cId="3140456817" sldId="2147483651"/>
              <ac:spMk id="2" creationId="{759BBD39-74EE-4857-804B-6B1F56B4FB41}"/>
            </ac:spMkLst>
          </pc:spChg>
          <pc:spChg chg="mod">
            <ac:chgData name="Nguyen Van Duc 20173033" userId="635ab10b-f5bb-4b3f-8651-af3b3afe0877" providerId="ADAL" clId="{B07DB86E-40F4-409E-A213-51B7184EF400}" dt="2020-06-03T05:30:55.517" v="666"/>
            <ac:spMkLst>
              <pc:docMk/>
              <pc:sldMasterMk cId="3208868420" sldId="2147483648"/>
              <pc:sldLayoutMk cId="3140456817" sldId="2147483651"/>
              <ac:spMk id="3" creationId="{7143817F-FF47-4576-80DE-EA6EEEF93B3E}"/>
            </ac:spMkLst>
          </pc:spChg>
        </pc:sldLayoutChg>
        <pc:sldLayoutChg chg="modSp">
          <pc:chgData name="Nguyen Van Duc 20173033" userId="635ab10b-f5bb-4b3f-8651-af3b3afe0877" providerId="ADAL" clId="{B07DB86E-40F4-409E-A213-51B7184EF400}" dt="2020-06-03T05:30:55.517" v="666"/>
          <pc:sldLayoutMkLst>
            <pc:docMk/>
            <pc:sldMasterMk cId="3208868420" sldId="2147483648"/>
            <pc:sldLayoutMk cId="3459690261" sldId="2147483652"/>
          </pc:sldLayoutMkLst>
          <pc:spChg chg="mod">
            <ac:chgData name="Nguyen Van Duc 20173033" userId="635ab10b-f5bb-4b3f-8651-af3b3afe0877" providerId="ADAL" clId="{B07DB86E-40F4-409E-A213-51B7184EF400}" dt="2020-06-03T05:30:55.517" v="666"/>
            <ac:spMkLst>
              <pc:docMk/>
              <pc:sldMasterMk cId="3208868420" sldId="2147483648"/>
              <pc:sldLayoutMk cId="3459690261" sldId="2147483652"/>
              <ac:spMk id="3" creationId="{4BB4D55E-AF5E-4227-87DC-39298F279379}"/>
            </ac:spMkLst>
          </pc:spChg>
          <pc:spChg chg="mod">
            <ac:chgData name="Nguyen Van Duc 20173033" userId="635ab10b-f5bb-4b3f-8651-af3b3afe0877" providerId="ADAL" clId="{B07DB86E-40F4-409E-A213-51B7184EF400}" dt="2020-06-03T05:30:55.517" v="666"/>
            <ac:spMkLst>
              <pc:docMk/>
              <pc:sldMasterMk cId="3208868420" sldId="2147483648"/>
              <pc:sldLayoutMk cId="3459690261" sldId="2147483652"/>
              <ac:spMk id="4" creationId="{8712047E-5E14-43D8-8B84-6728C338EE61}"/>
            </ac:spMkLst>
          </pc:spChg>
        </pc:sldLayoutChg>
        <pc:sldLayoutChg chg="modSp">
          <pc:chgData name="Nguyen Van Duc 20173033" userId="635ab10b-f5bb-4b3f-8651-af3b3afe0877" providerId="ADAL" clId="{B07DB86E-40F4-409E-A213-51B7184EF400}" dt="2020-06-03T05:30:55.517" v="666"/>
          <pc:sldLayoutMkLst>
            <pc:docMk/>
            <pc:sldMasterMk cId="3208868420" sldId="2147483648"/>
            <pc:sldLayoutMk cId="1569948937" sldId="2147483653"/>
          </pc:sldLayoutMkLst>
          <pc:spChg chg="mod">
            <ac:chgData name="Nguyen Van Duc 20173033" userId="635ab10b-f5bb-4b3f-8651-af3b3afe0877" providerId="ADAL" clId="{B07DB86E-40F4-409E-A213-51B7184EF400}" dt="2020-06-03T05:30:55.517" v="666"/>
            <ac:spMkLst>
              <pc:docMk/>
              <pc:sldMasterMk cId="3208868420" sldId="2147483648"/>
              <pc:sldLayoutMk cId="1569948937" sldId="2147483653"/>
              <ac:spMk id="2" creationId="{0864D3E0-2C67-4570-A2A6-7AF628A25B35}"/>
            </ac:spMkLst>
          </pc:spChg>
          <pc:spChg chg="mod">
            <ac:chgData name="Nguyen Van Duc 20173033" userId="635ab10b-f5bb-4b3f-8651-af3b3afe0877" providerId="ADAL" clId="{B07DB86E-40F4-409E-A213-51B7184EF400}" dt="2020-06-03T05:30:55.517" v="666"/>
            <ac:spMkLst>
              <pc:docMk/>
              <pc:sldMasterMk cId="3208868420" sldId="2147483648"/>
              <pc:sldLayoutMk cId="1569948937" sldId="2147483653"/>
              <ac:spMk id="3" creationId="{FEB3B5EB-E9FB-4B4E-BD45-79954592E707}"/>
            </ac:spMkLst>
          </pc:spChg>
          <pc:spChg chg="mod">
            <ac:chgData name="Nguyen Van Duc 20173033" userId="635ab10b-f5bb-4b3f-8651-af3b3afe0877" providerId="ADAL" clId="{B07DB86E-40F4-409E-A213-51B7184EF400}" dt="2020-06-03T05:30:55.517" v="666"/>
            <ac:spMkLst>
              <pc:docMk/>
              <pc:sldMasterMk cId="3208868420" sldId="2147483648"/>
              <pc:sldLayoutMk cId="1569948937" sldId="2147483653"/>
              <ac:spMk id="4" creationId="{89945A85-B0E3-4DB5-B39A-51C4E95565FA}"/>
            </ac:spMkLst>
          </pc:spChg>
          <pc:spChg chg="mod">
            <ac:chgData name="Nguyen Van Duc 20173033" userId="635ab10b-f5bb-4b3f-8651-af3b3afe0877" providerId="ADAL" clId="{B07DB86E-40F4-409E-A213-51B7184EF400}" dt="2020-06-03T05:30:55.517" v="666"/>
            <ac:spMkLst>
              <pc:docMk/>
              <pc:sldMasterMk cId="3208868420" sldId="2147483648"/>
              <pc:sldLayoutMk cId="1569948937" sldId="2147483653"/>
              <ac:spMk id="5" creationId="{41D6CE70-60F2-41BF-8FB5-060BAE02A40A}"/>
            </ac:spMkLst>
          </pc:spChg>
          <pc:spChg chg="mod">
            <ac:chgData name="Nguyen Van Duc 20173033" userId="635ab10b-f5bb-4b3f-8651-af3b3afe0877" providerId="ADAL" clId="{B07DB86E-40F4-409E-A213-51B7184EF400}" dt="2020-06-03T05:30:55.517" v="666"/>
            <ac:spMkLst>
              <pc:docMk/>
              <pc:sldMasterMk cId="3208868420" sldId="2147483648"/>
              <pc:sldLayoutMk cId="1569948937" sldId="2147483653"/>
              <ac:spMk id="6" creationId="{D91F0332-4CD0-4EAC-BFBA-86C8DD362531}"/>
            </ac:spMkLst>
          </pc:spChg>
        </pc:sldLayoutChg>
        <pc:sldLayoutChg chg="modSp">
          <pc:chgData name="Nguyen Van Duc 20173033" userId="635ab10b-f5bb-4b3f-8651-af3b3afe0877" providerId="ADAL" clId="{B07DB86E-40F4-409E-A213-51B7184EF400}" dt="2020-06-03T05:30:55.517" v="666"/>
          <pc:sldLayoutMkLst>
            <pc:docMk/>
            <pc:sldMasterMk cId="3208868420" sldId="2147483648"/>
            <pc:sldLayoutMk cId="2833242633" sldId="2147483656"/>
          </pc:sldLayoutMkLst>
          <pc:spChg chg="mod">
            <ac:chgData name="Nguyen Van Duc 20173033" userId="635ab10b-f5bb-4b3f-8651-af3b3afe0877" providerId="ADAL" clId="{B07DB86E-40F4-409E-A213-51B7184EF400}" dt="2020-06-03T05:30:55.517" v="666"/>
            <ac:spMkLst>
              <pc:docMk/>
              <pc:sldMasterMk cId="3208868420" sldId="2147483648"/>
              <pc:sldLayoutMk cId="2833242633" sldId="2147483656"/>
              <ac:spMk id="2" creationId="{FC627C1B-233F-4B97-90CA-3BD2306F5E1D}"/>
            </ac:spMkLst>
          </pc:spChg>
          <pc:spChg chg="mod">
            <ac:chgData name="Nguyen Van Duc 20173033" userId="635ab10b-f5bb-4b3f-8651-af3b3afe0877" providerId="ADAL" clId="{B07DB86E-40F4-409E-A213-51B7184EF400}" dt="2020-06-03T05:30:55.517" v="666"/>
            <ac:spMkLst>
              <pc:docMk/>
              <pc:sldMasterMk cId="3208868420" sldId="2147483648"/>
              <pc:sldLayoutMk cId="2833242633" sldId="2147483656"/>
              <ac:spMk id="3" creationId="{0DAA253C-3FF7-44DE-AFE8-6DF104E0FC59}"/>
            </ac:spMkLst>
          </pc:spChg>
          <pc:spChg chg="mod">
            <ac:chgData name="Nguyen Van Duc 20173033" userId="635ab10b-f5bb-4b3f-8651-af3b3afe0877" providerId="ADAL" clId="{B07DB86E-40F4-409E-A213-51B7184EF400}" dt="2020-06-03T05:30:55.517" v="666"/>
            <ac:spMkLst>
              <pc:docMk/>
              <pc:sldMasterMk cId="3208868420" sldId="2147483648"/>
              <pc:sldLayoutMk cId="2833242633" sldId="2147483656"/>
              <ac:spMk id="4" creationId="{AEB6B0DD-FF07-44BD-97A3-0A7E8806C84A}"/>
            </ac:spMkLst>
          </pc:spChg>
        </pc:sldLayoutChg>
        <pc:sldLayoutChg chg="modSp">
          <pc:chgData name="Nguyen Van Duc 20173033" userId="635ab10b-f5bb-4b3f-8651-af3b3afe0877" providerId="ADAL" clId="{B07DB86E-40F4-409E-A213-51B7184EF400}" dt="2020-06-03T05:30:55.517" v="666"/>
          <pc:sldLayoutMkLst>
            <pc:docMk/>
            <pc:sldMasterMk cId="3208868420" sldId="2147483648"/>
            <pc:sldLayoutMk cId="4246897341" sldId="2147483657"/>
          </pc:sldLayoutMkLst>
          <pc:spChg chg="mod">
            <ac:chgData name="Nguyen Van Duc 20173033" userId="635ab10b-f5bb-4b3f-8651-af3b3afe0877" providerId="ADAL" clId="{B07DB86E-40F4-409E-A213-51B7184EF400}" dt="2020-06-03T05:30:55.517" v="666"/>
            <ac:spMkLst>
              <pc:docMk/>
              <pc:sldMasterMk cId="3208868420" sldId="2147483648"/>
              <pc:sldLayoutMk cId="4246897341" sldId="2147483657"/>
              <ac:spMk id="2" creationId="{71110386-DF05-4E27-B862-8E39E3647206}"/>
            </ac:spMkLst>
          </pc:spChg>
          <pc:spChg chg="mod">
            <ac:chgData name="Nguyen Van Duc 20173033" userId="635ab10b-f5bb-4b3f-8651-af3b3afe0877" providerId="ADAL" clId="{B07DB86E-40F4-409E-A213-51B7184EF400}" dt="2020-06-03T05:30:55.517" v="666"/>
            <ac:spMkLst>
              <pc:docMk/>
              <pc:sldMasterMk cId="3208868420" sldId="2147483648"/>
              <pc:sldLayoutMk cId="4246897341" sldId="2147483657"/>
              <ac:spMk id="3" creationId="{692ECB29-AC5D-4BB5-A813-1B96EFF60506}"/>
            </ac:spMkLst>
          </pc:spChg>
          <pc:spChg chg="mod">
            <ac:chgData name="Nguyen Van Duc 20173033" userId="635ab10b-f5bb-4b3f-8651-af3b3afe0877" providerId="ADAL" clId="{B07DB86E-40F4-409E-A213-51B7184EF400}" dt="2020-06-03T05:30:55.517" v="666"/>
            <ac:spMkLst>
              <pc:docMk/>
              <pc:sldMasterMk cId="3208868420" sldId="2147483648"/>
              <pc:sldLayoutMk cId="4246897341" sldId="2147483657"/>
              <ac:spMk id="4" creationId="{96BC98E2-E38E-4A98-8AB1-4B28B6678925}"/>
            </ac:spMkLst>
          </pc:spChg>
        </pc:sldLayoutChg>
        <pc:sldLayoutChg chg="modSp">
          <pc:chgData name="Nguyen Van Duc 20173033" userId="635ab10b-f5bb-4b3f-8651-af3b3afe0877" providerId="ADAL" clId="{B07DB86E-40F4-409E-A213-51B7184EF400}" dt="2020-06-03T05:30:55.517" v="666"/>
          <pc:sldLayoutMkLst>
            <pc:docMk/>
            <pc:sldMasterMk cId="3208868420" sldId="2147483648"/>
            <pc:sldLayoutMk cId="3137383187" sldId="2147483659"/>
          </pc:sldLayoutMkLst>
          <pc:spChg chg="mod">
            <ac:chgData name="Nguyen Van Duc 20173033" userId="635ab10b-f5bb-4b3f-8651-af3b3afe0877" providerId="ADAL" clId="{B07DB86E-40F4-409E-A213-51B7184EF400}" dt="2020-06-03T05:30:55.517" v="666"/>
            <ac:spMkLst>
              <pc:docMk/>
              <pc:sldMasterMk cId="3208868420" sldId="2147483648"/>
              <pc:sldLayoutMk cId="3137383187" sldId="2147483659"/>
              <ac:spMk id="2" creationId="{F3E4CABD-4FED-49CC-8B3B-E650BB3AEE76}"/>
            </ac:spMkLst>
          </pc:spChg>
          <pc:spChg chg="mod">
            <ac:chgData name="Nguyen Van Duc 20173033" userId="635ab10b-f5bb-4b3f-8651-af3b3afe0877" providerId="ADAL" clId="{B07DB86E-40F4-409E-A213-51B7184EF400}" dt="2020-06-03T05:30:55.517" v="666"/>
            <ac:spMkLst>
              <pc:docMk/>
              <pc:sldMasterMk cId="3208868420" sldId="2147483648"/>
              <pc:sldLayoutMk cId="3137383187" sldId="2147483659"/>
              <ac:spMk id="3" creationId="{C83565A3-9A33-473E-85D8-B3F4C23EF300}"/>
            </ac:spMkLst>
          </pc:sp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016C5-56EB-4197-8C3F-B4D98B2F8542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082E9-5ABA-492B-B39A-B6D141D00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33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07FE-7B38-4C92-84AE-403EE920CB43}" type="datetime1">
              <a:rPr lang="en-US" smtClean="0"/>
              <a:t>03-Jun-20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009A-5420-4598-ADCE-AE8D9987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CE4F-038E-4177-8D6C-294A33C8165A}" type="datetime1">
              <a:rPr lang="en-US" smtClean="0"/>
              <a:t>03-Jun-20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009A-5420-4598-ADCE-AE8D9987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1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807D-F797-40A3-972B-4A2DC267B34B}" type="datetime1">
              <a:rPr lang="en-US" smtClean="0"/>
              <a:t>03-Jun-20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009A-5420-4598-ADCE-AE8D9987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2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14BF-5899-4B69-A31A-ED95F8005CCB}" type="datetime1">
              <a:rPr lang="en-US" smtClean="0"/>
              <a:t>03-Jun-20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009A-5420-4598-ADCE-AE8D9987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7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41C1C-3D0A-4C60-BD25-CB0374BE5EFA}" type="datetime1">
              <a:rPr lang="en-US" smtClean="0"/>
              <a:t>03-Jun-20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009A-5420-4598-ADCE-AE8D9987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1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1B4D-70DE-4762-8027-F81EF753B31A}" type="datetime1">
              <a:rPr lang="en-US" smtClean="0"/>
              <a:t>03-Jun-20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009A-5420-4598-ADCE-AE8D9987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5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A19C-117C-4C41-A5D2-BF79C04DCA46}" type="datetime1">
              <a:rPr lang="en-US" smtClean="0"/>
              <a:t>03-Jun-20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009A-5420-4598-ADCE-AE8D9987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3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A83B-18E1-4600-B068-AFBFD5EAB9E0}" type="datetime1">
              <a:rPr lang="en-US" smtClean="0"/>
              <a:t>03-Jun-20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009A-5420-4598-ADCE-AE8D9987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0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8AE3-4C6F-4908-B6A5-7137C71252EE}" type="datetime1">
              <a:rPr lang="en-US" smtClean="0"/>
              <a:t>03-Jun-20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009A-5420-4598-ADCE-AE8D9987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C268-F6A8-4F7D-A956-E52FCA46F99F}" type="datetime1">
              <a:rPr lang="en-US" smtClean="0"/>
              <a:t>03-Jun-20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009A-5420-4598-ADCE-AE8D9987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8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FFA1-F2A4-4089-A15E-940107D3E7CC}" type="datetime1">
              <a:rPr lang="en-US" smtClean="0"/>
              <a:t>03-Jun-20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009A-5420-4598-ADCE-AE8D9987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8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4B361-9740-49BE-9FB2-A47789CCC4F6}" type="datetime1">
              <a:rPr lang="en-US" smtClean="0"/>
              <a:t>03-Jun-20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3009A-5420-4598-ADCE-AE8D9987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9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19ED-7787-4F47-9FD7-BAB7AA9967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Tối </a:t>
            </a:r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u lập kế hoạch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95E33-1418-4186-BC84-6924AF1FD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B5395-474E-4B6F-8CB8-8DF41506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009A-5420-4598-ADCE-AE8D998718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58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1A0FB37-CAA4-4A1C-85CA-F6B0047F2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616866"/>
              </p:ext>
            </p:extLst>
          </p:nvPr>
        </p:nvGraphicFramePr>
        <p:xfrm>
          <a:off x="97653" y="234350"/>
          <a:ext cx="8700117" cy="5451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023">
                  <a:extLst>
                    <a:ext uri="{9D8B030D-6E8A-4147-A177-3AD203B41FA5}">
                      <a16:colId xmlns:a16="http://schemas.microsoft.com/office/drawing/2014/main" val="933400121"/>
                    </a:ext>
                  </a:extLst>
                </a:gridCol>
                <a:gridCol w="676273">
                  <a:extLst>
                    <a:ext uri="{9D8B030D-6E8A-4147-A177-3AD203B41FA5}">
                      <a16:colId xmlns:a16="http://schemas.microsoft.com/office/drawing/2014/main" val="720444193"/>
                    </a:ext>
                  </a:extLst>
                </a:gridCol>
                <a:gridCol w="2416295">
                  <a:extLst>
                    <a:ext uri="{9D8B030D-6E8A-4147-A177-3AD203B41FA5}">
                      <a16:colId xmlns:a16="http://schemas.microsoft.com/office/drawing/2014/main" val="3730481621"/>
                    </a:ext>
                  </a:extLst>
                </a:gridCol>
                <a:gridCol w="2127503">
                  <a:extLst>
                    <a:ext uri="{9D8B030D-6E8A-4147-A177-3AD203B41FA5}">
                      <a16:colId xmlns:a16="http://schemas.microsoft.com/office/drawing/2014/main" val="395584752"/>
                    </a:ext>
                  </a:extLst>
                </a:gridCol>
                <a:gridCol w="1740023">
                  <a:extLst>
                    <a:ext uri="{9D8B030D-6E8A-4147-A177-3AD203B41FA5}">
                      <a16:colId xmlns:a16="http://schemas.microsoft.com/office/drawing/2014/main" val="2574343486"/>
                    </a:ext>
                  </a:extLst>
                </a:gridCol>
              </a:tblGrid>
              <a:tr h="626871">
                <a:tc>
                  <a:txBody>
                    <a:bodyPr/>
                    <a:lstStyle/>
                    <a:p>
                      <a:r>
                        <a:rPr lang="en-US"/>
                        <a:t>#môn - #phòng - #conflict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#kip (obj)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Choco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SAT-google ortools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Local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577894"/>
                  </a:ext>
                </a:extLst>
              </a:tr>
              <a:tr h="358212">
                <a:tc>
                  <a:txBody>
                    <a:bodyPr/>
                    <a:lstStyle/>
                    <a:p>
                      <a:r>
                        <a:rPr lang="en-US"/>
                        <a:t>70 – 30 - 45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37 mins, obj@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256ms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706092"/>
                  </a:ext>
                </a:extLst>
              </a:tr>
              <a:tr h="358212">
                <a:tc>
                  <a:txBody>
                    <a:bodyPr/>
                    <a:lstStyle/>
                    <a:p>
                      <a:r>
                        <a:rPr lang="en-US"/>
                        <a:t>100 – 30 – 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&gt;1h không 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&gt;1h không 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25ms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776806"/>
                  </a:ext>
                </a:extLst>
              </a:tr>
              <a:tr h="358212">
                <a:tc>
                  <a:txBody>
                    <a:bodyPr/>
                    <a:lstStyle/>
                    <a:p>
                      <a:r>
                        <a:rPr lang="en-US"/>
                        <a:t>1000_50_3000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117ms-23, 2s-22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332115"/>
                  </a:ext>
                </a:extLst>
              </a:tr>
              <a:tr h="3582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31701"/>
                  </a:ext>
                </a:extLst>
              </a:tr>
              <a:tr h="3582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669705"/>
                  </a:ext>
                </a:extLst>
              </a:tr>
              <a:tr h="3822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212963"/>
                  </a:ext>
                </a:extLst>
              </a:tr>
              <a:tr h="3822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813722"/>
                  </a:ext>
                </a:extLst>
              </a:tr>
              <a:tr h="3582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202046"/>
                  </a:ext>
                </a:extLst>
              </a:tr>
              <a:tr h="3582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121307"/>
                  </a:ext>
                </a:extLst>
              </a:tr>
              <a:tr h="4954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113679"/>
                  </a:ext>
                </a:extLst>
              </a:tr>
              <a:tr h="4954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57735"/>
                  </a:ext>
                </a:extLst>
              </a:tr>
              <a:tr h="4954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02876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4C4AC-2E27-4413-93F1-2691D6BD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009A-5420-4598-ADCE-AE8D998718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8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421A-D91F-4D2B-B88C-E7A3AE5A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Xếp lịch thi học kì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4BED8-F6EC-4B99-B030-08A6B8315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 môn</a:t>
            </a:r>
          </a:p>
          <a:p>
            <a:r>
              <a:rPr lang="en-US"/>
              <a:t>M phòng</a:t>
            </a:r>
          </a:p>
          <a:p>
            <a:r>
              <a:rPr lang="en-US"/>
              <a:t>d[i] : số sinh viên đăng kí môn i</a:t>
            </a:r>
          </a:p>
          <a:p>
            <a:r>
              <a:rPr lang="en-US"/>
              <a:t>c[j] : sức chứa phòng j</a:t>
            </a:r>
          </a:p>
          <a:p>
            <a:r>
              <a:rPr lang="en-US"/>
              <a:t>Có các cặp môn thi (i1, i2) không thể xếp cùng kip của cùng 1 ngày</a:t>
            </a:r>
          </a:p>
          <a:p>
            <a:r>
              <a:rPr lang="en-US"/>
              <a:t>1 ngày 4 kip</a:t>
            </a:r>
          </a:p>
          <a:p>
            <a:r>
              <a:rPr lang="en-US"/>
              <a:t>Lập lịch thi, phòng thi sao cho số ngày thi là nhỏ nhất?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F397E-1415-4F74-A0A5-3B1E8057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009A-5420-4598-ADCE-AE8D998718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4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CF62-C0B8-4A89-A130-FFD7BF62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Mô hình hóa Choco và SAT ortools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4FE6-78AC-4F3F-8CA2-A27FA5EE0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X[i] : kíp thi của môn i,  i = 1,…,N   X[i] = 1,…,N </a:t>
            </a:r>
          </a:p>
          <a:p>
            <a:r>
              <a:rPr lang="en-US"/>
              <a:t>Y[i] : phòng thi của môn i, i = 1,…,N</a:t>
            </a:r>
          </a:p>
          <a:p>
            <a:pPr marL="0" indent="0">
              <a:buNone/>
            </a:pPr>
            <a:r>
              <a:rPr lang="en-US"/>
              <a:t>   Y[i] = { j | c[j] ≥ d[i] } </a:t>
            </a:r>
          </a:p>
          <a:p>
            <a:r>
              <a:rPr lang="en-US"/>
              <a:t>Z =1, .. , N (biến phụ để tính OBJ)</a:t>
            </a:r>
          </a:p>
          <a:p>
            <a:pPr marL="0" indent="0">
              <a:buNone/>
            </a:pPr>
            <a:r>
              <a:rPr lang="en-US"/>
              <a:t>1.  </a:t>
            </a:r>
            <a:r>
              <a:rPr lang="en-US" b="1"/>
              <a:t>Conflict(i1, i2) =&gt; X[i1] != X[i2] </a:t>
            </a:r>
            <a:r>
              <a:rPr lang="en-US"/>
              <a:t>với mọi i1, i2, i2 &gt; i1</a:t>
            </a:r>
          </a:p>
          <a:p>
            <a:pPr marL="0" indent="0">
              <a:buNone/>
            </a:pPr>
            <a:r>
              <a:rPr lang="en-US"/>
              <a:t>2. Cùng kip thì khác phòng hoặc ng</a:t>
            </a:r>
            <a:r>
              <a:rPr lang="vi-VN"/>
              <a:t>ư</a:t>
            </a:r>
            <a:r>
              <a:rPr lang="en-US"/>
              <a:t>ợc lại</a:t>
            </a:r>
          </a:p>
          <a:p>
            <a:pPr marL="0" indent="0">
              <a:buNone/>
            </a:pPr>
            <a:r>
              <a:rPr lang="en-US"/>
              <a:t>     </a:t>
            </a:r>
            <a:r>
              <a:rPr lang="en-US" b="1"/>
              <a:t>If X[i1] = X[i2] =&gt; Y[i1] != Y[i2] </a:t>
            </a:r>
            <a:r>
              <a:rPr lang="en-US"/>
              <a:t>với mọi i1, i2, i2 &gt; i1</a:t>
            </a:r>
            <a:endParaRPr lang="en-US" b="1"/>
          </a:p>
          <a:p>
            <a:pPr marL="0" indent="0">
              <a:buNone/>
            </a:pPr>
            <a:r>
              <a:rPr lang="en-US"/>
              <a:t>3. sức chứa phòng j &gt;= số sinh viên môn i</a:t>
            </a:r>
          </a:p>
          <a:p>
            <a:pPr marL="0" indent="0">
              <a:buNone/>
            </a:pPr>
            <a:r>
              <a:rPr lang="en-US"/>
              <a:t>(đã thể hiện ở khai báo biến Y)</a:t>
            </a:r>
          </a:p>
          <a:p>
            <a:pPr marL="0" indent="0">
              <a:buNone/>
            </a:pPr>
            <a:r>
              <a:rPr lang="en-US"/>
              <a:t>4. </a:t>
            </a:r>
            <a:r>
              <a:rPr lang="en-US" b="1"/>
              <a:t>Z </a:t>
            </a:r>
            <a:r>
              <a:rPr lang="en-US"/>
              <a:t>≥</a:t>
            </a:r>
            <a:r>
              <a:rPr lang="en-US" b="1"/>
              <a:t> X[i] </a:t>
            </a:r>
            <a:r>
              <a:rPr lang="en-US"/>
              <a:t>với mọi i</a:t>
            </a:r>
          </a:p>
          <a:p>
            <a:pPr marL="0" indent="0">
              <a:buNone/>
            </a:pPr>
            <a:r>
              <a:rPr lang="en-US" b="1"/>
              <a:t>OBJ: Z -&gt; min</a:t>
            </a:r>
          </a:p>
          <a:p>
            <a:pPr marL="0" indent="0">
              <a:buNone/>
            </a:pPr>
            <a:r>
              <a:rPr lang="en-US"/>
              <a:t> </a:t>
            </a:r>
          </a:p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75DA619-57B3-4CD7-A76C-1715A40AF4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24625"/>
              </p:ext>
            </p:extLst>
          </p:nvPr>
        </p:nvGraphicFramePr>
        <p:xfrm>
          <a:off x="3911600" y="2336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75DA619-57B3-4CD7-A76C-1715A40AF4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11600" y="2336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31C83-AA8E-4DED-B42D-1ECC1B01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009A-5420-4598-ADCE-AE8D998718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3ACE5FD-DD95-413D-8841-11728A7D1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512631"/>
              </p:ext>
            </p:extLst>
          </p:nvPr>
        </p:nvGraphicFramePr>
        <p:xfrm>
          <a:off x="1452979" y="52698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3850161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260130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030261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778816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326976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423648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083818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307947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139304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80257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332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6828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DDA8A0-DDCB-4910-A476-D7E97BD03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51558"/>
              </p:ext>
            </p:extLst>
          </p:nvPr>
        </p:nvGraphicFramePr>
        <p:xfrm>
          <a:off x="1452979" y="1432116"/>
          <a:ext cx="4267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9399523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059615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416915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714866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81839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478317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83632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03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688813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8F9DD58-FEF7-49BC-8534-A75827248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875992"/>
              </p:ext>
            </p:extLst>
          </p:nvPr>
        </p:nvGraphicFramePr>
        <p:xfrm>
          <a:off x="1452979" y="2443261"/>
          <a:ext cx="683335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557">
                  <a:extLst>
                    <a:ext uri="{9D8B030D-6E8A-4147-A177-3AD203B41FA5}">
                      <a16:colId xmlns:a16="http://schemas.microsoft.com/office/drawing/2014/main" val="243040878"/>
                    </a:ext>
                  </a:extLst>
                </a:gridCol>
                <a:gridCol w="455557">
                  <a:extLst>
                    <a:ext uri="{9D8B030D-6E8A-4147-A177-3AD203B41FA5}">
                      <a16:colId xmlns:a16="http://schemas.microsoft.com/office/drawing/2014/main" val="2405618093"/>
                    </a:ext>
                  </a:extLst>
                </a:gridCol>
                <a:gridCol w="455557">
                  <a:extLst>
                    <a:ext uri="{9D8B030D-6E8A-4147-A177-3AD203B41FA5}">
                      <a16:colId xmlns:a16="http://schemas.microsoft.com/office/drawing/2014/main" val="1239907038"/>
                    </a:ext>
                  </a:extLst>
                </a:gridCol>
                <a:gridCol w="455557">
                  <a:extLst>
                    <a:ext uri="{9D8B030D-6E8A-4147-A177-3AD203B41FA5}">
                      <a16:colId xmlns:a16="http://schemas.microsoft.com/office/drawing/2014/main" val="292925655"/>
                    </a:ext>
                  </a:extLst>
                </a:gridCol>
                <a:gridCol w="455557">
                  <a:extLst>
                    <a:ext uri="{9D8B030D-6E8A-4147-A177-3AD203B41FA5}">
                      <a16:colId xmlns:a16="http://schemas.microsoft.com/office/drawing/2014/main" val="1857177918"/>
                    </a:ext>
                  </a:extLst>
                </a:gridCol>
                <a:gridCol w="455557">
                  <a:extLst>
                    <a:ext uri="{9D8B030D-6E8A-4147-A177-3AD203B41FA5}">
                      <a16:colId xmlns:a16="http://schemas.microsoft.com/office/drawing/2014/main" val="1795339257"/>
                    </a:ext>
                  </a:extLst>
                </a:gridCol>
                <a:gridCol w="455557">
                  <a:extLst>
                    <a:ext uri="{9D8B030D-6E8A-4147-A177-3AD203B41FA5}">
                      <a16:colId xmlns:a16="http://schemas.microsoft.com/office/drawing/2014/main" val="1049239882"/>
                    </a:ext>
                  </a:extLst>
                </a:gridCol>
                <a:gridCol w="455557">
                  <a:extLst>
                    <a:ext uri="{9D8B030D-6E8A-4147-A177-3AD203B41FA5}">
                      <a16:colId xmlns:a16="http://schemas.microsoft.com/office/drawing/2014/main" val="789708060"/>
                    </a:ext>
                  </a:extLst>
                </a:gridCol>
                <a:gridCol w="455557">
                  <a:extLst>
                    <a:ext uri="{9D8B030D-6E8A-4147-A177-3AD203B41FA5}">
                      <a16:colId xmlns:a16="http://schemas.microsoft.com/office/drawing/2014/main" val="1601534006"/>
                    </a:ext>
                  </a:extLst>
                </a:gridCol>
                <a:gridCol w="455557">
                  <a:extLst>
                    <a:ext uri="{9D8B030D-6E8A-4147-A177-3AD203B41FA5}">
                      <a16:colId xmlns:a16="http://schemas.microsoft.com/office/drawing/2014/main" val="1896493942"/>
                    </a:ext>
                  </a:extLst>
                </a:gridCol>
                <a:gridCol w="455557">
                  <a:extLst>
                    <a:ext uri="{9D8B030D-6E8A-4147-A177-3AD203B41FA5}">
                      <a16:colId xmlns:a16="http://schemas.microsoft.com/office/drawing/2014/main" val="1901295404"/>
                    </a:ext>
                  </a:extLst>
                </a:gridCol>
                <a:gridCol w="455557">
                  <a:extLst>
                    <a:ext uri="{9D8B030D-6E8A-4147-A177-3AD203B41FA5}">
                      <a16:colId xmlns:a16="http://schemas.microsoft.com/office/drawing/2014/main" val="1609616643"/>
                    </a:ext>
                  </a:extLst>
                </a:gridCol>
                <a:gridCol w="455557">
                  <a:extLst>
                    <a:ext uri="{9D8B030D-6E8A-4147-A177-3AD203B41FA5}">
                      <a16:colId xmlns:a16="http://schemas.microsoft.com/office/drawing/2014/main" val="3066820869"/>
                    </a:ext>
                  </a:extLst>
                </a:gridCol>
                <a:gridCol w="455557">
                  <a:extLst>
                    <a:ext uri="{9D8B030D-6E8A-4147-A177-3AD203B41FA5}">
                      <a16:colId xmlns:a16="http://schemas.microsoft.com/office/drawing/2014/main" val="3320220551"/>
                    </a:ext>
                  </a:extLst>
                </a:gridCol>
                <a:gridCol w="455557">
                  <a:extLst>
                    <a:ext uri="{9D8B030D-6E8A-4147-A177-3AD203B41FA5}">
                      <a16:colId xmlns:a16="http://schemas.microsoft.com/office/drawing/2014/main" val="597478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305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652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967916E-0A96-4EFB-B023-EB687AFEC936}"/>
              </a:ext>
            </a:extLst>
          </p:cNvPr>
          <p:cNvSpPr txBox="1"/>
          <p:nvPr/>
        </p:nvSpPr>
        <p:spPr>
          <a:xfrm>
            <a:off x="333398" y="630396"/>
            <a:ext cx="10485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d</a:t>
            </a:r>
          </a:p>
          <a:p>
            <a:endParaRPr lang="en-US" sz="2000" b="1"/>
          </a:p>
          <a:p>
            <a:endParaRPr lang="en-US" sz="2000" b="1"/>
          </a:p>
          <a:p>
            <a:r>
              <a:rPr lang="en-US" sz="2000" b="1"/>
              <a:t>c</a:t>
            </a:r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r>
              <a:rPr lang="en-US" sz="2000" b="1"/>
              <a:t>conflict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39F603-E0F9-48A1-8637-3041A05D0B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602"/>
          <a:stretch/>
        </p:blipFill>
        <p:spPr>
          <a:xfrm>
            <a:off x="42109" y="3947600"/>
            <a:ext cx="3979476" cy="16961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B55B80-A469-45CF-A84F-D8DD00E8E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322" y="3805558"/>
            <a:ext cx="4385569" cy="19670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2593AB-F9D6-44EE-AA88-466AAC96DD11}"/>
              </a:ext>
            </a:extLst>
          </p:cNvPr>
          <p:cNvSpPr txBox="1"/>
          <p:nvPr/>
        </p:nvSpPr>
        <p:spPr>
          <a:xfrm>
            <a:off x="207801" y="3380293"/>
            <a:ext cx="15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Choco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22181B-3B13-45EC-ACC9-C6C9172D4106}"/>
              </a:ext>
            </a:extLst>
          </p:cNvPr>
          <p:cNvSpPr txBox="1"/>
          <p:nvPr/>
        </p:nvSpPr>
        <p:spPr>
          <a:xfrm>
            <a:off x="4716322" y="3429000"/>
            <a:ext cx="15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SAT-ortools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86D1AF8-779C-4D59-B281-A74C1123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009A-5420-4598-ADCE-AE8D998718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93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E46FD02-C6E8-4A78-8F84-5DC5FDFD4BE0}"/>
              </a:ext>
            </a:extLst>
          </p:cNvPr>
          <p:cNvGraphicFramePr>
            <a:graphicFrameLocks noGrp="1"/>
          </p:cNvGraphicFramePr>
          <p:nvPr/>
        </p:nvGraphicFramePr>
        <p:xfrm>
          <a:off x="245615" y="0"/>
          <a:ext cx="8652769" cy="6297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554">
                  <a:extLst>
                    <a:ext uri="{9D8B030D-6E8A-4147-A177-3AD203B41FA5}">
                      <a16:colId xmlns:a16="http://schemas.microsoft.com/office/drawing/2014/main" val="933400121"/>
                    </a:ext>
                  </a:extLst>
                </a:gridCol>
                <a:gridCol w="672592">
                  <a:extLst>
                    <a:ext uri="{9D8B030D-6E8A-4147-A177-3AD203B41FA5}">
                      <a16:colId xmlns:a16="http://schemas.microsoft.com/office/drawing/2014/main" val="720444193"/>
                    </a:ext>
                  </a:extLst>
                </a:gridCol>
                <a:gridCol w="2403145">
                  <a:extLst>
                    <a:ext uri="{9D8B030D-6E8A-4147-A177-3AD203B41FA5}">
                      <a16:colId xmlns:a16="http://schemas.microsoft.com/office/drawing/2014/main" val="3730481621"/>
                    </a:ext>
                  </a:extLst>
                </a:gridCol>
                <a:gridCol w="2115924">
                  <a:extLst>
                    <a:ext uri="{9D8B030D-6E8A-4147-A177-3AD203B41FA5}">
                      <a16:colId xmlns:a16="http://schemas.microsoft.com/office/drawing/2014/main" val="395584752"/>
                    </a:ext>
                  </a:extLst>
                </a:gridCol>
                <a:gridCol w="1730554">
                  <a:extLst>
                    <a:ext uri="{9D8B030D-6E8A-4147-A177-3AD203B41FA5}">
                      <a16:colId xmlns:a16="http://schemas.microsoft.com/office/drawing/2014/main" val="2574343486"/>
                    </a:ext>
                  </a:extLst>
                </a:gridCol>
              </a:tblGrid>
              <a:tr h="524610">
                <a:tc>
                  <a:txBody>
                    <a:bodyPr/>
                    <a:lstStyle/>
                    <a:p>
                      <a:r>
                        <a:rPr lang="en-US"/>
                        <a:t>#môn - #phòng - #conflict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#kip (obj)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Choco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SAT-google ortools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Local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577894"/>
                  </a:ext>
                </a:extLst>
              </a:tr>
              <a:tr h="299777">
                <a:tc>
                  <a:txBody>
                    <a:bodyPr/>
                    <a:lstStyle/>
                    <a:p>
                      <a:r>
                        <a:rPr lang="en-US"/>
                        <a:t>8 - 5 - 3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&lt; 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&lt; 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 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706092"/>
                  </a:ext>
                </a:extLst>
              </a:tr>
              <a:tr h="299777">
                <a:tc>
                  <a:txBody>
                    <a:bodyPr/>
                    <a:lstStyle/>
                    <a:p>
                      <a:r>
                        <a:rPr lang="en-US"/>
                        <a:t>10 - 6- 4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&lt; 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 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&lt; 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776806"/>
                  </a:ext>
                </a:extLst>
              </a:tr>
              <a:tr h="299777">
                <a:tc>
                  <a:txBody>
                    <a:bodyPr/>
                    <a:lstStyle/>
                    <a:p>
                      <a:r>
                        <a:rPr lang="en-US"/>
                        <a:t>15 - 8 - 5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 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&lt; 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332115"/>
                  </a:ext>
                </a:extLst>
              </a:tr>
              <a:tr h="299777">
                <a:tc>
                  <a:txBody>
                    <a:bodyPr/>
                    <a:lstStyle/>
                    <a:p>
                      <a:r>
                        <a:rPr lang="en-US"/>
                        <a:t>15 - 8 - 30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 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&lt; 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31701"/>
                  </a:ext>
                </a:extLst>
              </a:tr>
              <a:tr h="299777">
                <a:tc>
                  <a:txBody>
                    <a:bodyPr/>
                    <a:lstStyle/>
                    <a:p>
                      <a:r>
                        <a:rPr lang="en-US"/>
                        <a:t>15 - 10 - 7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 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&lt; 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 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669705"/>
                  </a:ext>
                </a:extLst>
              </a:tr>
              <a:tr h="348057">
                <a:tc>
                  <a:txBody>
                    <a:bodyPr/>
                    <a:lstStyle/>
                    <a:p>
                      <a:r>
                        <a:rPr lang="en-US"/>
                        <a:t>20 - 9 - 12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2s, obj@ = 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 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212963"/>
                  </a:ext>
                </a:extLst>
              </a:tr>
              <a:tr h="348057">
                <a:tc>
                  <a:txBody>
                    <a:bodyPr/>
                    <a:lstStyle/>
                    <a:p>
                      <a:r>
                        <a:rPr lang="en-US"/>
                        <a:t>25 – 10 - 10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8s, obj@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 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813722"/>
                  </a:ext>
                </a:extLst>
              </a:tr>
              <a:tr h="749443">
                <a:tc>
                  <a:txBody>
                    <a:bodyPr/>
                    <a:lstStyle/>
                    <a:p>
                      <a:r>
                        <a:rPr lang="en-US"/>
                        <a:t>30 – 15 - 15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10s-obj@ =16 (&gt; 30 phút không đ</a:t>
                      </a:r>
                      <a:r>
                        <a:rPr lang="vi-VN"/>
                        <a:t>ư</a:t>
                      </a:r>
                      <a:r>
                        <a:rPr lang="en-US"/>
                        <a:t>a ra đ</a:t>
                      </a:r>
                      <a:r>
                        <a:rPr lang="vi-VN"/>
                        <a:t>ư</a:t>
                      </a:r>
                      <a:r>
                        <a:rPr lang="en-US"/>
                        <a:t>ợc kết quả tối </a:t>
                      </a:r>
                      <a:r>
                        <a:rPr lang="vi-VN"/>
                        <a:t>ư</a:t>
                      </a:r>
                      <a:r>
                        <a:rPr lang="en-US"/>
                        <a:t>u h</a:t>
                      </a:r>
                      <a:r>
                        <a:rPr lang="vi-VN"/>
                        <a:t>ơ</a:t>
                      </a:r>
                      <a:r>
                        <a:rPr lang="en-US"/>
                        <a:t>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 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 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202046"/>
                  </a:ext>
                </a:extLst>
              </a:tr>
              <a:tr h="299777">
                <a:tc>
                  <a:txBody>
                    <a:bodyPr/>
                    <a:lstStyle/>
                    <a:p>
                      <a:r>
                        <a:rPr lang="en-US"/>
                        <a:t>30 – 8 - 15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14s @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&gt;30 mins không 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 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121307"/>
                  </a:ext>
                </a:extLst>
              </a:tr>
              <a:tr h="451178">
                <a:tc>
                  <a:txBody>
                    <a:bodyPr/>
                    <a:lstStyle/>
                    <a:p>
                      <a:r>
                        <a:rPr lang="en-US"/>
                        <a:t>30 – 10 - 60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30s @ obj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&gt; 1h không ra đáp 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 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113679"/>
                  </a:ext>
                </a:extLst>
              </a:tr>
              <a:tr h="451178">
                <a:tc>
                  <a:txBody>
                    <a:bodyPr/>
                    <a:lstStyle/>
                    <a:p>
                      <a:r>
                        <a:rPr lang="en-US"/>
                        <a:t>60 – 25 - 33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 mins @ obj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 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57735"/>
                  </a:ext>
                </a:extLst>
              </a:tr>
              <a:tr h="451178">
                <a:tc>
                  <a:txBody>
                    <a:bodyPr/>
                    <a:lstStyle/>
                    <a:p>
                      <a:r>
                        <a:rPr lang="en-US"/>
                        <a:t>60 – 25 - 50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 mins @ obj =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 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0287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B3A288F-73DB-41C7-9F90-9A85F97008EB}"/>
              </a:ext>
            </a:extLst>
          </p:cNvPr>
          <p:cNvSpPr txBox="1"/>
          <p:nvPr/>
        </p:nvSpPr>
        <p:spPr>
          <a:xfrm>
            <a:off x="133165" y="6214717"/>
            <a:ext cx="887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(@: Choco ch</a:t>
            </a:r>
            <a:r>
              <a:rPr lang="vi-VN"/>
              <a:t>ư</a:t>
            </a:r>
            <a:r>
              <a:rPr lang="en-US"/>
              <a:t>a kết luận đ</a:t>
            </a:r>
            <a:r>
              <a:rPr lang="vi-VN"/>
              <a:t>ư</a:t>
            </a:r>
            <a:r>
              <a:rPr lang="en-US"/>
              <a:t>ợc đây có phải ph</a:t>
            </a:r>
            <a:r>
              <a:rPr lang="vi-VN"/>
              <a:t>ư</a:t>
            </a:r>
            <a:r>
              <a:rPr lang="en-US"/>
              <a:t>ơng án tối </a:t>
            </a:r>
            <a:r>
              <a:rPr lang="vi-VN"/>
              <a:t>ư</a:t>
            </a:r>
            <a:r>
              <a:rPr lang="en-US"/>
              <a:t>u không. Vẫn đang chạy tiếp để cải thiện)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E61A46-D2B6-4E4D-98EA-F0AF85AA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009A-5420-4598-ADCE-AE8D998718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2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1A0FB37-CAA4-4A1C-85CA-F6B0047F2169}"/>
              </a:ext>
            </a:extLst>
          </p:cNvPr>
          <p:cNvGraphicFramePr>
            <a:graphicFrameLocks noGrp="1"/>
          </p:cNvGraphicFramePr>
          <p:nvPr/>
        </p:nvGraphicFramePr>
        <p:xfrm>
          <a:off x="97653" y="234350"/>
          <a:ext cx="8700117" cy="5451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023">
                  <a:extLst>
                    <a:ext uri="{9D8B030D-6E8A-4147-A177-3AD203B41FA5}">
                      <a16:colId xmlns:a16="http://schemas.microsoft.com/office/drawing/2014/main" val="933400121"/>
                    </a:ext>
                  </a:extLst>
                </a:gridCol>
                <a:gridCol w="676273">
                  <a:extLst>
                    <a:ext uri="{9D8B030D-6E8A-4147-A177-3AD203B41FA5}">
                      <a16:colId xmlns:a16="http://schemas.microsoft.com/office/drawing/2014/main" val="720444193"/>
                    </a:ext>
                  </a:extLst>
                </a:gridCol>
                <a:gridCol w="2416295">
                  <a:extLst>
                    <a:ext uri="{9D8B030D-6E8A-4147-A177-3AD203B41FA5}">
                      <a16:colId xmlns:a16="http://schemas.microsoft.com/office/drawing/2014/main" val="3730481621"/>
                    </a:ext>
                  </a:extLst>
                </a:gridCol>
                <a:gridCol w="2127503">
                  <a:extLst>
                    <a:ext uri="{9D8B030D-6E8A-4147-A177-3AD203B41FA5}">
                      <a16:colId xmlns:a16="http://schemas.microsoft.com/office/drawing/2014/main" val="395584752"/>
                    </a:ext>
                  </a:extLst>
                </a:gridCol>
                <a:gridCol w="1740023">
                  <a:extLst>
                    <a:ext uri="{9D8B030D-6E8A-4147-A177-3AD203B41FA5}">
                      <a16:colId xmlns:a16="http://schemas.microsoft.com/office/drawing/2014/main" val="2574343486"/>
                    </a:ext>
                  </a:extLst>
                </a:gridCol>
              </a:tblGrid>
              <a:tr h="626871">
                <a:tc>
                  <a:txBody>
                    <a:bodyPr/>
                    <a:lstStyle/>
                    <a:p>
                      <a:r>
                        <a:rPr lang="en-US"/>
                        <a:t>#môn - #phòng - #conflict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#kip (obj)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Choco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SAT-google ortools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Local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577894"/>
                  </a:ext>
                </a:extLst>
              </a:tr>
              <a:tr h="358212">
                <a:tc>
                  <a:txBody>
                    <a:bodyPr/>
                    <a:lstStyle/>
                    <a:p>
                      <a:r>
                        <a:rPr lang="en-US"/>
                        <a:t>70 – 30 - 45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37 mins, obj@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256ms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706092"/>
                  </a:ext>
                </a:extLst>
              </a:tr>
              <a:tr h="358212">
                <a:tc>
                  <a:txBody>
                    <a:bodyPr/>
                    <a:lstStyle/>
                    <a:p>
                      <a:r>
                        <a:rPr lang="en-US"/>
                        <a:t>100 – 30 – 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&gt;1h không 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&gt;1h không 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25ms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776806"/>
                  </a:ext>
                </a:extLst>
              </a:tr>
              <a:tr h="358212">
                <a:tc>
                  <a:txBody>
                    <a:bodyPr/>
                    <a:lstStyle/>
                    <a:p>
                      <a:r>
                        <a:rPr lang="en-US"/>
                        <a:t>1000_50_3000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117ms-23, 2s-22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332115"/>
                  </a:ext>
                </a:extLst>
              </a:tr>
              <a:tr h="3582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31701"/>
                  </a:ext>
                </a:extLst>
              </a:tr>
              <a:tr h="3582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669705"/>
                  </a:ext>
                </a:extLst>
              </a:tr>
              <a:tr h="3822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212963"/>
                  </a:ext>
                </a:extLst>
              </a:tr>
              <a:tr h="3822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813722"/>
                  </a:ext>
                </a:extLst>
              </a:tr>
              <a:tr h="3582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202046"/>
                  </a:ext>
                </a:extLst>
              </a:tr>
              <a:tr h="3582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121307"/>
                  </a:ext>
                </a:extLst>
              </a:tr>
              <a:tr h="4954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113679"/>
                  </a:ext>
                </a:extLst>
              </a:tr>
              <a:tr h="4954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57735"/>
                  </a:ext>
                </a:extLst>
              </a:tr>
              <a:tr h="4954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02876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4C4AC-2E27-4413-93F1-2691D6BD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009A-5420-4598-ADCE-AE8D998718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0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E2C44-A72C-4630-BB8C-61839EDE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Local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06E35-A063-4AE8-9D4B-5CF6BC90B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 môn, M phòng</a:t>
            </a:r>
          </a:p>
          <a:p>
            <a:r>
              <a:rPr lang="en-US"/>
              <a:t>Khởi tạo ngẫu nhiên, thỏa mãn ràng buộc N kip, mỗi kip 1 môn ứng với một phòng</a:t>
            </a:r>
          </a:p>
          <a:p>
            <a:r>
              <a:rPr lang="en-US"/>
              <a:t>Lần l</a:t>
            </a:r>
            <a:r>
              <a:rPr lang="vi-VN"/>
              <a:t>ư</a:t>
            </a:r>
            <a:r>
              <a:rPr lang="en-US"/>
              <a:t>ợt chuyển các môn ở kip lớn nhất xuống kíp nhỏ nhất có thể</a:t>
            </a:r>
          </a:p>
          <a:p>
            <a:r>
              <a:rPr lang="en-US"/>
              <a:t>Đến khi không chuyển đ</a:t>
            </a:r>
            <a:r>
              <a:rPr lang="vi-VN"/>
              <a:t>ư</a:t>
            </a:r>
            <a:r>
              <a:rPr lang="en-US"/>
              <a:t>ợc nữa, thì dừng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878A1-E591-48DF-BF5B-F440D7FF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009A-5420-4598-ADCE-AE8D998718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48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319DCA-8D30-4138-8F09-8B3331602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98" y="4870549"/>
            <a:ext cx="4438873" cy="1827771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F5016AE-5A7B-4C97-8510-92BFCDB93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338917"/>
              </p:ext>
            </p:extLst>
          </p:nvPr>
        </p:nvGraphicFramePr>
        <p:xfrm>
          <a:off x="1452979" y="52698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3850161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260130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030261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778816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326976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423648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083818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307947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139304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80257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332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68284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AE19C0-8B6F-469A-9DA7-BED304B0C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926796"/>
              </p:ext>
            </p:extLst>
          </p:nvPr>
        </p:nvGraphicFramePr>
        <p:xfrm>
          <a:off x="1452979" y="1432116"/>
          <a:ext cx="4267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9399523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059615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416915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714866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81839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478317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83632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03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688813"/>
                  </a:ext>
                </a:extLst>
              </a:tr>
            </a:tbl>
          </a:graphicData>
        </a:graphic>
      </p:graphicFrame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651C34A9-819B-40F8-86D8-CCD24A1A6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03432"/>
              </p:ext>
            </p:extLst>
          </p:nvPr>
        </p:nvGraphicFramePr>
        <p:xfrm>
          <a:off x="1452979" y="2443261"/>
          <a:ext cx="683335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557">
                  <a:extLst>
                    <a:ext uri="{9D8B030D-6E8A-4147-A177-3AD203B41FA5}">
                      <a16:colId xmlns:a16="http://schemas.microsoft.com/office/drawing/2014/main" val="243040878"/>
                    </a:ext>
                  </a:extLst>
                </a:gridCol>
                <a:gridCol w="455557">
                  <a:extLst>
                    <a:ext uri="{9D8B030D-6E8A-4147-A177-3AD203B41FA5}">
                      <a16:colId xmlns:a16="http://schemas.microsoft.com/office/drawing/2014/main" val="2405618093"/>
                    </a:ext>
                  </a:extLst>
                </a:gridCol>
                <a:gridCol w="455557">
                  <a:extLst>
                    <a:ext uri="{9D8B030D-6E8A-4147-A177-3AD203B41FA5}">
                      <a16:colId xmlns:a16="http://schemas.microsoft.com/office/drawing/2014/main" val="1239907038"/>
                    </a:ext>
                  </a:extLst>
                </a:gridCol>
                <a:gridCol w="455557">
                  <a:extLst>
                    <a:ext uri="{9D8B030D-6E8A-4147-A177-3AD203B41FA5}">
                      <a16:colId xmlns:a16="http://schemas.microsoft.com/office/drawing/2014/main" val="292925655"/>
                    </a:ext>
                  </a:extLst>
                </a:gridCol>
                <a:gridCol w="455557">
                  <a:extLst>
                    <a:ext uri="{9D8B030D-6E8A-4147-A177-3AD203B41FA5}">
                      <a16:colId xmlns:a16="http://schemas.microsoft.com/office/drawing/2014/main" val="1857177918"/>
                    </a:ext>
                  </a:extLst>
                </a:gridCol>
                <a:gridCol w="455557">
                  <a:extLst>
                    <a:ext uri="{9D8B030D-6E8A-4147-A177-3AD203B41FA5}">
                      <a16:colId xmlns:a16="http://schemas.microsoft.com/office/drawing/2014/main" val="1795339257"/>
                    </a:ext>
                  </a:extLst>
                </a:gridCol>
                <a:gridCol w="455557">
                  <a:extLst>
                    <a:ext uri="{9D8B030D-6E8A-4147-A177-3AD203B41FA5}">
                      <a16:colId xmlns:a16="http://schemas.microsoft.com/office/drawing/2014/main" val="1049239882"/>
                    </a:ext>
                  </a:extLst>
                </a:gridCol>
                <a:gridCol w="455557">
                  <a:extLst>
                    <a:ext uri="{9D8B030D-6E8A-4147-A177-3AD203B41FA5}">
                      <a16:colId xmlns:a16="http://schemas.microsoft.com/office/drawing/2014/main" val="789708060"/>
                    </a:ext>
                  </a:extLst>
                </a:gridCol>
                <a:gridCol w="455557">
                  <a:extLst>
                    <a:ext uri="{9D8B030D-6E8A-4147-A177-3AD203B41FA5}">
                      <a16:colId xmlns:a16="http://schemas.microsoft.com/office/drawing/2014/main" val="1601534006"/>
                    </a:ext>
                  </a:extLst>
                </a:gridCol>
                <a:gridCol w="455557">
                  <a:extLst>
                    <a:ext uri="{9D8B030D-6E8A-4147-A177-3AD203B41FA5}">
                      <a16:colId xmlns:a16="http://schemas.microsoft.com/office/drawing/2014/main" val="1896493942"/>
                    </a:ext>
                  </a:extLst>
                </a:gridCol>
                <a:gridCol w="455557">
                  <a:extLst>
                    <a:ext uri="{9D8B030D-6E8A-4147-A177-3AD203B41FA5}">
                      <a16:colId xmlns:a16="http://schemas.microsoft.com/office/drawing/2014/main" val="1901295404"/>
                    </a:ext>
                  </a:extLst>
                </a:gridCol>
                <a:gridCol w="455557">
                  <a:extLst>
                    <a:ext uri="{9D8B030D-6E8A-4147-A177-3AD203B41FA5}">
                      <a16:colId xmlns:a16="http://schemas.microsoft.com/office/drawing/2014/main" val="1609616643"/>
                    </a:ext>
                  </a:extLst>
                </a:gridCol>
                <a:gridCol w="455557">
                  <a:extLst>
                    <a:ext uri="{9D8B030D-6E8A-4147-A177-3AD203B41FA5}">
                      <a16:colId xmlns:a16="http://schemas.microsoft.com/office/drawing/2014/main" val="3066820869"/>
                    </a:ext>
                  </a:extLst>
                </a:gridCol>
                <a:gridCol w="455557">
                  <a:extLst>
                    <a:ext uri="{9D8B030D-6E8A-4147-A177-3AD203B41FA5}">
                      <a16:colId xmlns:a16="http://schemas.microsoft.com/office/drawing/2014/main" val="3320220551"/>
                    </a:ext>
                  </a:extLst>
                </a:gridCol>
                <a:gridCol w="455557">
                  <a:extLst>
                    <a:ext uri="{9D8B030D-6E8A-4147-A177-3AD203B41FA5}">
                      <a16:colId xmlns:a16="http://schemas.microsoft.com/office/drawing/2014/main" val="597478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305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652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948DF9-CAB5-4C68-B4B4-1BDF12B75007}"/>
              </a:ext>
            </a:extLst>
          </p:cNvPr>
          <p:cNvSpPr txBox="1"/>
          <p:nvPr/>
        </p:nvSpPr>
        <p:spPr>
          <a:xfrm>
            <a:off x="333398" y="630396"/>
            <a:ext cx="10485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d</a:t>
            </a:r>
          </a:p>
          <a:p>
            <a:endParaRPr lang="en-US" sz="2000" b="1"/>
          </a:p>
          <a:p>
            <a:endParaRPr lang="en-US" sz="2000" b="1"/>
          </a:p>
          <a:p>
            <a:r>
              <a:rPr lang="en-US" sz="2000" b="1"/>
              <a:t>c</a:t>
            </a:r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r>
              <a:rPr lang="en-US" sz="2000" b="1"/>
              <a:t>conflict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96721C-5626-4283-B4FC-574ADC16A29F}"/>
              </a:ext>
            </a:extLst>
          </p:cNvPr>
          <p:cNvSpPr txBox="1"/>
          <p:nvPr/>
        </p:nvSpPr>
        <p:spPr>
          <a:xfrm>
            <a:off x="333398" y="116701"/>
            <a:ext cx="15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Local search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CBA88B0-63B4-410D-AF69-16C17C5F6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987504"/>
              </p:ext>
            </p:extLst>
          </p:nvPr>
        </p:nvGraphicFramePr>
        <p:xfrm>
          <a:off x="1452979" y="3429000"/>
          <a:ext cx="65073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490">
                  <a:extLst>
                    <a:ext uri="{9D8B030D-6E8A-4147-A177-3AD203B41FA5}">
                      <a16:colId xmlns:a16="http://schemas.microsoft.com/office/drawing/2014/main" val="17078127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7335572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59519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9652565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01375871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0497367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55365096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98703841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0828034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4372444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4319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203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Môn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406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Phòng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13078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5454F72-BF45-44AC-9219-EE7B359B9944}"/>
              </a:ext>
            </a:extLst>
          </p:cNvPr>
          <p:cNvSpPr txBox="1"/>
          <p:nvPr/>
        </p:nvSpPr>
        <p:spPr>
          <a:xfrm>
            <a:off x="333398" y="3648722"/>
            <a:ext cx="68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Khởi tạo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A8B735E-74D5-43CA-B211-0AFDBFEF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009A-5420-4598-ADCE-AE8D998718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3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E46FD02-C6E8-4A78-8F84-5DC5FDFD4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32244"/>
              </p:ext>
            </p:extLst>
          </p:nvPr>
        </p:nvGraphicFramePr>
        <p:xfrm>
          <a:off x="245615" y="0"/>
          <a:ext cx="8652769" cy="6297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554">
                  <a:extLst>
                    <a:ext uri="{9D8B030D-6E8A-4147-A177-3AD203B41FA5}">
                      <a16:colId xmlns:a16="http://schemas.microsoft.com/office/drawing/2014/main" val="933400121"/>
                    </a:ext>
                  </a:extLst>
                </a:gridCol>
                <a:gridCol w="672592">
                  <a:extLst>
                    <a:ext uri="{9D8B030D-6E8A-4147-A177-3AD203B41FA5}">
                      <a16:colId xmlns:a16="http://schemas.microsoft.com/office/drawing/2014/main" val="720444193"/>
                    </a:ext>
                  </a:extLst>
                </a:gridCol>
                <a:gridCol w="2403145">
                  <a:extLst>
                    <a:ext uri="{9D8B030D-6E8A-4147-A177-3AD203B41FA5}">
                      <a16:colId xmlns:a16="http://schemas.microsoft.com/office/drawing/2014/main" val="3730481621"/>
                    </a:ext>
                  </a:extLst>
                </a:gridCol>
                <a:gridCol w="2115924">
                  <a:extLst>
                    <a:ext uri="{9D8B030D-6E8A-4147-A177-3AD203B41FA5}">
                      <a16:colId xmlns:a16="http://schemas.microsoft.com/office/drawing/2014/main" val="395584752"/>
                    </a:ext>
                  </a:extLst>
                </a:gridCol>
                <a:gridCol w="1730554">
                  <a:extLst>
                    <a:ext uri="{9D8B030D-6E8A-4147-A177-3AD203B41FA5}">
                      <a16:colId xmlns:a16="http://schemas.microsoft.com/office/drawing/2014/main" val="2574343486"/>
                    </a:ext>
                  </a:extLst>
                </a:gridCol>
              </a:tblGrid>
              <a:tr h="524610">
                <a:tc>
                  <a:txBody>
                    <a:bodyPr/>
                    <a:lstStyle/>
                    <a:p>
                      <a:r>
                        <a:rPr lang="en-US"/>
                        <a:t>#môn - #phòng - #conflict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#kip (obj)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Choco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SAT-google ortools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Local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577894"/>
                  </a:ext>
                </a:extLst>
              </a:tr>
              <a:tr h="299777">
                <a:tc>
                  <a:txBody>
                    <a:bodyPr/>
                    <a:lstStyle/>
                    <a:p>
                      <a:r>
                        <a:rPr lang="en-US"/>
                        <a:t>8 - 5 - 3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&lt; 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&lt; 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 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706092"/>
                  </a:ext>
                </a:extLst>
              </a:tr>
              <a:tr h="299777">
                <a:tc>
                  <a:txBody>
                    <a:bodyPr/>
                    <a:lstStyle/>
                    <a:p>
                      <a:r>
                        <a:rPr lang="en-US"/>
                        <a:t>10 - 6- 4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&lt; 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 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&lt; 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776806"/>
                  </a:ext>
                </a:extLst>
              </a:tr>
              <a:tr h="299777">
                <a:tc>
                  <a:txBody>
                    <a:bodyPr/>
                    <a:lstStyle/>
                    <a:p>
                      <a:r>
                        <a:rPr lang="en-US"/>
                        <a:t>15 - 8 - 5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 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&lt; 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332115"/>
                  </a:ext>
                </a:extLst>
              </a:tr>
              <a:tr h="299777">
                <a:tc>
                  <a:txBody>
                    <a:bodyPr/>
                    <a:lstStyle/>
                    <a:p>
                      <a:r>
                        <a:rPr lang="en-US"/>
                        <a:t>15 - 8 - 30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 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&lt; 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31701"/>
                  </a:ext>
                </a:extLst>
              </a:tr>
              <a:tr h="299777">
                <a:tc>
                  <a:txBody>
                    <a:bodyPr/>
                    <a:lstStyle/>
                    <a:p>
                      <a:r>
                        <a:rPr lang="en-US"/>
                        <a:t>15 - 10 - 7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 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&lt; 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 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669705"/>
                  </a:ext>
                </a:extLst>
              </a:tr>
              <a:tr h="348057">
                <a:tc>
                  <a:txBody>
                    <a:bodyPr/>
                    <a:lstStyle/>
                    <a:p>
                      <a:r>
                        <a:rPr lang="en-US"/>
                        <a:t>20 - 9 - 12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2s, obj@ = 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 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212963"/>
                  </a:ext>
                </a:extLst>
              </a:tr>
              <a:tr h="348057">
                <a:tc>
                  <a:txBody>
                    <a:bodyPr/>
                    <a:lstStyle/>
                    <a:p>
                      <a:r>
                        <a:rPr lang="en-US"/>
                        <a:t>25 – 10 - 10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8s, obj@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 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813722"/>
                  </a:ext>
                </a:extLst>
              </a:tr>
              <a:tr h="749443">
                <a:tc>
                  <a:txBody>
                    <a:bodyPr/>
                    <a:lstStyle/>
                    <a:p>
                      <a:r>
                        <a:rPr lang="en-US"/>
                        <a:t>30 – 15 - 15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10s-obj@ =16 (&gt; 30 phút không đ</a:t>
                      </a:r>
                      <a:r>
                        <a:rPr lang="vi-VN"/>
                        <a:t>ư</a:t>
                      </a:r>
                      <a:r>
                        <a:rPr lang="en-US"/>
                        <a:t>a ra đ</a:t>
                      </a:r>
                      <a:r>
                        <a:rPr lang="vi-VN"/>
                        <a:t>ư</a:t>
                      </a:r>
                      <a:r>
                        <a:rPr lang="en-US"/>
                        <a:t>ợc kết quả tối </a:t>
                      </a:r>
                      <a:r>
                        <a:rPr lang="vi-VN"/>
                        <a:t>ư</a:t>
                      </a:r>
                      <a:r>
                        <a:rPr lang="en-US"/>
                        <a:t>u h</a:t>
                      </a:r>
                      <a:r>
                        <a:rPr lang="vi-VN"/>
                        <a:t>ơ</a:t>
                      </a:r>
                      <a:r>
                        <a:rPr lang="en-US"/>
                        <a:t>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 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 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202046"/>
                  </a:ext>
                </a:extLst>
              </a:tr>
              <a:tr h="299777">
                <a:tc>
                  <a:txBody>
                    <a:bodyPr/>
                    <a:lstStyle/>
                    <a:p>
                      <a:r>
                        <a:rPr lang="en-US"/>
                        <a:t>30 – 8 - 15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14s @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&gt;30 mins không 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 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121307"/>
                  </a:ext>
                </a:extLst>
              </a:tr>
              <a:tr h="451178">
                <a:tc>
                  <a:txBody>
                    <a:bodyPr/>
                    <a:lstStyle/>
                    <a:p>
                      <a:r>
                        <a:rPr lang="en-US"/>
                        <a:t>30 – 10 - 60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30s @ obj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&gt; 1h không ra đáp 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 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113679"/>
                  </a:ext>
                </a:extLst>
              </a:tr>
              <a:tr h="451178">
                <a:tc>
                  <a:txBody>
                    <a:bodyPr/>
                    <a:lstStyle/>
                    <a:p>
                      <a:r>
                        <a:rPr lang="en-US"/>
                        <a:t>60 – 25 - 33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 mins @ obj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 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57735"/>
                  </a:ext>
                </a:extLst>
              </a:tr>
              <a:tr h="451178">
                <a:tc>
                  <a:txBody>
                    <a:bodyPr/>
                    <a:lstStyle/>
                    <a:p>
                      <a:r>
                        <a:rPr lang="en-US"/>
                        <a:t>60 – 25 - 50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 mins @ obj =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 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0287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B3A288F-73DB-41C7-9F90-9A85F97008EB}"/>
              </a:ext>
            </a:extLst>
          </p:cNvPr>
          <p:cNvSpPr txBox="1"/>
          <p:nvPr/>
        </p:nvSpPr>
        <p:spPr>
          <a:xfrm>
            <a:off x="133165" y="6214717"/>
            <a:ext cx="887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(@: Choco ch</a:t>
            </a:r>
            <a:r>
              <a:rPr lang="vi-VN"/>
              <a:t>ư</a:t>
            </a:r>
            <a:r>
              <a:rPr lang="en-US"/>
              <a:t>a kết luận đ</a:t>
            </a:r>
            <a:r>
              <a:rPr lang="vi-VN"/>
              <a:t>ư</a:t>
            </a:r>
            <a:r>
              <a:rPr lang="en-US"/>
              <a:t>ợc đây có phải ph</a:t>
            </a:r>
            <a:r>
              <a:rPr lang="vi-VN"/>
              <a:t>ư</a:t>
            </a:r>
            <a:r>
              <a:rPr lang="en-US"/>
              <a:t>ơng án tối </a:t>
            </a:r>
            <a:r>
              <a:rPr lang="vi-VN"/>
              <a:t>ư</a:t>
            </a:r>
            <a:r>
              <a:rPr lang="en-US"/>
              <a:t>u không. Vẫn đang chạy tiếp để cải thiện)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E61A46-D2B6-4E4D-98EA-F0AF85AA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009A-5420-4598-ADCE-AE8D998718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8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987</TotalTime>
  <Words>1088</Words>
  <Application>Microsoft Office PowerPoint</Application>
  <PresentationFormat>On-screen Show (4:3)</PresentationFormat>
  <Paragraphs>386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MathType 7.0 Equation</vt:lpstr>
      <vt:lpstr>Tối ưu lập kế hoạch</vt:lpstr>
      <vt:lpstr>Xếp lịch thi học kì</vt:lpstr>
      <vt:lpstr>Mô hình hóa Choco và SAT ortools</vt:lpstr>
      <vt:lpstr>PowerPoint Presentation</vt:lpstr>
      <vt:lpstr>PowerPoint Presentation</vt:lpstr>
      <vt:lpstr>PowerPoint Presentation</vt:lpstr>
      <vt:lpstr>Local search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duc nguyen</dc:creator>
  <cp:lastModifiedBy>duc nguyen</cp:lastModifiedBy>
  <cp:revision>15</cp:revision>
  <dcterms:created xsi:type="dcterms:W3CDTF">2020-06-02T06:19:18Z</dcterms:created>
  <dcterms:modified xsi:type="dcterms:W3CDTF">2020-06-03T07:51:54Z</dcterms:modified>
</cp:coreProperties>
</file>