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0" r:id="rId6"/>
    <p:sldId id="271" r:id="rId7"/>
    <p:sldId id="273" r:id="rId8"/>
    <p:sldId id="274" r:id="rId9"/>
    <p:sldId id="268" r:id="rId10"/>
    <p:sldId id="266" r:id="rId11"/>
    <p:sldId id="275" r:id="rId12"/>
    <p:sldId id="276" r:id="rId13"/>
    <p:sldId id="277" r:id="rId14"/>
    <p:sldId id="278" r:id="rId15"/>
    <p:sldId id="279" r:id="rId16"/>
    <p:sldId id="280" r:id="rId17"/>
    <p:sldId id="269" r:id="rId18"/>
    <p:sldId id="281" r:id="rId19"/>
    <p:sldId id="283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6033B-5D00-40DC-8BF8-54D89ABF8EBC}" v="590" dt="2020-06-16T17:14:14.721"/>
  </p1510:revLst>
</p1510:revInfo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678" autoAdjust="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43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21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60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1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0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4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9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77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11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4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DE340AEC-2FBC-464B-88FB-2A2C21B03E84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C9A6-D9AC-4FFF-AD8C-2633EAB5C8A2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3D402381-317C-476A-A918-F1620119F616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EC7FFF25-E7A2-44EB-ABEC-657574FDD233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3E89-7D07-4D92-BEDE-DA5F9A215007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BC93-803B-4E89-81CE-AF2CB8ABFFF4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0E7C-C761-46D4-8BF4-9B944A212DCD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732190BA-F080-4004-85C3-F97A1284A9FC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0683-B4E2-4B16-B97D-DD1A90D765CE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08AFA480-910B-4946-A764-DCA10D6D8AB4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B9EB-0858-4237-81B8-19FFFF00BA46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6B3F-B8B7-45E0-8E61-E7E41315FF52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F5FB-B45B-4FB5-9A74-D73DE2DE066F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54DF-3B50-4A7C-B1A7-BDC6164B8179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0CDF02DE-477D-4E2B-845F-1310518F77BB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D458-EFCD-4DC2-B21F-A3A31E7F8607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0A01EA80-D743-430B-B589-A654DB043055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AF3-B15C-4245-BA35-A49813AFEB40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C62A-47D0-4917-B448-53FE8EEAF540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84075-AEA6-42E5-B870-6D9A71C60728}" type="datetime1">
              <a:rPr lang="en-US" noProof="0" smtClean="0"/>
              <a:t>6/17/2020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ctr" anchorCtr="0"/>
          <a:lstStyle/>
          <a:p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17: </a:t>
            </a:r>
            <a:b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BIN PACKING LOWER, UPPER BOUND 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TỐI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 LẬP KẾ HOẠCH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B5B02-E361-4EE7-8671-E1BDDE36CEC0}"/>
              </a:ext>
            </a:extLst>
          </p:cNvPr>
          <p:cNvSpPr txBox="1"/>
          <p:nvPr/>
        </p:nvSpPr>
        <p:spPr>
          <a:xfrm>
            <a:off x="1828293" y="5165558"/>
            <a:ext cx="8493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THÀNH VIÊN: </a:t>
            </a:r>
          </a:p>
          <a:p>
            <a:pPr algn="ctr"/>
            <a:r>
              <a:rPr lang="en-US" b="1" dirty="0"/>
              <a:t>VŨ DUY ANH – 20172951</a:t>
            </a:r>
          </a:p>
          <a:p>
            <a:pPr algn="ctr"/>
            <a:r>
              <a:rPr lang="en-US" b="1" dirty="0"/>
              <a:t>VŨ TIẾN MỪNG – 20173261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58669-C405-44B5-9231-46A629EF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1010" y="5886451"/>
            <a:ext cx="1101980" cy="1331275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Choco-solver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3310655" cy="49205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CC931-FBE7-406D-9525-40EE3DAA4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200" y="2952221"/>
            <a:ext cx="5753599" cy="169178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75113-7FC5-4D45-A882-19144F94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3830" y="6104772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651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Choco-solver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3310655" cy="49205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EBC62-232C-4A3F-A59A-2A3F1E2D8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406" y="2233276"/>
            <a:ext cx="4259949" cy="432091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F5D38-16EE-4342-B1A3-09E4FCB5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05" y="60087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0455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Choco-solver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3310655" cy="492052"/>
          </a:xfrm>
        </p:spPr>
        <p:txBody>
          <a:bodyPr>
            <a:normAutofit fontScale="925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ựng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F83B4-6951-44B4-9483-608054845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520" y="2445930"/>
            <a:ext cx="3314987" cy="41075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A9F4-E4C6-4E21-AA71-520DE503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392" y="6008071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386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581" y="2848602"/>
            <a:ext cx="7350303" cy="926444"/>
          </a:xfrm>
        </p:spPr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Choco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C368A-3ADB-4E9C-8E15-5962DC99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0955" y="5925302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494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en-US" dirty="0" err="1"/>
              <a:t>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A6E4439-8EC6-40B8-ABAE-AD1C8067A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576138"/>
              </p:ext>
            </p:extLst>
          </p:nvPr>
        </p:nvGraphicFramePr>
        <p:xfrm>
          <a:off x="1897819" y="2390862"/>
          <a:ext cx="8396364" cy="3791826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99091">
                  <a:extLst>
                    <a:ext uri="{9D8B030D-6E8A-4147-A177-3AD203B41FA5}">
                      <a16:colId xmlns:a16="http://schemas.microsoft.com/office/drawing/2014/main" val="1487655827"/>
                    </a:ext>
                  </a:extLst>
                </a:gridCol>
                <a:gridCol w="2099091">
                  <a:extLst>
                    <a:ext uri="{9D8B030D-6E8A-4147-A177-3AD203B41FA5}">
                      <a16:colId xmlns:a16="http://schemas.microsoft.com/office/drawing/2014/main" val="3803670012"/>
                    </a:ext>
                  </a:extLst>
                </a:gridCol>
                <a:gridCol w="2099091">
                  <a:extLst>
                    <a:ext uri="{9D8B030D-6E8A-4147-A177-3AD203B41FA5}">
                      <a16:colId xmlns:a16="http://schemas.microsoft.com/office/drawing/2014/main" val="4155254706"/>
                    </a:ext>
                  </a:extLst>
                </a:gridCol>
                <a:gridCol w="2099091">
                  <a:extLst>
                    <a:ext uri="{9D8B030D-6E8A-4147-A177-3AD203B41FA5}">
                      <a16:colId xmlns:a16="http://schemas.microsoft.com/office/drawing/2014/main" val="2837149373"/>
                    </a:ext>
                  </a:extLst>
                </a:gridCol>
              </a:tblGrid>
              <a:tr h="631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</a:rPr>
                        <a:t>N - 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</a:rPr>
                        <a:t>Or-tool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</a:rPr>
                        <a:t>Obj –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</a:rPr>
                        <a:t>Choco-solver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</a:rPr>
                        <a:t>Obj -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FFFFFF"/>
                          </a:solidFill>
                          <a:effectLst/>
                        </a:rPr>
                        <a:t>Localsearch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</a:rPr>
                        <a:t>Obj - 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625344"/>
                  </a:ext>
                </a:extLst>
              </a:tr>
              <a:tr h="631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10 –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797 – 0.03s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738 – 0.3s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797 – 0.03s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086207"/>
                  </a:ext>
                </a:extLst>
              </a:tr>
              <a:tr h="631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50 – 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1179 – 23s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1907 – 0.06s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1031 – 0.05s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6256047"/>
                  </a:ext>
                </a:extLst>
              </a:tr>
              <a:tr h="631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30 –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2216 – 200s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2071 – 0.06s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1636 – 0.08s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9224891"/>
                  </a:ext>
                </a:extLst>
              </a:tr>
              <a:tr h="631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 – 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10151 – 0.8s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9293 – 4.8s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10151 – 1.5s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278045"/>
                  </a:ext>
                </a:extLst>
              </a:tr>
              <a:tr h="631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200 - 100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19152 – 60s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15944 – 68s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19152 – 9s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3262061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45D3A5-4669-437A-B110-714DE689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968" y="58967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en-US" dirty="0" err="1"/>
              <a:t>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9705" y="2265028"/>
            <a:ext cx="9613860" cy="4286774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r>
              <a:rPr lang="en-US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GB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u: 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Or-tools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LocalSearch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so v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Choco.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LocalSearch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Or-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toos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72s, Choco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14s,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LocalSearch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LocalSearch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hẳn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FBE7F-D921-4A05-A4C1-CB5B6A0A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517" y="580606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09267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en-US" dirty="0" err="1"/>
              <a:t>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9705" y="2265028"/>
            <a:ext cx="8840089" cy="428677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00000"/>
              </a:lnSpc>
              <a:buFontTx/>
              <a:buChar char="-"/>
            </a:pPr>
            <a:r>
              <a:rPr lang="en-US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GB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LocalSearch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Or-Tools.</a:t>
            </a:r>
          </a:p>
          <a:p>
            <a:pPr algn="l">
              <a:lnSpc>
                <a:spcPct val="100000"/>
              </a:lnSpc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FBE7F-D921-4A05-A4C1-CB5B6A0A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517" y="580606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41448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A4FFA7-8585-49E2-A857-085A0ED1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367C31-28E5-4B43-9D09-EABF13C1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94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BB9F70-2AD1-450F-A0E7-617954E1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53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grpSp>
        <p:nvGrpSpPr>
          <p:cNvPr id="25" name="Group 24" descr="thumbs up icon">
            <a:extLst>
              <a:ext uri="{FF2B5EF4-FFF2-40B4-BE49-F238E27FC236}">
                <a16:creationId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694522" y="4997906"/>
            <a:ext cx="823913" cy="823913"/>
            <a:chOff x="744537" y="2086166"/>
            <a:chExt cx="823913" cy="823913"/>
          </a:xfrm>
        </p:grpSpPr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3" name="Freeform 65">
              <a:extLst>
                <a:ext uri="{FF2B5EF4-FFF2-40B4-BE49-F238E27FC236}">
                  <a16:creationId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MÔ TẢ VẤN ĐỀ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 descr="clock icon">
            <a:extLst>
              <a:ext uri="{FF2B5EF4-FFF2-40B4-BE49-F238E27FC236}">
                <a16:creationId xmlns:a16="http://schemas.microsoft.com/office/drawing/2014/main" id="{0C571394-90B9-4305-A010-F2F17F3BA7D1}"/>
              </a:ext>
            </a:extLst>
          </p:cNvPr>
          <p:cNvGrpSpPr/>
          <p:nvPr/>
        </p:nvGrpSpPr>
        <p:grpSpPr>
          <a:xfrm>
            <a:off x="703594" y="2138234"/>
            <a:ext cx="823913" cy="823912"/>
            <a:chOff x="744537" y="3036069"/>
            <a:chExt cx="823913" cy="823912"/>
          </a:xfrm>
        </p:grpSpPr>
        <p:sp>
          <p:nvSpPr>
            <p:cNvPr id="45" name="Oval 68">
              <a:extLst>
                <a:ext uri="{FF2B5EF4-FFF2-40B4-BE49-F238E27FC236}">
                  <a16:creationId xmlns:a16="http://schemas.microsoft.com/office/drawing/2014/main" id="{2C8CF75B-4297-4F4C-BB5C-0BE87F168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46" name="Group 45" descr="Clock">
              <a:extLst>
                <a:ext uri="{FF2B5EF4-FFF2-40B4-BE49-F238E27FC236}">
                  <a16:creationId xmlns:a16="http://schemas.microsoft.com/office/drawing/2014/main" id="{1C027AC2-76F8-4218-8C73-C8413E8B412B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solidFill>
              <a:schemeClr val="tx1"/>
            </a:solidFill>
          </p:grpSpPr>
          <p:sp>
            <p:nvSpPr>
              <p:cNvPr id="47" name="Freeform 158">
                <a:extLst>
                  <a:ext uri="{FF2B5EF4-FFF2-40B4-BE49-F238E27FC236}">
                    <a16:creationId xmlns:a16="http://schemas.microsoft.com/office/drawing/2014/main" id="{C75923E9-28C4-400A-99FC-AAC15C61ED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59">
                <a:extLst>
                  <a:ext uri="{FF2B5EF4-FFF2-40B4-BE49-F238E27FC236}">
                    <a16:creationId xmlns:a16="http://schemas.microsoft.com/office/drawing/2014/main" id="{FEFFD0C9-5B02-425B-A466-52E458FD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60">
                <a:extLst>
                  <a:ext uri="{FF2B5EF4-FFF2-40B4-BE49-F238E27FC236}">
                    <a16:creationId xmlns:a16="http://schemas.microsoft.com/office/drawing/2014/main" id="{6473D043-28E1-435C-A0EB-1B87812C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61">
                <a:extLst>
                  <a:ext uri="{FF2B5EF4-FFF2-40B4-BE49-F238E27FC236}">
                    <a16:creationId xmlns:a16="http://schemas.microsoft.com/office/drawing/2014/main" id="{75DE641E-F64A-4A42-8BDF-F61276A87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62">
                <a:extLst>
                  <a:ext uri="{FF2B5EF4-FFF2-40B4-BE49-F238E27FC236}">
                    <a16:creationId xmlns:a16="http://schemas.microsoft.com/office/drawing/2014/main" id="{893761D4-3EB3-4B41-9D51-60FFF3ABA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63">
                <a:extLst>
                  <a:ext uri="{FF2B5EF4-FFF2-40B4-BE49-F238E27FC236}">
                    <a16:creationId xmlns:a16="http://schemas.microsoft.com/office/drawing/2014/main" id="{6D7BA2D0-32F1-40AE-BCF7-0031E808F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DB5B3156-755F-47BB-AFCD-9C4855B03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BÀI 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 descr="search icon">
            <a:extLst>
              <a:ext uri="{FF2B5EF4-FFF2-40B4-BE49-F238E27FC236}">
                <a16:creationId xmlns:a16="http://schemas.microsoft.com/office/drawing/2014/main" id="{C5F28D29-D0F3-4DAC-898B-07FE8DA57557}"/>
              </a:ext>
            </a:extLst>
          </p:cNvPr>
          <p:cNvGrpSpPr/>
          <p:nvPr/>
        </p:nvGrpSpPr>
        <p:grpSpPr>
          <a:xfrm>
            <a:off x="708861" y="3084654"/>
            <a:ext cx="823913" cy="823912"/>
            <a:chOff x="744537" y="3975887"/>
            <a:chExt cx="823913" cy="823912"/>
          </a:xfrm>
        </p:grpSpPr>
        <p:sp>
          <p:nvSpPr>
            <p:cNvPr id="54" name="Oval 68">
              <a:extLst>
                <a:ext uri="{FF2B5EF4-FFF2-40B4-BE49-F238E27FC236}">
                  <a16:creationId xmlns:a16="http://schemas.microsoft.com/office/drawing/2014/main" id="{33B80E49-94B9-44A5-A4BD-A0094115A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55" name="Group 54" descr="Unlock">
              <a:extLst>
                <a:ext uri="{FF2B5EF4-FFF2-40B4-BE49-F238E27FC236}">
                  <a16:creationId xmlns:a16="http://schemas.microsoft.com/office/drawing/2014/main" id="{B8F32770-F420-458B-B3DB-2F0E99DD574F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37455" cy="337455"/>
              <a:chOff x="6955211" y="4365185"/>
              <a:chExt cx="337455" cy="337455"/>
            </a:xfrm>
            <a:solidFill>
              <a:schemeClr val="tx1"/>
            </a:solidFill>
          </p:grpSpPr>
          <p:sp>
            <p:nvSpPr>
              <p:cNvPr id="56" name="Freeform 188">
                <a:extLst>
                  <a:ext uri="{FF2B5EF4-FFF2-40B4-BE49-F238E27FC236}">
                    <a16:creationId xmlns:a16="http://schemas.microsoft.com/office/drawing/2014/main" id="{8076EF42-2725-44C4-9A27-D75D71B8F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90">
                <a:extLst>
                  <a:ext uri="{FF2B5EF4-FFF2-40B4-BE49-F238E27FC236}">
                    <a16:creationId xmlns:a16="http://schemas.microsoft.com/office/drawing/2014/main" id="{AAEE0046-41AB-419B-B2B6-6DF3CEF0E6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91">
                <a:extLst>
                  <a:ext uri="{FF2B5EF4-FFF2-40B4-BE49-F238E27FC236}">
                    <a16:creationId xmlns:a16="http://schemas.microsoft.com/office/drawing/2014/main" id="{A2CBED4E-8F3F-4F26-A152-681AEC9D0F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ƠNG PHÁP GIẢI QUYẾT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 descr="tools icon">
            <a:extLst>
              <a:ext uri="{FF2B5EF4-FFF2-40B4-BE49-F238E27FC236}">
                <a16:creationId xmlns:a16="http://schemas.microsoft.com/office/drawing/2014/main" id="{414B2C39-D63F-4B23-93E4-C6CB8A1A931B}"/>
              </a:ext>
            </a:extLst>
          </p:cNvPr>
          <p:cNvGrpSpPr/>
          <p:nvPr/>
        </p:nvGrpSpPr>
        <p:grpSpPr>
          <a:xfrm>
            <a:off x="702062" y="4060606"/>
            <a:ext cx="823913" cy="823912"/>
            <a:chOff x="712787" y="4945848"/>
            <a:chExt cx="823913" cy="823912"/>
          </a:xfrm>
        </p:grpSpPr>
        <p:sp>
          <p:nvSpPr>
            <p:cNvPr id="61" name="Oval 68">
              <a:extLst>
                <a:ext uri="{FF2B5EF4-FFF2-40B4-BE49-F238E27FC236}">
                  <a16:creationId xmlns:a16="http://schemas.microsoft.com/office/drawing/2014/main" id="{5A6D6A35-6EA5-47A3-BA38-66294A59D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62" name="Group 61" descr="Mechanics">
              <a:extLst>
                <a:ext uri="{FF2B5EF4-FFF2-40B4-BE49-F238E27FC236}">
                  <a16:creationId xmlns:a16="http://schemas.microsoft.com/office/drawing/2014/main" id="{12D9414F-F708-4FC6-9001-3B87C1156DFE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solidFill>
              <a:schemeClr val="tx1"/>
            </a:solidFill>
          </p:grpSpPr>
          <p:sp>
            <p:nvSpPr>
              <p:cNvPr id="63" name="Freeform 129">
                <a:extLst>
                  <a:ext uri="{FF2B5EF4-FFF2-40B4-BE49-F238E27FC236}">
                    <a16:creationId xmlns:a16="http://schemas.microsoft.com/office/drawing/2014/main" id="{0DBAC07A-2E12-4423-A7AC-B5AAE8B2C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30">
                <a:extLst>
                  <a:ext uri="{FF2B5EF4-FFF2-40B4-BE49-F238E27FC236}">
                    <a16:creationId xmlns:a16="http://schemas.microsoft.com/office/drawing/2014/main" id="{99532D95-86F9-4992-A22A-F8F67CF908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31">
                <a:extLst>
                  <a:ext uri="{FF2B5EF4-FFF2-40B4-BE49-F238E27FC236}">
                    <a16:creationId xmlns:a16="http://schemas.microsoft.com/office/drawing/2014/main" id="{A4304E6A-0009-4C19-BB19-7A189DFFD0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NHẬN XÉT KẾT 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3" descr="steps graphic">
            <a:extLst>
              <a:ext uri="{FF2B5EF4-FFF2-40B4-BE49-F238E27FC236}">
                <a16:creationId xmlns:a16="http://schemas.microsoft.com/office/drawing/2014/main" id="{6EB24599-0719-48BC-AB48-E49D34953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31766" y="2139824"/>
            <a:ext cx="5184000" cy="3831576"/>
            <a:chOff x="6431766" y="2076324"/>
            <a:chExt cx="5184000" cy="3831576"/>
          </a:xfrm>
        </p:grpSpPr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0" y="3859409"/>
              <a:ext cx="2336871" cy="1307585"/>
              <a:chOff x="4808050" y="4299119"/>
              <a:chExt cx="2369875" cy="1405202"/>
            </a:xfrm>
          </p:grpSpPr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0" y="4299119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Teardrop 25">
                <a:extLst>
                  <a:ext uri="{FF2B5EF4-FFF2-40B4-BE49-F238E27FC236}">
                    <a16:creationId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94640" y="4272888"/>
              <a:ext cx="527478" cy="396000"/>
              <a:chOff x="6694640" y="4272888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640" y="4304252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 dirty="0">
                      <a:latin typeface="+mj-lt"/>
                    </a:rPr>
                    <a:t>4</a:t>
                  </a:r>
                </a:p>
              </p:txBody>
            </p:sp>
          </p:grpSp>
          <p:sp>
            <p:nvSpPr>
              <p:cNvPr id="71" name="Teardrop 70">
                <a:extLst>
                  <a:ext uri="{FF2B5EF4-FFF2-40B4-BE49-F238E27FC236}">
                    <a16:creationId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296D8DC1-D1FE-4A97-A4F5-2B8D7DAE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1018" y="6040553"/>
            <a:ext cx="471973" cy="631738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9211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MÔ TẢ VẤN ĐỀ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8147" y="2069432"/>
            <a:ext cx="9613861" cy="460408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c1(k)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c2(k)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506AE-CDD6-46F3-A20A-98D2097F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2451" y="5905500"/>
            <a:ext cx="629108" cy="952500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15325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 Placeholder 75">
                <a:extLst>
                  <a:ext uri="{FF2B5EF4-FFF2-40B4-BE49-F238E27FC236}">
                    <a16:creationId xmlns:a16="http://schemas.microsoft.com/office/drawing/2014/main" id="{20A0CD05-0AE4-492D-8051-9773BFFA7A1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80321" y="2142557"/>
                <a:ext cx="10092454" cy="4418664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1: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bởi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0,1,…,N-1</a:t>
                </a:r>
              </a:p>
              <a:p>
                <a:pPr lvl="2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0,1,..,K-1</a:t>
                </a: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tiền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Miền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2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D(X(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= {0,1}</a:t>
                </a:r>
              </a:p>
              <a:p>
                <a:pPr lvl="2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D(y) = {0,1,…,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Text Placeholder 75">
                <a:extLst>
                  <a:ext uri="{FF2B5EF4-FFF2-40B4-BE49-F238E27FC236}">
                    <a16:creationId xmlns:a16="http://schemas.microsoft.com/office/drawing/2014/main" id="{20A0CD05-0AE4-492D-8051-9773BFFA7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80321" y="2142557"/>
                <a:ext cx="10092454" cy="4418664"/>
              </a:xfrm>
              <a:blipFill>
                <a:blip r:embed="rId5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0EE4C-8A4A-4C6B-B42D-9262735E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4924" y="596331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7188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 Placeholder 75">
                <a:extLst>
                  <a:ext uri="{FF2B5EF4-FFF2-40B4-BE49-F238E27FC236}">
                    <a16:creationId xmlns:a16="http://schemas.microsoft.com/office/drawing/2014/main" id="{20A0CD05-0AE4-492D-8051-9773BFFA7A1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80321" y="2041889"/>
                <a:ext cx="10092454" cy="4418664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Ràng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buộc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bởi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tải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c1(k)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c2(k):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c1(k)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Text Placeholder 75">
                <a:extLst>
                  <a:ext uri="{FF2B5EF4-FFF2-40B4-BE49-F238E27FC236}">
                    <a16:creationId xmlns:a16="http://schemas.microsoft.com/office/drawing/2014/main" id="{20A0CD05-0AE4-492D-8051-9773BFFA7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80321" y="2041889"/>
                <a:ext cx="10092454" cy="4418664"/>
              </a:xfrm>
              <a:blipFill>
                <a:blip r:embed="rId5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6792C3-E9A7-4C9C-BE63-E2D42DCC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679" y="6015826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1434A40-8FB7-4425-9C82-977B765DC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6838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Process Graphic">
            <a:extLst>
              <a:ext uri="{FF2B5EF4-FFF2-40B4-BE49-F238E27FC236}">
                <a16:creationId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2371760" y="443178"/>
            <a:ext cx="8496302" cy="3878534"/>
            <a:chOff x="973259" y="612950"/>
            <a:chExt cx="8496302" cy="3878534"/>
          </a:xfrm>
        </p:grpSpPr>
        <p:grpSp>
          <p:nvGrpSpPr>
            <p:cNvPr id="66" name="Group 38">
              <a:extLst>
                <a:ext uri="{FF2B5EF4-FFF2-40B4-BE49-F238E27FC236}">
                  <a16:creationId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1156" y="3528064"/>
              <a:ext cx="972000" cy="276230"/>
              <a:chOff x="-2554032" y="5541719"/>
              <a:chExt cx="2311184" cy="31619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-741738" y="5541726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-2554032" y="5541719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7881" y="801517"/>
              <a:ext cx="972000" cy="257176"/>
              <a:chOff x="361157" y="2251541"/>
              <a:chExt cx="2061939" cy="316191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361157" y="2251542"/>
                <a:ext cx="498283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59440" y="2251541"/>
                <a:ext cx="15636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05444" y="612950"/>
              <a:ext cx="6388129" cy="3878534"/>
              <a:chOff x="-1058" y="522"/>
              <a:chExt cx="6363" cy="3865"/>
            </a:xfrm>
          </p:grpSpPr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8" y="2914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0" y="647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 rot="19276276">
                <a:off x="-999" y="132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8" y="522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" y="3235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2" y="634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587" y="912987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6020" y="2102608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268" y="3677295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260" y="727831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283" y="3389013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6488674" y="2695421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229">
              <a:extLst>
                <a:ext uri="{FF2B5EF4-FFF2-40B4-BE49-F238E27FC236}">
                  <a16:creationId xmlns:a16="http://schemas.microsoft.com/office/drawing/2014/main" id="{EBE20B27-B2D5-4EE7-A085-DE0C85AFA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666" y="991711"/>
              <a:ext cx="446088" cy="446088"/>
            </a:xfrm>
            <a:custGeom>
              <a:avLst/>
              <a:gdLst>
                <a:gd name="T0" fmla="*/ 388564 w 791"/>
                <a:gd name="T1" fmla="*/ 73785 h 792"/>
                <a:gd name="T2" fmla="*/ 0 w 791"/>
                <a:gd name="T3" fmla="*/ 232056 h 792"/>
                <a:gd name="T4" fmla="*/ 4512 w 791"/>
                <a:gd name="T5" fmla="*/ 268667 h 792"/>
                <a:gd name="T6" fmla="*/ 32145 w 791"/>
                <a:gd name="T7" fmla="*/ 338509 h 792"/>
                <a:gd name="T8" fmla="*/ 360366 w 791"/>
                <a:gd name="T9" fmla="*/ 341325 h 792"/>
                <a:gd name="T10" fmla="*/ 327657 w 791"/>
                <a:gd name="T11" fmla="*/ 350337 h 792"/>
                <a:gd name="T12" fmla="*/ 38913 w 791"/>
                <a:gd name="T13" fmla="*/ 334566 h 792"/>
                <a:gd name="T14" fmla="*/ 218814 w 791"/>
                <a:gd name="T15" fmla="*/ 306967 h 792"/>
                <a:gd name="T16" fmla="*/ 36093 w 791"/>
                <a:gd name="T17" fmla="*/ 272046 h 792"/>
                <a:gd name="T18" fmla="*/ 81209 w 791"/>
                <a:gd name="T19" fmla="*/ 152639 h 792"/>
                <a:gd name="T20" fmla="*/ 104895 w 791"/>
                <a:gd name="T21" fmla="*/ 192066 h 792"/>
                <a:gd name="T22" fmla="*/ 103767 w 791"/>
                <a:gd name="T23" fmla="*/ 216285 h 792"/>
                <a:gd name="T24" fmla="*/ 162419 w 791"/>
                <a:gd name="T25" fmla="*/ 190376 h 792"/>
                <a:gd name="T26" fmla="*/ 122942 w 791"/>
                <a:gd name="T27" fmla="*/ 292323 h 792"/>
                <a:gd name="T28" fmla="*/ 197948 w 791"/>
                <a:gd name="T29" fmla="*/ 223044 h 792"/>
                <a:gd name="T30" fmla="*/ 178209 w 791"/>
                <a:gd name="T31" fmla="*/ 198261 h 792"/>
                <a:gd name="T32" fmla="*/ 289308 w 791"/>
                <a:gd name="T33" fmla="*/ 67589 h 792"/>
                <a:gd name="T34" fmla="*/ 329349 w 791"/>
                <a:gd name="T35" fmla="*/ 145880 h 792"/>
                <a:gd name="T36" fmla="*/ 344011 w 791"/>
                <a:gd name="T37" fmla="*/ 273173 h 792"/>
                <a:gd name="T38" fmla="*/ 305663 w 791"/>
                <a:gd name="T39" fmla="*/ 355969 h 792"/>
                <a:gd name="T40" fmla="*/ 224453 w 791"/>
                <a:gd name="T41" fmla="*/ 346957 h 792"/>
                <a:gd name="T42" fmla="*/ 274645 w 791"/>
                <a:gd name="T43" fmla="*/ 279368 h 792"/>
                <a:gd name="T44" fmla="*/ 328221 w 791"/>
                <a:gd name="T45" fmla="*/ 327807 h 792"/>
                <a:gd name="T46" fmla="*/ 221070 w 791"/>
                <a:gd name="T47" fmla="*/ 238815 h 792"/>
                <a:gd name="T48" fmla="*/ 226709 w 791"/>
                <a:gd name="T49" fmla="*/ 259655 h 792"/>
                <a:gd name="T50" fmla="*/ 270698 w 791"/>
                <a:gd name="T51" fmla="*/ 233182 h 792"/>
                <a:gd name="T52" fmla="*/ 324273 w 791"/>
                <a:gd name="T53" fmla="*/ 284437 h 792"/>
                <a:gd name="T54" fmla="*/ 244192 w 791"/>
                <a:gd name="T55" fmla="*/ 292323 h 792"/>
                <a:gd name="T56" fmla="*/ 301151 w 791"/>
                <a:gd name="T57" fmla="*/ 261908 h 792"/>
                <a:gd name="T58" fmla="*/ 226709 w 791"/>
                <a:gd name="T59" fmla="*/ 304151 h 792"/>
                <a:gd name="T60" fmla="*/ 303971 w 791"/>
                <a:gd name="T61" fmla="*/ 67026 h 792"/>
                <a:gd name="T62" fmla="*/ 281977 w 791"/>
                <a:gd name="T63" fmla="*/ 82233 h 792"/>
                <a:gd name="T64" fmla="*/ 284232 w 791"/>
                <a:gd name="T65" fmla="*/ 98004 h 792"/>
                <a:gd name="T66" fmla="*/ 263930 w 791"/>
                <a:gd name="T67" fmla="*/ 91245 h 792"/>
                <a:gd name="T68" fmla="*/ 269570 w 791"/>
                <a:gd name="T69" fmla="*/ 126730 h 792"/>
                <a:gd name="T70" fmla="*/ 297203 w 791"/>
                <a:gd name="T71" fmla="*/ 81107 h 792"/>
                <a:gd name="T72" fmla="*/ 242500 w 791"/>
                <a:gd name="T73" fmla="*/ 109269 h 792"/>
                <a:gd name="T74" fmla="*/ 241936 w 791"/>
                <a:gd name="T75" fmla="*/ 143627 h 792"/>
                <a:gd name="T76" fmla="*/ 226709 w 791"/>
                <a:gd name="T77" fmla="*/ 207273 h 792"/>
                <a:gd name="T78" fmla="*/ 283105 w 791"/>
                <a:gd name="T79" fmla="*/ 372866 h 792"/>
                <a:gd name="T80" fmla="*/ 293820 w 791"/>
                <a:gd name="T81" fmla="*/ 377372 h 792"/>
                <a:gd name="T82" fmla="*/ 270134 w 791"/>
                <a:gd name="T83" fmla="*/ 346394 h 792"/>
                <a:gd name="T84" fmla="*/ 311866 w 791"/>
                <a:gd name="T85" fmla="*/ 73222 h 792"/>
                <a:gd name="T86" fmla="*/ 244756 w 791"/>
                <a:gd name="T87" fmla="*/ 9012 h 792"/>
                <a:gd name="T88" fmla="*/ 288180 w 791"/>
                <a:gd name="T89" fmla="*/ 18024 h 792"/>
                <a:gd name="T90" fmla="*/ 292692 w 791"/>
                <a:gd name="T91" fmla="*/ 39990 h 792"/>
                <a:gd name="T92" fmla="*/ 251523 w 791"/>
                <a:gd name="T93" fmla="*/ 90682 h 792"/>
                <a:gd name="T94" fmla="*/ 224453 w 791"/>
                <a:gd name="T95" fmla="*/ 146443 h 792"/>
                <a:gd name="T96" fmla="*/ 177081 w 791"/>
                <a:gd name="T97" fmla="*/ 190376 h 792"/>
                <a:gd name="T98" fmla="*/ 151703 w 791"/>
                <a:gd name="T99" fmla="*/ 172915 h 792"/>
                <a:gd name="T100" fmla="*/ 81209 w 791"/>
                <a:gd name="T101" fmla="*/ 136305 h 792"/>
                <a:gd name="T102" fmla="*/ 25942 w 791"/>
                <a:gd name="T103" fmla="*/ 226423 h 792"/>
                <a:gd name="T104" fmla="*/ 36657 w 791"/>
                <a:gd name="T105" fmla="*/ 226987 h 792"/>
                <a:gd name="T106" fmla="*/ 21994 w 791"/>
                <a:gd name="T107" fmla="*/ 296829 h 792"/>
                <a:gd name="T108" fmla="*/ 13535 w 791"/>
                <a:gd name="T109" fmla="*/ 272609 h 792"/>
                <a:gd name="T110" fmla="*/ 7895 w 791"/>
                <a:gd name="T111" fmla="*/ 232619 h 792"/>
                <a:gd name="T112" fmla="*/ 258291 w 791"/>
                <a:gd name="T113" fmla="*/ 434823 h 792"/>
                <a:gd name="T114" fmla="*/ 329913 w 791"/>
                <a:gd name="T115" fmla="*/ 379625 h 7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91" h="792">
                  <a:moveTo>
                    <a:pt x="691" y="658"/>
                  </a:moveTo>
                  <a:cubicBezTo>
                    <a:pt x="724" y="621"/>
                    <a:pt x="751" y="577"/>
                    <a:pt x="768" y="529"/>
                  </a:cubicBezTo>
                  <a:cubicBezTo>
                    <a:pt x="768" y="528"/>
                    <a:pt x="769" y="528"/>
                    <a:pt x="769" y="527"/>
                  </a:cubicBezTo>
                  <a:cubicBezTo>
                    <a:pt x="783" y="486"/>
                    <a:pt x="791" y="442"/>
                    <a:pt x="791" y="396"/>
                  </a:cubicBezTo>
                  <a:cubicBezTo>
                    <a:pt x="791" y="350"/>
                    <a:pt x="783" y="306"/>
                    <a:pt x="769" y="265"/>
                  </a:cubicBezTo>
                  <a:cubicBezTo>
                    <a:pt x="769" y="264"/>
                    <a:pt x="768" y="264"/>
                    <a:pt x="768" y="263"/>
                  </a:cubicBezTo>
                  <a:cubicBezTo>
                    <a:pt x="751" y="215"/>
                    <a:pt x="724" y="171"/>
                    <a:pt x="691" y="133"/>
                  </a:cubicBezTo>
                  <a:cubicBezTo>
                    <a:pt x="691" y="133"/>
                    <a:pt x="690" y="132"/>
                    <a:pt x="689" y="131"/>
                  </a:cubicBezTo>
                  <a:cubicBezTo>
                    <a:pt x="651" y="89"/>
                    <a:pt x="604" y="55"/>
                    <a:pt x="551" y="32"/>
                  </a:cubicBezTo>
                  <a:cubicBezTo>
                    <a:pt x="551" y="32"/>
                    <a:pt x="550" y="32"/>
                    <a:pt x="550" y="32"/>
                  </a:cubicBezTo>
                  <a:cubicBezTo>
                    <a:pt x="504" y="12"/>
                    <a:pt x="456" y="2"/>
                    <a:pt x="40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2" y="0"/>
                    <a:pt x="399" y="0"/>
                    <a:pt x="395" y="0"/>
                  </a:cubicBezTo>
                  <a:cubicBezTo>
                    <a:pt x="177" y="0"/>
                    <a:pt x="0" y="178"/>
                    <a:pt x="0" y="396"/>
                  </a:cubicBezTo>
                  <a:cubicBezTo>
                    <a:pt x="0" y="400"/>
                    <a:pt x="0" y="404"/>
                    <a:pt x="0" y="408"/>
                  </a:cubicBezTo>
                  <a:cubicBezTo>
                    <a:pt x="0" y="409"/>
                    <a:pt x="0" y="411"/>
                    <a:pt x="0" y="412"/>
                  </a:cubicBezTo>
                  <a:cubicBezTo>
                    <a:pt x="0" y="415"/>
                    <a:pt x="0" y="418"/>
                    <a:pt x="0" y="421"/>
                  </a:cubicBezTo>
                  <a:cubicBezTo>
                    <a:pt x="1" y="422"/>
                    <a:pt x="1" y="423"/>
                    <a:pt x="1" y="424"/>
                  </a:cubicBezTo>
                  <a:cubicBezTo>
                    <a:pt x="1" y="433"/>
                    <a:pt x="2" y="441"/>
                    <a:pt x="3" y="449"/>
                  </a:cubicBezTo>
                  <a:cubicBezTo>
                    <a:pt x="3" y="450"/>
                    <a:pt x="3" y="451"/>
                    <a:pt x="4" y="451"/>
                  </a:cubicBezTo>
                  <a:cubicBezTo>
                    <a:pt x="4" y="455"/>
                    <a:pt x="5" y="459"/>
                    <a:pt x="5" y="462"/>
                  </a:cubicBezTo>
                  <a:cubicBezTo>
                    <a:pt x="5" y="463"/>
                    <a:pt x="5" y="463"/>
                    <a:pt x="6" y="464"/>
                  </a:cubicBezTo>
                  <a:cubicBezTo>
                    <a:pt x="6" y="468"/>
                    <a:pt x="7" y="472"/>
                    <a:pt x="8" y="476"/>
                  </a:cubicBezTo>
                  <a:cubicBezTo>
                    <a:pt x="8" y="477"/>
                    <a:pt x="8" y="477"/>
                    <a:pt x="8" y="477"/>
                  </a:cubicBezTo>
                  <a:cubicBezTo>
                    <a:pt x="9" y="481"/>
                    <a:pt x="10" y="485"/>
                    <a:pt x="10" y="488"/>
                  </a:cubicBezTo>
                  <a:cubicBezTo>
                    <a:pt x="11" y="489"/>
                    <a:pt x="11" y="491"/>
                    <a:pt x="11" y="492"/>
                  </a:cubicBezTo>
                  <a:cubicBezTo>
                    <a:pt x="12" y="494"/>
                    <a:pt x="13" y="497"/>
                    <a:pt x="14" y="500"/>
                  </a:cubicBezTo>
                  <a:cubicBezTo>
                    <a:pt x="14" y="501"/>
                    <a:pt x="14" y="503"/>
                    <a:pt x="15" y="504"/>
                  </a:cubicBezTo>
                  <a:cubicBezTo>
                    <a:pt x="16" y="507"/>
                    <a:pt x="17" y="511"/>
                    <a:pt x="18" y="514"/>
                  </a:cubicBezTo>
                  <a:cubicBezTo>
                    <a:pt x="18" y="516"/>
                    <a:pt x="19" y="518"/>
                    <a:pt x="20" y="521"/>
                  </a:cubicBezTo>
                  <a:cubicBezTo>
                    <a:pt x="20" y="522"/>
                    <a:pt x="21" y="523"/>
                    <a:pt x="21" y="524"/>
                  </a:cubicBezTo>
                  <a:cubicBezTo>
                    <a:pt x="30" y="551"/>
                    <a:pt x="42" y="577"/>
                    <a:pt x="57" y="601"/>
                  </a:cubicBezTo>
                  <a:cubicBezTo>
                    <a:pt x="57" y="602"/>
                    <a:pt x="58" y="602"/>
                    <a:pt x="58" y="602"/>
                  </a:cubicBezTo>
                  <a:cubicBezTo>
                    <a:pt x="70" y="622"/>
                    <a:pt x="84" y="641"/>
                    <a:pt x="100" y="659"/>
                  </a:cubicBezTo>
                  <a:cubicBezTo>
                    <a:pt x="100" y="659"/>
                    <a:pt x="101" y="660"/>
                    <a:pt x="102" y="661"/>
                  </a:cubicBezTo>
                  <a:cubicBezTo>
                    <a:pt x="174" y="741"/>
                    <a:pt x="279" y="792"/>
                    <a:pt x="395" y="792"/>
                  </a:cubicBezTo>
                  <a:cubicBezTo>
                    <a:pt x="512" y="792"/>
                    <a:pt x="617" y="741"/>
                    <a:pt x="689" y="661"/>
                  </a:cubicBezTo>
                  <a:cubicBezTo>
                    <a:pt x="690" y="660"/>
                    <a:pt x="691" y="659"/>
                    <a:pt x="691" y="658"/>
                  </a:cubicBezTo>
                  <a:moveTo>
                    <a:pt x="652" y="610"/>
                  </a:moveTo>
                  <a:cubicBezTo>
                    <a:pt x="649" y="606"/>
                    <a:pt x="644" y="604"/>
                    <a:pt x="639" y="606"/>
                  </a:cubicBezTo>
                  <a:cubicBezTo>
                    <a:pt x="635" y="609"/>
                    <a:pt x="634" y="613"/>
                    <a:pt x="632" y="618"/>
                  </a:cubicBezTo>
                  <a:cubicBezTo>
                    <a:pt x="632" y="620"/>
                    <a:pt x="631" y="623"/>
                    <a:pt x="630" y="626"/>
                  </a:cubicBezTo>
                  <a:cubicBezTo>
                    <a:pt x="628" y="629"/>
                    <a:pt x="626" y="633"/>
                    <a:pt x="624" y="637"/>
                  </a:cubicBezTo>
                  <a:cubicBezTo>
                    <a:pt x="622" y="642"/>
                    <a:pt x="620" y="645"/>
                    <a:pt x="620" y="647"/>
                  </a:cubicBezTo>
                  <a:cubicBezTo>
                    <a:pt x="620" y="648"/>
                    <a:pt x="620" y="648"/>
                    <a:pt x="620" y="648"/>
                  </a:cubicBezTo>
                  <a:cubicBezTo>
                    <a:pt x="551" y="648"/>
                    <a:pt x="551" y="648"/>
                    <a:pt x="551" y="648"/>
                  </a:cubicBezTo>
                  <a:cubicBezTo>
                    <a:pt x="551" y="646"/>
                    <a:pt x="552" y="645"/>
                    <a:pt x="553" y="643"/>
                  </a:cubicBezTo>
                  <a:cubicBezTo>
                    <a:pt x="563" y="639"/>
                    <a:pt x="573" y="632"/>
                    <a:pt x="581" y="622"/>
                  </a:cubicBezTo>
                  <a:cubicBezTo>
                    <a:pt x="593" y="609"/>
                    <a:pt x="598" y="593"/>
                    <a:pt x="596" y="579"/>
                  </a:cubicBezTo>
                  <a:cubicBezTo>
                    <a:pt x="594" y="569"/>
                    <a:pt x="590" y="550"/>
                    <a:pt x="585" y="533"/>
                  </a:cubicBezTo>
                  <a:cubicBezTo>
                    <a:pt x="752" y="533"/>
                    <a:pt x="752" y="533"/>
                    <a:pt x="752" y="533"/>
                  </a:cubicBezTo>
                  <a:cubicBezTo>
                    <a:pt x="735" y="575"/>
                    <a:pt x="711" y="614"/>
                    <a:pt x="682" y="648"/>
                  </a:cubicBezTo>
                  <a:cubicBezTo>
                    <a:pt x="640" y="648"/>
                    <a:pt x="640" y="648"/>
                    <a:pt x="640" y="648"/>
                  </a:cubicBezTo>
                  <a:cubicBezTo>
                    <a:pt x="644" y="644"/>
                    <a:pt x="648" y="639"/>
                    <a:pt x="649" y="637"/>
                  </a:cubicBezTo>
                  <a:cubicBezTo>
                    <a:pt x="653" y="632"/>
                    <a:pt x="655" y="617"/>
                    <a:pt x="652" y="610"/>
                  </a:cubicBezTo>
                  <a:moveTo>
                    <a:pt x="69" y="594"/>
                  </a:moveTo>
                  <a:cubicBezTo>
                    <a:pt x="61" y="570"/>
                    <a:pt x="54" y="550"/>
                    <a:pt x="49" y="533"/>
                  </a:cubicBezTo>
                  <a:cubicBezTo>
                    <a:pt x="206" y="533"/>
                    <a:pt x="206" y="533"/>
                    <a:pt x="206" y="533"/>
                  </a:cubicBezTo>
                  <a:cubicBezTo>
                    <a:pt x="214" y="574"/>
                    <a:pt x="225" y="613"/>
                    <a:pt x="240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94" y="631"/>
                    <a:pt x="81" y="613"/>
                    <a:pt x="69" y="594"/>
                  </a:cubicBezTo>
                  <a:moveTo>
                    <a:pt x="220" y="533"/>
                  </a:moveTo>
                  <a:cubicBezTo>
                    <a:pt x="388" y="533"/>
                    <a:pt x="388" y="533"/>
                    <a:pt x="388" y="533"/>
                  </a:cubicBezTo>
                  <a:cubicBezTo>
                    <a:pt x="388" y="545"/>
                    <a:pt x="388" y="545"/>
                    <a:pt x="388" y="545"/>
                  </a:cubicBezTo>
                  <a:cubicBezTo>
                    <a:pt x="378" y="549"/>
                    <a:pt x="369" y="555"/>
                    <a:pt x="371" y="567"/>
                  </a:cubicBezTo>
                  <a:cubicBezTo>
                    <a:pt x="377" y="608"/>
                    <a:pt x="384" y="621"/>
                    <a:pt x="388" y="626"/>
                  </a:cubicBezTo>
                  <a:cubicBezTo>
                    <a:pt x="388" y="648"/>
                    <a:pt x="388" y="648"/>
                    <a:pt x="388" y="648"/>
                  </a:cubicBezTo>
                  <a:cubicBezTo>
                    <a:pt x="255" y="648"/>
                    <a:pt x="255" y="648"/>
                    <a:pt x="255" y="648"/>
                  </a:cubicBezTo>
                  <a:cubicBezTo>
                    <a:pt x="240" y="614"/>
                    <a:pt x="228" y="575"/>
                    <a:pt x="220" y="533"/>
                  </a:cubicBezTo>
                  <a:moveTo>
                    <a:pt x="61" y="426"/>
                  </a:moveTo>
                  <a:cubicBezTo>
                    <a:pt x="64" y="439"/>
                    <a:pt x="68" y="461"/>
                    <a:pt x="66" y="475"/>
                  </a:cubicBezTo>
                  <a:cubicBezTo>
                    <a:pt x="65" y="481"/>
                    <a:pt x="64" y="483"/>
                    <a:pt x="64" y="483"/>
                  </a:cubicBezTo>
                  <a:cubicBezTo>
                    <a:pt x="58" y="478"/>
                    <a:pt x="58" y="445"/>
                    <a:pt x="61" y="426"/>
                  </a:cubicBezTo>
                  <a:moveTo>
                    <a:pt x="51" y="389"/>
                  </a:moveTo>
                  <a:cubicBezTo>
                    <a:pt x="54" y="382"/>
                    <a:pt x="58" y="374"/>
                    <a:pt x="61" y="366"/>
                  </a:cubicBezTo>
                  <a:cubicBezTo>
                    <a:pt x="89" y="303"/>
                    <a:pt x="106" y="280"/>
                    <a:pt x="107" y="279"/>
                  </a:cubicBezTo>
                  <a:cubicBezTo>
                    <a:pt x="107" y="278"/>
                    <a:pt x="108" y="277"/>
                    <a:pt x="108" y="276"/>
                  </a:cubicBezTo>
                  <a:cubicBezTo>
                    <a:pt x="108" y="275"/>
                    <a:pt x="109" y="260"/>
                    <a:pt x="110" y="246"/>
                  </a:cubicBezTo>
                  <a:cubicBezTo>
                    <a:pt x="119" y="249"/>
                    <a:pt x="128" y="251"/>
                    <a:pt x="134" y="251"/>
                  </a:cubicBezTo>
                  <a:cubicBezTo>
                    <a:pt x="140" y="264"/>
                    <a:pt x="142" y="269"/>
                    <a:pt x="144" y="271"/>
                  </a:cubicBezTo>
                  <a:cubicBezTo>
                    <a:pt x="144" y="273"/>
                    <a:pt x="145" y="277"/>
                    <a:pt x="145" y="281"/>
                  </a:cubicBezTo>
                  <a:cubicBezTo>
                    <a:pt x="152" y="337"/>
                    <a:pt x="157" y="354"/>
                    <a:pt x="168" y="354"/>
                  </a:cubicBezTo>
                  <a:cubicBezTo>
                    <a:pt x="170" y="354"/>
                    <a:pt x="172" y="353"/>
                    <a:pt x="173" y="352"/>
                  </a:cubicBezTo>
                  <a:cubicBezTo>
                    <a:pt x="169" y="362"/>
                    <a:pt x="168" y="376"/>
                    <a:pt x="170" y="385"/>
                  </a:cubicBezTo>
                  <a:cubicBezTo>
                    <a:pt x="170" y="386"/>
                    <a:pt x="171" y="388"/>
                    <a:pt x="171" y="389"/>
                  </a:cubicBezTo>
                  <a:lnTo>
                    <a:pt x="51" y="389"/>
                  </a:lnTo>
                  <a:close/>
                  <a:moveTo>
                    <a:pt x="195" y="348"/>
                  </a:moveTo>
                  <a:cubicBezTo>
                    <a:pt x="193" y="344"/>
                    <a:pt x="190" y="341"/>
                    <a:pt x="186" y="341"/>
                  </a:cubicBezTo>
                  <a:cubicBezTo>
                    <a:pt x="185" y="341"/>
                    <a:pt x="184" y="341"/>
                    <a:pt x="183" y="341"/>
                  </a:cubicBezTo>
                  <a:cubicBezTo>
                    <a:pt x="187" y="335"/>
                    <a:pt x="189" y="328"/>
                    <a:pt x="191" y="321"/>
                  </a:cubicBezTo>
                  <a:cubicBezTo>
                    <a:pt x="192" y="315"/>
                    <a:pt x="194" y="310"/>
                    <a:pt x="196" y="305"/>
                  </a:cubicBezTo>
                  <a:cubicBezTo>
                    <a:pt x="196" y="304"/>
                    <a:pt x="198" y="302"/>
                    <a:pt x="200" y="299"/>
                  </a:cubicBezTo>
                  <a:cubicBezTo>
                    <a:pt x="198" y="315"/>
                    <a:pt x="196" y="331"/>
                    <a:pt x="195" y="348"/>
                  </a:cubicBezTo>
                  <a:moveTo>
                    <a:pt x="183" y="374"/>
                  </a:moveTo>
                  <a:cubicBezTo>
                    <a:pt x="183" y="369"/>
                    <a:pt x="184" y="363"/>
                    <a:pt x="185" y="360"/>
                  </a:cubicBezTo>
                  <a:cubicBezTo>
                    <a:pt x="187" y="368"/>
                    <a:pt x="187" y="380"/>
                    <a:pt x="184" y="384"/>
                  </a:cubicBezTo>
                  <a:cubicBezTo>
                    <a:pt x="184" y="383"/>
                    <a:pt x="183" y="380"/>
                    <a:pt x="183" y="374"/>
                  </a:cubicBezTo>
                  <a:moveTo>
                    <a:pt x="216" y="287"/>
                  </a:moveTo>
                  <a:cubicBezTo>
                    <a:pt x="228" y="279"/>
                    <a:pt x="242" y="272"/>
                    <a:pt x="250" y="272"/>
                  </a:cubicBezTo>
                  <a:cubicBezTo>
                    <a:pt x="251" y="272"/>
                    <a:pt x="252" y="272"/>
                    <a:pt x="252" y="272"/>
                  </a:cubicBezTo>
                  <a:cubicBezTo>
                    <a:pt x="257" y="273"/>
                    <a:pt x="257" y="293"/>
                    <a:pt x="254" y="311"/>
                  </a:cubicBezTo>
                  <a:cubicBezTo>
                    <a:pt x="253" y="313"/>
                    <a:pt x="254" y="316"/>
                    <a:pt x="255" y="317"/>
                  </a:cubicBezTo>
                  <a:cubicBezTo>
                    <a:pt x="256" y="319"/>
                    <a:pt x="258" y="320"/>
                    <a:pt x="260" y="320"/>
                  </a:cubicBezTo>
                  <a:cubicBezTo>
                    <a:pt x="261" y="320"/>
                    <a:pt x="283" y="321"/>
                    <a:pt x="288" y="338"/>
                  </a:cubicBezTo>
                  <a:cubicBezTo>
                    <a:pt x="290" y="344"/>
                    <a:pt x="289" y="345"/>
                    <a:pt x="283" y="350"/>
                  </a:cubicBezTo>
                  <a:cubicBezTo>
                    <a:pt x="276" y="356"/>
                    <a:pt x="265" y="365"/>
                    <a:pt x="263" y="389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54"/>
                    <a:pt x="211" y="320"/>
                    <a:pt x="216" y="287"/>
                  </a:cubicBezTo>
                  <a:moveTo>
                    <a:pt x="264" y="403"/>
                  </a:moveTo>
                  <a:cubicBezTo>
                    <a:pt x="274" y="439"/>
                    <a:pt x="335" y="462"/>
                    <a:pt x="388" y="47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218" y="519"/>
                    <a:pt x="218" y="519"/>
                    <a:pt x="218" y="519"/>
                  </a:cubicBezTo>
                  <a:cubicBezTo>
                    <a:pt x="212" y="482"/>
                    <a:pt x="208" y="443"/>
                    <a:pt x="208" y="403"/>
                  </a:cubicBezTo>
                  <a:lnTo>
                    <a:pt x="264" y="403"/>
                  </a:lnTo>
                  <a:close/>
                  <a:moveTo>
                    <a:pt x="358" y="299"/>
                  </a:moveTo>
                  <a:cubicBezTo>
                    <a:pt x="357" y="285"/>
                    <a:pt x="357" y="285"/>
                    <a:pt x="367" y="284"/>
                  </a:cubicBezTo>
                  <a:cubicBezTo>
                    <a:pt x="373" y="283"/>
                    <a:pt x="381" y="282"/>
                    <a:pt x="388" y="279"/>
                  </a:cubicBezTo>
                  <a:cubicBezTo>
                    <a:pt x="388" y="370"/>
                    <a:pt x="388" y="370"/>
                    <a:pt x="388" y="370"/>
                  </a:cubicBezTo>
                  <a:cubicBezTo>
                    <a:pt x="372" y="374"/>
                    <a:pt x="354" y="388"/>
                    <a:pt x="354" y="388"/>
                  </a:cubicBezTo>
                  <a:cubicBezTo>
                    <a:pt x="351" y="390"/>
                    <a:pt x="350" y="393"/>
                    <a:pt x="351" y="396"/>
                  </a:cubicBezTo>
                  <a:cubicBezTo>
                    <a:pt x="355" y="406"/>
                    <a:pt x="368" y="439"/>
                    <a:pt x="386" y="440"/>
                  </a:cubicBezTo>
                  <a:cubicBezTo>
                    <a:pt x="386" y="440"/>
                    <a:pt x="386" y="440"/>
                    <a:pt x="387" y="440"/>
                  </a:cubicBezTo>
                  <a:cubicBezTo>
                    <a:pt x="387" y="440"/>
                    <a:pt x="387" y="440"/>
                    <a:pt x="387" y="440"/>
                  </a:cubicBezTo>
                  <a:cubicBezTo>
                    <a:pt x="387" y="440"/>
                    <a:pt x="388" y="440"/>
                    <a:pt x="388" y="440"/>
                  </a:cubicBezTo>
                  <a:cubicBezTo>
                    <a:pt x="388" y="450"/>
                    <a:pt x="388" y="450"/>
                    <a:pt x="388" y="450"/>
                  </a:cubicBezTo>
                  <a:cubicBezTo>
                    <a:pt x="387" y="449"/>
                    <a:pt x="385" y="448"/>
                    <a:pt x="383" y="446"/>
                  </a:cubicBezTo>
                  <a:cubicBezTo>
                    <a:pt x="363" y="432"/>
                    <a:pt x="328" y="407"/>
                    <a:pt x="322" y="391"/>
                  </a:cubicBezTo>
                  <a:cubicBezTo>
                    <a:pt x="315" y="371"/>
                    <a:pt x="315" y="357"/>
                    <a:pt x="316" y="352"/>
                  </a:cubicBezTo>
                  <a:cubicBezTo>
                    <a:pt x="317" y="353"/>
                    <a:pt x="319" y="355"/>
                    <a:pt x="323" y="359"/>
                  </a:cubicBezTo>
                  <a:cubicBezTo>
                    <a:pt x="329" y="366"/>
                    <a:pt x="334" y="369"/>
                    <a:pt x="340" y="369"/>
                  </a:cubicBezTo>
                  <a:cubicBezTo>
                    <a:pt x="358" y="369"/>
                    <a:pt x="358" y="339"/>
                    <a:pt x="358" y="315"/>
                  </a:cubicBezTo>
                  <a:cubicBezTo>
                    <a:pt x="359" y="309"/>
                    <a:pt x="358" y="304"/>
                    <a:pt x="358" y="299"/>
                  </a:cubicBezTo>
                  <a:moveTo>
                    <a:pt x="504" y="86"/>
                  </a:moveTo>
                  <a:cubicBezTo>
                    <a:pt x="513" y="99"/>
                    <a:pt x="522" y="114"/>
                    <a:pt x="529" y="130"/>
                  </a:cubicBezTo>
                  <a:cubicBezTo>
                    <a:pt x="517" y="130"/>
                    <a:pt x="517" y="130"/>
                    <a:pt x="517" y="130"/>
                  </a:cubicBezTo>
                  <a:cubicBezTo>
                    <a:pt x="515" y="126"/>
                    <a:pt x="514" y="122"/>
                    <a:pt x="513" y="120"/>
                  </a:cubicBezTo>
                  <a:cubicBezTo>
                    <a:pt x="506" y="105"/>
                    <a:pt x="502" y="102"/>
                    <a:pt x="498" y="102"/>
                  </a:cubicBezTo>
                  <a:cubicBezTo>
                    <a:pt x="494" y="102"/>
                    <a:pt x="491" y="105"/>
                    <a:pt x="491" y="109"/>
                  </a:cubicBezTo>
                  <a:cubicBezTo>
                    <a:pt x="491" y="110"/>
                    <a:pt x="491" y="112"/>
                    <a:pt x="492" y="113"/>
                  </a:cubicBezTo>
                  <a:cubicBezTo>
                    <a:pt x="489" y="110"/>
                    <a:pt x="486" y="107"/>
                    <a:pt x="482" y="104"/>
                  </a:cubicBezTo>
                  <a:cubicBezTo>
                    <a:pt x="476" y="100"/>
                    <a:pt x="475" y="97"/>
                    <a:pt x="475" y="96"/>
                  </a:cubicBezTo>
                  <a:cubicBezTo>
                    <a:pt x="476" y="93"/>
                    <a:pt x="484" y="88"/>
                    <a:pt x="504" y="86"/>
                  </a:cubicBezTo>
                  <a:moveTo>
                    <a:pt x="752" y="259"/>
                  </a:moveTo>
                  <a:cubicBezTo>
                    <a:pt x="584" y="259"/>
                    <a:pt x="584" y="259"/>
                    <a:pt x="584" y="259"/>
                  </a:cubicBezTo>
                  <a:cubicBezTo>
                    <a:pt x="577" y="218"/>
                    <a:pt x="565" y="178"/>
                    <a:pt x="551" y="144"/>
                  </a:cubicBezTo>
                  <a:cubicBezTo>
                    <a:pt x="682" y="144"/>
                    <a:pt x="682" y="144"/>
                    <a:pt x="682" y="144"/>
                  </a:cubicBezTo>
                  <a:cubicBezTo>
                    <a:pt x="711" y="178"/>
                    <a:pt x="735" y="217"/>
                    <a:pt x="752" y="259"/>
                  </a:cubicBezTo>
                  <a:moveTo>
                    <a:pt x="757" y="519"/>
                  </a:moveTo>
                  <a:cubicBezTo>
                    <a:pt x="587" y="519"/>
                    <a:pt x="587" y="519"/>
                    <a:pt x="587" y="519"/>
                  </a:cubicBezTo>
                  <a:cubicBezTo>
                    <a:pt x="588" y="509"/>
                    <a:pt x="590" y="500"/>
                    <a:pt x="591" y="491"/>
                  </a:cubicBezTo>
                  <a:cubicBezTo>
                    <a:pt x="594" y="492"/>
                    <a:pt x="596" y="493"/>
                    <a:pt x="599" y="493"/>
                  </a:cubicBezTo>
                  <a:cubicBezTo>
                    <a:pt x="604" y="493"/>
                    <a:pt x="608" y="490"/>
                    <a:pt x="610" y="485"/>
                  </a:cubicBezTo>
                  <a:cubicBezTo>
                    <a:pt x="613" y="475"/>
                    <a:pt x="604" y="469"/>
                    <a:pt x="599" y="467"/>
                  </a:cubicBezTo>
                  <a:cubicBezTo>
                    <a:pt x="597" y="465"/>
                    <a:pt x="595" y="464"/>
                    <a:pt x="594" y="463"/>
                  </a:cubicBezTo>
                  <a:cubicBezTo>
                    <a:pt x="595" y="443"/>
                    <a:pt x="596" y="423"/>
                    <a:pt x="597" y="403"/>
                  </a:cubicBezTo>
                  <a:cubicBezTo>
                    <a:pt x="777" y="403"/>
                    <a:pt x="777" y="403"/>
                    <a:pt x="777" y="403"/>
                  </a:cubicBezTo>
                  <a:cubicBezTo>
                    <a:pt x="776" y="443"/>
                    <a:pt x="769" y="482"/>
                    <a:pt x="757" y="519"/>
                  </a:cubicBezTo>
                  <a:moveTo>
                    <a:pt x="552" y="628"/>
                  </a:moveTo>
                  <a:cubicBezTo>
                    <a:pt x="552" y="628"/>
                    <a:pt x="552" y="628"/>
                    <a:pt x="551" y="628"/>
                  </a:cubicBezTo>
                  <a:cubicBezTo>
                    <a:pt x="548" y="626"/>
                    <a:pt x="544" y="628"/>
                    <a:pt x="542" y="632"/>
                  </a:cubicBezTo>
                  <a:cubicBezTo>
                    <a:pt x="542" y="632"/>
                    <a:pt x="542" y="632"/>
                    <a:pt x="542" y="632"/>
                  </a:cubicBezTo>
                  <a:cubicBezTo>
                    <a:pt x="538" y="633"/>
                    <a:pt x="534" y="634"/>
                    <a:pt x="530" y="633"/>
                  </a:cubicBezTo>
                  <a:cubicBezTo>
                    <a:pt x="514" y="633"/>
                    <a:pt x="506" y="623"/>
                    <a:pt x="499" y="615"/>
                  </a:cubicBezTo>
                  <a:cubicBezTo>
                    <a:pt x="493" y="608"/>
                    <a:pt x="487" y="601"/>
                    <a:pt x="479" y="601"/>
                  </a:cubicBezTo>
                  <a:cubicBezTo>
                    <a:pt x="477" y="601"/>
                    <a:pt x="476" y="601"/>
                    <a:pt x="475" y="601"/>
                  </a:cubicBezTo>
                  <a:cubicBezTo>
                    <a:pt x="471" y="602"/>
                    <a:pt x="466" y="604"/>
                    <a:pt x="460" y="606"/>
                  </a:cubicBezTo>
                  <a:cubicBezTo>
                    <a:pt x="446" y="610"/>
                    <a:pt x="427" y="617"/>
                    <a:pt x="409" y="617"/>
                  </a:cubicBezTo>
                  <a:cubicBezTo>
                    <a:pt x="405" y="617"/>
                    <a:pt x="401" y="616"/>
                    <a:pt x="398" y="616"/>
                  </a:cubicBezTo>
                  <a:cubicBezTo>
                    <a:pt x="395" y="612"/>
                    <a:pt x="390" y="596"/>
                    <a:pt x="384" y="565"/>
                  </a:cubicBezTo>
                  <a:cubicBezTo>
                    <a:pt x="384" y="562"/>
                    <a:pt x="387" y="560"/>
                    <a:pt x="393" y="558"/>
                  </a:cubicBezTo>
                  <a:cubicBezTo>
                    <a:pt x="394" y="558"/>
                    <a:pt x="394" y="558"/>
                    <a:pt x="395" y="558"/>
                  </a:cubicBezTo>
                  <a:cubicBezTo>
                    <a:pt x="398" y="558"/>
                    <a:pt x="400" y="557"/>
                    <a:pt x="401" y="555"/>
                  </a:cubicBezTo>
                  <a:cubicBezTo>
                    <a:pt x="402" y="555"/>
                    <a:pt x="403" y="555"/>
                    <a:pt x="403" y="554"/>
                  </a:cubicBezTo>
                  <a:cubicBezTo>
                    <a:pt x="415" y="550"/>
                    <a:pt x="429" y="546"/>
                    <a:pt x="438" y="535"/>
                  </a:cubicBezTo>
                  <a:cubicBezTo>
                    <a:pt x="452" y="518"/>
                    <a:pt x="466" y="500"/>
                    <a:pt x="483" y="496"/>
                  </a:cubicBezTo>
                  <a:cubicBezTo>
                    <a:pt x="484" y="496"/>
                    <a:pt x="486" y="496"/>
                    <a:pt x="487" y="496"/>
                  </a:cubicBezTo>
                  <a:cubicBezTo>
                    <a:pt x="496" y="496"/>
                    <a:pt x="500" y="505"/>
                    <a:pt x="500" y="506"/>
                  </a:cubicBezTo>
                  <a:cubicBezTo>
                    <a:pt x="500" y="507"/>
                    <a:pt x="501" y="508"/>
                    <a:pt x="502" y="509"/>
                  </a:cubicBezTo>
                  <a:cubicBezTo>
                    <a:pt x="504" y="511"/>
                    <a:pt x="524" y="530"/>
                    <a:pt x="534" y="535"/>
                  </a:cubicBezTo>
                  <a:cubicBezTo>
                    <a:pt x="535" y="536"/>
                    <a:pt x="537" y="536"/>
                    <a:pt x="538" y="536"/>
                  </a:cubicBezTo>
                  <a:cubicBezTo>
                    <a:pt x="538" y="536"/>
                    <a:pt x="538" y="536"/>
                    <a:pt x="538" y="536"/>
                  </a:cubicBezTo>
                  <a:cubicBezTo>
                    <a:pt x="548" y="536"/>
                    <a:pt x="550" y="525"/>
                    <a:pt x="552" y="513"/>
                  </a:cubicBezTo>
                  <a:cubicBezTo>
                    <a:pt x="552" y="508"/>
                    <a:pt x="554" y="501"/>
                    <a:pt x="555" y="497"/>
                  </a:cubicBezTo>
                  <a:cubicBezTo>
                    <a:pt x="563" y="507"/>
                    <a:pt x="577" y="552"/>
                    <a:pt x="582" y="582"/>
                  </a:cubicBezTo>
                  <a:cubicBezTo>
                    <a:pt x="584" y="591"/>
                    <a:pt x="579" y="603"/>
                    <a:pt x="570" y="613"/>
                  </a:cubicBezTo>
                  <a:cubicBezTo>
                    <a:pt x="565" y="620"/>
                    <a:pt x="559" y="625"/>
                    <a:pt x="552" y="628"/>
                  </a:cubicBezTo>
                  <a:moveTo>
                    <a:pt x="399" y="382"/>
                  </a:moveTo>
                  <a:cubicBezTo>
                    <a:pt x="401" y="382"/>
                    <a:pt x="402" y="382"/>
                    <a:pt x="402" y="386"/>
                  </a:cubicBezTo>
                  <a:cubicBezTo>
                    <a:pt x="402" y="388"/>
                    <a:pt x="402" y="390"/>
                    <a:pt x="402" y="392"/>
                  </a:cubicBezTo>
                  <a:cubicBezTo>
                    <a:pt x="401" y="393"/>
                    <a:pt x="400" y="394"/>
                    <a:pt x="400" y="396"/>
                  </a:cubicBezTo>
                  <a:cubicBezTo>
                    <a:pt x="400" y="397"/>
                    <a:pt x="400" y="398"/>
                    <a:pt x="401" y="399"/>
                  </a:cubicBezTo>
                  <a:cubicBezTo>
                    <a:pt x="399" y="410"/>
                    <a:pt x="396" y="419"/>
                    <a:pt x="392" y="424"/>
                  </a:cubicBezTo>
                  <a:cubicBezTo>
                    <a:pt x="389" y="426"/>
                    <a:pt x="387" y="426"/>
                    <a:pt x="387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6" y="426"/>
                    <a:pt x="386" y="426"/>
                    <a:pt x="386" y="426"/>
                  </a:cubicBezTo>
                  <a:cubicBezTo>
                    <a:pt x="382" y="426"/>
                    <a:pt x="373" y="412"/>
                    <a:pt x="366" y="396"/>
                  </a:cubicBezTo>
                  <a:cubicBezTo>
                    <a:pt x="375" y="390"/>
                    <a:pt x="390" y="382"/>
                    <a:pt x="399" y="382"/>
                  </a:cubicBezTo>
                  <a:moveTo>
                    <a:pt x="402" y="478"/>
                  </a:moveTo>
                  <a:cubicBezTo>
                    <a:pt x="407" y="478"/>
                    <a:pt x="408" y="474"/>
                    <a:pt x="409" y="473"/>
                  </a:cubicBezTo>
                  <a:cubicBezTo>
                    <a:pt x="410" y="469"/>
                    <a:pt x="408" y="466"/>
                    <a:pt x="402" y="461"/>
                  </a:cubicBezTo>
                  <a:cubicBezTo>
                    <a:pt x="402" y="433"/>
                    <a:pt x="402" y="433"/>
                    <a:pt x="402" y="433"/>
                  </a:cubicBezTo>
                  <a:cubicBezTo>
                    <a:pt x="408" y="426"/>
                    <a:pt x="412" y="416"/>
                    <a:pt x="414" y="403"/>
                  </a:cubicBezTo>
                  <a:cubicBezTo>
                    <a:pt x="583" y="403"/>
                    <a:pt x="583" y="403"/>
                    <a:pt x="583" y="403"/>
                  </a:cubicBezTo>
                  <a:cubicBezTo>
                    <a:pt x="582" y="415"/>
                    <a:pt x="582" y="428"/>
                    <a:pt x="581" y="440"/>
                  </a:cubicBezTo>
                  <a:cubicBezTo>
                    <a:pt x="574" y="433"/>
                    <a:pt x="563" y="429"/>
                    <a:pt x="551" y="425"/>
                  </a:cubicBezTo>
                  <a:cubicBezTo>
                    <a:pt x="530" y="417"/>
                    <a:pt x="499" y="410"/>
                    <a:pt x="491" y="408"/>
                  </a:cubicBezTo>
                  <a:cubicBezTo>
                    <a:pt x="490" y="408"/>
                    <a:pt x="489" y="408"/>
                    <a:pt x="489" y="408"/>
                  </a:cubicBezTo>
                  <a:cubicBezTo>
                    <a:pt x="485" y="408"/>
                    <a:pt x="481" y="410"/>
                    <a:pt x="480" y="414"/>
                  </a:cubicBezTo>
                  <a:cubicBezTo>
                    <a:pt x="477" y="427"/>
                    <a:pt x="513" y="450"/>
                    <a:pt x="513" y="451"/>
                  </a:cubicBezTo>
                  <a:cubicBezTo>
                    <a:pt x="519" y="454"/>
                    <a:pt x="519" y="458"/>
                    <a:pt x="519" y="463"/>
                  </a:cubicBezTo>
                  <a:cubicBezTo>
                    <a:pt x="520" y="468"/>
                    <a:pt x="520" y="478"/>
                    <a:pt x="532" y="479"/>
                  </a:cubicBezTo>
                  <a:cubicBezTo>
                    <a:pt x="538" y="479"/>
                    <a:pt x="544" y="478"/>
                    <a:pt x="550" y="477"/>
                  </a:cubicBezTo>
                  <a:cubicBezTo>
                    <a:pt x="556" y="476"/>
                    <a:pt x="562" y="475"/>
                    <a:pt x="566" y="476"/>
                  </a:cubicBezTo>
                  <a:cubicBezTo>
                    <a:pt x="569" y="477"/>
                    <a:pt x="573" y="480"/>
                    <a:pt x="577" y="483"/>
                  </a:cubicBezTo>
                  <a:cubicBezTo>
                    <a:pt x="578" y="483"/>
                    <a:pt x="578" y="483"/>
                    <a:pt x="578" y="483"/>
                  </a:cubicBezTo>
                  <a:cubicBezTo>
                    <a:pt x="577" y="490"/>
                    <a:pt x="576" y="497"/>
                    <a:pt x="575" y="505"/>
                  </a:cubicBezTo>
                  <a:cubicBezTo>
                    <a:pt x="567" y="486"/>
                    <a:pt x="561" y="482"/>
                    <a:pt x="556" y="482"/>
                  </a:cubicBezTo>
                  <a:cubicBezTo>
                    <a:pt x="556" y="482"/>
                    <a:pt x="555" y="482"/>
                    <a:pt x="555" y="482"/>
                  </a:cubicBezTo>
                  <a:cubicBezTo>
                    <a:pt x="543" y="482"/>
                    <a:pt x="540" y="497"/>
                    <a:pt x="538" y="510"/>
                  </a:cubicBezTo>
                  <a:cubicBezTo>
                    <a:pt x="537" y="513"/>
                    <a:pt x="537" y="517"/>
                    <a:pt x="536" y="520"/>
                  </a:cubicBezTo>
                  <a:cubicBezTo>
                    <a:pt x="529" y="515"/>
                    <a:pt x="518" y="505"/>
                    <a:pt x="513" y="500"/>
                  </a:cubicBezTo>
                  <a:cubicBezTo>
                    <a:pt x="510" y="495"/>
                    <a:pt x="503" y="482"/>
                    <a:pt x="487" y="482"/>
                  </a:cubicBezTo>
                  <a:cubicBezTo>
                    <a:pt x="485" y="482"/>
                    <a:pt x="483" y="482"/>
                    <a:pt x="480" y="483"/>
                  </a:cubicBezTo>
                  <a:cubicBezTo>
                    <a:pt x="462" y="486"/>
                    <a:pt x="447" y="502"/>
                    <a:pt x="433" y="519"/>
                  </a:cubicBezTo>
                  <a:cubicBezTo>
                    <a:pt x="433" y="519"/>
                    <a:pt x="433" y="519"/>
                    <a:pt x="432" y="519"/>
                  </a:cubicBezTo>
                  <a:cubicBezTo>
                    <a:pt x="402" y="519"/>
                    <a:pt x="402" y="519"/>
                    <a:pt x="402" y="519"/>
                  </a:cubicBezTo>
                  <a:lnTo>
                    <a:pt x="402" y="478"/>
                  </a:lnTo>
                  <a:close/>
                  <a:moveTo>
                    <a:pt x="580" y="467"/>
                  </a:moveTo>
                  <a:cubicBezTo>
                    <a:pt x="576" y="466"/>
                    <a:pt x="573" y="464"/>
                    <a:pt x="571" y="463"/>
                  </a:cubicBezTo>
                  <a:cubicBezTo>
                    <a:pt x="568" y="462"/>
                    <a:pt x="565" y="461"/>
                    <a:pt x="561" y="461"/>
                  </a:cubicBezTo>
                  <a:cubicBezTo>
                    <a:pt x="556" y="461"/>
                    <a:pt x="552" y="462"/>
                    <a:pt x="547" y="463"/>
                  </a:cubicBezTo>
                  <a:cubicBezTo>
                    <a:pt x="542" y="464"/>
                    <a:pt x="538" y="465"/>
                    <a:pt x="534" y="465"/>
                  </a:cubicBezTo>
                  <a:cubicBezTo>
                    <a:pt x="534" y="464"/>
                    <a:pt x="533" y="463"/>
                    <a:pt x="533" y="462"/>
                  </a:cubicBezTo>
                  <a:cubicBezTo>
                    <a:pt x="533" y="456"/>
                    <a:pt x="532" y="446"/>
                    <a:pt x="521" y="439"/>
                  </a:cubicBezTo>
                  <a:cubicBezTo>
                    <a:pt x="515" y="435"/>
                    <a:pt x="508" y="430"/>
                    <a:pt x="503" y="425"/>
                  </a:cubicBezTo>
                  <a:cubicBezTo>
                    <a:pt x="515" y="428"/>
                    <a:pt x="533" y="432"/>
                    <a:pt x="546" y="438"/>
                  </a:cubicBezTo>
                  <a:cubicBezTo>
                    <a:pt x="569" y="446"/>
                    <a:pt x="577" y="452"/>
                    <a:pt x="578" y="460"/>
                  </a:cubicBezTo>
                  <a:cubicBezTo>
                    <a:pt x="578" y="463"/>
                    <a:pt x="579" y="465"/>
                    <a:pt x="580" y="467"/>
                  </a:cubicBezTo>
                  <a:moveTo>
                    <a:pt x="420" y="533"/>
                  </a:moveTo>
                  <a:cubicBezTo>
                    <a:pt x="415" y="536"/>
                    <a:pt x="408" y="538"/>
                    <a:pt x="402" y="540"/>
                  </a:cubicBezTo>
                  <a:cubicBezTo>
                    <a:pt x="402" y="533"/>
                    <a:pt x="402" y="533"/>
                    <a:pt x="402" y="533"/>
                  </a:cubicBezTo>
                  <a:lnTo>
                    <a:pt x="420" y="533"/>
                  </a:lnTo>
                  <a:close/>
                  <a:moveTo>
                    <a:pt x="597" y="389"/>
                  </a:moveTo>
                  <a:cubicBezTo>
                    <a:pt x="596" y="349"/>
                    <a:pt x="593" y="310"/>
                    <a:pt x="587" y="273"/>
                  </a:cubicBezTo>
                  <a:cubicBezTo>
                    <a:pt x="757" y="273"/>
                    <a:pt x="757" y="273"/>
                    <a:pt x="757" y="273"/>
                  </a:cubicBezTo>
                  <a:cubicBezTo>
                    <a:pt x="769" y="310"/>
                    <a:pt x="776" y="349"/>
                    <a:pt x="777" y="389"/>
                  </a:cubicBezTo>
                  <a:lnTo>
                    <a:pt x="597" y="389"/>
                  </a:lnTo>
                  <a:close/>
                  <a:moveTo>
                    <a:pt x="539" y="119"/>
                  </a:moveTo>
                  <a:cubicBezTo>
                    <a:pt x="534" y="107"/>
                    <a:pt x="527" y="96"/>
                    <a:pt x="520" y="85"/>
                  </a:cubicBezTo>
                  <a:cubicBezTo>
                    <a:pt x="526" y="85"/>
                    <a:pt x="530" y="87"/>
                    <a:pt x="532" y="90"/>
                  </a:cubicBezTo>
                  <a:cubicBezTo>
                    <a:pt x="539" y="97"/>
                    <a:pt x="540" y="111"/>
                    <a:pt x="539" y="119"/>
                  </a:cubicBezTo>
                  <a:moveTo>
                    <a:pt x="506" y="193"/>
                  </a:moveTo>
                  <a:cubicBezTo>
                    <a:pt x="507" y="193"/>
                    <a:pt x="508" y="193"/>
                    <a:pt x="509" y="192"/>
                  </a:cubicBezTo>
                  <a:cubicBezTo>
                    <a:pt x="508" y="193"/>
                    <a:pt x="507" y="193"/>
                    <a:pt x="506" y="194"/>
                  </a:cubicBezTo>
                  <a:lnTo>
                    <a:pt x="506" y="193"/>
                  </a:lnTo>
                  <a:close/>
                  <a:moveTo>
                    <a:pt x="500" y="146"/>
                  </a:moveTo>
                  <a:cubicBezTo>
                    <a:pt x="502" y="138"/>
                    <a:pt x="502" y="125"/>
                    <a:pt x="493" y="114"/>
                  </a:cubicBezTo>
                  <a:cubicBezTo>
                    <a:pt x="493" y="115"/>
                    <a:pt x="494" y="115"/>
                    <a:pt x="494" y="115"/>
                  </a:cubicBezTo>
                  <a:cubicBezTo>
                    <a:pt x="497" y="119"/>
                    <a:pt x="504" y="135"/>
                    <a:pt x="506" y="140"/>
                  </a:cubicBezTo>
                  <a:cubicBezTo>
                    <a:pt x="505" y="141"/>
                    <a:pt x="505" y="141"/>
                    <a:pt x="505" y="141"/>
                  </a:cubicBezTo>
                  <a:cubicBezTo>
                    <a:pt x="504" y="142"/>
                    <a:pt x="504" y="144"/>
                    <a:pt x="503" y="145"/>
                  </a:cubicBezTo>
                  <a:cubicBezTo>
                    <a:pt x="503" y="146"/>
                    <a:pt x="503" y="147"/>
                    <a:pt x="503" y="148"/>
                  </a:cubicBezTo>
                  <a:cubicBezTo>
                    <a:pt x="501" y="149"/>
                    <a:pt x="498" y="151"/>
                    <a:pt x="497" y="155"/>
                  </a:cubicBezTo>
                  <a:cubicBezTo>
                    <a:pt x="495" y="160"/>
                    <a:pt x="498" y="167"/>
                    <a:pt x="504" y="174"/>
                  </a:cubicBezTo>
                  <a:cubicBezTo>
                    <a:pt x="505" y="175"/>
                    <a:pt x="505" y="176"/>
                    <a:pt x="505" y="177"/>
                  </a:cubicBezTo>
                  <a:cubicBezTo>
                    <a:pt x="505" y="177"/>
                    <a:pt x="504" y="179"/>
                    <a:pt x="500" y="181"/>
                  </a:cubicBezTo>
                  <a:cubicBezTo>
                    <a:pt x="499" y="181"/>
                    <a:pt x="498" y="182"/>
                    <a:pt x="497" y="182"/>
                  </a:cubicBezTo>
                  <a:cubicBezTo>
                    <a:pt x="495" y="184"/>
                    <a:pt x="485" y="190"/>
                    <a:pt x="481" y="191"/>
                  </a:cubicBezTo>
                  <a:cubicBezTo>
                    <a:pt x="479" y="191"/>
                    <a:pt x="477" y="193"/>
                    <a:pt x="475" y="194"/>
                  </a:cubicBezTo>
                  <a:cubicBezTo>
                    <a:pt x="473" y="185"/>
                    <a:pt x="466" y="176"/>
                    <a:pt x="461" y="171"/>
                  </a:cubicBezTo>
                  <a:cubicBezTo>
                    <a:pt x="460" y="170"/>
                    <a:pt x="458" y="168"/>
                    <a:pt x="459" y="166"/>
                  </a:cubicBezTo>
                  <a:cubicBezTo>
                    <a:pt x="460" y="164"/>
                    <a:pt x="463" y="162"/>
                    <a:pt x="468" y="162"/>
                  </a:cubicBezTo>
                  <a:cubicBezTo>
                    <a:pt x="470" y="162"/>
                    <a:pt x="472" y="162"/>
                    <a:pt x="473" y="162"/>
                  </a:cubicBezTo>
                  <a:cubicBezTo>
                    <a:pt x="485" y="165"/>
                    <a:pt x="496" y="158"/>
                    <a:pt x="500" y="146"/>
                  </a:cubicBezTo>
                  <a:moveTo>
                    <a:pt x="464" y="212"/>
                  </a:moveTo>
                  <a:cubicBezTo>
                    <a:pt x="464" y="212"/>
                    <a:pt x="465" y="212"/>
                    <a:pt x="465" y="212"/>
                  </a:cubicBezTo>
                  <a:cubicBezTo>
                    <a:pt x="466" y="212"/>
                    <a:pt x="467" y="212"/>
                    <a:pt x="468" y="211"/>
                  </a:cubicBezTo>
                  <a:cubicBezTo>
                    <a:pt x="468" y="213"/>
                    <a:pt x="468" y="216"/>
                    <a:pt x="469" y="217"/>
                  </a:cubicBezTo>
                  <a:cubicBezTo>
                    <a:pt x="471" y="223"/>
                    <a:pt x="475" y="224"/>
                    <a:pt x="477" y="225"/>
                  </a:cubicBezTo>
                  <a:cubicBezTo>
                    <a:pt x="477" y="225"/>
                    <a:pt x="477" y="225"/>
                    <a:pt x="478" y="225"/>
                  </a:cubicBezTo>
                  <a:cubicBezTo>
                    <a:pt x="484" y="225"/>
                    <a:pt x="488" y="218"/>
                    <a:pt x="492" y="212"/>
                  </a:cubicBezTo>
                  <a:cubicBezTo>
                    <a:pt x="494" y="209"/>
                    <a:pt x="494" y="209"/>
                    <a:pt x="500" y="208"/>
                  </a:cubicBezTo>
                  <a:cubicBezTo>
                    <a:pt x="502" y="208"/>
                    <a:pt x="504" y="208"/>
                    <a:pt x="507" y="208"/>
                  </a:cubicBezTo>
                  <a:cubicBezTo>
                    <a:pt x="523" y="205"/>
                    <a:pt x="529" y="187"/>
                    <a:pt x="527" y="178"/>
                  </a:cubicBezTo>
                  <a:cubicBezTo>
                    <a:pt x="527" y="174"/>
                    <a:pt x="525" y="170"/>
                    <a:pt x="523" y="166"/>
                  </a:cubicBezTo>
                  <a:cubicBezTo>
                    <a:pt x="529" y="165"/>
                    <a:pt x="535" y="164"/>
                    <a:pt x="537" y="157"/>
                  </a:cubicBezTo>
                  <a:cubicBezTo>
                    <a:pt x="537" y="155"/>
                    <a:pt x="537" y="152"/>
                    <a:pt x="535" y="150"/>
                  </a:cubicBezTo>
                  <a:cubicBezTo>
                    <a:pt x="534" y="148"/>
                    <a:pt x="530" y="145"/>
                    <a:pt x="527" y="144"/>
                  </a:cubicBezTo>
                  <a:cubicBezTo>
                    <a:pt x="536" y="144"/>
                    <a:pt x="536" y="144"/>
                    <a:pt x="536" y="144"/>
                  </a:cubicBezTo>
                  <a:cubicBezTo>
                    <a:pt x="550" y="178"/>
                    <a:pt x="562" y="217"/>
                    <a:pt x="570" y="259"/>
                  </a:cubicBezTo>
                  <a:cubicBezTo>
                    <a:pt x="453" y="259"/>
                    <a:pt x="453" y="259"/>
                    <a:pt x="453" y="259"/>
                  </a:cubicBezTo>
                  <a:cubicBezTo>
                    <a:pt x="455" y="257"/>
                    <a:pt x="455" y="255"/>
                    <a:pt x="455" y="252"/>
                  </a:cubicBezTo>
                  <a:cubicBezTo>
                    <a:pt x="456" y="245"/>
                    <a:pt x="452" y="240"/>
                    <a:pt x="445" y="239"/>
                  </a:cubicBezTo>
                  <a:cubicBezTo>
                    <a:pt x="444" y="239"/>
                    <a:pt x="444" y="239"/>
                    <a:pt x="444" y="239"/>
                  </a:cubicBezTo>
                  <a:cubicBezTo>
                    <a:pt x="442" y="239"/>
                    <a:pt x="441" y="239"/>
                    <a:pt x="440" y="239"/>
                  </a:cubicBezTo>
                  <a:cubicBezTo>
                    <a:pt x="448" y="224"/>
                    <a:pt x="438" y="208"/>
                    <a:pt x="430" y="194"/>
                  </a:cubicBezTo>
                  <a:cubicBezTo>
                    <a:pt x="426" y="189"/>
                    <a:pt x="421" y="181"/>
                    <a:pt x="422" y="179"/>
                  </a:cubicBezTo>
                  <a:cubicBezTo>
                    <a:pt x="422" y="179"/>
                    <a:pt x="422" y="178"/>
                    <a:pt x="424" y="178"/>
                  </a:cubicBezTo>
                  <a:cubicBezTo>
                    <a:pt x="425" y="177"/>
                    <a:pt x="427" y="177"/>
                    <a:pt x="428" y="177"/>
                  </a:cubicBezTo>
                  <a:cubicBezTo>
                    <a:pt x="435" y="177"/>
                    <a:pt x="440" y="185"/>
                    <a:pt x="446" y="196"/>
                  </a:cubicBezTo>
                  <a:cubicBezTo>
                    <a:pt x="451" y="204"/>
                    <a:pt x="455" y="212"/>
                    <a:pt x="464" y="212"/>
                  </a:cubicBezTo>
                  <a:moveTo>
                    <a:pt x="429" y="259"/>
                  </a:moveTo>
                  <a:cubicBezTo>
                    <a:pt x="424" y="259"/>
                    <a:pt x="424" y="259"/>
                    <a:pt x="424" y="259"/>
                  </a:cubicBezTo>
                  <a:cubicBezTo>
                    <a:pt x="426" y="258"/>
                    <a:pt x="427" y="256"/>
                    <a:pt x="429" y="255"/>
                  </a:cubicBezTo>
                  <a:cubicBezTo>
                    <a:pt x="429" y="256"/>
                    <a:pt x="429" y="256"/>
                    <a:pt x="429" y="257"/>
                  </a:cubicBezTo>
                  <a:cubicBezTo>
                    <a:pt x="429" y="258"/>
                    <a:pt x="429" y="259"/>
                    <a:pt x="429" y="259"/>
                  </a:cubicBezTo>
                  <a:moveTo>
                    <a:pt x="403" y="273"/>
                  </a:moveTo>
                  <a:cubicBezTo>
                    <a:pt x="573" y="273"/>
                    <a:pt x="573" y="273"/>
                    <a:pt x="573" y="273"/>
                  </a:cubicBezTo>
                  <a:cubicBezTo>
                    <a:pt x="579" y="310"/>
                    <a:pt x="582" y="349"/>
                    <a:pt x="583" y="389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6" y="388"/>
                    <a:pt x="416" y="387"/>
                    <a:pt x="416" y="386"/>
                  </a:cubicBezTo>
                  <a:cubicBezTo>
                    <a:pt x="416" y="376"/>
                    <a:pt x="411" y="370"/>
                    <a:pt x="402" y="368"/>
                  </a:cubicBezTo>
                  <a:cubicBezTo>
                    <a:pt x="402" y="274"/>
                    <a:pt x="402" y="274"/>
                    <a:pt x="402" y="274"/>
                  </a:cubicBezTo>
                  <a:cubicBezTo>
                    <a:pt x="402" y="274"/>
                    <a:pt x="402" y="273"/>
                    <a:pt x="403" y="273"/>
                  </a:cubicBezTo>
                  <a:moveTo>
                    <a:pt x="388" y="662"/>
                  </a:moveTo>
                  <a:cubicBezTo>
                    <a:pt x="388" y="777"/>
                    <a:pt x="388" y="777"/>
                    <a:pt x="388" y="777"/>
                  </a:cubicBezTo>
                  <a:cubicBezTo>
                    <a:pt x="339" y="774"/>
                    <a:pt x="294" y="730"/>
                    <a:pt x="261" y="662"/>
                  </a:cubicBezTo>
                  <a:lnTo>
                    <a:pt x="388" y="662"/>
                  </a:lnTo>
                  <a:close/>
                  <a:moveTo>
                    <a:pt x="402" y="662"/>
                  </a:moveTo>
                  <a:cubicBezTo>
                    <a:pt x="502" y="662"/>
                    <a:pt x="502" y="662"/>
                    <a:pt x="502" y="662"/>
                  </a:cubicBezTo>
                  <a:cubicBezTo>
                    <a:pt x="499" y="668"/>
                    <a:pt x="501" y="677"/>
                    <a:pt x="503" y="682"/>
                  </a:cubicBezTo>
                  <a:cubicBezTo>
                    <a:pt x="506" y="689"/>
                    <a:pt x="508" y="693"/>
                    <a:pt x="512" y="694"/>
                  </a:cubicBezTo>
                  <a:cubicBezTo>
                    <a:pt x="481" y="745"/>
                    <a:pt x="443" y="774"/>
                    <a:pt x="402" y="777"/>
                  </a:cubicBezTo>
                  <a:lnTo>
                    <a:pt x="402" y="662"/>
                  </a:lnTo>
                  <a:close/>
                  <a:moveTo>
                    <a:pt x="525" y="672"/>
                  </a:moveTo>
                  <a:cubicBezTo>
                    <a:pt x="522" y="674"/>
                    <a:pt x="518" y="677"/>
                    <a:pt x="517" y="678"/>
                  </a:cubicBezTo>
                  <a:cubicBezTo>
                    <a:pt x="516" y="676"/>
                    <a:pt x="515" y="672"/>
                    <a:pt x="514" y="670"/>
                  </a:cubicBezTo>
                  <a:cubicBezTo>
                    <a:pt x="516" y="670"/>
                    <a:pt x="518" y="670"/>
                    <a:pt x="521" y="670"/>
                  </a:cubicBezTo>
                  <a:cubicBezTo>
                    <a:pt x="523" y="670"/>
                    <a:pt x="524" y="670"/>
                    <a:pt x="525" y="670"/>
                  </a:cubicBezTo>
                  <a:cubicBezTo>
                    <a:pt x="525" y="670"/>
                    <a:pt x="525" y="671"/>
                    <a:pt x="525" y="672"/>
                  </a:cubicBezTo>
                  <a:moveTo>
                    <a:pt x="402" y="648"/>
                  </a:moveTo>
                  <a:cubicBezTo>
                    <a:pt x="402" y="630"/>
                    <a:pt x="402" y="630"/>
                    <a:pt x="402" y="630"/>
                  </a:cubicBezTo>
                  <a:cubicBezTo>
                    <a:pt x="404" y="631"/>
                    <a:pt x="406" y="631"/>
                    <a:pt x="409" y="631"/>
                  </a:cubicBezTo>
                  <a:cubicBezTo>
                    <a:pt x="429" y="631"/>
                    <a:pt x="450" y="624"/>
                    <a:pt x="465" y="619"/>
                  </a:cubicBezTo>
                  <a:cubicBezTo>
                    <a:pt x="470" y="617"/>
                    <a:pt x="475" y="616"/>
                    <a:pt x="478" y="615"/>
                  </a:cubicBezTo>
                  <a:cubicBezTo>
                    <a:pt x="478" y="615"/>
                    <a:pt x="478" y="615"/>
                    <a:pt x="479" y="615"/>
                  </a:cubicBezTo>
                  <a:cubicBezTo>
                    <a:pt x="481" y="615"/>
                    <a:pt x="485" y="619"/>
                    <a:pt x="488" y="624"/>
                  </a:cubicBezTo>
                  <a:cubicBezTo>
                    <a:pt x="496" y="633"/>
                    <a:pt x="507" y="646"/>
                    <a:pt x="529" y="647"/>
                  </a:cubicBezTo>
                  <a:cubicBezTo>
                    <a:pt x="530" y="647"/>
                    <a:pt x="531" y="647"/>
                    <a:pt x="532" y="647"/>
                  </a:cubicBezTo>
                  <a:cubicBezTo>
                    <a:pt x="533" y="647"/>
                    <a:pt x="535" y="647"/>
                    <a:pt x="536" y="647"/>
                  </a:cubicBezTo>
                  <a:cubicBezTo>
                    <a:pt x="536" y="647"/>
                    <a:pt x="536" y="648"/>
                    <a:pt x="536" y="648"/>
                  </a:cubicBezTo>
                  <a:lnTo>
                    <a:pt x="402" y="648"/>
                  </a:lnTo>
                  <a:close/>
                  <a:moveTo>
                    <a:pt x="669" y="130"/>
                  </a:moveTo>
                  <a:cubicBezTo>
                    <a:pt x="553" y="130"/>
                    <a:pt x="553" y="130"/>
                    <a:pt x="553" y="130"/>
                  </a:cubicBezTo>
                  <a:cubicBezTo>
                    <a:pt x="554" y="128"/>
                    <a:pt x="555" y="126"/>
                    <a:pt x="556" y="124"/>
                  </a:cubicBezTo>
                  <a:cubicBezTo>
                    <a:pt x="560" y="112"/>
                    <a:pt x="560" y="87"/>
                    <a:pt x="556" y="50"/>
                  </a:cubicBezTo>
                  <a:cubicBezTo>
                    <a:pt x="598" y="69"/>
                    <a:pt x="636" y="97"/>
                    <a:pt x="669" y="130"/>
                  </a:cubicBezTo>
                  <a:moveTo>
                    <a:pt x="395" y="14"/>
                  </a:moveTo>
                  <a:cubicBezTo>
                    <a:pt x="401" y="14"/>
                    <a:pt x="407" y="14"/>
                    <a:pt x="413" y="15"/>
                  </a:cubicBezTo>
                  <a:cubicBezTo>
                    <a:pt x="414" y="15"/>
                    <a:pt x="414" y="15"/>
                    <a:pt x="415" y="15"/>
                  </a:cubicBezTo>
                  <a:cubicBezTo>
                    <a:pt x="420" y="15"/>
                    <a:pt x="425" y="15"/>
                    <a:pt x="431" y="16"/>
                  </a:cubicBezTo>
                  <a:cubicBezTo>
                    <a:pt x="432" y="16"/>
                    <a:pt x="433" y="16"/>
                    <a:pt x="434" y="16"/>
                  </a:cubicBezTo>
                  <a:cubicBezTo>
                    <a:pt x="439" y="17"/>
                    <a:pt x="443" y="17"/>
                    <a:pt x="448" y="18"/>
                  </a:cubicBezTo>
                  <a:cubicBezTo>
                    <a:pt x="450" y="18"/>
                    <a:pt x="452" y="18"/>
                    <a:pt x="453" y="19"/>
                  </a:cubicBezTo>
                  <a:cubicBezTo>
                    <a:pt x="457" y="19"/>
                    <a:pt x="462" y="20"/>
                    <a:pt x="466" y="21"/>
                  </a:cubicBezTo>
                  <a:cubicBezTo>
                    <a:pt x="468" y="21"/>
                    <a:pt x="470" y="22"/>
                    <a:pt x="472" y="22"/>
                  </a:cubicBezTo>
                  <a:cubicBezTo>
                    <a:pt x="476" y="23"/>
                    <a:pt x="480" y="24"/>
                    <a:pt x="484" y="25"/>
                  </a:cubicBezTo>
                  <a:cubicBezTo>
                    <a:pt x="486" y="25"/>
                    <a:pt x="489" y="26"/>
                    <a:pt x="492" y="27"/>
                  </a:cubicBezTo>
                  <a:cubicBezTo>
                    <a:pt x="495" y="28"/>
                    <a:pt x="498" y="28"/>
                    <a:pt x="501" y="29"/>
                  </a:cubicBezTo>
                  <a:cubicBezTo>
                    <a:pt x="505" y="30"/>
                    <a:pt x="508" y="31"/>
                    <a:pt x="511" y="32"/>
                  </a:cubicBezTo>
                  <a:cubicBezTo>
                    <a:pt x="514" y="33"/>
                    <a:pt x="516" y="34"/>
                    <a:pt x="519" y="35"/>
                  </a:cubicBezTo>
                  <a:cubicBezTo>
                    <a:pt x="523" y="36"/>
                    <a:pt x="527" y="38"/>
                    <a:pt x="531" y="39"/>
                  </a:cubicBezTo>
                  <a:cubicBezTo>
                    <a:pt x="532" y="40"/>
                    <a:pt x="534" y="40"/>
                    <a:pt x="536" y="41"/>
                  </a:cubicBezTo>
                  <a:cubicBezTo>
                    <a:pt x="538" y="42"/>
                    <a:pt x="539" y="43"/>
                    <a:pt x="541" y="43"/>
                  </a:cubicBezTo>
                  <a:cubicBezTo>
                    <a:pt x="543" y="58"/>
                    <a:pt x="544" y="71"/>
                    <a:pt x="545" y="83"/>
                  </a:cubicBezTo>
                  <a:cubicBezTo>
                    <a:pt x="544" y="82"/>
                    <a:pt x="543" y="81"/>
                    <a:pt x="542" y="80"/>
                  </a:cubicBezTo>
                  <a:cubicBezTo>
                    <a:pt x="537" y="74"/>
                    <a:pt x="529" y="71"/>
                    <a:pt x="520" y="71"/>
                  </a:cubicBezTo>
                  <a:cubicBezTo>
                    <a:pt x="519" y="71"/>
                    <a:pt x="519" y="71"/>
                    <a:pt x="519" y="71"/>
                  </a:cubicBezTo>
                  <a:cubicBezTo>
                    <a:pt x="516" y="71"/>
                    <a:pt x="512" y="71"/>
                    <a:pt x="508" y="72"/>
                  </a:cubicBezTo>
                  <a:cubicBezTo>
                    <a:pt x="507" y="72"/>
                    <a:pt x="507" y="72"/>
                    <a:pt x="507" y="72"/>
                  </a:cubicBezTo>
                  <a:cubicBezTo>
                    <a:pt x="490" y="73"/>
                    <a:pt x="466" y="78"/>
                    <a:pt x="462" y="92"/>
                  </a:cubicBezTo>
                  <a:cubicBezTo>
                    <a:pt x="460" y="97"/>
                    <a:pt x="461" y="106"/>
                    <a:pt x="474" y="116"/>
                  </a:cubicBezTo>
                  <a:cubicBezTo>
                    <a:pt x="487" y="124"/>
                    <a:pt x="488" y="135"/>
                    <a:pt x="486" y="142"/>
                  </a:cubicBezTo>
                  <a:cubicBezTo>
                    <a:pt x="486" y="143"/>
                    <a:pt x="484" y="149"/>
                    <a:pt x="478" y="149"/>
                  </a:cubicBezTo>
                  <a:cubicBezTo>
                    <a:pt x="478" y="149"/>
                    <a:pt x="477" y="149"/>
                    <a:pt x="476" y="149"/>
                  </a:cubicBezTo>
                  <a:cubicBezTo>
                    <a:pt x="462" y="146"/>
                    <a:pt x="450" y="151"/>
                    <a:pt x="446" y="161"/>
                  </a:cubicBezTo>
                  <a:cubicBezTo>
                    <a:pt x="445" y="164"/>
                    <a:pt x="444" y="167"/>
                    <a:pt x="445" y="170"/>
                  </a:cubicBezTo>
                  <a:cubicBezTo>
                    <a:pt x="440" y="166"/>
                    <a:pt x="435" y="163"/>
                    <a:pt x="428" y="163"/>
                  </a:cubicBezTo>
                  <a:cubicBezTo>
                    <a:pt x="425" y="163"/>
                    <a:pt x="423" y="163"/>
                    <a:pt x="420" y="164"/>
                  </a:cubicBezTo>
                  <a:cubicBezTo>
                    <a:pt x="414" y="166"/>
                    <a:pt x="410" y="169"/>
                    <a:pt x="409" y="173"/>
                  </a:cubicBezTo>
                  <a:cubicBezTo>
                    <a:pt x="405" y="182"/>
                    <a:pt x="411" y="191"/>
                    <a:pt x="418" y="202"/>
                  </a:cubicBezTo>
                  <a:cubicBezTo>
                    <a:pt x="425" y="213"/>
                    <a:pt x="432" y="225"/>
                    <a:pt x="428" y="234"/>
                  </a:cubicBezTo>
                  <a:cubicBezTo>
                    <a:pt x="421" y="245"/>
                    <a:pt x="410" y="254"/>
                    <a:pt x="398" y="260"/>
                  </a:cubicBezTo>
                  <a:cubicBezTo>
                    <a:pt x="398" y="260"/>
                    <a:pt x="398" y="260"/>
                    <a:pt x="398" y="260"/>
                  </a:cubicBezTo>
                  <a:cubicBezTo>
                    <a:pt x="396" y="261"/>
                    <a:pt x="395" y="262"/>
                    <a:pt x="393" y="262"/>
                  </a:cubicBezTo>
                  <a:cubicBezTo>
                    <a:pt x="393" y="263"/>
                    <a:pt x="392" y="263"/>
                    <a:pt x="392" y="263"/>
                  </a:cubicBezTo>
                  <a:cubicBezTo>
                    <a:pt x="383" y="267"/>
                    <a:pt x="373" y="269"/>
                    <a:pt x="365" y="270"/>
                  </a:cubicBezTo>
                  <a:cubicBezTo>
                    <a:pt x="341" y="273"/>
                    <a:pt x="343" y="287"/>
                    <a:pt x="344" y="300"/>
                  </a:cubicBezTo>
                  <a:cubicBezTo>
                    <a:pt x="344" y="305"/>
                    <a:pt x="345" y="309"/>
                    <a:pt x="344" y="315"/>
                  </a:cubicBezTo>
                  <a:cubicBezTo>
                    <a:pt x="344" y="338"/>
                    <a:pt x="343" y="352"/>
                    <a:pt x="340" y="355"/>
                  </a:cubicBezTo>
                  <a:cubicBezTo>
                    <a:pt x="339" y="355"/>
                    <a:pt x="337" y="353"/>
                    <a:pt x="333" y="349"/>
                  </a:cubicBezTo>
                  <a:cubicBezTo>
                    <a:pt x="326" y="341"/>
                    <a:pt x="320" y="338"/>
                    <a:pt x="314" y="338"/>
                  </a:cubicBezTo>
                  <a:cubicBezTo>
                    <a:pt x="310" y="338"/>
                    <a:pt x="307" y="339"/>
                    <a:pt x="305" y="343"/>
                  </a:cubicBezTo>
                  <a:cubicBezTo>
                    <a:pt x="296" y="355"/>
                    <a:pt x="307" y="389"/>
                    <a:pt x="309" y="395"/>
                  </a:cubicBezTo>
                  <a:cubicBezTo>
                    <a:pt x="316" y="416"/>
                    <a:pt x="350" y="440"/>
                    <a:pt x="375" y="458"/>
                  </a:cubicBezTo>
                  <a:cubicBezTo>
                    <a:pt x="376" y="458"/>
                    <a:pt x="376" y="458"/>
                    <a:pt x="376" y="458"/>
                  </a:cubicBezTo>
                  <a:cubicBezTo>
                    <a:pt x="312" y="440"/>
                    <a:pt x="276" y="416"/>
                    <a:pt x="277" y="392"/>
                  </a:cubicBezTo>
                  <a:cubicBezTo>
                    <a:pt x="278" y="373"/>
                    <a:pt x="285" y="367"/>
                    <a:pt x="292" y="361"/>
                  </a:cubicBezTo>
                  <a:cubicBezTo>
                    <a:pt x="298" y="356"/>
                    <a:pt x="306" y="349"/>
                    <a:pt x="302" y="334"/>
                  </a:cubicBezTo>
                  <a:cubicBezTo>
                    <a:pt x="296" y="315"/>
                    <a:pt x="279" y="309"/>
                    <a:pt x="269" y="307"/>
                  </a:cubicBezTo>
                  <a:cubicBezTo>
                    <a:pt x="275" y="267"/>
                    <a:pt x="261" y="260"/>
                    <a:pt x="256" y="258"/>
                  </a:cubicBezTo>
                  <a:cubicBezTo>
                    <a:pt x="254" y="258"/>
                    <a:pt x="252" y="258"/>
                    <a:pt x="250" y="258"/>
                  </a:cubicBezTo>
                  <a:cubicBezTo>
                    <a:pt x="230" y="258"/>
                    <a:pt x="190" y="284"/>
                    <a:pt x="183" y="299"/>
                  </a:cubicBezTo>
                  <a:cubicBezTo>
                    <a:pt x="180" y="305"/>
                    <a:pt x="179" y="311"/>
                    <a:pt x="177" y="317"/>
                  </a:cubicBezTo>
                  <a:cubicBezTo>
                    <a:pt x="175" y="325"/>
                    <a:pt x="173" y="333"/>
                    <a:pt x="169" y="338"/>
                  </a:cubicBezTo>
                  <a:cubicBezTo>
                    <a:pt x="166" y="330"/>
                    <a:pt x="163" y="310"/>
                    <a:pt x="159" y="279"/>
                  </a:cubicBezTo>
                  <a:cubicBezTo>
                    <a:pt x="157" y="267"/>
                    <a:pt x="157" y="266"/>
                    <a:pt x="156" y="264"/>
                  </a:cubicBezTo>
                  <a:cubicBezTo>
                    <a:pt x="155" y="262"/>
                    <a:pt x="149" y="251"/>
                    <a:pt x="144" y="242"/>
                  </a:cubicBezTo>
                  <a:cubicBezTo>
                    <a:pt x="143" y="240"/>
                    <a:pt x="141" y="238"/>
                    <a:pt x="139" y="238"/>
                  </a:cubicBezTo>
                  <a:cubicBezTo>
                    <a:pt x="133" y="237"/>
                    <a:pt x="115" y="234"/>
                    <a:pt x="107" y="229"/>
                  </a:cubicBezTo>
                  <a:cubicBezTo>
                    <a:pt x="104" y="228"/>
                    <a:pt x="102" y="227"/>
                    <a:pt x="99" y="229"/>
                  </a:cubicBezTo>
                  <a:cubicBezTo>
                    <a:pt x="97" y="230"/>
                    <a:pt x="96" y="232"/>
                    <a:pt x="96" y="235"/>
                  </a:cubicBezTo>
                  <a:cubicBezTo>
                    <a:pt x="96" y="248"/>
                    <a:pt x="95" y="266"/>
                    <a:pt x="94" y="272"/>
                  </a:cubicBezTo>
                  <a:cubicBezTo>
                    <a:pt x="90" y="279"/>
                    <a:pt x="73" y="304"/>
                    <a:pt x="48" y="360"/>
                  </a:cubicBezTo>
                  <a:cubicBezTo>
                    <a:pt x="39" y="383"/>
                    <a:pt x="34" y="415"/>
                    <a:pt x="33" y="450"/>
                  </a:cubicBezTo>
                  <a:cubicBezTo>
                    <a:pt x="34" y="435"/>
                    <a:pt x="39" y="420"/>
                    <a:pt x="46" y="402"/>
                  </a:cubicBezTo>
                  <a:cubicBezTo>
                    <a:pt x="47" y="403"/>
                    <a:pt x="48" y="403"/>
                    <a:pt x="50" y="403"/>
                  </a:cubicBezTo>
                  <a:cubicBezTo>
                    <a:pt x="54" y="403"/>
                    <a:pt x="54" y="403"/>
                    <a:pt x="54" y="403"/>
                  </a:cubicBezTo>
                  <a:cubicBezTo>
                    <a:pt x="51" y="406"/>
                    <a:pt x="48" y="412"/>
                    <a:pt x="46" y="429"/>
                  </a:cubicBezTo>
                  <a:cubicBezTo>
                    <a:pt x="45" y="443"/>
                    <a:pt x="44" y="458"/>
                    <a:pt x="46" y="469"/>
                  </a:cubicBezTo>
                  <a:cubicBezTo>
                    <a:pt x="48" y="488"/>
                    <a:pt x="54" y="497"/>
                    <a:pt x="64" y="497"/>
                  </a:cubicBezTo>
                  <a:cubicBezTo>
                    <a:pt x="64" y="497"/>
                    <a:pt x="64" y="497"/>
                    <a:pt x="65" y="497"/>
                  </a:cubicBezTo>
                  <a:cubicBezTo>
                    <a:pt x="76" y="496"/>
                    <a:pt x="81" y="483"/>
                    <a:pt x="80" y="459"/>
                  </a:cubicBezTo>
                  <a:cubicBezTo>
                    <a:pt x="80" y="459"/>
                    <a:pt x="77" y="413"/>
                    <a:pt x="65" y="403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194" y="443"/>
                    <a:pt x="198" y="482"/>
                    <a:pt x="204" y="519"/>
                  </a:cubicBezTo>
                  <a:cubicBezTo>
                    <a:pt x="46" y="519"/>
                    <a:pt x="46" y="519"/>
                    <a:pt x="46" y="519"/>
                  </a:cubicBezTo>
                  <a:cubicBezTo>
                    <a:pt x="45" y="519"/>
                    <a:pt x="45" y="519"/>
                    <a:pt x="44" y="519"/>
                  </a:cubicBezTo>
                  <a:cubicBezTo>
                    <a:pt x="38" y="498"/>
                    <a:pt x="35" y="482"/>
                    <a:pt x="33" y="468"/>
                  </a:cubicBezTo>
                  <a:cubicBezTo>
                    <a:pt x="34" y="487"/>
                    <a:pt x="36" y="506"/>
                    <a:pt x="39" y="526"/>
                  </a:cubicBezTo>
                  <a:cubicBezTo>
                    <a:pt x="39" y="526"/>
                    <a:pt x="39" y="526"/>
                    <a:pt x="39" y="526"/>
                  </a:cubicBezTo>
                  <a:cubicBezTo>
                    <a:pt x="39" y="526"/>
                    <a:pt x="39" y="527"/>
                    <a:pt x="39" y="527"/>
                  </a:cubicBezTo>
                  <a:cubicBezTo>
                    <a:pt x="39" y="530"/>
                    <a:pt x="40" y="533"/>
                    <a:pt x="40" y="536"/>
                  </a:cubicBezTo>
                  <a:cubicBezTo>
                    <a:pt x="40" y="535"/>
                    <a:pt x="39" y="533"/>
                    <a:pt x="39" y="532"/>
                  </a:cubicBezTo>
                  <a:cubicBezTo>
                    <a:pt x="38" y="529"/>
                    <a:pt x="37" y="526"/>
                    <a:pt x="36" y="523"/>
                  </a:cubicBezTo>
                  <a:cubicBezTo>
                    <a:pt x="35" y="521"/>
                    <a:pt x="34" y="520"/>
                    <a:pt x="34" y="518"/>
                  </a:cubicBezTo>
                  <a:cubicBezTo>
                    <a:pt x="32" y="513"/>
                    <a:pt x="31" y="509"/>
                    <a:pt x="30" y="505"/>
                  </a:cubicBezTo>
                  <a:cubicBezTo>
                    <a:pt x="29" y="504"/>
                    <a:pt x="29" y="503"/>
                    <a:pt x="28" y="501"/>
                  </a:cubicBezTo>
                  <a:cubicBezTo>
                    <a:pt x="27" y="496"/>
                    <a:pt x="26" y="492"/>
                    <a:pt x="25" y="487"/>
                  </a:cubicBezTo>
                  <a:cubicBezTo>
                    <a:pt x="24" y="486"/>
                    <a:pt x="24" y="485"/>
                    <a:pt x="24" y="484"/>
                  </a:cubicBezTo>
                  <a:cubicBezTo>
                    <a:pt x="23" y="479"/>
                    <a:pt x="22" y="474"/>
                    <a:pt x="21" y="469"/>
                  </a:cubicBezTo>
                  <a:cubicBezTo>
                    <a:pt x="21" y="468"/>
                    <a:pt x="20" y="467"/>
                    <a:pt x="20" y="467"/>
                  </a:cubicBezTo>
                  <a:cubicBezTo>
                    <a:pt x="19" y="461"/>
                    <a:pt x="18" y="456"/>
                    <a:pt x="18" y="451"/>
                  </a:cubicBezTo>
                  <a:cubicBezTo>
                    <a:pt x="18" y="450"/>
                    <a:pt x="17" y="450"/>
                    <a:pt x="17" y="449"/>
                  </a:cubicBezTo>
                  <a:cubicBezTo>
                    <a:pt x="17" y="444"/>
                    <a:pt x="16" y="438"/>
                    <a:pt x="15" y="433"/>
                  </a:cubicBezTo>
                  <a:cubicBezTo>
                    <a:pt x="15" y="432"/>
                    <a:pt x="15" y="432"/>
                    <a:pt x="15" y="431"/>
                  </a:cubicBezTo>
                  <a:cubicBezTo>
                    <a:pt x="15" y="426"/>
                    <a:pt x="14" y="420"/>
                    <a:pt x="14" y="414"/>
                  </a:cubicBezTo>
                  <a:cubicBezTo>
                    <a:pt x="14" y="414"/>
                    <a:pt x="14" y="414"/>
                    <a:pt x="14" y="413"/>
                  </a:cubicBezTo>
                  <a:cubicBezTo>
                    <a:pt x="14" y="407"/>
                    <a:pt x="14" y="402"/>
                    <a:pt x="14" y="396"/>
                  </a:cubicBezTo>
                  <a:cubicBezTo>
                    <a:pt x="14" y="186"/>
                    <a:pt x="185" y="14"/>
                    <a:pt x="395" y="14"/>
                  </a:cubicBezTo>
                  <a:moveTo>
                    <a:pt x="122" y="662"/>
                  </a:moveTo>
                  <a:cubicBezTo>
                    <a:pt x="246" y="662"/>
                    <a:pt x="246" y="662"/>
                    <a:pt x="246" y="662"/>
                  </a:cubicBezTo>
                  <a:cubicBezTo>
                    <a:pt x="248" y="666"/>
                    <a:pt x="250" y="670"/>
                    <a:pt x="252" y="674"/>
                  </a:cubicBezTo>
                  <a:cubicBezTo>
                    <a:pt x="275" y="720"/>
                    <a:pt x="302" y="753"/>
                    <a:pt x="333" y="772"/>
                  </a:cubicBezTo>
                  <a:cubicBezTo>
                    <a:pt x="251" y="759"/>
                    <a:pt x="178" y="719"/>
                    <a:pt x="122" y="662"/>
                  </a:cubicBezTo>
                  <a:moveTo>
                    <a:pt x="458" y="772"/>
                  </a:moveTo>
                  <a:cubicBezTo>
                    <a:pt x="487" y="754"/>
                    <a:pt x="514" y="723"/>
                    <a:pt x="536" y="680"/>
                  </a:cubicBezTo>
                  <a:cubicBezTo>
                    <a:pt x="541" y="676"/>
                    <a:pt x="544" y="671"/>
                    <a:pt x="543" y="667"/>
                  </a:cubicBezTo>
                  <a:cubicBezTo>
                    <a:pt x="543" y="666"/>
                    <a:pt x="543" y="666"/>
                    <a:pt x="543" y="666"/>
                  </a:cubicBezTo>
                  <a:cubicBezTo>
                    <a:pt x="544" y="664"/>
                    <a:pt x="544" y="663"/>
                    <a:pt x="545" y="662"/>
                  </a:cubicBezTo>
                  <a:cubicBezTo>
                    <a:pt x="605" y="662"/>
                    <a:pt x="605" y="662"/>
                    <a:pt x="605" y="662"/>
                  </a:cubicBezTo>
                  <a:cubicBezTo>
                    <a:pt x="603" y="663"/>
                    <a:pt x="600" y="665"/>
                    <a:pt x="597" y="667"/>
                  </a:cubicBezTo>
                  <a:cubicBezTo>
                    <a:pt x="594" y="669"/>
                    <a:pt x="592" y="670"/>
                    <a:pt x="589" y="672"/>
                  </a:cubicBezTo>
                  <a:cubicBezTo>
                    <a:pt x="585" y="674"/>
                    <a:pt x="585" y="674"/>
                    <a:pt x="585" y="674"/>
                  </a:cubicBezTo>
                  <a:cubicBezTo>
                    <a:pt x="570" y="684"/>
                    <a:pt x="561" y="689"/>
                    <a:pt x="565" y="697"/>
                  </a:cubicBezTo>
                  <a:cubicBezTo>
                    <a:pt x="566" y="700"/>
                    <a:pt x="570" y="702"/>
                    <a:pt x="574" y="702"/>
                  </a:cubicBezTo>
                  <a:cubicBezTo>
                    <a:pt x="585" y="702"/>
                    <a:pt x="613" y="684"/>
                    <a:pt x="619" y="673"/>
                  </a:cubicBezTo>
                  <a:cubicBezTo>
                    <a:pt x="622" y="668"/>
                    <a:pt x="621" y="664"/>
                    <a:pt x="619" y="662"/>
                  </a:cubicBezTo>
                  <a:cubicBezTo>
                    <a:pt x="669" y="662"/>
                    <a:pt x="669" y="662"/>
                    <a:pt x="669" y="662"/>
                  </a:cubicBezTo>
                  <a:cubicBezTo>
                    <a:pt x="613" y="719"/>
                    <a:pt x="540" y="759"/>
                    <a:pt x="458" y="772"/>
                  </a:cubicBezTo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52" name="Group 24">
              <a:extLst>
                <a:ext uri="{FF2B5EF4-FFF2-40B4-BE49-F238E27FC236}">
                  <a16:creationId xmlns:a16="http://schemas.microsoft.com/office/drawing/2014/main" id="{B201B90C-7A99-4C00-8611-6040187C6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501" y="3594491"/>
              <a:ext cx="590548" cy="550865"/>
              <a:chOff x="2642297" y="5203049"/>
              <a:chExt cx="322261" cy="339727"/>
            </a:xfrm>
          </p:grpSpPr>
          <p:sp>
            <p:nvSpPr>
              <p:cNvPr id="53" name="Freeform 217">
                <a:extLst>
                  <a:ext uri="{FF2B5EF4-FFF2-40B4-BE49-F238E27FC236}">
                    <a16:creationId xmlns:a16="http://schemas.microsoft.com/office/drawing/2014/main" id="{BF10024A-5AD8-4734-B9BD-CE67EE012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2297" y="5336401"/>
                <a:ext cx="61912" cy="206375"/>
              </a:xfrm>
              <a:custGeom>
                <a:avLst/>
                <a:gdLst>
                  <a:gd name="T0" fmla="*/ 58043 w 112"/>
                  <a:gd name="T1" fmla="*/ 68792 h 366"/>
                  <a:gd name="T2" fmla="*/ 34826 w 112"/>
                  <a:gd name="T3" fmla="*/ 68792 h 366"/>
                  <a:gd name="T4" fmla="*/ 34826 w 112"/>
                  <a:gd name="T5" fmla="*/ 3947 h 366"/>
                  <a:gd name="T6" fmla="*/ 30956 w 112"/>
                  <a:gd name="T7" fmla="*/ 0 h 366"/>
                  <a:gd name="T8" fmla="*/ 27087 w 112"/>
                  <a:gd name="T9" fmla="*/ 3947 h 366"/>
                  <a:gd name="T10" fmla="*/ 27087 w 112"/>
                  <a:gd name="T11" fmla="*/ 68792 h 366"/>
                  <a:gd name="T12" fmla="*/ 3870 w 112"/>
                  <a:gd name="T13" fmla="*/ 68792 h 366"/>
                  <a:gd name="T14" fmla="*/ 0 w 112"/>
                  <a:gd name="T15" fmla="*/ 72739 h 366"/>
                  <a:gd name="T16" fmla="*/ 0 w 112"/>
                  <a:gd name="T17" fmla="*/ 134200 h 366"/>
                  <a:gd name="T18" fmla="*/ 3870 w 112"/>
                  <a:gd name="T19" fmla="*/ 138147 h 366"/>
                  <a:gd name="T20" fmla="*/ 27087 w 112"/>
                  <a:gd name="T21" fmla="*/ 138147 h 366"/>
                  <a:gd name="T22" fmla="*/ 27087 w 112"/>
                  <a:gd name="T23" fmla="*/ 202428 h 366"/>
                  <a:gd name="T24" fmla="*/ 30956 w 112"/>
                  <a:gd name="T25" fmla="*/ 206375 h 366"/>
                  <a:gd name="T26" fmla="*/ 34826 w 112"/>
                  <a:gd name="T27" fmla="*/ 202428 h 366"/>
                  <a:gd name="T28" fmla="*/ 34826 w 112"/>
                  <a:gd name="T29" fmla="*/ 138147 h 366"/>
                  <a:gd name="T30" fmla="*/ 58043 w 112"/>
                  <a:gd name="T31" fmla="*/ 138147 h 366"/>
                  <a:gd name="T32" fmla="*/ 61912 w 112"/>
                  <a:gd name="T33" fmla="*/ 134200 h 366"/>
                  <a:gd name="T34" fmla="*/ 61912 w 112"/>
                  <a:gd name="T35" fmla="*/ 72739 h 366"/>
                  <a:gd name="T36" fmla="*/ 58043 w 112"/>
                  <a:gd name="T37" fmla="*/ 68792 h 366"/>
                  <a:gd name="T38" fmla="*/ 54173 w 112"/>
                  <a:gd name="T39" fmla="*/ 130253 h 366"/>
                  <a:gd name="T40" fmla="*/ 7739 w 112"/>
                  <a:gd name="T41" fmla="*/ 130253 h 366"/>
                  <a:gd name="T42" fmla="*/ 7739 w 112"/>
                  <a:gd name="T43" fmla="*/ 76686 h 366"/>
                  <a:gd name="T44" fmla="*/ 54173 w 112"/>
                  <a:gd name="T45" fmla="*/ 76686 h 366"/>
                  <a:gd name="T46" fmla="*/ 54173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2"/>
                    </a:moveTo>
                    <a:cubicBezTo>
                      <a:pt x="63" y="122"/>
                      <a:pt x="63" y="122"/>
                      <a:pt x="63" y="122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4"/>
                      <a:pt x="60" y="0"/>
                      <a:pt x="56" y="0"/>
                    </a:cubicBezTo>
                    <a:cubicBezTo>
                      <a:pt x="52" y="0"/>
                      <a:pt x="49" y="4"/>
                      <a:pt x="49" y="7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3" y="122"/>
                      <a:pt x="0" y="125"/>
                      <a:pt x="0" y="129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2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2"/>
                      <a:pt x="112" y="238"/>
                    </a:cubicBezTo>
                    <a:cubicBezTo>
                      <a:pt x="112" y="129"/>
                      <a:pt x="112" y="129"/>
                      <a:pt x="112" y="129"/>
                    </a:cubicBezTo>
                    <a:cubicBezTo>
                      <a:pt x="112" y="125"/>
                      <a:pt x="109" y="122"/>
                      <a:pt x="105" y="122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98" y="136"/>
                      <a:pt x="98" y="136"/>
                      <a:pt x="98" y="136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54" name="Freeform 218">
                <a:extLst>
                  <a:ext uri="{FF2B5EF4-FFF2-40B4-BE49-F238E27FC236}">
                    <a16:creationId xmlns:a16="http://schemas.microsoft.com/office/drawing/2014/main" id="{5C781CD1-D8D0-49BA-B9F0-0748E31676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8022" y="5260201"/>
                <a:ext cx="63500" cy="206375"/>
              </a:xfrm>
              <a:custGeom>
                <a:avLst/>
                <a:gdLst>
                  <a:gd name="T0" fmla="*/ 59531 w 112"/>
                  <a:gd name="T1" fmla="*/ 68228 h 366"/>
                  <a:gd name="T2" fmla="*/ 35719 w 112"/>
                  <a:gd name="T3" fmla="*/ 68228 h 366"/>
                  <a:gd name="T4" fmla="*/ 35719 w 112"/>
                  <a:gd name="T5" fmla="*/ 3947 h 366"/>
                  <a:gd name="T6" fmla="*/ 31750 w 112"/>
                  <a:gd name="T7" fmla="*/ 0 h 366"/>
                  <a:gd name="T8" fmla="*/ 27781 w 112"/>
                  <a:gd name="T9" fmla="*/ 3947 h 366"/>
                  <a:gd name="T10" fmla="*/ 27781 w 112"/>
                  <a:gd name="T11" fmla="*/ 68228 h 366"/>
                  <a:gd name="T12" fmla="*/ 3969 w 112"/>
                  <a:gd name="T13" fmla="*/ 68228 h 366"/>
                  <a:gd name="T14" fmla="*/ 0 w 112"/>
                  <a:gd name="T15" fmla="*/ 72175 h 366"/>
                  <a:gd name="T16" fmla="*/ 0 w 112"/>
                  <a:gd name="T17" fmla="*/ 134200 h 366"/>
                  <a:gd name="T18" fmla="*/ 3969 w 112"/>
                  <a:gd name="T19" fmla="*/ 138147 h 366"/>
                  <a:gd name="T20" fmla="*/ 27781 w 112"/>
                  <a:gd name="T21" fmla="*/ 138147 h 366"/>
                  <a:gd name="T22" fmla="*/ 27781 w 112"/>
                  <a:gd name="T23" fmla="*/ 202428 h 366"/>
                  <a:gd name="T24" fmla="*/ 31750 w 112"/>
                  <a:gd name="T25" fmla="*/ 206375 h 366"/>
                  <a:gd name="T26" fmla="*/ 35719 w 112"/>
                  <a:gd name="T27" fmla="*/ 202428 h 366"/>
                  <a:gd name="T28" fmla="*/ 35719 w 112"/>
                  <a:gd name="T29" fmla="*/ 138147 h 366"/>
                  <a:gd name="T30" fmla="*/ 59531 w 112"/>
                  <a:gd name="T31" fmla="*/ 138147 h 366"/>
                  <a:gd name="T32" fmla="*/ 63500 w 112"/>
                  <a:gd name="T33" fmla="*/ 134200 h 366"/>
                  <a:gd name="T34" fmla="*/ 63500 w 112"/>
                  <a:gd name="T35" fmla="*/ 72175 h 366"/>
                  <a:gd name="T36" fmla="*/ 59531 w 112"/>
                  <a:gd name="T37" fmla="*/ 68228 h 366"/>
                  <a:gd name="T38" fmla="*/ 55562 w 112"/>
                  <a:gd name="T39" fmla="*/ 130253 h 366"/>
                  <a:gd name="T40" fmla="*/ 7937 w 112"/>
                  <a:gd name="T41" fmla="*/ 130253 h 366"/>
                  <a:gd name="T42" fmla="*/ 7937 w 112"/>
                  <a:gd name="T43" fmla="*/ 76122 h 366"/>
                  <a:gd name="T44" fmla="*/ 55562 w 112"/>
                  <a:gd name="T45" fmla="*/ 76122 h 366"/>
                  <a:gd name="T46" fmla="*/ 55562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55" name="Freeform 219">
                <a:extLst>
                  <a:ext uri="{FF2B5EF4-FFF2-40B4-BE49-F238E27FC236}">
                    <a16:creationId xmlns:a16="http://schemas.microsoft.com/office/drawing/2014/main" id="{7F3159FC-2E13-4388-B9DA-44293F56E7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15334" y="5291949"/>
                <a:ext cx="63500" cy="204788"/>
              </a:xfrm>
              <a:custGeom>
                <a:avLst/>
                <a:gdLst>
                  <a:gd name="T0" fmla="*/ 59531 w 112"/>
                  <a:gd name="T1" fmla="*/ 67889 h 365"/>
                  <a:gd name="T2" fmla="*/ 35719 w 112"/>
                  <a:gd name="T3" fmla="*/ 67889 h 365"/>
                  <a:gd name="T4" fmla="*/ 35719 w 112"/>
                  <a:gd name="T5" fmla="*/ 3927 h 365"/>
                  <a:gd name="T6" fmla="*/ 31750 w 112"/>
                  <a:gd name="T7" fmla="*/ 0 h 365"/>
                  <a:gd name="T8" fmla="*/ 27781 w 112"/>
                  <a:gd name="T9" fmla="*/ 3927 h 365"/>
                  <a:gd name="T10" fmla="*/ 27781 w 112"/>
                  <a:gd name="T11" fmla="*/ 67889 h 365"/>
                  <a:gd name="T12" fmla="*/ 3969 w 112"/>
                  <a:gd name="T13" fmla="*/ 67889 h 365"/>
                  <a:gd name="T14" fmla="*/ 0 w 112"/>
                  <a:gd name="T15" fmla="*/ 71816 h 365"/>
                  <a:gd name="T16" fmla="*/ 0 w 112"/>
                  <a:gd name="T17" fmla="*/ 132972 h 365"/>
                  <a:gd name="T18" fmla="*/ 3969 w 112"/>
                  <a:gd name="T19" fmla="*/ 136899 h 365"/>
                  <a:gd name="T20" fmla="*/ 27781 w 112"/>
                  <a:gd name="T21" fmla="*/ 136899 h 365"/>
                  <a:gd name="T22" fmla="*/ 27781 w 112"/>
                  <a:gd name="T23" fmla="*/ 200861 h 365"/>
                  <a:gd name="T24" fmla="*/ 31750 w 112"/>
                  <a:gd name="T25" fmla="*/ 204788 h 365"/>
                  <a:gd name="T26" fmla="*/ 35719 w 112"/>
                  <a:gd name="T27" fmla="*/ 200861 h 365"/>
                  <a:gd name="T28" fmla="*/ 35719 w 112"/>
                  <a:gd name="T29" fmla="*/ 136899 h 365"/>
                  <a:gd name="T30" fmla="*/ 59531 w 112"/>
                  <a:gd name="T31" fmla="*/ 136899 h 365"/>
                  <a:gd name="T32" fmla="*/ 63500 w 112"/>
                  <a:gd name="T33" fmla="*/ 132972 h 365"/>
                  <a:gd name="T34" fmla="*/ 63500 w 112"/>
                  <a:gd name="T35" fmla="*/ 71816 h 365"/>
                  <a:gd name="T36" fmla="*/ 59531 w 112"/>
                  <a:gd name="T37" fmla="*/ 67889 h 365"/>
                  <a:gd name="T38" fmla="*/ 55562 w 112"/>
                  <a:gd name="T39" fmla="*/ 129044 h 365"/>
                  <a:gd name="T40" fmla="*/ 7937 w 112"/>
                  <a:gd name="T41" fmla="*/ 129044 h 365"/>
                  <a:gd name="T42" fmla="*/ 7937 w 112"/>
                  <a:gd name="T43" fmla="*/ 75744 h 365"/>
                  <a:gd name="T44" fmla="*/ 55562 w 112"/>
                  <a:gd name="T45" fmla="*/ 75744 h 365"/>
                  <a:gd name="T46" fmla="*/ 55562 w 112"/>
                  <a:gd name="T47" fmla="*/ 129044 h 3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5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1"/>
                      <a:pt x="3" y="244"/>
                      <a:pt x="7" y="244"/>
                    </a:cubicBezTo>
                    <a:cubicBezTo>
                      <a:pt x="49" y="244"/>
                      <a:pt x="49" y="244"/>
                      <a:pt x="49" y="244"/>
                    </a:cubicBezTo>
                    <a:cubicBezTo>
                      <a:pt x="49" y="358"/>
                      <a:pt x="49" y="358"/>
                      <a:pt x="49" y="358"/>
                    </a:cubicBezTo>
                    <a:cubicBezTo>
                      <a:pt x="49" y="362"/>
                      <a:pt x="52" y="365"/>
                      <a:pt x="56" y="365"/>
                    </a:cubicBezTo>
                    <a:cubicBezTo>
                      <a:pt x="60" y="365"/>
                      <a:pt x="63" y="362"/>
                      <a:pt x="63" y="358"/>
                    </a:cubicBezTo>
                    <a:cubicBezTo>
                      <a:pt x="63" y="244"/>
                      <a:pt x="63" y="244"/>
                      <a:pt x="63" y="244"/>
                    </a:cubicBezTo>
                    <a:cubicBezTo>
                      <a:pt x="105" y="244"/>
                      <a:pt x="105" y="244"/>
                      <a:pt x="105" y="244"/>
                    </a:cubicBezTo>
                    <a:cubicBezTo>
                      <a:pt x="109" y="244"/>
                      <a:pt x="112" y="241"/>
                      <a:pt x="112" y="237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0"/>
                    </a:move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56" name="Freeform 220">
                <a:extLst>
                  <a:ext uri="{FF2B5EF4-FFF2-40B4-BE49-F238E27FC236}">
                    <a16:creationId xmlns:a16="http://schemas.microsoft.com/office/drawing/2014/main" id="{521F9689-06C5-4420-8DC4-C32997D48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02646" y="5203049"/>
                <a:ext cx="61912" cy="204788"/>
              </a:xfrm>
              <a:custGeom>
                <a:avLst/>
                <a:gdLst>
                  <a:gd name="T0" fmla="*/ 58043 w 112"/>
                  <a:gd name="T1" fmla="*/ 67703 h 366"/>
                  <a:gd name="T2" fmla="*/ 34826 w 112"/>
                  <a:gd name="T3" fmla="*/ 67703 h 366"/>
                  <a:gd name="T4" fmla="*/ 34826 w 112"/>
                  <a:gd name="T5" fmla="*/ 3917 h 366"/>
                  <a:gd name="T6" fmla="*/ 30956 w 112"/>
                  <a:gd name="T7" fmla="*/ 0 h 366"/>
                  <a:gd name="T8" fmla="*/ 27087 w 112"/>
                  <a:gd name="T9" fmla="*/ 3917 h 366"/>
                  <a:gd name="T10" fmla="*/ 27087 w 112"/>
                  <a:gd name="T11" fmla="*/ 67703 h 366"/>
                  <a:gd name="T12" fmla="*/ 3870 w 112"/>
                  <a:gd name="T13" fmla="*/ 67703 h 366"/>
                  <a:gd name="T14" fmla="*/ 0 w 112"/>
                  <a:gd name="T15" fmla="*/ 71620 h 366"/>
                  <a:gd name="T16" fmla="*/ 0 w 112"/>
                  <a:gd name="T17" fmla="*/ 133168 h 366"/>
                  <a:gd name="T18" fmla="*/ 3870 w 112"/>
                  <a:gd name="T19" fmla="*/ 137085 h 366"/>
                  <a:gd name="T20" fmla="*/ 27087 w 112"/>
                  <a:gd name="T21" fmla="*/ 137085 h 366"/>
                  <a:gd name="T22" fmla="*/ 27087 w 112"/>
                  <a:gd name="T23" fmla="*/ 200871 h 366"/>
                  <a:gd name="T24" fmla="*/ 30956 w 112"/>
                  <a:gd name="T25" fmla="*/ 204788 h 366"/>
                  <a:gd name="T26" fmla="*/ 34826 w 112"/>
                  <a:gd name="T27" fmla="*/ 200871 h 366"/>
                  <a:gd name="T28" fmla="*/ 34826 w 112"/>
                  <a:gd name="T29" fmla="*/ 137085 h 366"/>
                  <a:gd name="T30" fmla="*/ 58043 w 112"/>
                  <a:gd name="T31" fmla="*/ 137085 h 366"/>
                  <a:gd name="T32" fmla="*/ 61912 w 112"/>
                  <a:gd name="T33" fmla="*/ 133168 h 366"/>
                  <a:gd name="T34" fmla="*/ 61912 w 112"/>
                  <a:gd name="T35" fmla="*/ 71620 h 366"/>
                  <a:gd name="T36" fmla="*/ 58043 w 112"/>
                  <a:gd name="T37" fmla="*/ 67703 h 366"/>
                  <a:gd name="T38" fmla="*/ 54173 w 112"/>
                  <a:gd name="T39" fmla="*/ 129251 h 366"/>
                  <a:gd name="T40" fmla="*/ 7739 w 112"/>
                  <a:gd name="T41" fmla="*/ 129251 h 366"/>
                  <a:gd name="T42" fmla="*/ 7739 w 112"/>
                  <a:gd name="T43" fmla="*/ 75537 h 366"/>
                  <a:gd name="T44" fmla="*/ 54173 w 112"/>
                  <a:gd name="T45" fmla="*/ 75537 h 366"/>
                  <a:gd name="T46" fmla="*/ 54173 w 112"/>
                  <a:gd name="T47" fmla="*/ 129251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5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5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B06E1C67-9464-4E8E-A2C4-354CE51D4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1020" y="2920515"/>
              <a:ext cx="473075" cy="484188"/>
            </a:xfrm>
            <a:custGeom>
              <a:avLst/>
              <a:gdLst>
                <a:gd name="T0" fmla="*/ 332526 w 574"/>
                <a:gd name="T1" fmla="*/ 0 h 581"/>
                <a:gd name="T2" fmla="*/ 192602 w 574"/>
                <a:gd name="T3" fmla="*/ 52591 h 581"/>
                <a:gd name="T4" fmla="*/ 139924 w 574"/>
                <a:gd name="T5" fmla="*/ 171964 h 581"/>
                <a:gd name="T6" fmla="*/ 0 w 574"/>
                <a:gd name="T7" fmla="*/ 223720 h 581"/>
                <a:gd name="T8" fmla="*/ 42800 w 574"/>
                <a:gd name="T9" fmla="*/ 471649 h 581"/>
                <a:gd name="T10" fmla="*/ 237048 w 574"/>
                <a:gd name="T11" fmla="*/ 471649 h 581"/>
                <a:gd name="T12" fmla="*/ 279848 w 574"/>
                <a:gd name="T13" fmla="*/ 389841 h 581"/>
                <a:gd name="T14" fmla="*/ 429650 w 574"/>
                <a:gd name="T15" fmla="*/ 379823 h 581"/>
                <a:gd name="T16" fmla="*/ 472450 w 574"/>
                <a:gd name="T17" fmla="*/ 52591 h 581"/>
                <a:gd name="T18" fmla="*/ 460927 w 574"/>
                <a:gd name="T19" fmla="*/ 274641 h 581"/>
                <a:gd name="T20" fmla="*/ 279848 w 574"/>
                <a:gd name="T21" fmla="*/ 310537 h 581"/>
                <a:gd name="T22" fmla="*/ 332526 w 574"/>
                <a:gd name="T23" fmla="*/ 254607 h 581"/>
                <a:gd name="T24" fmla="*/ 460927 w 574"/>
                <a:gd name="T25" fmla="*/ 224555 h 581"/>
                <a:gd name="T26" fmla="*/ 268325 w 574"/>
                <a:gd name="T27" fmla="*/ 245424 h 581"/>
                <a:gd name="T28" fmla="*/ 139924 w 574"/>
                <a:gd name="T29" fmla="*/ 338919 h 581"/>
                <a:gd name="T30" fmla="*/ 11523 w 574"/>
                <a:gd name="T31" fmla="*/ 245424 h 581"/>
                <a:gd name="T32" fmla="*/ 139924 w 574"/>
                <a:gd name="T33" fmla="*/ 276311 h 581"/>
                <a:gd name="T34" fmla="*/ 268325 w 574"/>
                <a:gd name="T35" fmla="*/ 245424 h 581"/>
                <a:gd name="T36" fmla="*/ 42800 w 574"/>
                <a:gd name="T37" fmla="*/ 336415 h 581"/>
                <a:gd name="T38" fmla="*/ 237048 w 574"/>
                <a:gd name="T39" fmla="*/ 336415 h 581"/>
                <a:gd name="T40" fmla="*/ 268325 w 574"/>
                <a:gd name="T41" fmla="*/ 365632 h 581"/>
                <a:gd name="T42" fmla="*/ 11523 w 574"/>
                <a:gd name="T43" fmla="*/ 365632 h 581"/>
                <a:gd name="T44" fmla="*/ 460927 w 574"/>
                <a:gd name="T45" fmla="*/ 131895 h 581"/>
                <a:gd name="T46" fmla="*/ 204125 w 574"/>
                <a:gd name="T47" fmla="*/ 131895 h 581"/>
                <a:gd name="T48" fmla="*/ 236225 w 574"/>
                <a:gd name="T49" fmla="*/ 90156 h 581"/>
                <a:gd name="T50" fmla="*/ 429650 w 574"/>
                <a:gd name="T51" fmla="*/ 90156 h 581"/>
                <a:gd name="T52" fmla="*/ 460927 w 574"/>
                <a:gd name="T53" fmla="*/ 131895 h 581"/>
                <a:gd name="T54" fmla="*/ 460927 w 574"/>
                <a:gd name="T55" fmla="*/ 52591 h 581"/>
                <a:gd name="T56" fmla="*/ 204125 w 574"/>
                <a:gd name="T57" fmla="*/ 52591 h 581"/>
                <a:gd name="T58" fmla="*/ 204125 w 574"/>
                <a:gd name="T59" fmla="*/ 152764 h 581"/>
                <a:gd name="T60" fmla="*/ 332526 w 574"/>
                <a:gd name="T61" fmla="*/ 183651 h 581"/>
                <a:gd name="T62" fmla="*/ 460927 w 574"/>
                <a:gd name="T63" fmla="*/ 152764 h 581"/>
                <a:gd name="T64" fmla="*/ 332526 w 574"/>
                <a:gd name="T65" fmla="*/ 242920 h 581"/>
                <a:gd name="T66" fmla="*/ 279848 w 574"/>
                <a:gd name="T67" fmla="*/ 223720 h 581"/>
                <a:gd name="T68" fmla="*/ 204125 w 574"/>
                <a:gd name="T69" fmla="*/ 177807 h 581"/>
                <a:gd name="T70" fmla="*/ 139924 w 574"/>
                <a:gd name="T71" fmla="*/ 183651 h 581"/>
                <a:gd name="T72" fmla="*/ 197540 w 574"/>
                <a:gd name="T73" fmla="*/ 188659 h 581"/>
                <a:gd name="T74" fmla="*/ 139924 w 574"/>
                <a:gd name="T75" fmla="*/ 264624 h 581"/>
                <a:gd name="T76" fmla="*/ 139924 w 574"/>
                <a:gd name="T77" fmla="*/ 183651 h 581"/>
                <a:gd name="T78" fmla="*/ 11523 w 574"/>
                <a:gd name="T79" fmla="*/ 433249 h 581"/>
                <a:gd name="T80" fmla="*/ 42800 w 574"/>
                <a:gd name="T81" fmla="*/ 404032 h 581"/>
                <a:gd name="T82" fmla="*/ 237048 w 574"/>
                <a:gd name="T83" fmla="*/ 404032 h 581"/>
                <a:gd name="T84" fmla="*/ 268325 w 574"/>
                <a:gd name="T85" fmla="*/ 433249 h 581"/>
                <a:gd name="T86" fmla="*/ 332526 w 574"/>
                <a:gd name="T87" fmla="*/ 382328 h 581"/>
                <a:gd name="T88" fmla="*/ 279848 w 574"/>
                <a:gd name="T89" fmla="*/ 323058 h 581"/>
                <a:gd name="T90" fmla="*/ 429650 w 574"/>
                <a:gd name="T91" fmla="*/ 312206 h 581"/>
                <a:gd name="T92" fmla="*/ 460927 w 574"/>
                <a:gd name="T93" fmla="*/ 342258 h 5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74" h="581">
                  <a:moveTo>
                    <a:pt x="522" y="17"/>
                  </a:moveTo>
                  <a:cubicBezTo>
                    <a:pt x="490" y="6"/>
                    <a:pt x="449" y="0"/>
                    <a:pt x="404" y="0"/>
                  </a:cubicBezTo>
                  <a:cubicBezTo>
                    <a:pt x="360" y="0"/>
                    <a:pt x="318" y="6"/>
                    <a:pt x="287" y="17"/>
                  </a:cubicBezTo>
                  <a:cubicBezTo>
                    <a:pt x="252" y="29"/>
                    <a:pt x="234" y="44"/>
                    <a:pt x="234" y="63"/>
                  </a:cubicBezTo>
                  <a:cubicBezTo>
                    <a:pt x="234" y="210"/>
                    <a:pt x="234" y="210"/>
                    <a:pt x="234" y="210"/>
                  </a:cubicBezTo>
                  <a:cubicBezTo>
                    <a:pt x="214" y="208"/>
                    <a:pt x="192" y="206"/>
                    <a:pt x="170" y="206"/>
                  </a:cubicBezTo>
                  <a:cubicBezTo>
                    <a:pt x="126" y="206"/>
                    <a:pt x="84" y="212"/>
                    <a:pt x="52" y="223"/>
                  </a:cubicBezTo>
                  <a:cubicBezTo>
                    <a:pt x="18" y="234"/>
                    <a:pt x="0" y="250"/>
                    <a:pt x="0" y="268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0" y="537"/>
                    <a:pt x="18" y="553"/>
                    <a:pt x="52" y="565"/>
                  </a:cubicBezTo>
                  <a:cubicBezTo>
                    <a:pt x="84" y="575"/>
                    <a:pt x="126" y="581"/>
                    <a:pt x="170" y="581"/>
                  </a:cubicBezTo>
                  <a:cubicBezTo>
                    <a:pt x="214" y="581"/>
                    <a:pt x="256" y="575"/>
                    <a:pt x="288" y="565"/>
                  </a:cubicBezTo>
                  <a:cubicBezTo>
                    <a:pt x="322" y="553"/>
                    <a:pt x="340" y="537"/>
                    <a:pt x="340" y="519"/>
                  </a:cubicBezTo>
                  <a:cubicBezTo>
                    <a:pt x="340" y="467"/>
                    <a:pt x="340" y="467"/>
                    <a:pt x="340" y="467"/>
                  </a:cubicBezTo>
                  <a:cubicBezTo>
                    <a:pt x="360" y="470"/>
                    <a:pt x="382" y="472"/>
                    <a:pt x="404" y="472"/>
                  </a:cubicBezTo>
                  <a:cubicBezTo>
                    <a:pt x="449" y="472"/>
                    <a:pt x="490" y="466"/>
                    <a:pt x="522" y="455"/>
                  </a:cubicBezTo>
                  <a:cubicBezTo>
                    <a:pt x="556" y="444"/>
                    <a:pt x="574" y="428"/>
                    <a:pt x="574" y="410"/>
                  </a:cubicBezTo>
                  <a:cubicBezTo>
                    <a:pt x="574" y="63"/>
                    <a:pt x="574" y="63"/>
                    <a:pt x="574" y="63"/>
                  </a:cubicBezTo>
                  <a:cubicBezTo>
                    <a:pt x="574" y="44"/>
                    <a:pt x="556" y="29"/>
                    <a:pt x="522" y="17"/>
                  </a:cubicBezTo>
                  <a:moveTo>
                    <a:pt x="560" y="329"/>
                  </a:moveTo>
                  <a:cubicBezTo>
                    <a:pt x="560" y="352"/>
                    <a:pt x="496" y="377"/>
                    <a:pt x="404" y="377"/>
                  </a:cubicBezTo>
                  <a:cubicBezTo>
                    <a:pt x="382" y="377"/>
                    <a:pt x="360" y="375"/>
                    <a:pt x="340" y="372"/>
                  </a:cubicBezTo>
                  <a:cubicBezTo>
                    <a:pt x="340" y="301"/>
                    <a:pt x="340" y="301"/>
                    <a:pt x="340" y="301"/>
                  </a:cubicBezTo>
                  <a:cubicBezTo>
                    <a:pt x="360" y="304"/>
                    <a:pt x="382" y="305"/>
                    <a:pt x="404" y="305"/>
                  </a:cubicBezTo>
                  <a:cubicBezTo>
                    <a:pt x="449" y="305"/>
                    <a:pt x="490" y="300"/>
                    <a:pt x="522" y="289"/>
                  </a:cubicBezTo>
                  <a:cubicBezTo>
                    <a:pt x="539" y="283"/>
                    <a:pt x="552" y="276"/>
                    <a:pt x="560" y="269"/>
                  </a:cubicBezTo>
                  <a:lnTo>
                    <a:pt x="560" y="329"/>
                  </a:lnTo>
                  <a:close/>
                  <a:moveTo>
                    <a:pt x="326" y="294"/>
                  </a:moveTo>
                  <a:cubicBezTo>
                    <a:pt x="326" y="358"/>
                    <a:pt x="326" y="358"/>
                    <a:pt x="326" y="358"/>
                  </a:cubicBezTo>
                  <a:cubicBezTo>
                    <a:pt x="326" y="380"/>
                    <a:pt x="262" y="406"/>
                    <a:pt x="170" y="406"/>
                  </a:cubicBezTo>
                  <a:cubicBezTo>
                    <a:pt x="78" y="406"/>
                    <a:pt x="14" y="380"/>
                    <a:pt x="14" y="358"/>
                  </a:cubicBezTo>
                  <a:cubicBezTo>
                    <a:pt x="14" y="294"/>
                    <a:pt x="14" y="294"/>
                    <a:pt x="14" y="294"/>
                  </a:cubicBezTo>
                  <a:cubicBezTo>
                    <a:pt x="23" y="302"/>
                    <a:pt x="36" y="308"/>
                    <a:pt x="52" y="314"/>
                  </a:cubicBezTo>
                  <a:cubicBezTo>
                    <a:pt x="84" y="325"/>
                    <a:pt x="126" y="331"/>
                    <a:pt x="170" y="331"/>
                  </a:cubicBezTo>
                  <a:cubicBezTo>
                    <a:pt x="214" y="331"/>
                    <a:pt x="256" y="325"/>
                    <a:pt x="288" y="314"/>
                  </a:cubicBezTo>
                  <a:cubicBezTo>
                    <a:pt x="304" y="308"/>
                    <a:pt x="317" y="302"/>
                    <a:pt x="326" y="294"/>
                  </a:cubicBezTo>
                  <a:moveTo>
                    <a:pt x="14" y="383"/>
                  </a:moveTo>
                  <a:cubicBezTo>
                    <a:pt x="23" y="391"/>
                    <a:pt x="36" y="398"/>
                    <a:pt x="52" y="403"/>
                  </a:cubicBezTo>
                  <a:cubicBezTo>
                    <a:pt x="84" y="414"/>
                    <a:pt x="126" y="420"/>
                    <a:pt x="170" y="420"/>
                  </a:cubicBezTo>
                  <a:cubicBezTo>
                    <a:pt x="214" y="420"/>
                    <a:pt x="256" y="414"/>
                    <a:pt x="288" y="403"/>
                  </a:cubicBezTo>
                  <a:cubicBezTo>
                    <a:pt x="304" y="398"/>
                    <a:pt x="317" y="391"/>
                    <a:pt x="326" y="383"/>
                  </a:cubicBezTo>
                  <a:cubicBezTo>
                    <a:pt x="326" y="438"/>
                    <a:pt x="326" y="438"/>
                    <a:pt x="326" y="438"/>
                  </a:cubicBezTo>
                  <a:cubicBezTo>
                    <a:pt x="326" y="461"/>
                    <a:pt x="262" y="486"/>
                    <a:pt x="170" y="486"/>
                  </a:cubicBezTo>
                  <a:cubicBezTo>
                    <a:pt x="78" y="486"/>
                    <a:pt x="14" y="461"/>
                    <a:pt x="14" y="438"/>
                  </a:cubicBezTo>
                  <a:lnTo>
                    <a:pt x="14" y="383"/>
                  </a:lnTo>
                  <a:close/>
                  <a:moveTo>
                    <a:pt x="560" y="158"/>
                  </a:moveTo>
                  <a:cubicBezTo>
                    <a:pt x="560" y="180"/>
                    <a:pt x="496" y="206"/>
                    <a:pt x="404" y="206"/>
                  </a:cubicBezTo>
                  <a:cubicBezTo>
                    <a:pt x="312" y="206"/>
                    <a:pt x="248" y="180"/>
                    <a:pt x="248" y="158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57" y="96"/>
                    <a:pt x="270" y="103"/>
                    <a:pt x="287" y="108"/>
                  </a:cubicBezTo>
                  <a:cubicBezTo>
                    <a:pt x="318" y="119"/>
                    <a:pt x="360" y="125"/>
                    <a:pt x="404" y="125"/>
                  </a:cubicBezTo>
                  <a:cubicBezTo>
                    <a:pt x="449" y="125"/>
                    <a:pt x="490" y="119"/>
                    <a:pt x="522" y="108"/>
                  </a:cubicBezTo>
                  <a:cubicBezTo>
                    <a:pt x="539" y="103"/>
                    <a:pt x="552" y="96"/>
                    <a:pt x="560" y="89"/>
                  </a:cubicBezTo>
                  <a:lnTo>
                    <a:pt x="560" y="158"/>
                  </a:lnTo>
                  <a:close/>
                  <a:moveTo>
                    <a:pt x="404" y="14"/>
                  </a:moveTo>
                  <a:cubicBezTo>
                    <a:pt x="496" y="14"/>
                    <a:pt x="560" y="40"/>
                    <a:pt x="560" y="63"/>
                  </a:cubicBezTo>
                  <a:cubicBezTo>
                    <a:pt x="560" y="85"/>
                    <a:pt x="496" y="111"/>
                    <a:pt x="404" y="111"/>
                  </a:cubicBezTo>
                  <a:cubicBezTo>
                    <a:pt x="312" y="111"/>
                    <a:pt x="248" y="85"/>
                    <a:pt x="248" y="63"/>
                  </a:cubicBezTo>
                  <a:cubicBezTo>
                    <a:pt x="248" y="40"/>
                    <a:pt x="312" y="14"/>
                    <a:pt x="404" y="14"/>
                  </a:cubicBezTo>
                  <a:moveTo>
                    <a:pt x="248" y="183"/>
                  </a:moveTo>
                  <a:cubicBezTo>
                    <a:pt x="257" y="191"/>
                    <a:pt x="270" y="198"/>
                    <a:pt x="287" y="203"/>
                  </a:cubicBezTo>
                  <a:cubicBezTo>
                    <a:pt x="318" y="214"/>
                    <a:pt x="360" y="220"/>
                    <a:pt x="404" y="220"/>
                  </a:cubicBezTo>
                  <a:cubicBezTo>
                    <a:pt x="449" y="220"/>
                    <a:pt x="490" y="214"/>
                    <a:pt x="522" y="203"/>
                  </a:cubicBezTo>
                  <a:cubicBezTo>
                    <a:pt x="539" y="198"/>
                    <a:pt x="552" y="191"/>
                    <a:pt x="560" y="183"/>
                  </a:cubicBezTo>
                  <a:cubicBezTo>
                    <a:pt x="560" y="243"/>
                    <a:pt x="560" y="243"/>
                    <a:pt x="560" y="243"/>
                  </a:cubicBezTo>
                  <a:cubicBezTo>
                    <a:pt x="560" y="266"/>
                    <a:pt x="496" y="291"/>
                    <a:pt x="404" y="291"/>
                  </a:cubicBezTo>
                  <a:cubicBezTo>
                    <a:pt x="382" y="291"/>
                    <a:pt x="360" y="290"/>
                    <a:pt x="340" y="287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40" y="250"/>
                    <a:pt x="322" y="234"/>
                    <a:pt x="288" y="223"/>
                  </a:cubicBezTo>
                  <a:cubicBezTo>
                    <a:pt x="276" y="219"/>
                    <a:pt x="262" y="215"/>
                    <a:pt x="248" y="213"/>
                  </a:cubicBezTo>
                  <a:lnTo>
                    <a:pt x="248" y="183"/>
                  </a:lnTo>
                  <a:close/>
                  <a:moveTo>
                    <a:pt x="170" y="220"/>
                  </a:moveTo>
                  <a:cubicBezTo>
                    <a:pt x="196" y="220"/>
                    <a:pt x="219" y="222"/>
                    <a:pt x="239" y="225"/>
                  </a:cubicBezTo>
                  <a:cubicBezTo>
                    <a:pt x="240" y="225"/>
                    <a:pt x="240" y="226"/>
                    <a:pt x="240" y="226"/>
                  </a:cubicBezTo>
                  <a:cubicBezTo>
                    <a:pt x="293" y="234"/>
                    <a:pt x="326" y="252"/>
                    <a:pt x="326" y="268"/>
                  </a:cubicBezTo>
                  <a:cubicBezTo>
                    <a:pt x="326" y="291"/>
                    <a:pt x="262" y="317"/>
                    <a:pt x="170" y="317"/>
                  </a:cubicBezTo>
                  <a:cubicBezTo>
                    <a:pt x="78" y="317"/>
                    <a:pt x="14" y="291"/>
                    <a:pt x="14" y="268"/>
                  </a:cubicBezTo>
                  <a:cubicBezTo>
                    <a:pt x="14" y="246"/>
                    <a:pt x="78" y="220"/>
                    <a:pt x="170" y="220"/>
                  </a:cubicBezTo>
                  <a:moveTo>
                    <a:pt x="170" y="567"/>
                  </a:moveTo>
                  <a:cubicBezTo>
                    <a:pt x="78" y="567"/>
                    <a:pt x="14" y="542"/>
                    <a:pt x="14" y="519"/>
                  </a:cubicBezTo>
                  <a:cubicBezTo>
                    <a:pt x="14" y="464"/>
                    <a:pt x="14" y="464"/>
                    <a:pt x="14" y="464"/>
                  </a:cubicBezTo>
                  <a:cubicBezTo>
                    <a:pt x="23" y="472"/>
                    <a:pt x="36" y="478"/>
                    <a:pt x="52" y="484"/>
                  </a:cubicBezTo>
                  <a:cubicBezTo>
                    <a:pt x="84" y="495"/>
                    <a:pt x="126" y="500"/>
                    <a:pt x="170" y="500"/>
                  </a:cubicBezTo>
                  <a:cubicBezTo>
                    <a:pt x="214" y="500"/>
                    <a:pt x="256" y="495"/>
                    <a:pt x="288" y="484"/>
                  </a:cubicBezTo>
                  <a:cubicBezTo>
                    <a:pt x="304" y="478"/>
                    <a:pt x="317" y="472"/>
                    <a:pt x="326" y="464"/>
                  </a:cubicBezTo>
                  <a:cubicBezTo>
                    <a:pt x="326" y="519"/>
                    <a:pt x="326" y="519"/>
                    <a:pt x="326" y="519"/>
                  </a:cubicBezTo>
                  <a:cubicBezTo>
                    <a:pt x="326" y="542"/>
                    <a:pt x="262" y="567"/>
                    <a:pt x="170" y="567"/>
                  </a:cubicBezTo>
                  <a:moveTo>
                    <a:pt x="404" y="458"/>
                  </a:moveTo>
                  <a:cubicBezTo>
                    <a:pt x="382" y="458"/>
                    <a:pt x="360" y="456"/>
                    <a:pt x="340" y="453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61" y="389"/>
                    <a:pt x="382" y="391"/>
                    <a:pt x="404" y="391"/>
                  </a:cubicBezTo>
                  <a:cubicBezTo>
                    <a:pt x="449" y="391"/>
                    <a:pt x="490" y="385"/>
                    <a:pt x="522" y="374"/>
                  </a:cubicBezTo>
                  <a:cubicBezTo>
                    <a:pt x="539" y="369"/>
                    <a:pt x="552" y="362"/>
                    <a:pt x="560" y="355"/>
                  </a:cubicBezTo>
                  <a:cubicBezTo>
                    <a:pt x="560" y="410"/>
                    <a:pt x="560" y="410"/>
                    <a:pt x="560" y="410"/>
                  </a:cubicBezTo>
                  <a:cubicBezTo>
                    <a:pt x="560" y="432"/>
                    <a:pt x="496" y="458"/>
                    <a:pt x="404" y="45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728FD8-DB26-4B9A-A0E8-101DC63B04FE}"/>
                </a:ext>
              </a:extLst>
            </p:cNvPr>
            <p:cNvSpPr txBox="1"/>
            <p:nvPr/>
          </p:nvSpPr>
          <p:spPr>
            <a:xfrm>
              <a:off x="4588178" y="623172"/>
              <a:ext cx="1576624" cy="338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>
                  <a:latin typeface="+mj-lt"/>
                </a:rPr>
                <a:t>OR-TOOLS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CE907E-6892-415E-9D0B-A4B5760EF257}"/>
                </a:ext>
              </a:extLst>
            </p:cNvPr>
            <p:cNvSpPr txBox="1"/>
            <p:nvPr/>
          </p:nvSpPr>
          <p:spPr>
            <a:xfrm>
              <a:off x="8321799" y="2751238"/>
              <a:ext cx="1147762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+mj-lt"/>
                </a:rPr>
                <a:t>CHOCO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D3F214-737D-4841-A2FA-C706808F4EB0}"/>
                </a:ext>
              </a:extLst>
            </p:cNvPr>
            <p:cNvSpPr txBox="1"/>
            <p:nvPr/>
          </p:nvSpPr>
          <p:spPr>
            <a:xfrm>
              <a:off x="973259" y="3347883"/>
              <a:ext cx="1389062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>
                  <a:latin typeface="+mj-lt"/>
                </a:rPr>
                <a:t>OPENCBLS</a:t>
              </a:r>
              <a:endParaRPr lang="en-US" sz="1600" dirty="0">
                <a:latin typeface="+mj-lt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CÁC H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ỚNG GIẢI QUYẾT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09EAFE-FB4A-46A1-A32B-BEF5F37B7F9A}"/>
              </a:ext>
            </a:extLst>
          </p:cNvPr>
          <p:cNvCxnSpPr>
            <a:cxnSpLocks/>
          </p:cNvCxnSpPr>
          <p:nvPr/>
        </p:nvCxnSpPr>
        <p:spPr bwMode="auto">
          <a:xfrm flipV="1">
            <a:off x="8702500" y="2765096"/>
            <a:ext cx="171348" cy="19870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2C075B4-4241-4638-8DAF-CA31CA47E6DB}"/>
              </a:ext>
            </a:extLst>
          </p:cNvPr>
          <p:cNvCxnSpPr>
            <a:cxnSpLocks/>
          </p:cNvCxnSpPr>
          <p:nvPr/>
        </p:nvCxnSpPr>
        <p:spPr bwMode="auto">
          <a:xfrm>
            <a:off x="8873848" y="2765093"/>
            <a:ext cx="100000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74357-1AF9-439A-A6A4-CB21A989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4924" y="599718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OR-TOOLS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biến và miền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4BAB1-F109-48E7-822D-3CED8EC68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540" y="2833483"/>
            <a:ext cx="6230219" cy="29245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6C6AC-B49B-4DBD-98B9-C544101B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4924" y="593618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OR-TOOLS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3310655" cy="492052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các ràng buộc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CF77B-2E67-4AF6-85B6-51050A4AE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464" y="2166263"/>
            <a:ext cx="4698359" cy="43532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48F6B-3CE1-4CA4-81F2-E9F9C7B4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4924" y="5974106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83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OR-TOOLS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3310655" cy="492052"/>
          </a:xfrm>
        </p:spPr>
        <p:txBody>
          <a:bodyPr>
            <a:normAutofit fontScale="925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đối 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ợng tối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9EC4A-EE94-4810-9D01-3009D3511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972" y="2828925"/>
            <a:ext cx="4867954" cy="34580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DF532-08BE-478C-BC32-86B840EB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3830" y="595387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471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1328958-14dd-490d-9bef-36e05772272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C59F5A38117740943B8FF3EDCD6F2C" ma:contentTypeVersion="13" ma:contentTypeDescription="Create a new document." ma:contentTypeScope="" ma:versionID="6409bc6485ebde2668a8522c5cbeccd2">
  <xsd:schema xmlns:xsd="http://www.w3.org/2001/XMLSchema" xmlns:xs="http://www.w3.org/2001/XMLSchema" xmlns:p="http://schemas.microsoft.com/office/2006/metadata/properties" xmlns:ns3="f1328958-14dd-490d-9bef-36e057722720" xmlns:ns4="9205abd2-4666-4b5e-aa92-3b275006cfaf" targetNamespace="http://schemas.microsoft.com/office/2006/metadata/properties" ma:root="true" ma:fieldsID="2798265c3618f62b651bbdb16e9e9cc3" ns3:_="" ns4:_="">
    <xsd:import namespace="f1328958-14dd-490d-9bef-36e057722720"/>
    <xsd:import namespace="9205abd2-4666-4b5e-aa92-3b275006cf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328958-14dd-490d-9bef-36e0577227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5abd2-4666-4b5e-aa92-3b275006cfa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http://purl.org/dc/dcmitype/"/>
    <ds:schemaRef ds:uri="f1328958-14dd-490d-9bef-36e057722720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9205abd2-4666-4b5e-aa92-3b275006cfa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FFBE1FB-009B-43CF-84EC-D319EE8F96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328958-14dd-490d-9bef-36e057722720"/>
    <ds:schemaRef ds:uri="9205abd2-4666-4b5e-aa92-3b275006cf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2365</Words>
  <Application>Microsoft Office PowerPoint</Application>
  <PresentationFormat>Widescreen</PresentationFormat>
  <Paragraphs>264</Paragraphs>
  <Slides>17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Open Sans Light</vt:lpstr>
      <vt:lpstr>Segoe UI</vt:lpstr>
      <vt:lpstr>Times New Roman</vt:lpstr>
      <vt:lpstr>Trebuchet MS</vt:lpstr>
      <vt:lpstr>Berlin</vt:lpstr>
      <vt:lpstr>Equation.DSMT4</vt:lpstr>
      <vt:lpstr>ĐỀ TÀI 17:  BIN PACKING LOWER, UPPER BOUND </vt:lpstr>
      <vt:lpstr>NỘI DUNG</vt:lpstr>
      <vt:lpstr>MÔ TẢ VẤN ĐỀ </vt:lpstr>
      <vt:lpstr>MÔ HÌNH HÓA </vt:lpstr>
      <vt:lpstr>MÔ HÌNH HÓA </vt:lpstr>
      <vt:lpstr>CÁC HƯỚNG GIẢI QUYẾT</vt:lpstr>
      <vt:lpstr>OR-TOOLS</vt:lpstr>
      <vt:lpstr>OR-TOOLS</vt:lpstr>
      <vt:lpstr>OR-TOOLS</vt:lpstr>
      <vt:lpstr>Choco-solver</vt:lpstr>
      <vt:lpstr>Choco-solver</vt:lpstr>
      <vt:lpstr>Choco-solver</vt:lpstr>
      <vt:lpstr>Localsearch</vt:lpstr>
      <vt:lpstr>Kết quả và nhận xét</vt:lpstr>
      <vt:lpstr>Kết quả và nhận xét</vt:lpstr>
      <vt:lpstr>Kết quả và nhận xét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2020-06-16T06:27:01Z</dcterms:created>
  <dcterms:modified xsi:type="dcterms:W3CDTF">2020-06-17T09:59:56Z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0x01010049C59F5A38117740943B8FF3EDCD6F2C</vt:lpwstr>
  </property>
</Properties>
</file>