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75F"/>
    <a:srgbClr val="DC255E"/>
    <a:srgbClr val="D92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2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18/03/20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4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1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3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18/03/20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62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5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1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63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44E5-93D9-C14E-96B8-3851E51A9DF2}" type="datetimeFigureOut">
              <a:t>18/03/20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95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microsoft.com/office/2007/relationships/media" Target="../media/media3.mp4"/><Relationship Id="rId6" Type="http://schemas.openxmlformats.org/officeDocument/2006/relationships/video" Target="../media/media3.mp4"/><Relationship Id="rId7" Type="http://schemas.microsoft.com/office/2007/relationships/media" Target="../media/media4.mp4"/><Relationship Id="rId8" Type="http://schemas.openxmlformats.org/officeDocument/2006/relationships/video" Target="../media/media4.mp4"/><Relationship Id="rId9" Type="http://schemas.openxmlformats.org/officeDocument/2006/relationships/slideLayout" Target="../slideLayouts/slideLayout7.xml"/><Relationship Id="rId10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NucDis_EMS_m-EC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50057" y="1043842"/>
            <a:ext cx="3202220" cy="2959398"/>
          </a:xfrm>
          <a:prstGeom prst="rect">
            <a:avLst/>
          </a:prstGeom>
        </p:spPr>
      </p:pic>
      <p:pic>
        <p:nvPicPr>
          <p:cNvPr id="12" name="CellNuclei_30s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5323" y="1025249"/>
            <a:ext cx="3556000" cy="31242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82182" y="196716"/>
            <a:ext cx="6835150" cy="1077218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965200">
              <a:schemeClr val="bg1"/>
            </a:glow>
            <a:softEdge rad="431800"/>
          </a:effectLst>
        </p:spPr>
        <p:txBody>
          <a:bodyPr wrap="square">
            <a:spAutoFit/>
          </a:bodyPr>
          <a:lstStyle/>
          <a:p>
            <a:r>
              <a:rPr lang="en-GB" altLang="ja-JP" sz="3200" b="1">
                <a:solidFill>
                  <a:srgbClr val="D1275F"/>
                </a:solidFill>
                <a:latin typeface="Century Gothic"/>
                <a:cs typeface="Century Gothic"/>
              </a:rPr>
              <a:t>Cell nucleus visualization with </a:t>
            </a:r>
          </a:p>
          <a:p>
            <a:r>
              <a:rPr lang="en-GB" altLang="ja-JP" sz="3200" b="1">
                <a:solidFill>
                  <a:srgbClr val="D1275F"/>
                </a:solidFill>
                <a:latin typeface="Century Gothic"/>
                <a:cs typeface="Century Gothic"/>
              </a:rPr>
              <a:t>phenotypic characteristics</a:t>
            </a:r>
            <a:r>
              <a:rPr lang="ja-JP" altLang="ja-JP" sz="3200" b="1">
                <a:solidFill>
                  <a:srgbClr val="D1275F"/>
                </a:solidFill>
                <a:effectLst/>
                <a:latin typeface="Century Gothic"/>
                <a:cs typeface="Century Gothic"/>
              </a:rPr>
              <a:t> </a:t>
            </a:r>
            <a:endParaRPr lang="ja-JP" altLang="en-US" sz="3200" b="1">
              <a:solidFill>
                <a:srgbClr val="D1275F"/>
              </a:solidFill>
              <a:latin typeface="Century Gothic"/>
              <a:cs typeface="Century Gothic"/>
            </a:endParaRPr>
          </a:p>
        </p:txBody>
      </p:sp>
      <p:pic>
        <p:nvPicPr>
          <p:cNvPr id="14" name="NucMov_AB.mp4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63169" y="3685388"/>
            <a:ext cx="2953763" cy="2981369"/>
          </a:xfrm>
          <a:prstGeom prst="rect">
            <a:avLst/>
          </a:prstGeom>
        </p:spPr>
      </p:pic>
      <p:pic>
        <p:nvPicPr>
          <p:cNvPr id="15" name="NucPos_ABp_dv_f.mp4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814309" y="3685388"/>
            <a:ext cx="3437968" cy="32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0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5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3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45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31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31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ホワイト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6</Words>
  <Application>Microsoft Macintosh PowerPoint</Application>
  <PresentationFormat>画面に合わせる (4:3)</PresentationFormat>
  <Paragraphs>2</Paragraphs>
  <Slides>1</Slides>
  <Notes>0</Notes>
  <HiddenSlides>0</HiddenSlides>
  <MMClips>4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Nagai Sayaka</dc:creator>
  <cp:lastModifiedBy>Nagai Sayaka</cp:lastModifiedBy>
  <cp:revision>5</cp:revision>
  <dcterms:created xsi:type="dcterms:W3CDTF">2018-03-20T05:18:16Z</dcterms:created>
  <dcterms:modified xsi:type="dcterms:W3CDTF">2018-03-20T06:23:34Z</dcterms:modified>
</cp:coreProperties>
</file>