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75F"/>
    <a:srgbClr val="DC255E"/>
    <a:srgbClr val="D92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  <a:pPr/>
              <a:t>18/04/02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14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18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35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  <a:pPr/>
              <a:t>18/04/02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62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12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7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6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44E5-93D9-C14E-96B8-3851E51A9DF2}" type="datetimeFigureOut">
              <a:t>18/04/02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B475-73C6-B147-A680-9FBB46CDFD7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5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" Type="http://schemas.microsoft.com/office/2007/relationships/media" Target="../media/media1.mp4"/><Relationship Id="rId2" Type="http://schemas.openxmlformats.org/officeDocument/2006/relationships/video" Target="../media/media1.mp4"/><Relationship Id="rId3" Type="http://schemas.microsoft.com/office/2007/relationships/media" Target="../media/media2.mp4"/><Relationship Id="rId4" Type="http://schemas.openxmlformats.org/officeDocument/2006/relationships/video" Target="../media/media2.mp4"/><Relationship Id="rId5" Type="http://schemas.microsoft.com/office/2007/relationships/media" Target="../media/media3.mp4"/><Relationship Id="rId6" Type="http://schemas.openxmlformats.org/officeDocument/2006/relationships/video" Target="../media/media3.mp4"/><Relationship Id="rId7" Type="http://schemas.microsoft.com/office/2007/relationships/media" Target="../media/media4.mp4"/><Relationship Id="rId8" Type="http://schemas.openxmlformats.org/officeDocument/2006/relationships/video" Target="../media/media4.mp4"/><Relationship Id="rId9" Type="http://schemas.openxmlformats.org/officeDocument/2006/relationships/slideLayout" Target="../slideLayouts/slideLayout7.xml"/><Relationship Id="rId10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NucDis_EMS_m-EC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16150" y="4361710"/>
            <a:ext cx="2487270" cy="2298662"/>
          </a:xfrm>
          <a:prstGeom prst="rect">
            <a:avLst/>
          </a:prstGeom>
        </p:spPr>
      </p:pic>
      <p:pic>
        <p:nvPicPr>
          <p:cNvPr id="12" name="CellNuclei_30s.mp4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687780" y="2419816"/>
            <a:ext cx="2324416" cy="2042166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282182" y="196716"/>
            <a:ext cx="6835150" cy="1077218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965200">
              <a:schemeClr val="bg1"/>
            </a:glow>
            <a:softEdge rad="431800"/>
          </a:effectLst>
        </p:spPr>
        <p:txBody>
          <a:bodyPr wrap="square">
            <a:spAutoFit/>
          </a:bodyPr>
          <a:lstStyle/>
          <a:p>
            <a:r>
              <a:rPr lang="en-GB" altLang="ja-JP" sz="3200" b="1">
                <a:solidFill>
                  <a:srgbClr val="D1275F"/>
                </a:solidFill>
                <a:latin typeface="Century Gothic"/>
                <a:cs typeface="Century Gothic"/>
              </a:rPr>
              <a:t>Cell nucleus visualization with </a:t>
            </a:r>
          </a:p>
          <a:p>
            <a:r>
              <a:rPr lang="en-GB" altLang="ja-JP" sz="3200" b="1">
                <a:solidFill>
                  <a:srgbClr val="D1275F"/>
                </a:solidFill>
                <a:latin typeface="Century Gothic"/>
                <a:cs typeface="Century Gothic"/>
              </a:rPr>
              <a:t>phenotypic characteristics</a:t>
            </a:r>
            <a:r>
              <a:rPr lang="ja-JP" altLang="ja-JP" sz="3200" b="1">
                <a:solidFill>
                  <a:srgbClr val="D1275F"/>
                </a:solidFill>
                <a:effectLst/>
                <a:latin typeface="Century Gothic"/>
                <a:cs typeface="Century Gothic"/>
              </a:rPr>
              <a:t> </a:t>
            </a:r>
            <a:endParaRPr lang="ja-JP" altLang="en-US" sz="3200" b="1">
              <a:solidFill>
                <a:srgbClr val="D1275F"/>
              </a:solidFill>
              <a:latin typeface="Century Gothic"/>
              <a:cs typeface="Century Gothic"/>
            </a:endParaRPr>
          </a:p>
        </p:txBody>
      </p:sp>
      <p:pic>
        <p:nvPicPr>
          <p:cNvPr id="14" name="NucMov_AB.mp4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33050" y="4515472"/>
            <a:ext cx="2217474" cy="2238199"/>
          </a:xfrm>
          <a:prstGeom prst="rect">
            <a:avLst/>
          </a:prstGeom>
        </p:spPr>
      </p:pic>
      <p:pic>
        <p:nvPicPr>
          <p:cNvPr id="15" name="NucPos_ABp_dv_f.mp4">
            <a:hlinkClick r:id="" action="ppaction://media"/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373074" y="4452143"/>
            <a:ext cx="2418736" cy="2301528"/>
          </a:xfrm>
          <a:prstGeom prst="rect">
            <a:avLst/>
          </a:prstGeom>
        </p:spPr>
      </p:pic>
      <p:pic>
        <p:nvPicPr>
          <p:cNvPr id="2" name="図 1" descr="screenshot_174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7" y="1516668"/>
            <a:ext cx="3716678" cy="2487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テキスト ボックス 2"/>
          <p:cNvSpPr txBox="1"/>
          <p:nvPr/>
        </p:nvSpPr>
        <p:spPr>
          <a:xfrm>
            <a:off x="4795970" y="1455123"/>
            <a:ext cx="3742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l"/>
            </a:pPr>
            <a:r>
              <a:rPr lang="en-US" altLang="ja-JP" sz="2400" b="1">
                <a:solidFill>
                  <a:srgbClr val="DC255E"/>
                </a:solidFill>
                <a:latin typeface="Helvetica"/>
                <a:cs typeface="Helvetica"/>
              </a:rPr>
              <a:t>Elucidation of </a:t>
            </a:r>
          </a:p>
          <a:p>
            <a:r>
              <a:rPr lang="en-US" altLang="ja-JP" sz="2400" b="1">
                <a:solidFill>
                  <a:srgbClr val="DC255E"/>
                </a:solidFill>
                <a:latin typeface="Helvetica"/>
                <a:cs typeface="Helvetica"/>
              </a:rPr>
              <a:t>    biological mechanism </a:t>
            </a:r>
            <a:endParaRPr kumimoji="1" lang="ja-JP" altLang="en-US" sz="2400" b="1">
              <a:solidFill>
                <a:srgbClr val="DC255E"/>
              </a:solidFill>
              <a:latin typeface="Helvetica"/>
              <a:cs typeface="Helvetica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="" xmlns:a16="http://schemas.microsoft.com/office/drawing/2014/main" id="{D4A982FE-1910-AF49-A0F9-ABFF13276244}"/>
              </a:ext>
            </a:extLst>
          </p:cNvPr>
          <p:cNvSpPr/>
          <p:nvPr/>
        </p:nvSpPr>
        <p:spPr>
          <a:xfrm>
            <a:off x="711208" y="2657137"/>
            <a:ext cx="2625534" cy="1364616"/>
          </a:xfrm>
          <a:prstGeom prst="roundRect">
            <a:avLst>
              <a:gd name="adj" fmla="val 8792"/>
            </a:avLst>
          </a:prstGeom>
          <a:noFill/>
          <a:ln w="38100">
            <a:solidFill>
              <a:srgbClr val="FC263B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5716" y="4062857"/>
            <a:ext cx="330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>
                <a:solidFill>
                  <a:srgbClr val="D9254B"/>
                </a:solidFill>
                <a:latin typeface="Helvetica"/>
                <a:cs typeface="Helvetica"/>
              </a:rPr>
              <a:t>Cell nucleus visualization</a:t>
            </a:r>
            <a:endParaRPr kumimoji="1" lang="ja-JP" altLang="en-US" sz="2000" b="1">
              <a:solidFill>
                <a:srgbClr val="D9254B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300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5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36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45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131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31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ホワイ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14</Words>
  <Application>Microsoft Macintosh PowerPoint</Application>
  <PresentationFormat>画面に合わせる (4:3)</PresentationFormat>
  <Paragraphs>5</Paragraphs>
  <Slides>1</Slides>
  <Notes>0</Notes>
  <HiddenSlides>0</HiddenSlides>
  <MMClips>4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Nagai Sayaka</dc:creator>
  <cp:lastModifiedBy>Nagai Sayaka</cp:lastModifiedBy>
  <cp:revision>6</cp:revision>
  <dcterms:created xsi:type="dcterms:W3CDTF">2018-03-20T05:18:16Z</dcterms:created>
  <dcterms:modified xsi:type="dcterms:W3CDTF">2018-04-02T14:43:21Z</dcterms:modified>
</cp:coreProperties>
</file>