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3F81A-AC59-BC9D-D5B5-AD9F2392C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03176-2D77-ACBF-2393-FC357C467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68010-5EF0-6D24-4BAE-32726C34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E065-72CC-40A5-8F1B-AD448A7D2C97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4EE67-232C-A674-21EB-26F0DEE58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2A73D-6537-EF6A-6AEA-23B9CD61D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2D39-4411-4B6D-9525-3E41C49D4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209E2-F7B6-9612-CAE8-28361394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2448B-7EFB-8C93-4FC8-DB03E95D1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7CF32-34AE-33B3-92F5-85DF0C5B2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E065-72CC-40A5-8F1B-AD448A7D2C97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36950-B4AD-65AC-51ED-DF0A8FC6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78FE9-992F-305F-99A0-0DA6B1DA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2D39-4411-4B6D-9525-3E41C49D4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4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909E27-D687-8B4B-E6B1-1E912774B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6235C-C402-5944-FC80-7AE9F58D2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24BA9-4951-0FF8-112A-76C42700F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E065-72CC-40A5-8F1B-AD448A7D2C97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E642F-F827-9F65-2176-F04B5893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916A3-E667-0F62-0EA5-81B265FC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2D39-4411-4B6D-9525-3E41C49D4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4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F2F4A-91B5-E04D-7CAE-A2E70F078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3C10E-E4BF-CB2B-42F7-91E264C48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A59FC-203C-E895-8E60-0B333EDA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E065-72CC-40A5-8F1B-AD448A7D2C97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B4CC3-FC7F-ECAC-A32A-6296B7897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58CD6-086E-7667-E157-49171F444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2D39-4411-4B6D-9525-3E41C49D4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BBFA-0DAD-CE82-238E-EA7862D3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74903-ADBB-2DA5-7B7B-D68724ACE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C3381-DBCF-39CA-722A-7F236B113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E065-72CC-40A5-8F1B-AD448A7D2C97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E105F-911B-C631-954C-2088EBF17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0699A-AAE6-6044-B109-E70ECD3C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2D39-4411-4B6D-9525-3E41C49D4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3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F2D27-949F-9078-0C4C-B486BA75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62AA8-D23F-1D69-16D2-3F6E8F620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C1D4E-88BA-C33C-4415-0F00D0F72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94B08-F629-83E5-A839-C4E3F4E1D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E065-72CC-40A5-8F1B-AD448A7D2C97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0632B-A6B9-059A-5009-946342AA1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3482F-FD5D-4756-8DE6-983664098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2D39-4411-4B6D-9525-3E41C49D4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81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98D8-DD50-E6B4-08BD-3D383C02F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7A9D5-7F13-4E91-59EB-86C4E9B40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AD0BE-DB84-AAD6-2CD9-A0ED51AA8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B93C1A-BF23-D22A-2810-6141B2E4D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DC2C5F-62F3-41A4-38AC-08ECA4335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8DFAB4-228C-F5B8-3EF9-D4E9B7F3A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E065-72CC-40A5-8F1B-AD448A7D2C97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72481D-00FC-21AB-2925-D8A89BAA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87F058-D76F-1682-94CA-6A042B38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2D39-4411-4B6D-9525-3E41C49D4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26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1F6A-026D-0051-035F-1F9952BAE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45295D-BF8C-DFD4-5D23-CA0EFD78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E065-72CC-40A5-8F1B-AD448A7D2C97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B2DD6-1527-E498-007A-00DAB269C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48FFB4-52D0-6422-CDBE-6C4BFF5C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2D39-4411-4B6D-9525-3E41C49D4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9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625395-76B2-C464-BD54-C9992221C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E065-72CC-40A5-8F1B-AD448A7D2C97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B027C-AE44-BC0D-574B-60BC0FC17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BEAC5-EA02-31FC-3C41-0F0B16C0C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2D39-4411-4B6D-9525-3E41C49D4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3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C660E-073D-C922-4B3E-B22EE372B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15359-798F-BBBC-CFA9-80F20FC80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44108-B897-B2EA-105A-5506E1DD1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F8EEC-78C9-FB00-6CD8-C19AEDFD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E065-72CC-40A5-8F1B-AD448A7D2C97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589E4-CC88-E80A-C7AA-7ACB8B46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CE00A-B3E0-4484-1F94-B483535C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2D39-4411-4B6D-9525-3E41C49D4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3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D5F7C-36AB-34B2-C8FB-1AFF4E3A2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A6F2C2-B22B-9E66-D2CD-B2A5BF8DF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E4220-144A-51FD-ABF0-CA9615F23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D7EF0-D6D0-08F2-A04F-355A6289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E065-72CC-40A5-8F1B-AD448A7D2C97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DD596-6EB3-7F51-BC01-DE8AD9F0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95F54-799B-AE75-00BA-6CAC66E3A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2D39-4411-4B6D-9525-3E41C49D4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6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259674-46B0-1D5A-118D-0024A5C31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B5F72-A4B5-F131-035E-934F7682F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AF119-E3D6-CBDD-6853-837808A1E6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05E065-72CC-40A5-8F1B-AD448A7D2C97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858BC-75C6-709C-97AD-579099956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B3D8F-920F-709C-291F-C52292E5F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3A2D39-4411-4B6D-9525-3E41C49D4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4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2DB22-6E94-08AF-912C-E5FFFCEB5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Quiz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27937-95D1-EC2A-C46C-84040C6F7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b="1"/>
              <a:t>A console-based application to manage quizzes using Python and MySQL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3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8659F1-9E44-676F-5268-EEB92385C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37187-3F84-E909-ACC9-41BE3AB9D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altLang="en-US" sz="4800" b="1">
                <a:latin typeface="Arial" panose="020B0604020202020204" pitchFamily="34" charset="0"/>
              </a:rPr>
              <a:t>Database Overview</a:t>
            </a:r>
            <a:endParaRPr lang="en-US" sz="48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588655-0961-EF5B-6455-E3312148CA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81728" y="1280160"/>
            <a:ext cx="6894576" cy="14630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Functionality: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9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Tables Used: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9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quizzes: Stores quiz metadata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9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questions: Stores individual questions linked to quizzes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en-US" alt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en-US" alt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D998CB-D687-1367-7297-DB556DEDA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74" y="2868500"/>
            <a:ext cx="11604538" cy="324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44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47688B-A2CC-48D7-3171-E3D43F377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332941-2733-2187-9155-45E6EC5E0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altLang="en-US" sz="4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altLang="en-US" sz="4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D5806F-8572-945F-D231-787529E230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26418" y="552091"/>
            <a:ext cx="6224335" cy="54315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200" dirty="0"/>
              <a:t>This application allows users to create, view, update, delete, search, and export quizzes.</a:t>
            </a:r>
            <a:br>
              <a:rPr lang="en-US" sz="2200" dirty="0"/>
            </a:br>
            <a:r>
              <a:rPr lang="en-US" sz="2200" dirty="0"/>
              <a:t>It supports multiple-choice questions and stores all data in a MySQL database.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871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46DDC4-8C44-8323-BE41-1FC5E7E6D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US" altLang="en-US" sz="3700" b="1" dirty="0">
                <a:latin typeface="Arial" panose="020B0604020202020204" pitchFamily="34" charset="0"/>
              </a:rPr>
              <a:t>Technologies Used</a:t>
            </a:r>
            <a:br>
              <a:rPr lang="en-US" altLang="en-US" sz="3700" dirty="0">
                <a:latin typeface="Arial" panose="020B0604020202020204" pitchFamily="34" charset="0"/>
              </a:rPr>
            </a:br>
            <a:endParaRPr lang="en-US" sz="37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C1D729-52FE-C51A-1693-7C5B448EA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7034" y="2194102"/>
            <a:ext cx="4438036" cy="39085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Programming Language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Python 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Database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MySQL 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Libraries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pymysql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database connectivity csv for exporting quiz data 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Interface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Console-based CLI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8" name="Graphic 7" descr="Programmer">
            <a:extLst>
              <a:ext uri="{FF2B5EF4-FFF2-40B4-BE49-F238E27FC236}">
                <a16:creationId xmlns:a16="http://schemas.microsoft.com/office/drawing/2014/main" id="{EEC00EA6-4E02-AD11-D52F-6A63393B8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0610" y="1071282"/>
            <a:ext cx="4737650" cy="473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241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8DA4E5-445C-132E-AF96-E60D02CFE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976031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altLang="en-US" sz="5000" b="1" dirty="0">
                <a:latin typeface="Arial" panose="020B0604020202020204" pitchFamily="34" charset="0"/>
              </a:rPr>
              <a:t>Add Quiz</a:t>
            </a:r>
            <a:br>
              <a:rPr lang="en-US" altLang="en-US" sz="5000" b="1" dirty="0">
                <a:latin typeface="Arial" panose="020B0604020202020204" pitchFamily="34" charset="0"/>
              </a:rPr>
            </a:br>
            <a:endParaRPr lang="en-US" sz="50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87FF8FE-C44F-9356-038E-261DFD3E37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0936" y="2660904"/>
            <a:ext cx="4818888" cy="35478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Functionality: </a:t>
            </a:r>
          </a:p>
          <a:p>
            <a:pPr marL="457200" marR="0" lvl="1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 subject, marks per question, and number of questions </a:t>
            </a:r>
          </a:p>
          <a:p>
            <a:pPr marL="457200" marR="0" lvl="1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 each question with four options and correct answer 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is stored in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quizzes and questions tables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en-US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en-US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86CD5D8-25C4-0D70-869A-36C7D23EF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824" y="859627"/>
            <a:ext cx="6285928" cy="513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47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0D5B45-9993-97FB-2AC8-D455966CD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1A8F08-5D6A-48F4-F983-079DD354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altLang="en-US" sz="3700" b="1">
                <a:latin typeface="Arial" panose="020B0604020202020204" pitchFamily="34" charset="0"/>
              </a:rPr>
              <a:t>View Quizzes</a:t>
            </a:r>
            <a:br>
              <a:rPr lang="en-US" altLang="en-US" sz="3700" b="1">
                <a:latin typeface="Arial" panose="020B0604020202020204" pitchFamily="34" charset="0"/>
              </a:rPr>
            </a:br>
            <a:endParaRPr lang="en-US" sz="370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BF2280-DDDA-DF7F-90A1-A4B9C89E31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54296" y="859261"/>
            <a:ext cx="6894576" cy="14630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Functionality: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Displays all quizzes from the database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Shows quiz ID, subject, marks per question, and total questions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0120B9-144C-6784-4794-9A07B1678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936" y="2632921"/>
            <a:ext cx="10917936" cy="32753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385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1A3C56-3315-B7D2-0932-CCD55A428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7E8B2-BF3A-4D68-E5A1-8859FA92F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altLang="en-US" sz="4100" b="1" dirty="0">
                <a:latin typeface="Arial" panose="020B0604020202020204" pitchFamily="34" charset="0"/>
              </a:rPr>
              <a:t>Update Quiz</a:t>
            </a:r>
            <a:br>
              <a:rPr lang="en-US" altLang="en-US" sz="4100" b="1" dirty="0">
                <a:latin typeface="Arial" panose="020B0604020202020204" pitchFamily="34" charset="0"/>
              </a:rPr>
            </a:br>
            <a:endParaRPr lang="en-US" sz="4100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C103959-CEC9-D971-8302-3AF2ABF142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66488" y="827896"/>
            <a:ext cx="6894576" cy="14630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Functionality: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9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Select quiz by ID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9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Add extra questions to an existing quiz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9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question includes options and correct answer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en-US" alt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computer screen with white text&#10;&#10;AI-generated content may be incorrect.">
            <a:extLst>
              <a:ext uri="{FF2B5EF4-FFF2-40B4-BE49-F238E27FC236}">
                <a16:creationId xmlns:a16="http://schemas.microsoft.com/office/drawing/2014/main" id="{8C9C6F80-5956-A35D-818C-055657BDA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37" y="2290936"/>
            <a:ext cx="10629134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52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041081-A893-16E9-3C34-8F67B36D4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6D46D-58B8-4177-CF8C-02BB474D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en-US" altLang="en-US" sz="3200" b="1">
                <a:latin typeface="Arial" panose="020B0604020202020204" pitchFamily="34" charset="0"/>
              </a:rPr>
              <a:t>Delete Quiz</a:t>
            </a:r>
            <a:br>
              <a:rPr lang="en-US" altLang="en-US" sz="3200" b="1">
                <a:latin typeface="Arial" panose="020B0604020202020204" pitchFamily="34" charset="0"/>
              </a:rPr>
            </a:br>
            <a:endParaRPr lang="en-US" sz="3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BDCFEA-909E-B9BD-87C0-F0776EBD94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26454" y="918577"/>
            <a:ext cx="6053160" cy="15358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Functionality: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5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Delete quiz by ID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5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Removes both quiz and its associated questions from the database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Screenshot Placeholder: Add screenshot of delete confirmation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en-US" alt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A black rectangle with white text&#10;&#10;AI-generated content may be incorrect.">
            <a:extLst>
              <a:ext uri="{FF2B5EF4-FFF2-40B4-BE49-F238E27FC236}">
                <a16:creationId xmlns:a16="http://schemas.microsoft.com/office/drawing/2014/main" id="{5B01A5F1-851F-406B-3951-8B9F9ACB1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79" b="-1"/>
          <a:stretch>
            <a:fillRect/>
          </a:stretch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80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A8A097-58DB-CFE5-A0CC-693925A1B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12AEB-90A2-F3E2-2EB4-2FE42F068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altLang="en-US" sz="3700" b="1">
                <a:latin typeface="Arial" panose="020B0604020202020204" pitchFamily="34" charset="0"/>
              </a:rPr>
              <a:t>Search Quizz</a:t>
            </a:r>
            <a:br>
              <a:rPr lang="en-US" altLang="en-US" sz="3700" b="1">
                <a:latin typeface="Arial" panose="020B0604020202020204" pitchFamily="34" charset="0"/>
              </a:rPr>
            </a:br>
            <a:endParaRPr lang="en-US" sz="37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2E6F2F-995D-E676-2975-FE265CD348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66488" y="951704"/>
            <a:ext cx="6894576" cy="14630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Functionality: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9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Search by quiz ID or subject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9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Displays quiz details and all associated questions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9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Screenshot Placeholder: Add screenshot of search results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en-US" alt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10C70B7F-4434-5319-3956-6DEAC90F6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58" y="2468880"/>
            <a:ext cx="10983684" cy="394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88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015F27-AAA7-8965-9474-D0E32CCFA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E259B-F0FF-70A4-C310-5F2C9465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altLang="en-US" sz="5400" b="1">
                <a:latin typeface="Arial" panose="020B0604020202020204" pitchFamily="34" charset="0"/>
              </a:rPr>
              <a:t>Export Quiz</a:t>
            </a:r>
            <a:endParaRPr lang="en-US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1D719C0-D929-99D5-F1DB-78837BF78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5" y="979714"/>
            <a:ext cx="7060857" cy="3142081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58E3CBD0-85DE-510D-AD92-74377504DD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54296" y="4798577"/>
            <a:ext cx="6894576" cy="14284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Functionality: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20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Search by quiz ID or subject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Displays quiz details and all associated questions</a:t>
            </a:r>
            <a:endParaRPr lang="en-US" altLang="en-US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en-US" altLang="en-US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22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en-US" altLang="en-US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533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259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Times New Roman</vt:lpstr>
      <vt:lpstr>Office Theme</vt:lpstr>
      <vt:lpstr>Quiz Management System</vt:lpstr>
      <vt:lpstr>Introduction </vt:lpstr>
      <vt:lpstr>Technologies Used </vt:lpstr>
      <vt:lpstr>Add Quiz </vt:lpstr>
      <vt:lpstr>View Quizzes </vt:lpstr>
      <vt:lpstr>Update Quiz </vt:lpstr>
      <vt:lpstr>Delete Quiz </vt:lpstr>
      <vt:lpstr>Search Quizz </vt:lpstr>
      <vt:lpstr>Export Quiz</vt:lpstr>
      <vt:lpstr>Database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Sayali Powar</dc:creator>
  <cp:lastModifiedBy>Sayali Powar</cp:lastModifiedBy>
  <cp:revision>1</cp:revision>
  <dcterms:created xsi:type="dcterms:W3CDTF">2025-09-19T02:52:58Z</dcterms:created>
  <dcterms:modified xsi:type="dcterms:W3CDTF">2025-09-19T03:14:08Z</dcterms:modified>
</cp:coreProperties>
</file>