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4BFEE5-730E-41CF-A0DF-0C5151059C0D}" v="1" dt="2025-09-19T03:41:35.218"/>
    <p1510:client id="{F25133DE-73A1-4495-B0CB-3949EAF9A3F2}" v="23" dt="2025-09-19T03:17:16.0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li Powar" userId="05418533-cd1d-4d12-9cb9-6f14b11a7750" providerId="ADAL" clId="{D14BFEE5-730E-41CF-A0DF-0C5151059C0D}"/>
    <pc:docChg chg="undo custSel modSld">
      <pc:chgData name="Sayali Powar" userId="05418533-cd1d-4d12-9cb9-6f14b11a7750" providerId="ADAL" clId="{D14BFEE5-730E-41CF-A0DF-0C5151059C0D}" dt="2025-09-19T03:42:41.696" v="82"/>
      <pc:docMkLst>
        <pc:docMk/>
      </pc:docMkLst>
      <pc:sldChg chg="addSp modSp mod setBg addAnim">
        <pc:chgData name="Sayali Powar" userId="05418533-cd1d-4d12-9cb9-6f14b11a7750" providerId="ADAL" clId="{D14BFEE5-730E-41CF-A0DF-0C5151059C0D}" dt="2025-09-19T03:42:41.696" v="82"/>
        <pc:sldMkLst>
          <pc:docMk/>
          <pc:sldMk cId="2727164357" sldId="256"/>
        </pc:sldMkLst>
        <pc:spChg chg="mod">
          <ac:chgData name="Sayali Powar" userId="05418533-cd1d-4d12-9cb9-6f14b11a7750" providerId="ADAL" clId="{D14BFEE5-730E-41CF-A0DF-0C5151059C0D}" dt="2025-09-19T03:42:41.695" v="81" actId="26606"/>
          <ac:spMkLst>
            <pc:docMk/>
            <pc:sldMk cId="2727164357" sldId="256"/>
            <ac:spMk id="2" creationId="{6A9E2A92-F1C2-F3D0-CD0F-80FE903E6901}"/>
          </ac:spMkLst>
        </pc:spChg>
        <pc:spChg chg="add">
          <ac:chgData name="Sayali Powar" userId="05418533-cd1d-4d12-9cb9-6f14b11a7750" providerId="ADAL" clId="{D14BFEE5-730E-41CF-A0DF-0C5151059C0D}" dt="2025-09-19T03:42:41.695" v="81" actId="26606"/>
          <ac:spMkLst>
            <pc:docMk/>
            <pc:sldMk cId="2727164357" sldId="256"/>
            <ac:spMk id="7" creationId="{943CAA20-3569-4189-9E48-239A229A86CA}"/>
          </ac:spMkLst>
        </pc:spChg>
        <pc:spChg chg="add">
          <ac:chgData name="Sayali Powar" userId="05418533-cd1d-4d12-9cb9-6f14b11a7750" providerId="ADAL" clId="{D14BFEE5-730E-41CF-A0DF-0C5151059C0D}" dt="2025-09-19T03:42:41.695" v="81" actId="26606"/>
          <ac:spMkLst>
            <pc:docMk/>
            <pc:sldMk cId="2727164357" sldId="256"/>
            <ac:spMk id="9" creationId="{DA542B6D-E775-4832-91DC-2D20F857813A}"/>
          </ac:spMkLst>
        </pc:spChg>
      </pc:sldChg>
      <pc:sldChg chg="addSp delSp modSp mod setBg">
        <pc:chgData name="Sayali Powar" userId="05418533-cd1d-4d12-9cb9-6f14b11a7750" providerId="ADAL" clId="{D14BFEE5-730E-41CF-A0DF-0C5151059C0D}" dt="2025-09-19T03:35:47.563" v="17" actId="1076"/>
        <pc:sldMkLst>
          <pc:docMk/>
          <pc:sldMk cId="2016255697" sldId="257"/>
        </pc:sldMkLst>
        <pc:spChg chg="mod">
          <ac:chgData name="Sayali Powar" userId="05418533-cd1d-4d12-9cb9-6f14b11a7750" providerId="ADAL" clId="{D14BFEE5-730E-41CF-A0DF-0C5151059C0D}" dt="2025-09-19T03:35:43.374" v="16" actId="1076"/>
          <ac:spMkLst>
            <pc:docMk/>
            <pc:sldMk cId="2016255697" sldId="257"/>
            <ac:spMk id="3" creationId="{C0F05E97-0B9B-A797-7839-9CD0F2ED01D2}"/>
          </ac:spMkLst>
        </pc:spChg>
        <pc:spChg chg="add mod">
          <ac:chgData name="Sayali Powar" userId="05418533-cd1d-4d12-9cb9-6f14b11a7750" providerId="ADAL" clId="{D14BFEE5-730E-41CF-A0DF-0C5151059C0D}" dt="2025-09-19T03:35:47.563" v="17" actId="1076"/>
          <ac:spMkLst>
            <pc:docMk/>
            <pc:sldMk cId="2016255697" sldId="257"/>
            <ac:spMk id="5" creationId="{38DCF78F-1AD6-A750-A5E6-61D5D7CF31CE}"/>
          </ac:spMkLst>
        </pc:spChg>
        <pc:spChg chg="add del">
          <ac:chgData name="Sayali Powar" userId="05418533-cd1d-4d12-9cb9-6f14b11a7750" providerId="ADAL" clId="{D14BFEE5-730E-41CF-A0DF-0C5151059C0D}" dt="2025-09-19T03:35:34.569" v="13" actId="26606"/>
          <ac:spMkLst>
            <pc:docMk/>
            <pc:sldMk cId="2016255697" sldId="257"/>
            <ac:spMk id="9" creationId="{743AA782-23D1-4521-8CAD-47662984AA08}"/>
          </ac:spMkLst>
        </pc:spChg>
        <pc:spChg chg="add del">
          <ac:chgData name="Sayali Powar" userId="05418533-cd1d-4d12-9cb9-6f14b11a7750" providerId="ADAL" clId="{D14BFEE5-730E-41CF-A0DF-0C5151059C0D}" dt="2025-09-19T03:35:34.569" v="13" actId="26606"/>
          <ac:spMkLst>
            <pc:docMk/>
            <pc:sldMk cId="2016255697" sldId="257"/>
            <ac:spMk id="11" creationId="{71877DBC-BB60-40F0-AC93-2ACDBAAE60CE}"/>
          </ac:spMkLst>
        </pc:spChg>
        <pc:spChg chg="add del">
          <ac:chgData name="Sayali Powar" userId="05418533-cd1d-4d12-9cb9-6f14b11a7750" providerId="ADAL" clId="{D14BFEE5-730E-41CF-A0DF-0C5151059C0D}" dt="2025-09-19T03:35:34.554" v="12" actId="26606"/>
          <ac:spMkLst>
            <pc:docMk/>
            <pc:sldMk cId="2016255697" sldId="257"/>
            <ac:spMk id="16" creationId="{2B97F24A-32CE-4C1C-A50D-3016B394DCFB}"/>
          </ac:spMkLst>
        </pc:spChg>
        <pc:spChg chg="add del">
          <ac:chgData name="Sayali Powar" userId="05418533-cd1d-4d12-9cb9-6f14b11a7750" providerId="ADAL" clId="{D14BFEE5-730E-41CF-A0DF-0C5151059C0D}" dt="2025-09-19T03:35:34.554" v="12" actId="26606"/>
          <ac:spMkLst>
            <pc:docMk/>
            <pc:sldMk cId="2016255697" sldId="257"/>
            <ac:spMk id="18" creationId="{CD8B4F24-440B-49E9-B85D-733523DC064B}"/>
          </ac:spMkLst>
        </pc:spChg>
        <pc:spChg chg="add">
          <ac:chgData name="Sayali Powar" userId="05418533-cd1d-4d12-9cb9-6f14b11a7750" providerId="ADAL" clId="{D14BFEE5-730E-41CF-A0DF-0C5151059C0D}" dt="2025-09-19T03:35:34.569" v="13" actId="26606"/>
          <ac:spMkLst>
            <pc:docMk/>
            <pc:sldMk cId="2016255697" sldId="257"/>
            <ac:spMk id="20" creationId="{F821940F-7A1D-4ACC-85B4-A932898ABB37}"/>
          </ac:spMkLst>
        </pc:spChg>
        <pc:spChg chg="add">
          <ac:chgData name="Sayali Powar" userId="05418533-cd1d-4d12-9cb9-6f14b11a7750" providerId="ADAL" clId="{D14BFEE5-730E-41CF-A0DF-0C5151059C0D}" dt="2025-09-19T03:35:34.569" v="13" actId="26606"/>
          <ac:spMkLst>
            <pc:docMk/>
            <pc:sldMk cId="2016255697" sldId="257"/>
            <ac:spMk id="21" creationId="{16674508-81D3-48CF-96BF-7FC60EAA572A}"/>
          </ac:spMkLst>
        </pc:spChg>
        <pc:picChg chg="mod">
          <ac:chgData name="Sayali Powar" userId="05418533-cd1d-4d12-9cb9-6f14b11a7750" providerId="ADAL" clId="{D14BFEE5-730E-41CF-A0DF-0C5151059C0D}" dt="2025-09-19T03:35:40.417" v="15" actId="1076"/>
          <ac:picMkLst>
            <pc:docMk/>
            <pc:sldMk cId="2016255697" sldId="257"/>
            <ac:picMk id="4" creationId="{F0547802-3AF9-333E-082A-214306659806}"/>
          </ac:picMkLst>
        </pc:picChg>
      </pc:sldChg>
      <pc:sldChg chg="addSp modSp mod setBg">
        <pc:chgData name="Sayali Powar" userId="05418533-cd1d-4d12-9cb9-6f14b11a7750" providerId="ADAL" clId="{D14BFEE5-730E-41CF-A0DF-0C5151059C0D}" dt="2025-09-19T03:36:20.569" v="24" actId="5793"/>
        <pc:sldMkLst>
          <pc:docMk/>
          <pc:sldMk cId="611234984" sldId="258"/>
        </pc:sldMkLst>
        <pc:spChg chg="mod">
          <ac:chgData name="Sayali Powar" userId="05418533-cd1d-4d12-9cb9-6f14b11a7750" providerId="ADAL" clId="{D14BFEE5-730E-41CF-A0DF-0C5151059C0D}" dt="2025-09-19T03:36:20.569" v="24" actId="5793"/>
          <ac:spMkLst>
            <pc:docMk/>
            <pc:sldMk cId="611234984" sldId="258"/>
            <ac:spMk id="3" creationId="{A9885A37-3BDF-6B20-5933-32453301DDD2}"/>
          </ac:spMkLst>
        </pc:spChg>
        <pc:spChg chg="add">
          <ac:chgData name="Sayali Powar" userId="05418533-cd1d-4d12-9cb9-6f14b11a7750" providerId="ADAL" clId="{D14BFEE5-730E-41CF-A0DF-0C5151059C0D}" dt="2025-09-19T03:36:05.388" v="18" actId="26606"/>
          <ac:spMkLst>
            <pc:docMk/>
            <pc:sldMk cId="611234984" sldId="258"/>
            <ac:spMk id="9" creationId="{2B97F24A-32CE-4C1C-A50D-3016B394DCFB}"/>
          </ac:spMkLst>
        </pc:spChg>
        <pc:spChg chg="add">
          <ac:chgData name="Sayali Powar" userId="05418533-cd1d-4d12-9cb9-6f14b11a7750" providerId="ADAL" clId="{D14BFEE5-730E-41CF-A0DF-0C5151059C0D}" dt="2025-09-19T03:36:05.388" v="18" actId="26606"/>
          <ac:spMkLst>
            <pc:docMk/>
            <pc:sldMk cId="611234984" sldId="258"/>
            <ac:spMk id="11" creationId="{CD8B4F24-440B-49E9-B85D-733523DC064B}"/>
          </ac:spMkLst>
        </pc:spChg>
        <pc:picChg chg="mod">
          <ac:chgData name="Sayali Powar" userId="05418533-cd1d-4d12-9cb9-6f14b11a7750" providerId="ADAL" clId="{D14BFEE5-730E-41CF-A0DF-0C5151059C0D}" dt="2025-09-19T03:36:05.388" v="18" actId="26606"/>
          <ac:picMkLst>
            <pc:docMk/>
            <pc:sldMk cId="611234984" sldId="258"/>
            <ac:picMk id="4" creationId="{51FB5565-7F89-0926-A24A-51FCADD2F3B0}"/>
          </ac:picMkLst>
        </pc:picChg>
      </pc:sldChg>
      <pc:sldChg chg="addSp modSp mod setBg">
        <pc:chgData name="Sayali Powar" userId="05418533-cd1d-4d12-9cb9-6f14b11a7750" providerId="ADAL" clId="{D14BFEE5-730E-41CF-A0DF-0C5151059C0D}" dt="2025-09-19T03:37:06.748" v="27" actId="1076"/>
        <pc:sldMkLst>
          <pc:docMk/>
          <pc:sldMk cId="151240013" sldId="259"/>
        </pc:sldMkLst>
        <pc:spChg chg="mod">
          <ac:chgData name="Sayali Powar" userId="05418533-cd1d-4d12-9cb9-6f14b11a7750" providerId="ADAL" clId="{D14BFEE5-730E-41CF-A0DF-0C5151059C0D}" dt="2025-09-19T03:36:39.931" v="25" actId="26606"/>
          <ac:spMkLst>
            <pc:docMk/>
            <pc:sldMk cId="151240013" sldId="259"/>
            <ac:spMk id="3" creationId="{F5A89114-1399-8865-C26E-505C0E0D8106}"/>
          </ac:spMkLst>
        </pc:spChg>
        <pc:spChg chg="add">
          <ac:chgData name="Sayali Powar" userId="05418533-cd1d-4d12-9cb9-6f14b11a7750" providerId="ADAL" clId="{D14BFEE5-730E-41CF-A0DF-0C5151059C0D}" dt="2025-09-19T03:36:39.931" v="25" actId="26606"/>
          <ac:spMkLst>
            <pc:docMk/>
            <pc:sldMk cId="151240013" sldId="259"/>
            <ac:spMk id="9" creationId="{45D37F4E-DDB4-456B-97E0-9937730A039F}"/>
          </ac:spMkLst>
        </pc:spChg>
        <pc:spChg chg="add">
          <ac:chgData name="Sayali Powar" userId="05418533-cd1d-4d12-9cb9-6f14b11a7750" providerId="ADAL" clId="{D14BFEE5-730E-41CF-A0DF-0C5151059C0D}" dt="2025-09-19T03:36:39.931" v="25" actId="26606"/>
          <ac:spMkLst>
            <pc:docMk/>
            <pc:sldMk cId="151240013" sldId="259"/>
            <ac:spMk id="11" creationId="{B2DD41CD-8F47-4F56-AD12-4E2FF7696987}"/>
          </ac:spMkLst>
        </pc:spChg>
        <pc:picChg chg="mod">
          <ac:chgData name="Sayali Powar" userId="05418533-cd1d-4d12-9cb9-6f14b11a7750" providerId="ADAL" clId="{D14BFEE5-730E-41CF-A0DF-0C5151059C0D}" dt="2025-09-19T03:37:06.748" v="27" actId="1076"/>
          <ac:picMkLst>
            <pc:docMk/>
            <pc:sldMk cId="151240013" sldId="259"/>
            <ac:picMk id="4" creationId="{16E77A7A-18CE-6FF6-D41C-BAB18674C87A}"/>
          </ac:picMkLst>
        </pc:picChg>
      </pc:sldChg>
      <pc:sldChg chg="addSp delSp modSp mod setBg">
        <pc:chgData name="Sayali Powar" userId="05418533-cd1d-4d12-9cb9-6f14b11a7750" providerId="ADAL" clId="{D14BFEE5-730E-41CF-A0DF-0C5151059C0D}" dt="2025-09-19T03:38:00.186" v="38" actId="1076"/>
        <pc:sldMkLst>
          <pc:docMk/>
          <pc:sldMk cId="904507565" sldId="260"/>
        </pc:sldMkLst>
        <pc:spChg chg="mod">
          <ac:chgData name="Sayali Powar" userId="05418533-cd1d-4d12-9cb9-6f14b11a7750" providerId="ADAL" clId="{D14BFEE5-730E-41CF-A0DF-0C5151059C0D}" dt="2025-09-19T03:38:00.186" v="38" actId="1076"/>
          <ac:spMkLst>
            <pc:docMk/>
            <pc:sldMk cId="904507565" sldId="260"/>
            <ac:spMk id="3" creationId="{07BC2BA0-7E12-0465-E6F3-05433CBA5A99}"/>
          </ac:spMkLst>
        </pc:spChg>
        <pc:spChg chg="add">
          <ac:chgData name="Sayali Powar" userId="05418533-cd1d-4d12-9cb9-6f14b11a7750" providerId="ADAL" clId="{D14BFEE5-730E-41CF-A0DF-0C5151059C0D}" dt="2025-09-19T03:37:44.194" v="32" actId="26606"/>
          <ac:spMkLst>
            <pc:docMk/>
            <pc:sldMk cId="904507565" sldId="260"/>
            <ac:spMk id="6" creationId="{F821940F-7A1D-4ACC-85B4-A932898ABB37}"/>
          </ac:spMkLst>
        </pc:spChg>
        <pc:spChg chg="add">
          <ac:chgData name="Sayali Powar" userId="05418533-cd1d-4d12-9cb9-6f14b11a7750" providerId="ADAL" clId="{D14BFEE5-730E-41CF-A0DF-0C5151059C0D}" dt="2025-09-19T03:37:44.194" v="32" actId="26606"/>
          <ac:spMkLst>
            <pc:docMk/>
            <pc:sldMk cId="904507565" sldId="260"/>
            <ac:spMk id="7" creationId="{16674508-81D3-48CF-96BF-7FC60EAA572A}"/>
          </ac:spMkLst>
        </pc:spChg>
        <pc:spChg chg="add del">
          <ac:chgData name="Sayali Powar" userId="05418533-cd1d-4d12-9cb9-6f14b11a7750" providerId="ADAL" clId="{D14BFEE5-730E-41CF-A0DF-0C5151059C0D}" dt="2025-09-19T03:37:26.754" v="31" actId="26606"/>
          <ac:spMkLst>
            <pc:docMk/>
            <pc:sldMk cId="904507565" sldId="260"/>
            <ac:spMk id="9" creationId="{45D37F4E-DDB4-456B-97E0-9937730A039F}"/>
          </ac:spMkLst>
        </pc:spChg>
        <pc:spChg chg="add del">
          <ac:chgData name="Sayali Powar" userId="05418533-cd1d-4d12-9cb9-6f14b11a7750" providerId="ADAL" clId="{D14BFEE5-730E-41CF-A0DF-0C5151059C0D}" dt="2025-09-19T03:37:26.754" v="31" actId="26606"/>
          <ac:spMkLst>
            <pc:docMk/>
            <pc:sldMk cId="904507565" sldId="260"/>
            <ac:spMk id="11" creationId="{B2DD41CD-8F47-4F56-AD12-4E2FF7696987}"/>
          </ac:spMkLst>
        </pc:spChg>
        <pc:picChg chg="mod">
          <ac:chgData name="Sayali Powar" userId="05418533-cd1d-4d12-9cb9-6f14b11a7750" providerId="ADAL" clId="{D14BFEE5-730E-41CF-A0DF-0C5151059C0D}" dt="2025-09-19T03:37:51.199" v="36" actId="1076"/>
          <ac:picMkLst>
            <pc:docMk/>
            <pc:sldMk cId="904507565" sldId="260"/>
            <ac:picMk id="4" creationId="{CF7AC0F6-EEB2-CC23-8DCC-B994F647052B}"/>
          </ac:picMkLst>
        </pc:picChg>
      </pc:sldChg>
      <pc:sldChg chg="addSp delSp modSp mod setBg">
        <pc:chgData name="Sayali Powar" userId="05418533-cd1d-4d12-9cb9-6f14b11a7750" providerId="ADAL" clId="{D14BFEE5-730E-41CF-A0DF-0C5151059C0D}" dt="2025-09-19T03:39:00.613" v="48" actId="5793"/>
        <pc:sldMkLst>
          <pc:docMk/>
          <pc:sldMk cId="1573904119" sldId="261"/>
        </pc:sldMkLst>
        <pc:spChg chg="mod">
          <ac:chgData name="Sayali Powar" userId="05418533-cd1d-4d12-9cb9-6f14b11a7750" providerId="ADAL" clId="{D14BFEE5-730E-41CF-A0DF-0C5151059C0D}" dt="2025-09-19T03:39:00.613" v="48" actId="5793"/>
          <ac:spMkLst>
            <pc:docMk/>
            <pc:sldMk cId="1573904119" sldId="261"/>
            <ac:spMk id="3" creationId="{8F9BB64A-5631-0070-F62D-59D2601EF2E0}"/>
          </ac:spMkLst>
        </pc:spChg>
        <pc:spChg chg="add del">
          <ac:chgData name="Sayali Powar" userId="05418533-cd1d-4d12-9cb9-6f14b11a7750" providerId="ADAL" clId="{D14BFEE5-730E-41CF-A0DF-0C5151059C0D}" dt="2025-09-19T03:38:32.809" v="41" actId="26606"/>
          <ac:spMkLst>
            <pc:docMk/>
            <pc:sldMk cId="1573904119" sldId="261"/>
            <ac:spMk id="9" creationId="{32AEEBC8-9D30-42EF-95F2-386C2653FBF0}"/>
          </ac:spMkLst>
        </pc:spChg>
        <pc:spChg chg="add del">
          <ac:chgData name="Sayali Powar" userId="05418533-cd1d-4d12-9cb9-6f14b11a7750" providerId="ADAL" clId="{D14BFEE5-730E-41CF-A0DF-0C5151059C0D}" dt="2025-09-19T03:38:32.809" v="41" actId="26606"/>
          <ac:spMkLst>
            <pc:docMk/>
            <pc:sldMk cId="1573904119" sldId="261"/>
            <ac:spMk id="11" creationId="{2E92FA66-67D7-4CB4-94D3-E643A9AD4757}"/>
          </ac:spMkLst>
        </pc:spChg>
        <pc:spChg chg="add">
          <ac:chgData name="Sayali Powar" userId="05418533-cd1d-4d12-9cb9-6f14b11a7750" providerId="ADAL" clId="{D14BFEE5-730E-41CF-A0DF-0C5151059C0D}" dt="2025-09-19T03:38:32.809" v="41" actId="26606"/>
          <ac:spMkLst>
            <pc:docMk/>
            <pc:sldMk cId="1573904119" sldId="261"/>
            <ac:spMk id="16" creationId="{7FF47CB7-972F-479F-A36D-9E72D26EC8DA}"/>
          </ac:spMkLst>
        </pc:spChg>
        <pc:spChg chg="add">
          <ac:chgData name="Sayali Powar" userId="05418533-cd1d-4d12-9cb9-6f14b11a7750" providerId="ADAL" clId="{D14BFEE5-730E-41CF-A0DF-0C5151059C0D}" dt="2025-09-19T03:38:32.809" v="41" actId="26606"/>
          <ac:spMkLst>
            <pc:docMk/>
            <pc:sldMk cId="1573904119" sldId="261"/>
            <ac:spMk id="18" creationId="{0D153B68-5844-490D-8E67-F616D6D721CA}"/>
          </ac:spMkLst>
        </pc:spChg>
        <pc:spChg chg="add">
          <ac:chgData name="Sayali Powar" userId="05418533-cd1d-4d12-9cb9-6f14b11a7750" providerId="ADAL" clId="{D14BFEE5-730E-41CF-A0DF-0C5151059C0D}" dt="2025-09-19T03:38:32.809" v="41" actId="26606"/>
          <ac:spMkLst>
            <pc:docMk/>
            <pc:sldMk cId="1573904119" sldId="261"/>
            <ac:spMk id="20" creationId="{9A0D773F-7A7D-4DBB-9DEA-86BB8B8F4BC8}"/>
          </ac:spMkLst>
        </pc:spChg>
        <pc:picChg chg="mod">
          <ac:chgData name="Sayali Powar" userId="05418533-cd1d-4d12-9cb9-6f14b11a7750" providerId="ADAL" clId="{D14BFEE5-730E-41CF-A0DF-0C5151059C0D}" dt="2025-09-19T03:38:43.793" v="44" actId="1076"/>
          <ac:picMkLst>
            <pc:docMk/>
            <pc:sldMk cId="1573904119" sldId="261"/>
            <ac:picMk id="4" creationId="{B74161F3-DD1C-9950-68FA-19FE63CAB4DA}"/>
          </ac:picMkLst>
        </pc:picChg>
      </pc:sldChg>
      <pc:sldChg chg="modSp mod">
        <pc:chgData name="Sayali Powar" userId="05418533-cd1d-4d12-9cb9-6f14b11a7750" providerId="ADAL" clId="{D14BFEE5-730E-41CF-A0DF-0C5151059C0D}" dt="2025-09-19T03:39:28.205" v="51" actId="14100"/>
        <pc:sldMkLst>
          <pc:docMk/>
          <pc:sldMk cId="3617607812" sldId="262"/>
        </pc:sldMkLst>
        <pc:spChg chg="mod">
          <ac:chgData name="Sayali Powar" userId="05418533-cd1d-4d12-9cb9-6f14b11a7750" providerId="ADAL" clId="{D14BFEE5-730E-41CF-A0DF-0C5151059C0D}" dt="2025-09-19T03:39:28.205" v="51" actId="14100"/>
          <ac:spMkLst>
            <pc:docMk/>
            <pc:sldMk cId="3617607812" sldId="262"/>
            <ac:spMk id="3" creationId="{B24FA4F9-4A5D-617D-CFC1-061D2A633818}"/>
          </ac:spMkLst>
        </pc:spChg>
        <pc:picChg chg="mod">
          <ac:chgData name="Sayali Powar" userId="05418533-cd1d-4d12-9cb9-6f14b11a7750" providerId="ADAL" clId="{D14BFEE5-730E-41CF-A0DF-0C5151059C0D}" dt="2025-09-19T03:39:24.475" v="50" actId="14100"/>
          <ac:picMkLst>
            <pc:docMk/>
            <pc:sldMk cId="3617607812" sldId="262"/>
            <ac:picMk id="4" creationId="{06866B50-3E8C-07FA-BFE0-94143845F486}"/>
          </ac:picMkLst>
        </pc:picChg>
      </pc:sldChg>
      <pc:sldChg chg="addSp delSp modSp mod setBg">
        <pc:chgData name="Sayali Powar" userId="05418533-cd1d-4d12-9cb9-6f14b11a7750" providerId="ADAL" clId="{D14BFEE5-730E-41CF-A0DF-0C5151059C0D}" dt="2025-09-19T03:40:38.516" v="63" actId="14100"/>
        <pc:sldMkLst>
          <pc:docMk/>
          <pc:sldMk cId="3746596624" sldId="265"/>
        </pc:sldMkLst>
        <pc:spChg chg="mod">
          <ac:chgData name="Sayali Powar" userId="05418533-cd1d-4d12-9cb9-6f14b11a7750" providerId="ADAL" clId="{D14BFEE5-730E-41CF-A0DF-0C5151059C0D}" dt="2025-09-19T03:40:25.083" v="60" actId="1076"/>
          <ac:spMkLst>
            <pc:docMk/>
            <pc:sldMk cId="3746596624" sldId="265"/>
            <ac:spMk id="3" creationId="{D1C56FE1-0298-90A3-49FA-DB4EBAE54754}"/>
          </ac:spMkLst>
        </pc:spChg>
        <pc:spChg chg="add del">
          <ac:chgData name="Sayali Powar" userId="05418533-cd1d-4d12-9cb9-6f14b11a7750" providerId="ADAL" clId="{D14BFEE5-730E-41CF-A0DF-0C5151059C0D}" dt="2025-09-19T03:40:07.487" v="53" actId="26606"/>
          <ac:spMkLst>
            <pc:docMk/>
            <pc:sldMk cId="3746596624" sldId="265"/>
            <ac:spMk id="9" creationId="{45D37F4E-DDB4-456B-97E0-9937730A039F}"/>
          </ac:spMkLst>
        </pc:spChg>
        <pc:spChg chg="add del">
          <ac:chgData name="Sayali Powar" userId="05418533-cd1d-4d12-9cb9-6f14b11a7750" providerId="ADAL" clId="{D14BFEE5-730E-41CF-A0DF-0C5151059C0D}" dt="2025-09-19T03:40:07.487" v="53" actId="26606"/>
          <ac:spMkLst>
            <pc:docMk/>
            <pc:sldMk cId="3746596624" sldId="265"/>
            <ac:spMk id="11" creationId="{B2DD41CD-8F47-4F56-AD12-4E2FF7696987}"/>
          </ac:spMkLst>
        </pc:spChg>
        <pc:spChg chg="add">
          <ac:chgData name="Sayali Powar" userId="05418533-cd1d-4d12-9cb9-6f14b11a7750" providerId="ADAL" clId="{D14BFEE5-730E-41CF-A0DF-0C5151059C0D}" dt="2025-09-19T03:40:07.510" v="54" actId="26606"/>
          <ac:spMkLst>
            <pc:docMk/>
            <pc:sldMk cId="3746596624" sldId="265"/>
            <ac:spMk id="13" creationId="{F821940F-7A1D-4ACC-85B4-A932898ABB37}"/>
          </ac:spMkLst>
        </pc:spChg>
        <pc:spChg chg="add">
          <ac:chgData name="Sayali Powar" userId="05418533-cd1d-4d12-9cb9-6f14b11a7750" providerId="ADAL" clId="{D14BFEE5-730E-41CF-A0DF-0C5151059C0D}" dt="2025-09-19T03:40:07.510" v="54" actId="26606"/>
          <ac:spMkLst>
            <pc:docMk/>
            <pc:sldMk cId="3746596624" sldId="265"/>
            <ac:spMk id="14" creationId="{16674508-81D3-48CF-96BF-7FC60EAA572A}"/>
          </ac:spMkLst>
        </pc:spChg>
        <pc:picChg chg="mod">
          <ac:chgData name="Sayali Powar" userId="05418533-cd1d-4d12-9cb9-6f14b11a7750" providerId="ADAL" clId="{D14BFEE5-730E-41CF-A0DF-0C5151059C0D}" dt="2025-09-19T03:40:38.516" v="63" actId="14100"/>
          <ac:picMkLst>
            <pc:docMk/>
            <pc:sldMk cId="3746596624" sldId="265"/>
            <ac:picMk id="4" creationId="{B9C4D440-0F8D-621A-3F23-28D74CA850EF}"/>
          </ac:picMkLst>
        </pc:picChg>
      </pc:sldChg>
      <pc:sldChg chg="addSp modSp mod setBg">
        <pc:chgData name="Sayali Powar" userId="05418533-cd1d-4d12-9cb9-6f14b11a7750" providerId="ADAL" clId="{D14BFEE5-730E-41CF-A0DF-0C5151059C0D}" dt="2025-09-19T03:41:10.369" v="69" actId="1076"/>
        <pc:sldMkLst>
          <pc:docMk/>
          <pc:sldMk cId="3420348312" sldId="266"/>
        </pc:sldMkLst>
        <pc:spChg chg="mod">
          <ac:chgData name="Sayali Powar" userId="05418533-cd1d-4d12-9cb9-6f14b11a7750" providerId="ADAL" clId="{D14BFEE5-730E-41CF-A0DF-0C5151059C0D}" dt="2025-09-19T03:41:07.898" v="68" actId="1076"/>
          <ac:spMkLst>
            <pc:docMk/>
            <pc:sldMk cId="3420348312" sldId="266"/>
            <ac:spMk id="3" creationId="{9ABD14FA-152A-8CBF-CEC0-AF1DD9A50E23}"/>
          </ac:spMkLst>
        </pc:spChg>
        <pc:spChg chg="add">
          <ac:chgData name="Sayali Powar" userId="05418533-cd1d-4d12-9cb9-6f14b11a7750" providerId="ADAL" clId="{D14BFEE5-730E-41CF-A0DF-0C5151059C0D}" dt="2025-09-19T03:40:49.483" v="64" actId="26606"/>
          <ac:spMkLst>
            <pc:docMk/>
            <pc:sldMk cId="3420348312" sldId="266"/>
            <ac:spMk id="9" creationId="{7FF47CB7-972F-479F-A36D-9E72D26EC8DA}"/>
          </ac:spMkLst>
        </pc:spChg>
        <pc:spChg chg="add">
          <ac:chgData name="Sayali Powar" userId="05418533-cd1d-4d12-9cb9-6f14b11a7750" providerId="ADAL" clId="{D14BFEE5-730E-41CF-A0DF-0C5151059C0D}" dt="2025-09-19T03:40:49.483" v="64" actId="26606"/>
          <ac:spMkLst>
            <pc:docMk/>
            <pc:sldMk cId="3420348312" sldId="266"/>
            <ac:spMk id="11" creationId="{0D153B68-5844-490D-8E67-F616D6D721CA}"/>
          </ac:spMkLst>
        </pc:spChg>
        <pc:spChg chg="add">
          <ac:chgData name="Sayali Powar" userId="05418533-cd1d-4d12-9cb9-6f14b11a7750" providerId="ADAL" clId="{D14BFEE5-730E-41CF-A0DF-0C5151059C0D}" dt="2025-09-19T03:40:49.483" v="64" actId="26606"/>
          <ac:spMkLst>
            <pc:docMk/>
            <pc:sldMk cId="3420348312" sldId="266"/>
            <ac:spMk id="13" creationId="{9A0D773F-7A7D-4DBB-9DEA-86BB8B8F4BC8}"/>
          </ac:spMkLst>
        </pc:spChg>
        <pc:picChg chg="mod">
          <ac:chgData name="Sayali Powar" userId="05418533-cd1d-4d12-9cb9-6f14b11a7750" providerId="ADAL" clId="{D14BFEE5-730E-41CF-A0DF-0C5151059C0D}" dt="2025-09-19T03:41:10.369" v="69" actId="1076"/>
          <ac:picMkLst>
            <pc:docMk/>
            <pc:sldMk cId="3420348312" sldId="266"/>
            <ac:picMk id="4" creationId="{81E2E220-B9CD-E8F4-BB63-AC2DAB9B9BDB}"/>
          </ac:picMkLst>
        </pc:picChg>
      </pc:sldChg>
      <pc:sldChg chg="addSp delSp modSp mod setBg">
        <pc:chgData name="Sayali Powar" userId="05418533-cd1d-4d12-9cb9-6f14b11a7750" providerId="ADAL" clId="{D14BFEE5-730E-41CF-A0DF-0C5151059C0D}" dt="2025-09-19T03:41:52.560" v="80" actId="1076"/>
        <pc:sldMkLst>
          <pc:docMk/>
          <pc:sldMk cId="2838205345" sldId="267"/>
        </pc:sldMkLst>
        <pc:spChg chg="mod">
          <ac:chgData name="Sayali Powar" userId="05418533-cd1d-4d12-9cb9-6f14b11a7750" providerId="ADAL" clId="{D14BFEE5-730E-41CF-A0DF-0C5151059C0D}" dt="2025-09-19T03:41:33.730" v="74" actId="27636"/>
          <ac:spMkLst>
            <pc:docMk/>
            <pc:sldMk cId="2838205345" sldId="267"/>
            <ac:spMk id="3" creationId="{F4823FE9-D3AA-8E33-BEC4-2F588B73F0D5}"/>
          </ac:spMkLst>
        </pc:spChg>
        <pc:spChg chg="add">
          <ac:chgData name="Sayali Powar" userId="05418533-cd1d-4d12-9cb9-6f14b11a7750" providerId="ADAL" clId="{D14BFEE5-730E-41CF-A0DF-0C5151059C0D}" dt="2025-09-19T03:41:24.253" v="70" actId="26606"/>
          <ac:spMkLst>
            <pc:docMk/>
            <pc:sldMk cId="2838205345" sldId="267"/>
            <ac:spMk id="9" creationId="{45D37F4E-DDB4-456B-97E0-9937730A039F}"/>
          </ac:spMkLst>
        </pc:spChg>
        <pc:spChg chg="add">
          <ac:chgData name="Sayali Powar" userId="05418533-cd1d-4d12-9cb9-6f14b11a7750" providerId="ADAL" clId="{D14BFEE5-730E-41CF-A0DF-0C5151059C0D}" dt="2025-09-19T03:41:24.253" v="70" actId="26606"/>
          <ac:spMkLst>
            <pc:docMk/>
            <pc:sldMk cId="2838205345" sldId="267"/>
            <ac:spMk id="11" creationId="{B2DD41CD-8F47-4F56-AD12-4E2FF7696987}"/>
          </ac:spMkLst>
        </pc:spChg>
        <pc:picChg chg="add mod">
          <ac:chgData name="Sayali Powar" userId="05418533-cd1d-4d12-9cb9-6f14b11a7750" providerId="ADAL" clId="{D14BFEE5-730E-41CF-A0DF-0C5151059C0D}" dt="2025-09-19T03:41:52.560" v="80" actId="1076"/>
          <ac:picMkLst>
            <pc:docMk/>
            <pc:sldMk cId="2838205345" sldId="267"/>
            <ac:picMk id="2" creationId="{301DC502-0A5D-EB15-FFFC-58FD69920AED}"/>
          </ac:picMkLst>
        </pc:picChg>
        <pc:picChg chg="del mod">
          <ac:chgData name="Sayali Powar" userId="05418533-cd1d-4d12-9cb9-6f14b11a7750" providerId="ADAL" clId="{D14BFEE5-730E-41CF-A0DF-0C5151059C0D}" dt="2025-09-19T03:41:27.149" v="71" actId="21"/>
          <ac:picMkLst>
            <pc:docMk/>
            <pc:sldMk cId="2838205345" sldId="267"/>
            <ac:picMk id="4" creationId="{301DC502-0A5D-EB15-FFFC-58FD69920AED}"/>
          </ac:picMkLst>
        </pc:picChg>
      </pc:sldChg>
    </pc:docChg>
  </pc:docChgLst>
  <pc:docChgLst>
    <pc:chgData name="Sayali Powar" userId="ccc8ca7cea55d1bd" providerId="LiveId" clId="{235FD5E7-D7C2-49F3-8DF0-54D6612B2EC3}"/>
    <pc:docChg chg="undo custSel addSld delSld modSld">
      <pc:chgData name="Sayali Powar" userId="ccc8ca7cea55d1bd" providerId="LiveId" clId="{235FD5E7-D7C2-49F3-8DF0-54D6612B2EC3}" dt="2025-09-19T03:17:30.929" v="230" actId="1076"/>
      <pc:docMkLst>
        <pc:docMk/>
      </pc:docMkLst>
      <pc:sldChg chg="addSp modSp">
        <pc:chgData name="Sayali Powar" userId="ccc8ca7cea55d1bd" providerId="LiveId" clId="{235FD5E7-D7C2-49F3-8DF0-54D6612B2EC3}" dt="2025-09-19T02:54:25.293" v="0"/>
        <pc:sldMkLst>
          <pc:docMk/>
          <pc:sldMk cId="2016255697" sldId="257"/>
        </pc:sldMkLst>
        <pc:picChg chg="add mod">
          <ac:chgData name="Sayali Powar" userId="ccc8ca7cea55d1bd" providerId="LiveId" clId="{235FD5E7-D7C2-49F3-8DF0-54D6612B2EC3}" dt="2025-09-19T02:54:25.293" v="0"/>
          <ac:picMkLst>
            <pc:docMk/>
            <pc:sldMk cId="2016255697" sldId="257"/>
            <ac:picMk id="4" creationId="{F0547802-3AF9-333E-082A-214306659806}"/>
          </ac:picMkLst>
        </pc:picChg>
      </pc:sldChg>
      <pc:sldChg chg="addSp modSp new mod">
        <pc:chgData name="Sayali Powar" userId="ccc8ca7cea55d1bd" providerId="LiveId" clId="{235FD5E7-D7C2-49F3-8DF0-54D6612B2EC3}" dt="2025-09-19T02:55:22.416" v="13" actId="1076"/>
        <pc:sldMkLst>
          <pc:docMk/>
          <pc:sldMk cId="611234984" sldId="258"/>
        </pc:sldMkLst>
        <pc:spChg chg="add mod">
          <ac:chgData name="Sayali Powar" userId="ccc8ca7cea55d1bd" providerId="LiveId" clId="{235FD5E7-D7C2-49F3-8DF0-54D6612B2EC3}" dt="2025-09-19T02:55:22.416" v="13" actId="1076"/>
          <ac:spMkLst>
            <pc:docMk/>
            <pc:sldMk cId="611234984" sldId="258"/>
            <ac:spMk id="3" creationId="{A9885A37-3BDF-6B20-5933-32453301DDD2}"/>
          </ac:spMkLst>
        </pc:spChg>
        <pc:picChg chg="add mod">
          <ac:chgData name="Sayali Powar" userId="ccc8ca7cea55d1bd" providerId="LiveId" clId="{235FD5E7-D7C2-49F3-8DF0-54D6612B2EC3}" dt="2025-09-19T02:55:13.042" v="9" actId="1076"/>
          <ac:picMkLst>
            <pc:docMk/>
            <pc:sldMk cId="611234984" sldId="258"/>
            <ac:picMk id="4" creationId="{51FB5565-7F89-0926-A24A-51FCADD2F3B0}"/>
          </ac:picMkLst>
        </pc:picChg>
      </pc:sldChg>
      <pc:sldChg chg="addSp modSp new mod">
        <pc:chgData name="Sayali Powar" userId="ccc8ca7cea55d1bd" providerId="LiveId" clId="{235FD5E7-D7C2-49F3-8DF0-54D6612B2EC3}" dt="2025-09-19T02:56:29.741" v="18" actId="1076"/>
        <pc:sldMkLst>
          <pc:docMk/>
          <pc:sldMk cId="151240013" sldId="259"/>
        </pc:sldMkLst>
        <pc:spChg chg="add mod">
          <ac:chgData name="Sayali Powar" userId="ccc8ca7cea55d1bd" providerId="LiveId" clId="{235FD5E7-D7C2-49F3-8DF0-54D6612B2EC3}" dt="2025-09-19T02:56:07.775" v="16" actId="1076"/>
          <ac:spMkLst>
            <pc:docMk/>
            <pc:sldMk cId="151240013" sldId="259"/>
            <ac:spMk id="3" creationId="{F5A89114-1399-8865-C26E-505C0E0D8106}"/>
          </ac:spMkLst>
        </pc:spChg>
        <pc:picChg chg="add mod">
          <ac:chgData name="Sayali Powar" userId="ccc8ca7cea55d1bd" providerId="LiveId" clId="{235FD5E7-D7C2-49F3-8DF0-54D6612B2EC3}" dt="2025-09-19T02:56:29.741" v="18" actId="1076"/>
          <ac:picMkLst>
            <pc:docMk/>
            <pc:sldMk cId="151240013" sldId="259"/>
            <ac:picMk id="4" creationId="{16E77A7A-18CE-6FF6-D41C-BAB18674C87A}"/>
          </ac:picMkLst>
        </pc:picChg>
      </pc:sldChg>
      <pc:sldChg chg="addSp modSp new mod">
        <pc:chgData name="Sayali Powar" userId="ccc8ca7cea55d1bd" providerId="LiveId" clId="{235FD5E7-D7C2-49F3-8DF0-54D6612B2EC3}" dt="2025-09-19T02:58:13.182" v="25" actId="1076"/>
        <pc:sldMkLst>
          <pc:docMk/>
          <pc:sldMk cId="904507565" sldId="260"/>
        </pc:sldMkLst>
        <pc:spChg chg="add mod">
          <ac:chgData name="Sayali Powar" userId="ccc8ca7cea55d1bd" providerId="LiveId" clId="{235FD5E7-D7C2-49F3-8DF0-54D6612B2EC3}" dt="2025-09-19T02:57:52.346" v="21" actId="1076"/>
          <ac:spMkLst>
            <pc:docMk/>
            <pc:sldMk cId="904507565" sldId="260"/>
            <ac:spMk id="3" creationId="{07BC2BA0-7E12-0465-E6F3-05433CBA5A99}"/>
          </ac:spMkLst>
        </pc:spChg>
        <pc:picChg chg="add mod">
          <ac:chgData name="Sayali Powar" userId="ccc8ca7cea55d1bd" providerId="LiveId" clId="{235FD5E7-D7C2-49F3-8DF0-54D6612B2EC3}" dt="2025-09-19T02:58:13.182" v="25" actId="1076"/>
          <ac:picMkLst>
            <pc:docMk/>
            <pc:sldMk cId="904507565" sldId="260"/>
            <ac:picMk id="4" creationId="{CF7AC0F6-EEB2-CC23-8DCC-B994F647052B}"/>
          </ac:picMkLst>
        </pc:picChg>
      </pc:sldChg>
      <pc:sldChg chg="addSp modSp new mod">
        <pc:chgData name="Sayali Powar" userId="ccc8ca7cea55d1bd" providerId="LiveId" clId="{235FD5E7-D7C2-49F3-8DF0-54D6612B2EC3}" dt="2025-09-19T02:59:37.975" v="35" actId="1076"/>
        <pc:sldMkLst>
          <pc:docMk/>
          <pc:sldMk cId="1573904119" sldId="261"/>
        </pc:sldMkLst>
        <pc:spChg chg="add mod">
          <ac:chgData name="Sayali Powar" userId="ccc8ca7cea55d1bd" providerId="LiveId" clId="{235FD5E7-D7C2-49F3-8DF0-54D6612B2EC3}" dt="2025-09-19T02:59:30.667" v="33" actId="1076"/>
          <ac:spMkLst>
            <pc:docMk/>
            <pc:sldMk cId="1573904119" sldId="261"/>
            <ac:spMk id="3" creationId="{8F9BB64A-5631-0070-F62D-59D2601EF2E0}"/>
          </ac:spMkLst>
        </pc:spChg>
        <pc:picChg chg="add mod">
          <ac:chgData name="Sayali Powar" userId="ccc8ca7cea55d1bd" providerId="LiveId" clId="{235FD5E7-D7C2-49F3-8DF0-54D6612B2EC3}" dt="2025-09-19T02:59:37.975" v="35" actId="1076"/>
          <ac:picMkLst>
            <pc:docMk/>
            <pc:sldMk cId="1573904119" sldId="261"/>
            <ac:picMk id="4" creationId="{B74161F3-DD1C-9950-68FA-19FE63CAB4DA}"/>
          </ac:picMkLst>
        </pc:picChg>
      </pc:sldChg>
      <pc:sldChg chg="addSp modSp new mod">
        <pc:chgData name="Sayali Powar" userId="ccc8ca7cea55d1bd" providerId="LiveId" clId="{235FD5E7-D7C2-49F3-8DF0-54D6612B2EC3}" dt="2025-09-19T03:00:24.674" v="42" actId="1076"/>
        <pc:sldMkLst>
          <pc:docMk/>
          <pc:sldMk cId="3617607812" sldId="262"/>
        </pc:sldMkLst>
        <pc:spChg chg="add mod">
          <ac:chgData name="Sayali Powar" userId="ccc8ca7cea55d1bd" providerId="LiveId" clId="{235FD5E7-D7C2-49F3-8DF0-54D6612B2EC3}" dt="2025-09-19T03:00:07.030" v="38" actId="1076"/>
          <ac:spMkLst>
            <pc:docMk/>
            <pc:sldMk cId="3617607812" sldId="262"/>
            <ac:spMk id="3" creationId="{B24FA4F9-4A5D-617D-CFC1-061D2A633818}"/>
          </ac:spMkLst>
        </pc:spChg>
        <pc:picChg chg="add mod">
          <ac:chgData name="Sayali Powar" userId="ccc8ca7cea55d1bd" providerId="LiveId" clId="{235FD5E7-D7C2-49F3-8DF0-54D6612B2EC3}" dt="2025-09-19T03:00:24.674" v="42" actId="1076"/>
          <ac:picMkLst>
            <pc:docMk/>
            <pc:sldMk cId="3617607812" sldId="262"/>
            <ac:picMk id="4" creationId="{06866B50-3E8C-07FA-BFE0-94143845F486}"/>
          </ac:picMkLst>
        </pc:picChg>
      </pc:sldChg>
      <pc:sldChg chg="addSp delSp modSp new mod">
        <pc:chgData name="Sayali Powar" userId="ccc8ca7cea55d1bd" providerId="LiveId" clId="{235FD5E7-D7C2-49F3-8DF0-54D6612B2EC3}" dt="2025-09-19T03:02:21.579" v="57" actId="1076"/>
        <pc:sldMkLst>
          <pc:docMk/>
          <pc:sldMk cId="2557977871" sldId="263"/>
        </pc:sldMkLst>
        <pc:spChg chg="add mod">
          <ac:chgData name="Sayali Powar" userId="ccc8ca7cea55d1bd" providerId="LiveId" clId="{235FD5E7-D7C2-49F3-8DF0-54D6612B2EC3}" dt="2025-09-19T03:01:01.031" v="45" actId="1076"/>
          <ac:spMkLst>
            <pc:docMk/>
            <pc:sldMk cId="2557977871" sldId="263"/>
            <ac:spMk id="3" creationId="{D23D08CC-45D2-7E3B-5EE2-99A6CF6DF4E5}"/>
          </ac:spMkLst>
        </pc:spChg>
        <pc:spChg chg="add del mod">
          <ac:chgData name="Sayali Powar" userId="ccc8ca7cea55d1bd" providerId="LiveId" clId="{235FD5E7-D7C2-49F3-8DF0-54D6612B2EC3}" dt="2025-09-19T03:01:56.511" v="52" actId="478"/>
          <ac:spMkLst>
            <pc:docMk/>
            <pc:sldMk cId="2557977871" sldId="263"/>
            <ac:spMk id="6" creationId="{31DD744A-05D0-3772-5C0F-5A73F32C6E40}"/>
          </ac:spMkLst>
        </pc:spChg>
        <pc:spChg chg="add mod">
          <ac:chgData name="Sayali Powar" userId="ccc8ca7cea55d1bd" providerId="LiveId" clId="{235FD5E7-D7C2-49F3-8DF0-54D6612B2EC3}" dt="2025-09-19T03:02:09.126" v="55" actId="1076"/>
          <ac:spMkLst>
            <pc:docMk/>
            <pc:sldMk cId="2557977871" sldId="263"/>
            <ac:spMk id="8" creationId="{AC27C26F-1645-523E-4548-1E7BFBBDA8B8}"/>
          </ac:spMkLst>
        </pc:spChg>
        <pc:picChg chg="add mod">
          <ac:chgData name="Sayali Powar" userId="ccc8ca7cea55d1bd" providerId="LiveId" clId="{235FD5E7-D7C2-49F3-8DF0-54D6612B2EC3}" dt="2025-09-19T03:01:23.558" v="49" actId="14100"/>
          <ac:picMkLst>
            <pc:docMk/>
            <pc:sldMk cId="2557977871" sldId="263"/>
            <ac:picMk id="4" creationId="{5DACF280-1878-593E-E174-EF7C70926649}"/>
          </ac:picMkLst>
        </pc:picChg>
        <pc:picChg chg="add mod">
          <ac:chgData name="Sayali Powar" userId="ccc8ca7cea55d1bd" providerId="LiveId" clId="{235FD5E7-D7C2-49F3-8DF0-54D6612B2EC3}" dt="2025-09-19T03:02:21.579" v="57" actId="1076"/>
          <ac:picMkLst>
            <pc:docMk/>
            <pc:sldMk cId="2557977871" sldId="263"/>
            <ac:picMk id="9" creationId="{E8CF3ACE-5353-60CE-F372-099C8014E374}"/>
          </ac:picMkLst>
        </pc:picChg>
      </pc:sldChg>
      <pc:sldChg chg="addSp modSp new mod">
        <pc:chgData name="Sayali Powar" userId="ccc8ca7cea55d1bd" providerId="LiveId" clId="{235FD5E7-D7C2-49F3-8DF0-54D6612B2EC3}" dt="2025-09-19T03:05:29.446" v="83" actId="20577"/>
        <pc:sldMkLst>
          <pc:docMk/>
          <pc:sldMk cId="3058445" sldId="264"/>
        </pc:sldMkLst>
        <pc:spChg chg="add mod">
          <ac:chgData name="Sayali Powar" userId="ccc8ca7cea55d1bd" providerId="LiveId" clId="{235FD5E7-D7C2-49F3-8DF0-54D6612B2EC3}" dt="2025-09-19T03:05:29.446" v="83" actId="20577"/>
          <ac:spMkLst>
            <pc:docMk/>
            <pc:sldMk cId="3058445" sldId="264"/>
            <ac:spMk id="3" creationId="{DABAE757-0B8B-2DD3-6C72-953F6491F18F}"/>
          </ac:spMkLst>
        </pc:spChg>
        <pc:picChg chg="add mod">
          <ac:chgData name="Sayali Powar" userId="ccc8ca7cea55d1bd" providerId="LiveId" clId="{235FD5E7-D7C2-49F3-8DF0-54D6612B2EC3}" dt="2025-09-19T03:05:04.658" v="64" actId="14100"/>
          <ac:picMkLst>
            <pc:docMk/>
            <pc:sldMk cId="3058445" sldId="264"/>
            <ac:picMk id="4" creationId="{D7ECFE13-D1B9-49D2-BFB6-992B77682F67}"/>
          </ac:picMkLst>
        </pc:picChg>
      </pc:sldChg>
      <pc:sldChg chg="addSp modSp new mod">
        <pc:chgData name="Sayali Powar" userId="ccc8ca7cea55d1bd" providerId="LiveId" clId="{235FD5E7-D7C2-49F3-8DF0-54D6612B2EC3}" dt="2025-09-19T03:06:46.723" v="107" actId="1076"/>
        <pc:sldMkLst>
          <pc:docMk/>
          <pc:sldMk cId="3746596624" sldId="265"/>
        </pc:sldMkLst>
        <pc:spChg chg="add mod">
          <ac:chgData name="Sayali Powar" userId="ccc8ca7cea55d1bd" providerId="LiveId" clId="{235FD5E7-D7C2-49F3-8DF0-54D6612B2EC3}" dt="2025-09-19T03:06:33.358" v="105" actId="20577"/>
          <ac:spMkLst>
            <pc:docMk/>
            <pc:sldMk cId="3746596624" sldId="265"/>
            <ac:spMk id="3" creationId="{D1C56FE1-0298-90A3-49FA-DB4EBAE54754}"/>
          </ac:spMkLst>
        </pc:spChg>
        <pc:picChg chg="add mod">
          <ac:chgData name="Sayali Powar" userId="ccc8ca7cea55d1bd" providerId="LiveId" clId="{235FD5E7-D7C2-49F3-8DF0-54D6612B2EC3}" dt="2025-09-19T03:06:46.723" v="107" actId="1076"/>
          <ac:picMkLst>
            <pc:docMk/>
            <pc:sldMk cId="3746596624" sldId="265"/>
            <ac:picMk id="4" creationId="{B9C4D440-0F8D-621A-3F23-28D74CA850EF}"/>
          </ac:picMkLst>
        </pc:picChg>
      </pc:sldChg>
      <pc:sldChg chg="addSp modSp new mod">
        <pc:chgData name="Sayali Powar" userId="ccc8ca7cea55d1bd" providerId="LiveId" clId="{235FD5E7-D7C2-49F3-8DF0-54D6612B2EC3}" dt="2025-09-19T03:07:43.803" v="119" actId="20577"/>
        <pc:sldMkLst>
          <pc:docMk/>
          <pc:sldMk cId="3420348312" sldId="266"/>
        </pc:sldMkLst>
        <pc:spChg chg="add mod">
          <ac:chgData name="Sayali Powar" userId="ccc8ca7cea55d1bd" providerId="LiveId" clId="{235FD5E7-D7C2-49F3-8DF0-54D6612B2EC3}" dt="2025-09-19T03:07:43.803" v="119" actId="20577"/>
          <ac:spMkLst>
            <pc:docMk/>
            <pc:sldMk cId="3420348312" sldId="266"/>
            <ac:spMk id="3" creationId="{9ABD14FA-152A-8CBF-CEC0-AF1DD9A50E23}"/>
          </ac:spMkLst>
        </pc:spChg>
        <pc:picChg chg="add mod">
          <ac:chgData name="Sayali Powar" userId="ccc8ca7cea55d1bd" providerId="LiveId" clId="{235FD5E7-D7C2-49F3-8DF0-54D6612B2EC3}" dt="2025-09-19T03:07:37.898" v="113" actId="1076"/>
          <ac:picMkLst>
            <pc:docMk/>
            <pc:sldMk cId="3420348312" sldId="266"/>
            <ac:picMk id="4" creationId="{81E2E220-B9CD-E8F4-BB63-AC2DAB9B9BDB}"/>
          </ac:picMkLst>
        </pc:picChg>
      </pc:sldChg>
      <pc:sldChg chg="addSp modSp new mod">
        <pc:chgData name="Sayali Powar" userId="ccc8ca7cea55d1bd" providerId="LiveId" clId="{235FD5E7-D7C2-49F3-8DF0-54D6612B2EC3}" dt="2025-09-19T03:08:40.072" v="133" actId="1076"/>
        <pc:sldMkLst>
          <pc:docMk/>
          <pc:sldMk cId="2838205345" sldId="267"/>
        </pc:sldMkLst>
        <pc:spChg chg="add mod">
          <ac:chgData name="Sayali Powar" userId="ccc8ca7cea55d1bd" providerId="LiveId" clId="{235FD5E7-D7C2-49F3-8DF0-54D6612B2EC3}" dt="2025-09-19T03:08:17.111" v="131" actId="20577"/>
          <ac:spMkLst>
            <pc:docMk/>
            <pc:sldMk cId="2838205345" sldId="267"/>
            <ac:spMk id="3" creationId="{F4823FE9-D3AA-8E33-BEC4-2F588B73F0D5}"/>
          </ac:spMkLst>
        </pc:spChg>
        <pc:picChg chg="add mod">
          <ac:chgData name="Sayali Powar" userId="ccc8ca7cea55d1bd" providerId="LiveId" clId="{235FD5E7-D7C2-49F3-8DF0-54D6612B2EC3}" dt="2025-09-19T03:08:40.072" v="133" actId="1076"/>
          <ac:picMkLst>
            <pc:docMk/>
            <pc:sldMk cId="2838205345" sldId="267"/>
            <ac:picMk id="4" creationId="{301DC502-0A5D-EB15-FFFC-58FD69920AED}"/>
          </ac:picMkLst>
        </pc:picChg>
      </pc:sldChg>
      <pc:sldChg chg="addSp modSp new mod">
        <pc:chgData name="Sayali Powar" userId="ccc8ca7cea55d1bd" providerId="LiveId" clId="{235FD5E7-D7C2-49F3-8DF0-54D6612B2EC3}" dt="2025-09-19T03:09:27.497" v="146" actId="1076"/>
        <pc:sldMkLst>
          <pc:docMk/>
          <pc:sldMk cId="1414857115" sldId="268"/>
        </pc:sldMkLst>
        <pc:spChg chg="add mod">
          <ac:chgData name="Sayali Powar" userId="ccc8ca7cea55d1bd" providerId="LiveId" clId="{235FD5E7-D7C2-49F3-8DF0-54D6612B2EC3}" dt="2025-09-19T03:09:11.188" v="143" actId="20577"/>
          <ac:spMkLst>
            <pc:docMk/>
            <pc:sldMk cId="1414857115" sldId="268"/>
            <ac:spMk id="3" creationId="{A660C5EF-9643-8A35-E169-E80A47AE7212}"/>
          </ac:spMkLst>
        </pc:spChg>
        <pc:picChg chg="add mod">
          <ac:chgData name="Sayali Powar" userId="ccc8ca7cea55d1bd" providerId="LiveId" clId="{235FD5E7-D7C2-49F3-8DF0-54D6612B2EC3}" dt="2025-09-19T03:09:27.497" v="146" actId="1076"/>
          <ac:picMkLst>
            <pc:docMk/>
            <pc:sldMk cId="1414857115" sldId="268"/>
            <ac:picMk id="4" creationId="{C606F87D-1CB8-B03E-1A36-4E60DF3D54C1}"/>
          </ac:picMkLst>
        </pc:picChg>
      </pc:sldChg>
      <pc:sldChg chg="addSp modSp new mod">
        <pc:chgData name="Sayali Powar" userId="ccc8ca7cea55d1bd" providerId="LiveId" clId="{235FD5E7-D7C2-49F3-8DF0-54D6612B2EC3}" dt="2025-09-19T03:10:14.276" v="154" actId="14100"/>
        <pc:sldMkLst>
          <pc:docMk/>
          <pc:sldMk cId="371038177" sldId="269"/>
        </pc:sldMkLst>
        <pc:spChg chg="add mod">
          <ac:chgData name="Sayali Powar" userId="ccc8ca7cea55d1bd" providerId="LiveId" clId="{235FD5E7-D7C2-49F3-8DF0-54D6612B2EC3}" dt="2025-09-19T03:09:58.431" v="150" actId="1076"/>
          <ac:spMkLst>
            <pc:docMk/>
            <pc:sldMk cId="371038177" sldId="269"/>
            <ac:spMk id="3" creationId="{A7C328CB-02BB-0CB4-6F4C-1C73DD919E54}"/>
          </ac:spMkLst>
        </pc:spChg>
        <pc:picChg chg="add mod">
          <ac:chgData name="Sayali Powar" userId="ccc8ca7cea55d1bd" providerId="LiveId" clId="{235FD5E7-D7C2-49F3-8DF0-54D6612B2EC3}" dt="2025-09-19T03:10:14.276" v="154" actId="14100"/>
          <ac:picMkLst>
            <pc:docMk/>
            <pc:sldMk cId="371038177" sldId="269"/>
            <ac:picMk id="4" creationId="{90E8F9B7-31BF-2E4D-CDFF-ED2CCB21959D}"/>
          </ac:picMkLst>
        </pc:picChg>
      </pc:sldChg>
      <pc:sldChg chg="addSp modSp new mod">
        <pc:chgData name="Sayali Powar" userId="ccc8ca7cea55d1bd" providerId="LiveId" clId="{235FD5E7-D7C2-49F3-8DF0-54D6612B2EC3}" dt="2025-09-19T03:11:08.807" v="163" actId="1076"/>
        <pc:sldMkLst>
          <pc:docMk/>
          <pc:sldMk cId="375483752" sldId="270"/>
        </pc:sldMkLst>
        <pc:spChg chg="add mod">
          <ac:chgData name="Sayali Powar" userId="ccc8ca7cea55d1bd" providerId="LiveId" clId="{235FD5E7-D7C2-49F3-8DF0-54D6612B2EC3}" dt="2025-09-19T03:10:46.510" v="158" actId="1076"/>
          <ac:spMkLst>
            <pc:docMk/>
            <pc:sldMk cId="375483752" sldId="270"/>
            <ac:spMk id="3" creationId="{9C183F53-5424-BB47-96A9-95C7CAB6BC98}"/>
          </ac:spMkLst>
        </pc:spChg>
        <pc:picChg chg="add mod">
          <ac:chgData name="Sayali Powar" userId="ccc8ca7cea55d1bd" providerId="LiveId" clId="{235FD5E7-D7C2-49F3-8DF0-54D6612B2EC3}" dt="2025-09-19T03:11:08.807" v="163" actId="1076"/>
          <ac:picMkLst>
            <pc:docMk/>
            <pc:sldMk cId="375483752" sldId="270"/>
            <ac:picMk id="4" creationId="{9FE9E292-A9F3-B66A-9670-EEB988BB968E}"/>
          </ac:picMkLst>
        </pc:picChg>
      </pc:sldChg>
      <pc:sldChg chg="new del">
        <pc:chgData name="Sayali Powar" userId="ccc8ca7cea55d1bd" providerId="LiveId" clId="{235FD5E7-D7C2-49F3-8DF0-54D6612B2EC3}" dt="2025-09-19T03:11:16.742" v="165" actId="680"/>
        <pc:sldMkLst>
          <pc:docMk/>
          <pc:sldMk cId="2283035923" sldId="271"/>
        </pc:sldMkLst>
      </pc:sldChg>
      <pc:sldChg chg="addSp modSp new mod">
        <pc:chgData name="Sayali Powar" userId="ccc8ca7cea55d1bd" providerId="LiveId" clId="{235FD5E7-D7C2-49F3-8DF0-54D6612B2EC3}" dt="2025-09-19T03:11:57.111" v="174" actId="1076"/>
        <pc:sldMkLst>
          <pc:docMk/>
          <pc:sldMk cId="3138620504" sldId="271"/>
        </pc:sldMkLst>
        <pc:spChg chg="add mod">
          <ac:chgData name="Sayali Powar" userId="ccc8ca7cea55d1bd" providerId="LiveId" clId="{235FD5E7-D7C2-49F3-8DF0-54D6612B2EC3}" dt="2025-09-19T03:11:41.234" v="169" actId="1076"/>
          <ac:spMkLst>
            <pc:docMk/>
            <pc:sldMk cId="3138620504" sldId="271"/>
            <ac:spMk id="3" creationId="{4830000A-788C-C45F-18C0-1A8B8DFB0A1B}"/>
          </ac:spMkLst>
        </pc:spChg>
        <pc:picChg chg="add mod">
          <ac:chgData name="Sayali Powar" userId="ccc8ca7cea55d1bd" providerId="LiveId" clId="{235FD5E7-D7C2-49F3-8DF0-54D6612B2EC3}" dt="2025-09-19T03:11:57.111" v="174" actId="1076"/>
          <ac:picMkLst>
            <pc:docMk/>
            <pc:sldMk cId="3138620504" sldId="271"/>
            <ac:picMk id="4" creationId="{4F21C620-D9C8-CC9F-B6E1-4F8E4219F1BC}"/>
          </ac:picMkLst>
        </pc:picChg>
      </pc:sldChg>
      <pc:sldChg chg="addSp modSp new mod">
        <pc:chgData name="Sayali Powar" userId="ccc8ca7cea55d1bd" providerId="LiveId" clId="{235FD5E7-D7C2-49F3-8DF0-54D6612B2EC3}" dt="2025-09-19T03:12:42.458" v="182" actId="14100"/>
        <pc:sldMkLst>
          <pc:docMk/>
          <pc:sldMk cId="2963933015" sldId="272"/>
        </pc:sldMkLst>
        <pc:spChg chg="add mod">
          <ac:chgData name="Sayali Powar" userId="ccc8ca7cea55d1bd" providerId="LiveId" clId="{235FD5E7-D7C2-49F3-8DF0-54D6612B2EC3}" dt="2025-09-19T03:12:27.156" v="178" actId="1076"/>
          <ac:spMkLst>
            <pc:docMk/>
            <pc:sldMk cId="2963933015" sldId="272"/>
            <ac:spMk id="3" creationId="{9027B000-7A40-EC6A-C684-CD78EEA8694A}"/>
          </ac:spMkLst>
        </pc:spChg>
        <pc:picChg chg="add mod">
          <ac:chgData name="Sayali Powar" userId="ccc8ca7cea55d1bd" providerId="LiveId" clId="{235FD5E7-D7C2-49F3-8DF0-54D6612B2EC3}" dt="2025-09-19T03:12:42.458" v="182" actId="14100"/>
          <ac:picMkLst>
            <pc:docMk/>
            <pc:sldMk cId="2963933015" sldId="272"/>
            <ac:picMk id="4" creationId="{005F9F6B-2CCA-5DA7-D025-E74F920D656E}"/>
          </ac:picMkLst>
        </pc:picChg>
      </pc:sldChg>
      <pc:sldChg chg="addSp modSp new mod">
        <pc:chgData name="Sayali Powar" userId="ccc8ca7cea55d1bd" providerId="LiveId" clId="{235FD5E7-D7C2-49F3-8DF0-54D6612B2EC3}" dt="2025-09-19T03:13:24.176" v="189" actId="14100"/>
        <pc:sldMkLst>
          <pc:docMk/>
          <pc:sldMk cId="3608889423" sldId="273"/>
        </pc:sldMkLst>
        <pc:spChg chg="add mod">
          <ac:chgData name="Sayali Powar" userId="ccc8ca7cea55d1bd" providerId="LiveId" clId="{235FD5E7-D7C2-49F3-8DF0-54D6612B2EC3}" dt="2025-09-19T03:13:11.360" v="186" actId="1076"/>
          <ac:spMkLst>
            <pc:docMk/>
            <pc:sldMk cId="3608889423" sldId="273"/>
            <ac:spMk id="3" creationId="{1CFAD645-7FF3-6BEA-F827-1EF63EBB61AB}"/>
          </ac:spMkLst>
        </pc:spChg>
        <pc:picChg chg="add mod">
          <ac:chgData name="Sayali Powar" userId="ccc8ca7cea55d1bd" providerId="LiveId" clId="{235FD5E7-D7C2-49F3-8DF0-54D6612B2EC3}" dt="2025-09-19T03:13:24.176" v="189" actId="14100"/>
          <ac:picMkLst>
            <pc:docMk/>
            <pc:sldMk cId="3608889423" sldId="273"/>
            <ac:picMk id="4" creationId="{20ADC6D5-7982-403F-2A77-90C70A529E8A}"/>
          </ac:picMkLst>
        </pc:picChg>
      </pc:sldChg>
      <pc:sldChg chg="addSp modSp new mod">
        <pc:chgData name="Sayali Powar" userId="ccc8ca7cea55d1bd" providerId="LiveId" clId="{235FD5E7-D7C2-49F3-8DF0-54D6612B2EC3}" dt="2025-09-19T03:14:04.664" v="197" actId="1076"/>
        <pc:sldMkLst>
          <pc:docMk/>
          <pc:sldMk cId="510589530" sldId="274"/>
        </pc:sldMkLst>
        <pc:spChg chg="add mod">
          <ac:chgData name="Sayali Powar" userId="ccc8ca7cea55d1bd" providerId="LiveId" clId="{235FD5E7-D7C2-49F3-8DF0-54D6612B2EC3}" dt="2025-09-19T03:13:48.850" v="193" actId="14100"/>
          <ac:spMkLst>
            <pc:docMk/>
            <pc:sldMk cId="510589530" sldId="274"/>
            <ac:spMk id="3" creationId="{C5AB5CB6-BC6A-F800-C118-7BC4D4FA0108}"/>
          </ac:spMkLst>
        </pc:spChg>
        <pc:picChg chg="add mod">
          <ac:chgData name="Sayali Powar" userId="ccc8ca7cea55d1bd" providerId="LiveId" clId="{235FD5E7-D7C2-49F3-8DF0-54D6612B2EC3}" dt="2025-09-19T03:14:04.664" v="197" actId="1076"/>
          <ac:picMkLst>
            <pc:docMk/>
            <pc:sldMk cId="510589530" sldId="274"/>
            <ac:picMk id="4" creationId="{E48F39E8-CE82-9FFD-3F0A-0A6DC0519FA0}"/>
          </ac:picMkLst>
        </pc:picChg>
      </pc:sldChg>
      <pc:sldChg chg="addSp modSp new mod">
        <pc:chgData name="Sayali Powar" userId="ccc8ca7cea55d1bd" providerId="LiveId" clId="{235FD5E7-D7C2-49F3-8DF0-54D6612B2EC3}" dt="2025-09-19T03:14:56.430" v="205" actId="1076"/>
        <pc:sldMkLst>
          <pc:docMk/>
          <pc:sldMk cId="4182738396" sldId="275"/>
        </pc:sldMkLst>
        <pc:spChg chg="add mod">
          <ac:chgData name="Sayali Powar" userId="ccc8ca7cea55d1bd" providerId="LiveId" clId="{235FD5E7-D7C2-49F3-8DF0-54D6612B2EC3}" dt="2025-09-19T03:14:40.407" v="201" actId="1076"/>
          <ac:spMkLst>
            <pc:docMk/>
            <pc:sldMk cId="4182738396" sldId="275"/>
            <ac:spMk id="3" creationId="{D767FD24-784A-E451-13D3-5B15013834ED}"/>
          </ac:spMkLst>
        </pc:spChg>
        <pc:picChg chg="add mod">
          <ac:chgData name="Sayali Powar" userId="ccc8ca7cea55d1bd" providerId="LiveId" clId="{235FD5E7-D7C2-49F3-8DF0-54D6612B2EC3}" dt="2025-09-19T03:14:56.430" v="205" actId="1076"/>
          <ac:picMkLst>
            <pc:docMk/>
            <pc:sldMk cId="4182738396" sldId="275"/>
            <ac:picMk id="4" creationId="{4114FD01-F3C9-5E50-3A21-11BB8263D34C}"/>
          </ac:picMkLst>
        </pc:picChg>
      </pc:sldChg>
      <pc:sldChg chg="addSp modSp new mod">
        <pc:chgData name="Sayali Powar" userId="ccc8ca7cea55d1bd" providerId="LiveId" clId="{235FD5E7-D7C2-49F3-8DF0-54D6612B2EC3}" dt="2025-09-19T03:16:02.884" v="213" actId="14100"/>
        <pc:sldMkLst>
          <pc:docMk/>
          <pc:sldMk cId="2653986350" sldId="276"/>
        </pc:sldMkLst>
        <pc:spChg chg="add mod">
          <ac:chgData name="Sayali Powar" userId="ccc8ca7cea55d1bd" providerId="LiveId" clId="{235FD5E7-D7C2-49F3-8DF0-54D6612B2EC3}" dt="2025-09-19T03:15:54.020" v="209" actId="14100"/>
          <ac:spMkLst>
            <pc:docMk/>
            <pc:sldMk cId="2653986350" sldId="276"/>
            <ac:spMk id="3" creationId="{A69A4455-61EF-02F7-F377-1E621DB59564}"/>
          </ac:spMkLst>
        </pc:spChg>
        <pc:picChg chg="add mod">
          <ac:chgData name="Sayali Powar" userId="ccc8ca7cea55d1bd" providerId="LiveId" clId="{235FD5E7-D7C2-49F3-8DF0-54D6612B2EC3}" dt="2025-09-19T03:16:02.884" v="213" actId="14100"/>
          <ac:picMkLst>
            <pc:docMk/>
            <pc:sldMk cId="2653986350" sldId="276"/>
            <ac:picMk id="4" creationId="{68A046A0-65EB-7FB0-4A82-B8C6A379167B}"/>
          </ac:picMkLst>
        </pc:picChg>
      </pc:sldChg>
      <pc:sldChg chg="addSp modSp new mod">
        <pc:chgData name="Sayali Powar" userId="ccc8ca7cea55d1bd" providerId="LiveId" clId="{235FD5E7-D7C2-49F3-8DF0-54D6612B2EC3}" dt="2025-09-19T03:17:30.929" v="230" actId="1076"/>
        <pc:sldMkLst>
          <pc:docMk/>
          <pc:sldMk cId="2630762688" sldId="277"/>
        </pc:sldMkLst>
        <pc:spChg chg="add mod">
          <ac:chgData name="Sayali Powar" userId="ccc8ca7cea55d1bd" providerId="LiveId" clId="{235FD5E7-D7C2-49F3-8DF0-54D6612B2EC3}" dt="2025-09-19T03:16:29.671" v="217" actId="1076"/>
          <ac:spMkLst>
            <pc:docMk/>
            <pc:sldMk cId="2630762688" sldId="277"/>
            <ac:spMk id="3" creationId="{A26E11FC-9081-F04B-8335-914341708A54}"/>
          </ac:spMkLst>
        </pc:spChg>
        <pc:picChg chg="add mod">
          <ac:chgData name="Sayali Powar" userId="ccc8ca7cea55d1bd" providerId="LiveId" clId="{235FD5E7-D7C2-49F3-8DF0-54D6612B2EC3}" dt="2025-09-19T03:17:14.111" v="224" actId="1076"/>
          <ac:picMkLst>
            <pc:docMk/>
            <pc:sldMk cId="2630762688" sldId="277"/>
            <ac:picMk id="4" creationId="{435449B8-C62A-C571-8B80-4B228929E4F4}"/>
          </ac:picMkLst>
        </pc:picChg>
        <pc:picChg chg="add mod">
          <ac:chgData name="Sayali Powar" userId="ccc8ca7cea55d1bd" providerId="LiveId" clId="{235FD5E7-D7C2-49F3-8DF0-54D6612B2EC3}" dt="2025-09-19T03:17:30.929" v="230" actId="1076"/>
          <ac:picMkLst>
            <pc:docMk/>
            <pc:sldMk cId="2630762688" sldId="277"/>
            <ac:picMk id="5" creationId="{694FC6EA-3FB3-C783-9623-4A0612D1CD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10E18A-8C71-4473-980F-DB0554071472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9EC98-B9A4-416D-BE1D-61EC09AE7B7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396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9EC98-B9A4-416D-BE1D-61EC09AE7B72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4547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232B6-7BA0-5C04-78AE-5BC8D5856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7ECDBA-ABBD-8AFA-E2AB-656AE1997C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CFE78-E879-FC90-423B-727CAD00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C619C-D605-BB6B-7F45-79D128A6D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1F70C-5274-D67B-D59F-5B13C562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89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12D6-FB94-1EAF-C8F2-D3766995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1C935-5531-E2E2-A23A-E3CF284BBE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9DD13-507B-FE37-1F78-AD1C11E11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2C40A-CA2E-A2D9-5747-C4495D76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2EA21E-060C-FA06-BF16-FB1C92F87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511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E63029-B6DF-6B1F-DBD3-0C268A4FFC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3B725D-02F0-1B46-B1A1-3B85A78AD1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4E187-2D49-9E08-F305-2E56560D8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06146-A7A4-B25F-0B3B-FEA27495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056867-BD53-B702-BB37-08559E0F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99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D3033-A774-30BB-4320-BB32700A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5CF6-3D1C-608C-5C80-6C3F555B5C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03582-D48C-2CB6-3FBB-B69D81C2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7CCF6-7ECA-9232-5541-66A156704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2BF2D-B981-4503-DA18-8A7B06256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965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5076D-A089-708D-2457-A75999652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4442A1-71AE-9BDA-37F5-371D7444B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B13E2-E107-5BAC-3A7A-740016FD5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5F93BA-820B-D21E-5487-1B627DB6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DE33-65FD-D24D-7D51-BD1748A17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7371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65254-52A6-74FA-ECFB-411809E5E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FFEED-582E-ABB0-9D02-CB631DA25D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BD9594-D7BC-6F5B-0A66-F839835CE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EC49D0-F5FA-AC98-3F74-A5C25401D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9A9CA5-AC8D-390E-938B-2A32AEFF5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A21CA8-742B-D52E-6779-CCB447F6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84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E2E38-8E15-CE89-87B1-17F7CDBFE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65888-C89F-3F4D-97B2-F4CBE99D8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34EA10-3B38-0788-FB67-6DA09BD3C7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E628A-A4F2-D660-0399-F5D999DCC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627B9-EDC5-50C1-D92F-E14338F70A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F3190B-A500-C7B6-927E-1C7C16F26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27E89D-8C8A-EC99-A732-42FBE656E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E12466-0AAC-4D30-4B64-01119C639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69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56F2B-3E69-83DF-C9D7-51433D075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976DD7-46E7-DF9B-3207-8809A8716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649A89-72F1-2A83-B11E-0E890D0C8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3C2912-25ED-8076-0600-DE8F1380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4805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778AA3-6833-1302-5EBE-CDC248B26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EBDFEF-8EA5-5DCA-812B-8FAD4EB8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99667-66EA-A36C-63D3-1F66D74C6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17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6E62D-960B-2D08-5013-41B9BD7DE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14579-EF9C-B0A7-D89E-AEB4AA0AB8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FB2442-46B7-2FC3-05E9-BEAD9D0CA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A0E2C-D569-B19F-01FD-D46E0C97C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92F1F8-47B6-33AC-5E11-AB3A3691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DE0CD-F173-858C-CE01-0FB7FB879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707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E0E5A-800A-EFF6-4C2D-F63DF513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F6EB88-A6EC-8A60-65BF-3B19EA8E6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986C6-79EF-AA7F-AEDF-3CF6FDA29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2654F-9C63-FBA0-E6AC-C73BF4A32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0F79A-C18E-E7D7-2B92-C8683C4AC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3EF76-783B-B623-E79F-9E0A52792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023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BD14A-33C3-A98E-899C-6F78D0723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FCA4A-4BB8-0A31-4994-1276A07BC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C7C6E-82CE-3359-035B-46FC9A10D0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116E0-873C-48DD-B65A-ECDC24995D6D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0EB34-667C-DAED-0B68-DC7231258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F7CD9-C91E-0624-81D5-0FB0B1F191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1DCB3-C2A8-4E71-94CE-F4211FC100C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843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hub.docker.com/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3/messag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E2A92-F1C2-F3D0-CD0F-80FE903E69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en-US" sz="6600" u="sng"/>
              <a:t>Spring Boot Application Setup and Configuration</a:t>
            </a:r>
            <a:endParaRPr lang="en-IN" sz="6600"/>
          </a:p>
        </p:txBody>
      </p:sp>
      <p:sp>
        <p:nvSpPr>
          <p:cNvPr id="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6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C56FE1-0298-90A3-49FA-DB4EBAE54754}"/>
              </a:ext>
            </a:extLst>
          </p:cNvPr>
          <p:cNvSpPr txBox="1"/>
          <p:nvPr/>
        </p:nvSpPr>
        <p:spPr>
          <a:xfrm>
            <a:off x="0" y="1588701"/>
            <a:ext cx="3548743" cy="390858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 marL="34290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3.     Configure Project Details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Add a project description.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Under Source Code Management, choose Git.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Enter your GitHub repository URL (Spring Boot project).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Add GitHub credentials (username and personal access token).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C4D440-0F8D-621A-3F23-28D74CA85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370998" y="1072805"/>
            <a:ext cx="8678418" cy="485991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746596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BD14FA-152A-8CBF-CEC0-AF1DD9A50E23}"/>
              </a:ext>
            </a:extLst>
          </p:cNvPr>
          <p:cNvSpPr txBox="1"/>
          <p:nvPr/>
        </p:nvSpPr>
        <p:spPr>
          <a:xfrm>
            <a:off x="0" y="2061836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4.    Configure Build Tools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Go to Build Environment → Tool Configuration.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000" dirty="0">
                <a:effectLst/>
              </a:rPr>
              <a:t>Add and configure Maven (select installed Maven version).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E2E220-B9CD-E8F4-BB63-AC2DAB9B9BD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55284" y="878391"/>
            <a:ext cx="7012072" cy="4680556"/>
          </a:xfrm>
          <a:prstGeom prst="rect">
            <a:avLst/>
          </a:prstGeom>
          <a:noFill/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34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823FE9-D3AA-8E33-BEC4-2F588B73F0D5}"/>
              </a:ext>
            </a:extLst>
          </p:cNvPr>
          <p:cNvSpPr txBox="1"/>
          <p:nvPr/>
        </p:nvSpPr>
        <p:spPr>
          <a:xfrm>
            <a:off x="572493" y="2071316"/>
            <a:ext cx="3359427" cy="234523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 dirty="0"/>
              <a:t>5.    </a:t>
            </a:r>
            <a:r>
              <a:rPr lang="en-US" sz="2200" dirty="0">
                <a:effectLst/>
              </a:rPr>
              <a:t>Build the Project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effectLst/>
              </a:rPr>
              <a:t>In the Build section, add a Maven command like clean install.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effectLst/>
              </a:rPr>
              <a:t>Save the configuration and click Build Now.</a:t>
            </a:r>
          </a:p>
          <a:p>
            <a:pPr marL="742950" lvl="1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2200" dirty="0">
                <a:effectLst/>
              </a:rPr>
              <a:t>Check the Console Output to confirm build success.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1DC502-0A5D-EB15-FFFC-58FD69920AE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0" r="20805" b="2"/>
          <a:stretch>
            <a:fillRect/>
          </a:stretch>
        </p:blipFill>
        <p:spPr bwMode="auto">
          <a:xfrm>
            <a:off x="5138057" y="1973168"/>
            <a:ext cx="5257800" cy="461149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82053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60C5EF-9643-8A35-E169-E80A47AE7212}"/>
              </a:ext>
            </a:extLst>
          </p:cNvPr>
          <p:cNvSpPr txBox="1"/>
          <p:nvPr/>
        </p:nvSpPr>
        <p:spPr>
          <a:xfrm>
            <a:off x="737419" y="444247"/>
            <a:ext cx="6096000" cy="123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6.  Verify Build Success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A successful build will show a green checkmark.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Artifacts (like JAR files) will be generated and stored.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06F87D-1CB8-B03E-1A36-4E60DF3D5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175" y="2054583"/>
            <a:ext cx="8273646" cy="371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8571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C328CB-02BB-0CB4-6F4C-1C73DD919E54}"/>
              </a:ext>
            </a:extLst>
          </p:cNvPr>
          <p:cNvSpPr txBox="1"/>
          <p:nvPr/>
        </p:nvSpPr>
        <p:spPr>
          <a:xfrm>
            <a:off x="540774" y="282702"/>
            <a:ext cx="8465574" cy="20775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 Integration with Spring Boot - 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 1: Create a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DockerHub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Account and Login via Docker Desktop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Go to </a:t>
            </a:r>
            <a:r>
              <a:rPr lang="en-US" sz="18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  <a:hlinkClick r:id="rId2"/>
              </a:rPr>
              <a:t>https://hub.docker.com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and create an account.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DockerHub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is a cloud-based registry where you can store and share container images.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Open Docker Desktop and log in using your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DockerHub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credentials.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E8F9B7-31BF-2E4D-CDFF-ED2CCB219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80" y="2703871"/>
            <a:ext cx="8060904" cy="2958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38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C183F53-5424-BB47-96A9-95C7CAB6BC98}"/>
              </a:ext>
            </a:extLst>
          </p:cNvPr>
          <p:cNvSpPr txBox="1"/>
          <p:nvPr/>
        </p:nvSpPr>
        <p:spPr>
          <a:xfrm>
            <a:off x="796412" y="833620"/>
            <a:ext cx="8475406" cy="123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 2: Create a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Dockerfile</a:t>
            </a: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in Your Spring Boot Project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Place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Dockerfile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in the root directory of your Spring Boot project.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This file defines how your Spring Boot app will be packaged into a Docker image.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E9E292-A9F3-B66A-9670-EEB988BB96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399" y="2596678"/>
            <a:ext cx="7976419" cy="2289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30000A-788C-C45F-18C0-1A8B8DFB0A1B}"/>
              </a:ext>
            </a:extLst>
          </p:cNvPr>
          <p:cNvSpPr txBox="1"/>
          <p:nvPr/>
        </p:nvSpPr>
        <p:spPr>
          <a:xfrm>
            <a:off x="717754" y="515207"/>
            <a:ext cx="7747819" cy="11326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 3: Update pom.xml to Package the Application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Update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finalName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in pom.xml file. Ensures your project can be compiled into a runnable JAR for Docker.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21C620-D9C8-CC9F-B6E1-4F8E4219F1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47" y="2089026"/>
            <a:ext cx="7747819" cy="3319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20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27B000-7A40-EC6A-C684-CD78EEA8694A}"/>
              </a:ext>
            </a:extLst>
          </p:cNvPr>
          <p:cNvSpPr txBox="1"/>
          <p:nvPr/>
        </p:nvSpPr>
        <p:spPr>
          <a:xfrm>
            <a:off x="924232" y="520947"/>
            <a:ext cx="7433187" cy="123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 4: Run Maven Install to Build the Project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Compiles the code and packages it into a JAR file inside the target/ folder.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Run as maven 6 install.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5F9F6B-2CCA-5DA7-D025-E74F920D6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90" y="2525077"/>
            <a:ext cx="9360310" cy="2576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9330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CFAD645-7FF3-6BEA-F827-1EF63EBB61AB}"/>
              </a:ext>
            </a:extLst>
          </p:cNvPr>
          <p:cNvSpPr txBox="1"/>
          <p:nvPr/>
        </p:nvSpPr>
        <p:spPr>
          <a:xfrm>
            <a:off x="491612" y="509156"/>
            <a:ext cx="8190271" cy="155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 5: Build the Docker Image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Command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 docker build -t sayali03/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springbootapplication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Creates a Docker image from your project using the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Dockerfile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. The -t flag tags the image with your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DockerHub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username and image name.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ADC6D5-7982-403F-2A77-90C70A529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99" y="2487294"/>
            <a:ext cx="6295103" cy="291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8894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AB5CB6-BC6A-F800-C118-7BC4D4FA0108}"/>
              </a:ext>
            </a:extLst>
          </p:cNvPr>
          <p:cNvSpPr txBox="1"/>
          <p:nvPr/>
        </p:nvSpPr>
        <p:spPr>
          <a:xfrm>
            <a:off x="786580" y="461953"/>
            <a:ext cx="8121445" cy="155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Step 6: List Docker Images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Command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 docker images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Displays all locally available Docker images. Confirms your image was built successfully.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8F39E8-CE82-9FFD-3F0A-0A6DC0519F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6962" y="2165339"/>
            <a:ext cx="7482779" cy="423070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589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F05E97-0B9B-A797-7839-9CD0F2ED01D2}"/>
              </a:ext>
            </a:extLst>
          </p:cNvPr>
          <p:cNvSpPr txBox="1"/>
          <p:nvPr/>
        </p:nvSpPr>
        <p:spPr>
          <a:xfrm>
            <a:off x="588310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Go to </a:t>
            </a:r>
            <a:r>
              <a:rPr lang="en-US" sz="2000" u="sng" dirty="0">
                <a:hlinkClick r:id="rId2"/>
              </a:rPr>
              <a:t>https://start.spring.io</a:t>
            </a:r>
            <a:endParaRPr lang="en-US" sz="2000" dirty="0"/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Choose: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Project: Maven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Language: Java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Spring Boot version (e.g., 3.x.x)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Group and Artifact names</a:t>
            </a:r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Dependencies (e.g., Spring Web)</a:t>
            </a:r>
          </a:p>
          <a:p>
            <a:pPr lvl="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Click </a:t>
            </a:r>
            <a:r>
              <a:rPr lang="en-US" sz="2000" b="1" dirty="0"/>
              <a:t>Generate</a:t>
            </a:r>
            <a:r>
              <a:rPr lang="en-US" sz="2000" dirty="0"/>
              <a:t> to download the .zip file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 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547802-3AF9-333E-082A-2143066598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715" y="1242880"/>
            <a:ext cx="6518916" cy="38298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8DCF78F-1AD6-A750-A5E6-61D5D7CF31CE}"/>
              </a:ext>
            </a:extLst>
          </p:cNvPr>
          <p:cNvSpPr txBox="1"/>
          <p:nvPr/>
        </p:nvSpPr>
        <p:spPr>
          <a:xfrm>
            <a:off x="323369" y="1522002"/>
            <a:ext cx="609447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Create Project Using Spring </a:t>
            </a:r>
            <a:r>
              <a:rPr lang="en-US" b="1" dirty="0" err="1"/>
              <a:t>Initializr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255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67FD24-784A-E451-13D3-5B15013834ED}"/>
              </a:ext>
            </a:extLst>
          </p:cNvPr>
          <p:cNvSpPr txBox="1"/>
          <p:nvPr/>
        </p:nvSpPr>
        <p:spPr>
          <a:xfrm>
            <a:off x="599768" y="509156"/>
            <a:ext cx="8416413" cy="155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Step 7: Run the Docker Container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Command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 docker run -p 9090:8083 sayali03/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springbootapplication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Starts a container from your image. Maps port 8083 inside the container to 9090 on your machine.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114FD01-F3C9-5E50-3A21-11BB8263D3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910" y="2312434"/>
            <a:ext cx="6737555" cy="372457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82738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69A4455-61EF-02F7-F377-1E621DB59564}"/>
              </a:ext>
            </a:extLst>
          </p:cNvPr>
          <p:cNvSpPr txBox="1"/>
          <p:nvPr/>
        </p:nvSpPr>
        <p:spPr>
          <a:xfrm>
            <a:off x="993057" y="591107"/>
            <a:ext cx="9320981" cy="29198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 8: Login to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DockerHub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Command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 docker login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Authenticates your Docker CLI with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DockerHub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so you can push images.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 9: Push the Image to </a:t>
            </a:r>
            <a:r>
              <a:rPr lang="en-US" sz="18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DockerHub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Command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: docker push sayali03/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springbootapplication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Uploads your image to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DockerHub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so others can pull and use it.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A046A0-65EB-7FB0-4A82-B8C6A3791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4227" y="3710314"/>
            <a:ext cx="6281450" cy="2778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53986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6E11FC-9081-F04B-8335-914341708A54}"/>
              </a:ext>
            </a:extLst>
          </p:cNvPr>
          <p:cNvSpPr txBox="1"/>
          <p:nvPr/>
        </p:nvSpPr>
        <p:spPr>
          <a:xfrm>
            <a:off x="580102" y="509020"/>
            <a:ext cx="8740877" cy="1632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 10: Verify Image in Docker Desktop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Open Docker Desktop → Go to "Images" tab.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Confirms your image is available locally and/or synced with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DockerHub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228600"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5449B8-C62A-C571-8B80-4B228929E4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102" y="2303758"/>
            <a:ext cx="5299587" cy="3880731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4FC6EA-3FB3-C783-9623-4A0612D1CD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0296" y="2300501"/>
            <a:ext cx="4984955" cy="38280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076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885A37-3BDF-6B20-5933-32453301DDD2}"/>
              </a:ext>
            </a:extLst>
          </p:cNvPr>
          <p:cNvSpPr txBox="1"/>
          <p:nvPr/>
        </p:nvSpPr>
        <p:spPr>
          <a:xfrm>
            <a:off x="612648" y="1746219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800"/>
              </a:spcAft>
            </a:pPr>
            <a:r>
              <a:rPr lang="en-US" sz="2000" dirty="0">
                <a:effectLst/>
              </a:rPr>
              <a:t>2. </a:t>
            </a:r>
            <a:r>
              <a:rPr lang="en-US" sz="2000" b="1" dirty="0">
                <a:effectLst/>
              </a:rPr>
              <a:t>Extract and Open in Eclipse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Extract the downloaded .zip file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Open Eclipse IDE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Go to </a:t>
            </a:r>
            <a:r>
              <a:rPr lang="en-US" sz="2000" b="1" dirty="0">
                <a:effectLst/>
              </a:rPr>
              <a:t>File → Import → Existing Maven Projects</a:t>
            </a: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Select the extracted folder and finish the import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B5565-7F89-0926-A24A-51FCADD2F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746219"/>
            <a:ext cx="6903720" cy="33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23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A89114-1399-8865-C26E-505C0E0D8106}"/>
              </a:ext>
            </a:extLst>
          </p:cNvPr>
          <p:cNvSpPr txBox="1"/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200">
                <a:effectLst/>
              </a:rPr>
              <a:t>3. </a:t>
            </a:r>
            <a:r>
              <a:rPr lang="en-US" sz="2200" b="1">
                <a:effectLst/>
              </a:rPr>
              <a:t>Modify Java Files to Add Endpoints</a:t>
            </a:r>
            <a:endParaRPr lang="en-US" sz="220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>
                <a:effectLst/>
              </a:rPr>
              <a:t>Navigate to src/main/java/com/example/demo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>
                <a:effectLst/>
              </a:rPr>
              <a:t>Open the main application class or create a new controller class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200">
                <a:effectLst/>
              </a:rPr>
              <a:t>Add REST endpoints using @RestController and @RequestMapping or @GetMapping,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6E77A7A-18CE-6FF6-D41C-BAB18674C8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312" r="31281"/>
          <a:stretch>
            <a:fillRect/>
          </a:stretch>
        </p:blipFill>
        <p:spPr>
          <a:xfrm>
            <a:off x="7113142" y="2071316"/>
            <a:ext cx="4432151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400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BC2BA0-7E12-0465-E6F3-05433CBA5A99}"/>
              </a:ext>
            </a:extLst>
          </p:cNvPr>
          <p:cNvSpPr txBox="1"/>
          <p:nvPr/>
        </p:nvSpPr>
        <p:spPr>
          <a:xfrm>
            <a:off x="1012371" y="648330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4. </a:t>
            </a:r>
            <a:r>
              <a:rPr lang="en-US" sz="2000" b="1" dirty="0">
                <a:effectLst/>
              </a:rPr>
              <a:t>Change Server Port in </a:t>
            </a:r>
            <a:r>
              <a:rPr lang="en-US" sz="2000" b="1" dirty="0" err="1">
                <a:effectLst/>
              </a:rPr>
              <a:t>application.properties</a:t>
            </a: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Go to </a:t>
            </a:r>
            <a:r>
              <a:rPr lang="en-US" sz="2000" dirty="0" err="1">
                <a:effectLst/>
              </a:rPr>
              <a:t>src</a:t>
            </a:r>
            <a:r>
              <a:rPr lang="en-US" sz="2000" dirty="0">
                <a:effectLst/>
              </a:rPr>
              <a:t>/main/resources/</a:t>
            </a:r>
            <a:r>
              <a:rPr lang="en-US" sz="2000" dirty="0" err="1">
                <a:effectLst/>
              </a:rPr>
              <a:t>application.properties</a:t>
            </a: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Add or modify the following line to change the default port: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 err="1">
                <a:effectLst/>
              </a:rPr>
              <a:t>server.port</a:t>
            </a:r>
            <a:r>
              <a:rPr lang="en-US" sz="2000" dirty="0">
                <a:effectLst/>
              </a:rPr>
              <a:t>=8081 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7AC0F6-EEB2-CC23-8DCC-B994F64705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3993"/>
          <a:stretch/>
        </p:blipFill>
        <p:spPr bwMode="auto">
          <a:xfrm>
            <a:off x="580680" y="4038599"/>
            <a:ext cx="10598949" cy="1771028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904507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BB64A-5631-0070-F62D-59D2601EF2E0}"/>
              </a:ext>
            </a:extLst>
          </p:cNvPr>
          <p:cNvSpPr txBox="1"/>
          <p:nvPr/>
        </p:nvSpPr>
        <p:spPr>
          <a:xfrm>
            <a:off x="513668" y="970050"/>
            <a:ext cx="4958966" cy="3917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5. </a:t>
            </a:r>
            <a:r>
              <a:rPr lang="en-US" sz="2000" b="1" dirty="0">
                <a:effectLst/>
              </a:rPr>
              <a:t>Update pom.xml as Needed</a:t>
            </a: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Open pom.xml file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Add or modify dependencies, plugins, or properties as required</a:t>
            </a:r>
          </a:p>
          <a:p>
            <a:pPr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6. </a:t>
            </a:r>
            <a:r>
              <a:rPr lang="en-US" sz="2000" b="1" dirty="0">
                <a:effectLst/>
              </a:rPr>
              <a:t>Run and Test the Application</a:t>
            </a:r>
            <a:endParaRPr lang="en-US" sz="2000" dirty="0">
              <a:effectLst/>
            </a:endParaRP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Right-click the main class → Run As → Java Application</a:t>
            </a:r>
          </a:p>
          <a:p>
            <a:pPr marL="342900" lvl="0" indent="-228600">
              <a:lnSpc>
                <a:spcPct val="90000"/>
              </a:lnSpc>
              <a:spcAft>
                <a:spcPts val="800"/>
              </a:spcAft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000" dirty="0">
                <a:effectLst/>
              </a:rPr>
              <a:t>Open browser and test endpoint: </a:t>
            </a:r>
            <a:r>
              <a:rPr lang="en-US" sz="2000" u="sng" dirty="0">
                <a:effectLst/>
                <a:hlinkClick r:id="rId3"/>
              </a:rPr>
              <a:t>http://localhost:8083/message</a:t>
            </a:r>
            <a:endParaRPr lang="en-US" sz="2000" dirty="0">
              <a:effectLst/>
            </a:endParaRPr>
          </a:p>
          <a:p>
            <a:pPr marL="228600">
              <a:lnSpc>
                <a:spcPct val="90000"/>
              </a:lnSpc>
              <a:spcAft>
                <a:spcPts val="800"/>
              </a:spcAft>
            </a:pPr>
            <a:endParaRPr lang="en-US" sz="2000" dirty="0">
              <a:effectLst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4161F3-DD1C-9950-68FA-19FE63CAB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5357" y="3517423"/>
            <a:ext cx="6728087" cy="2758514"/>
          </a:xfrm>
          <a:prstGeom prst="rect">
            <a:avLst/>
          </a:prstGeom>
        </p:spPr>
      </p:pic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904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4FA4F9-4A5D-617D-CFC1-061D2A633818}"/>
              </a:ext>
            </a:extLst>
          </p:cNvPr>
          <p:cNvSpPr txBox="1"/>
          <p:nvPr/>
        </p:nvSpPr>
        <p:spPr>
          <a:xfrm>
            <a:off x="564301" y="1671646"/>
            <a:ext cx="3626699" cy="2725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8. Push Spring Boot Project to GitHub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Initialize the git in project.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Create one repository in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github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Add the files, commit the changes and push the project to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github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 repository.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45720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 </a:t>
            </a:r>
            <a:endParaRPr lang="en-IN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866B50-3E8C-07FA-BFE0-94143845F4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7887" y="1556702"/>
            <a:ext cx="6825352" cy="4267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07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23D08CC-45D2-7E3B-5EE2-99A6CF6DF4E5}"/>
              </a:ext>
            </a:extLst>
          </p:cNvPr>
          <p:cNvSpPr txBox="1"/>
          <p:nvPr/>
        </p:nvSpPr>
        <p:spPr>
          <a:xfrm>
            <a:off x="521109" y="108155"/>
            <a:ext cx="6096000" cy="1238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Jenkins Integration for Spring Boot Project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First Install the Maven in your system and update the environment variables –</a:t>
            </a:r>
            <a:endParaRPr lang="en-IN" sz="2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ACF280-1878-593E-E174-EF7C7092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071" y="1572680"/>
            <a:ext cx="8241890" cy="1327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27C26F-1645-523E-4548-1E7BFBBDA8B8}"/>
              </a:ext>
            </a:extLst>
          </p:cNvPr>
          <p:cNvSpPr txBox="1"/>
          <p:nvPr/>
        </p:nvSpPr>
        <p:spPr>
          <a:xfrm>
            <a:off x="639097" y="3126176"/>
            <a:ext cx="8524568" cy="8705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Steps to Configure Jenkins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Login to Jenkins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Open Jenkins in your browser and log in using your credentials.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8CF3ACE-5353-60CE-F372-099C8014E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4843" y="4112475"/>
            <a:ext cx="4817745" cy="234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977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BAE757-0B8B-2DD3-6C72-953F6491F18F}"/>
              </a:ext>
            </a:extLst>
          </p:cNvPr>
          <p:cNvSpPr txBox="1"/>
          <p:nvPr/>
        </p:nvSpPr>
        <p:spPr>
          <a:xfrm>
            <a:off x="619432" y="927639"/>
            <a:ext cx="6096000" cy="1153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15000"/>
              </a:lnSpc>
              <a:spcAft>
                <a:spcPts val="800"/>
              </a:spcAft>
              <a:tabLst>
                <a:tab pos="457200" algn="l"/>
              </a:tabLst>
            </a:pPr>
            <a:r>
              <a:rPr lang="en-US" sz="1100" kern="100" dirty="0"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2.     </a:t>
            </a: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Mangal" panose="02040503050203030202" pitchFamily="18" charset="0"/>
              </a:rPr>
              <a:t>Create a New Project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Mangal" panose="02040503050203030202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Click on “New Item”.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Enter a project name and select “Freestyle project”.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Click OK to proceed</a:t>
            </a:r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7ECFE13-D1B9-49D2-BFB6-992B77682F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913" y="2445436"/>
            <a:ext cx="7029758" cy="34849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8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815</Words>
  <Application>Microsoft Office PowerPoint</Application>
  <PresentationFormat>Widescreen</PresentationFormat>
  <Paragraphs>95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Aptos</vt:lpstr>
      <vt:lpstr>Arial</vt:lpstr>
      <vt:lpstr>Calibri</vt:lpstr>
      <vt:lpstr>Calibri Light</vt:lpstr>
      <vt:lpstr>Courier New</vt:lpstr>
      <vt:lpstr>Symbol</vt:lpstr>
      <vt:lpstr>Times New Roman</vt:lpstr>
      <vt:lpstr>Office Theme</vt:lpstr>
      <vt:lpstr>Spring Boot Application Setup and Configuration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Sayali Powar</dc:creator>
  <cp:lastModifiedBy>Sayali Powar</cp:lastModifiedBy>
  <cp:revision>1</cp:revision>
  <dcterms:created xsi:type="dcterms:W3CDTF">2025-09-19T02:54:15Z</dcterms:created>
  <dcterms:modified xsi:type="dcterms:W3CDTF">2025-09-19T03:42:44Z</dcterms:modified>
</cp:coreProperties>
</file>