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E9A77-0C33-41B8-AFE6-9192083765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125D83D-6020-4FD6-A95C-4EC752A01F79}">
      <dgm:prSet/>
      <dgm:spPr/>
      <dgm:t>
        <a:bodyPr/>
        <a:lstStyle/>
        <a:p>
          <a:r>
            <a:rPr lang="en-US" b="0" i="0" baseline="0"/>
            <a:t>Stands for </a:t>
          </a:r>
          <a:r>
            <a:rPr lang="en-US" b="1" i="0" baseline="0"/>
            <a:t>Numerical Python</a:t>
          </a:r>
          <a:endParaRPr lang="en-US"/>
        </a:p>
      </dgm:t>
    </dgm:pt>
    <dgm:pt modelId="{0E5362B9-3D69-4E4E-9C82-83B61887FF54}" type="parTrans" cxnId="{947479D3-45FF-4C3D-A270-399F676FBA51}">
      <dgm:prSet/>
      <dgm:spPr/>
      <dgm:t>
        <a:bodyPr/>
        <a:lstStyle/>
        <a:p>
          <a:endParaRPr lang="en-US"/>
        </a:p>
      </dgm:t>
    </dgm:pt>
    <dgm:pt modelId="{81B524DF-45EE-4B57-91EB-1C9146DFB339}" type="sibTrans" cxnId="{947479D3-45FF-4C3D-A270-399F676FBA51}">
      <dgm:prSet/>
      <dgm:spPr/>
      <dgm:t>
        <a:bodyPr/>
        <a:lstStyle/>
        <a:p>
          <a:endParaRPr lang="en-US"/>
        </a:p>
      </dgm:t>
    </dgm:pt>
    <dgm:pt modelId="{18269B17-B713-4EC5-AAE0-7C5579358EA1}">
      <dgm:prSet/>
      <dgm:spPr/>
      <dgm:t>
        <a:bodyPr/>
        <a:lstStyle/>
        <a:p>
          <a:r>
            <a:rPr lang="en-US" b="0" i="0" baseline="0"/>
            <a:t>Used for </a:t>
          </a:r>
          <a:r>
            <a:rPr lang="en-US" b="1" i="0" baseline="0"/>
            <a:t>array operations</a:t>
          </a:r>
          <a:r>
            <a:rPr lang="en-US" b="0" i="0" baseline="0"/>
            <a:t>, </a:t>
          </a:r>
          <a:r>
            <a:rPr lang="en-US" b="1" i="0" baseline="0"/>
            <a:t>mathematical functions</a:t>
          </a:r>
          <a:r>
            <a:rPr lang="en-US" b="0" i="0" baseline="0"/>
            <a:t>, and </a:t>
          </a:r>
          <a:r>
            <a:rPr lang="en-US" b="1" i="0" baseline="0"/>
            <a:t>linear algebra</a:t>
          </a:r>
          <a:endParaRPr lang="en-US"/>
        </a:p>
      </dgm:t>
    </dgm:pt>
    <dgm:pt modelId="{E6473E82-BE96-4CDF-9DAC-8F333A4A327D}" type="parTrans" cxnId="{61E6D95F-490A-4BA6-A6AC-6BF1EFBADF15}">
      <dgm:prSet/>
      <dgm:spPr/>
      <dgm:t>
        <a:bodyPr/>
        <a:lstStyle/>
        <a:p>
          <a:endParaRPr lang="en-US"/>
        </a:p>
      </dgm:t>
    </dgm:pt>
    <dgm:pt modelId="{BE02E176-2C58-4B71-8BC8-29BCFCA4E465}" type="sibTrans" cxnId="{61E6D95F-490A-4BA6-A6AC-6BF1EFBADF15}">
      <dgm:prSet/>
      <dgm:spPr/>
      <dgm:t>
        <a:bodyPr/>
        <a:lstStyle/>
        <a:p>
          <a:endParaRPr lang="en-US"/>
        </a:p>
      </dgm:t>
    </dgm:pt>
    <dgm:pt modelId="{529BB08E-6373-4999-B19C-0F11270EF7DF}">
      <dgm:prSet/>
      <dgm:spPr/>
      <dgm:t>
        <a:bodyPr/>
        <a:lstStyle/>
        <a:p>
          <a:r>
            <a:rPr lang="en-US" b="0" i="0" baseline="0"/>
            <a:t>Works efficiently with large datasets</a:t>
          </a:r>
          <a:endParaRPr lang="en-US"/>
        </a:p>
      </dgm:t>
    </dgm:pt>
    <dgm:pt modelId="{37CE3A4E-CF3C-4E7D-81A0-97ADAAD896ED}" type="parTrans" cxnId="{FF63C335-F18C-4838-AE6B-ED40C7FE218A}">
      <dgm:prSet/>
      <dgm:spPr/>
      <dgm:t>
        <a:bodyPr/>
        <a:lstStyle/>
        <a:p>
          <a:endParaRPr lang="en-US"/>
        </a:p>
      </dgm:t>
    </dgm:pt>
    <dgm:pt modelId="{BDCEC54D-046A-41C7-A936-5BDC14EAC1BD}" type="sibTrans" cxnId="{FF63C335-F18C-4838-AE6B-ED40C7FE218A}">
      <dgm:prSet/>
      <dgm:spPr/>
      <dgm:t>
        <a:bodyPr/>
        <a:lstStyle/>
        <a:p>
          <a:endParaRPr lang="en-US"/>
        </a:p>
      </dgm:t>
    </dgm:pt>
    <dgm:pt modelId="{818C8B65-FFD6-4712-87C4-BD50C82E6FCD}">
      <dgm:prSet/>
      <dgm:spPr/>
      <dgm:t>
        <a:bodyPr/>
        <a:lstStyle/>
        <a:p>
          <a:r>
            <a:rPr lang="en-US" b="0" i="0" baseline="0"/>
            <a:t>Multi-dimensional arrays</a:t>
          </a:r>
          <a:endParaRPr lang="en-US"/>
        </a:p>
      </dgm:t>
    </dgm:pt>
    <dgm:pt modelId="{9961F9E7-A009-457F-AD42-F7FF453A0EB2}" type="parTrans" cxnId="{48D5AAD6-56CF-4B74-84C6-CF3C16573D90}">
      <dgm:prSet/>
      <dgm:spPr/>
      <dgm:t>
        <a:bodyPr/>
        <a:lstStyle/>
        <a:p>
          <a:endParaRPr lang="en-US"/>
        </a:p>
      </dgm:t>
    </dgm:pt>
    <dgm:pt modelId="{CFDDBEE7-AF51-4DC8-8C64-1701D89DE8E3}" type="sibTrans" cxnId="{48D5AAD6-56CF-4B74-84C6-CF3C16573D90}">
      <dgm:prSet/>
      <dgm:spPr/>
      <dgm:t>
        <a:bodyPr/>
        <a:lstStyle/>
        <a:p>
          <a:endParaRPr lang="en-US"/>
        </a:p>
      </dgm:t>
    </dgm:pt>
    <dgm:pt modelId="{C32545EF-3A17-4DA2-8118-0C36D3DCE1DD}">
      <dgm:prSet/>
      <dgm:spPr/>
      <dgm:t>
        <a:bodyPr/>
        <a:lstStyle/>
        <a:p>
          <a:r>
            <a:rPr lang="en-US" b="0" i="0" baseline="0"/>
            <a:t>Fast mathematical operations</a:t>
          </a:r>
          <a:endParaRPr lang="en-US"/>
        </a:p>
      </dgm:t>
    </dgm:pt>
    <dgm:pt modelId="{312E4A47-386B-458F-8D55-4C51093FB56F}" type="parTrans" cxnId="{F4002004-89D9-4268-9478-C839214E39D0}">
      <dgm:prSet/>
      <dgm:spPr/>
      <dgm:t>
        <a:bodyPr/>
        <a:lstStyle/>
        <a:p>
          <a:endParaRPr lang="en-US"/>
        </a:p>
      </dgm:t>
    </dgm:pt>
    <dgm:pt modelId="{15175338-18F3-4E87-80C4-89CA838F419F}" type="sibTrans" cxnId="{F4002004-89D9-4268-9478-C839214E39D0}">
      <dgm:prSet/>
      <dgm:spPr/>
      <dgm:t>
        <a:bodyPr/>
        <a:lstStyle/>
        <a:p>
          <a:endParaRPr lang="en-US"/>
        </a:p>
      </dgm:t>
    </dgm:pt>
    <dgm:pt modelId="{3A8A4BC8-0F7E-4965-9070-36F48B15F419}">
      <dgm:prSet/>
      <dgm:spPr/>
      <dgm:t>
        <a:bodyPr/>
        <a:lstStyle/>
        <a:p>
          <a:r>
            <a:rPr lang="en-US" b="0" i="0" baseline="0"/>
            <a:t>Broadcasting and vectorization</a:t>
          </a:r>
          <a:endParaRPr lang="en-US"/>
        </a:p>
      </dgm:t>
    </dgm:pt>
    <dgm:pt modelId="{520DEF0C-C346-444D-AB89-83662685660D}" type="parTrans" cxnId="{8A88B6DC-4272-487E-9425-20CCCBEFF98D}">
      <dgm:prSet/>
      <dgm:spPr/>
      <dgm:t>
        <a:bodyPr/>
        <a:lstStyle/>
        <a:p>
          <a:endParaRPr lang="en-US"/>
        </a:p>
      </dgm:t>
    </dgm:pt>
    <dgm:pt modelId="{B6816162-21F0-4B2E-AD90-57A18908E812}" type="sibTrans" cxnId="{8A88B6DC-4272-487E-9425-20CCCBEFF98D}">
      <dgm:prSet/>
      <dgm:spPr/>
      <dgm:t>
        <a:bodyPr/>
        <a:lstStyle/>
        <a:p>
          <a:endParaRPr lang="en-US"/>
        </a:p>
      </dgm:t>
    </dgm:pt>
    <dgm:pt modelId="{DD62D573-48EB-47C0-9CCB-B2396CB60044}">
      <dgm:prSet/>
      <dgm:spPr/>
      <dgm:t>
        <a:bodyPr/>
        <a:lstStyle/>
        <a:p>
          <a:r>
            <a:rPr lang="en-US" b="0" i="0" baseline="0"/>
            <a:t>Integration with C/C++</a:t>
          </a:r>
          <a:endParaRPr lang="en-US"/>
        </a:p>
      </dgm:t>
    </dgm:pt>
    <dgm:pt modelId="{46F9BDE3-9126-4970-8EEB-C44294CD7125}" type="parTrans" cxnId="{C29B0F2E-0461-4F06-88EC-F45B01D55437}">
      <dgm:prSet/>
      <dgm:spPr/>
      <dgm:t>
        <a:bodyPr/>
        <a:lstStyle/>
        <a:p>
          <a:endParaRPr lang="en-US"/>
        </a:p>
      </dgm:t>
    </dgm:pt>
    <dgm:pt modelId="{A72C0F4A-5B70-430F-A869-4CA47D4728D8}" type="sibTrans" cxnId="{C29B0F2E-0461-4F06-88EC-F45B01D55437}">
      <dgm:prSet/>
      <dgm:spPr/>
      <dgm:t>
        <a:bodyPr/>
        <a:lstStyle/>
        <a:p>
          <a:endParaRPr lang="en-US"/>
        </a:p>
      </dgm:t>
    </dgm:pt>
    <dgm:pt modelId="{625783D7-8221-47D1-A7EF-FAF4DD1A999A}">
      <dgm:prSet/>
      <dgm:spPr/>
      <dgm:t>
        <a:bodyPr/>
        <a:lstStyle/>
        <a:p>
          <a:r>
            <a:rPr lang="en-US" b="0" i="0" baseline="0"/>
            <a:t>Useful for scientific computing</a:t>
          </a:r>
          <a:endParaRPr lang="en-US"/>
        </a:p>
      </dgm:t>
    </dgm:pt>
    <dgm:pt modelId="{816DF5BC-E702-4BC3-A121-69B2CC1EC067}" type="parTrans" cxnId="{EB84DC4B-8263-4D28-ADA2-79637BAEFCC0}">
      <dgm:prSet/>
      <dgm:spPr/>
      <dgm:t>
        <a:bodyPr/>
        <a:lstStyle/>
        <a:p>
          <a:endParaRPr lang="en-US"/>
        </a:p>
      </dgm:t>
    </dgm:pt>
    <dgm:pt modelId="{73DE936B-9282-4BD9-86CB-3440B04A6235}" type="sibTrans" cxnId="{EB84DC4B-8263-4D28-ADA2-79637BAEFCC0}">
      <dgm:prSet/>
      <dgm:spPr/>
      <dgm:t>
        <a:bodyPr/>
        <a:lstStyle/>
        <a:p>
          <a:endParaRPr lang="en-US"/>
        </a:p>
      </dgm:t>
    </dgm:pt>
    <dgm:pt modelId="{B6BF9D3E-3740-4E24-95CB-84F596D0FD8C}" type="pres">
      <dgm:prSet presAssocID="{5DBE9A77-0C33-41B8-AFE6-91920837655D}" presName="root" presStyleCnt="0">
        <dgm:presLayoutVars>
          <dgm:dir/>
          <dgm:resizeHandles val="exact"/>
        </dgm:presLayoutVars>
      </dgm:prSet>
      <dgm:spPr/>
    </dgm:pt>
    <dgm:pt modelId="{39D0CB5A-E4BE-4A77-9CC5-62F6E93B7500}" type="pres">
      <dgm:prSet presAssocID="{6125D83D-6020-4FD6-A95C-4EC752A01F79}" presName="compNode" presStyleCnt="0"/>
      <dgm:spPr/>
    </dgm:pt>
    <dgm:pt modelId="{EFBE0875-8D27-4D07-934A-51F51DF52C80}" type="pres">
      <dgm:prSet presAssocID="{6125D83D-6020-4FD6-A95C-4EC752A01F7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5A5F753-B0BD-4D7B-84FB-2CB45A2B3E7A}" type="pres">
      <dgm:prSet presAssocID="{6125D83D-6020-4FD6-A95C-4EC752A01F79}" presName="spaceRect" presStyleCnt="0"/>
      <dgm:spPr/>
    </dgm:pt>
    <dgm:pt modelId="{DE64F724-2967-43D0-8DEB-DA2ADCF4F47B}" type="pres">
      <dgm:prSet presAssocID="{6125D83D-6020-4FD6-A95C-4EC752A01F79}" presName="textRect" presStyleLbl="revTx" presStyleIdx="0" presStyleCnt="8">
        <dgm:presLayoutVars>
          <dgm:chMax val="1"/>
          <dgm:chPref val="1"/>
        </dgm:presLayoutVars>
      </dgm:prSet>
      <dgm:spPr/>
    </dgm:pt>
    <dgm:pt modelId="{58549EB6-DC05-446B-9AA1-6229DDD6C192}" type="pres">
      <dgm:prSet presAssocID="{81B524DF-45EE-4B57-91EB-1C9146DFB339}" presName="sibTrans" presStyleCnt="0"/>
      <dgm:spPr/>
    </dgm:pt>
    <dgm:pt modelId="{2996F3CF-E46B-4DC9-85FC-F2B229FB1CD6}" type="pres">
      <dgm:prSet presAssocID="{18269B17-B713-4EC5-AAE0-7C5579358EA1}" presName="compNode" presStyleCnt="0"/>
      <dgm:spPr/>
    </dgm:pt>
    <dgm:pt modelId="{1FC9F659-B28C-4194-A96C-064D83707FDA}" type="pres">
      <dgm:prSet presAssocID="{18269B17-B713-4EC5-AAE0-7C5579358EA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685E7A5-3815-4E97-A4F4-189A4EDD75C9}" type="pres">
      <dgm:prSet presAssocID="{18269B17-B713-4EC5-AAE0-7C5579358EA1}" presName="spaceRect" presStyleCnt="0"/>
      <dgm:spPr/>
    </dgm:pt>
    <dgm:pt modelId="{ECA1BFFB-F2DE-4DDA-AA26-2139BBBF4B70}" type="pres">
      <dgm:prSet presAssocID="{18269B17-B713-4EC5-AAE0-7C5579358EA1}" presName="textRect" presStyleLbl="revTx" presStyleIdx="1" presStyleCnt="8">
        <dgm:presLayoutVars>
          <dgm:chMax val="1"/>
          <dgm:chPref val="1"/>
        </dgm:presLayoutVars>
      </dgm:prSet>
      <dgm:spPr/>
    </dgm:pt>
    <dgm:pt modelId="{5FAEA2CD-DB16-4B29-A2E4-58DD09597193}" type="pres">
      <dgm:prSet presAssocID="{BE02E176-2C58-4B71-8BC8-29BCFCA4E465}" presName="sibTrans" presStyleCnt="0"/>
      <dgm:spPr/>
    </dgm:pt>
    <dgm:pt modelId="{17E4C9C5-956E-4E75-A94D-81770338590C}" type="pres">
      <dgm:prSet presAssocID="{529BB08E-6373-4999-B19C-0F11270EF7DF}" presName="compNode" presStyleCnt="0"/>
      <dgm:spPr/>
    </dgm:pt>
    <dgm:pt modelId="{BD86E442-E189-4052-8082-27B7E49779C9}" type="pres">
      <dgm:prSet presAssocID="{529BB08E-6373-4999-B19C-0F11270EF7D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1B3E0D-B2EF-447A-87FB-C7F695A5D3EB}" type="pres">
      <dgm:prSet presAssocID="{529BB08E-6373-4999-B19C-0F11270EF7DF}" presName="spaceRect" presStyleCnt="0"/>
      <dgm:spPr/>
    </dgm:pt>
    <dgm:pt modelId="{E873AF0C-009A-4E9C-B7B8-BFF294B86CD9}" type="pres">
      <dgm:prSet presAssocID="{529BB08E-6373-4999-B19C-0F11270EF7DF}" presName="textRect" presStyleLbl="revTx" presStyleIdx="2" presStyleCnt="8">
        <dgm:presLayoutVars>
          <dgm:chMax val="1"/>
          <dgm:chPref val="1"/>
        </dgm:presLayoutVars>
      </dgm:prSet>
      <dgm:spPr/>
    </dgm:pt>
    <dgm:pt modelId="{79D9A6D1-336A-4ABE-B1A6-0E5D93BE679C}" type="pres">
      <dgm:prSet presAssocID="{BDCEC54D-046A-41C7-A936-5BDC14EAC1BD}" presName="sibTrans" presStyleCnt="0"/>
      <dgm:spPr/>
    </dgm:pt>
    <dgm:pt modelId="{739D5836-AA57-43EE-9DE2-355D0AA45AB7}" type="pres">
      <dgm:prSet presAssocID="{818C8B65-FFD6-4712-87C4-BD50C82E6FCD}" presName="compNode" presStyleCnt="0"/>
      <dgm:spPr/>
    </dgm:pt>
    <dgm:pt modelId="{9C6BEA32-909A-42E6-9BCB-871CDFAE5BB3}" type="pres">
      <dgm:prSet presAssocID="{818C8B65-FFD6-4712-87C4-BD50C82E6FC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C55D752-6C4A-49B7-BEB4-5DC3568E7F33}" type="pres">
      <dgm:prSet presAssocID="{818C8B65-FFD6-4712-87C4-BD50C82E6FCD}" presName="spaceRect" presStyleCnt="0"/>
      <dgm:spPr/>
    </dgm:pt>
    <dgm:pt modelId="{FA71DA4C-6BE1-497C-A828-8FE9448C6F84}" type="pres">
      <dgm:prSet presAssocID="{818C8B65-FFD6-4712-87C4-BD50C82E6FCD}" presName="textRect" presStyleLbl="revTx" presStyleIdx="3" presStyleCnt="8">
        <dgm:presLayoutVars>
          <dgm:chMax val="1"/>
          <dgm:chPref val="1"/>
        </dgm:presLayoutVars>
      </dgm:prSet>
      <dgm:spPr/>
    </dgm:pt>
    <dgm:pt modelId="{30B22A11-D673-472B-8928-735928B643F1}" type="pres">
      <dgm:prSet presAssocID="{CFDDBEE7-AF51-4DC8-8C64-1701D89DE8E3}" presName="sibTrans" presStyleCnt="0"/>
      <dgm:spPr/>
    </dgm:pt>
    <dgm:pt modelId="{E4783E8B-2504-4C97-9530-DF4352ADAC88}" type="pres">
      <dgm:prSet presAssocID="{C32545EF-3A17-4DA2-8118-0C36D3DCE1DD}" presName="compNode" presStyleCnt="0"/>
      <dgm:spPr/>
    </dgm:pt>
    <dgm:pt modelId="{CBACB2E8-083A-425A-B8A3-74EA4D666681}" type="pres">
      <dgm:prSet presAssocID="{C32545EF-3A17-4DA2-8118-0C36D3DCE1D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84C9C85-5504-41C9-8399-80BCCE95C8B7}" type="pres">
      <dgm:prSet presAssocID="{C32545EF-3A17-4DA2-8118-0C36D3DCE1DD}" presName="spaceRect" presStyleCnt="0"/>
      <dgm:spPr/>
    </dgm:pt>
    <dgm:pt modelId="{3A17AD83-9EEC-42D5-B27B-F309BBC4A4E9}" type="pres">
      <dgm:prSet presAssocID="{C32545EF-3A17-4DA2-8118-0C36D3DCE1DD}" presName="textRect" presStyleLbl="revTx" presStyleIdx="4" presStyleCnt="8">
        <dgm:presLayoutVars>
          <dgm:chMax val="1"/>
          <dgm:chPref val="1"/>
        </dgm:presLayoutVars>
      </dgm:prSet>
      <dgm:spPr/>
    </dgm:pt>
    <dgm:pt modelId="{9F282CCD-5C08-431A-8274-0F217381114E}" type="pres">
      <dgm:prSet presAssocID="{15175338-18F3-4E87-80C4-89CA838F419F}" presName="sibTrans" presStyleCnt="0"/>
      <dgm:spPr/>
    </dgm:pt>
    <dgm:pt modelId="{9D6650A7-F60E-4DE3-8456-98F5E413B16D}" type="pres">
      <dgm:prSet presAssocID="{3A8A4BC8-0F7E-4965-9070-36F48B15F419}" presName="compNode" presStyleCnt="0"/>
      <dgm:spPr/>
    </dgm:pt>
    <dgm:pt modelId="{5C33CCB4-940A-4398-B56E-188569933B03}" type="pres">
      <dgm:prSet presAssocID="{3A8A4BC8-0F7E-4965-9070-36F48B15F41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E304EDAB-4551-429A-9804-59367387DA76}" type="pres">
      <dgm:prSet presAssocID="{3A8A4BC8-0F7E-4965-9070-36F48B15F419}" presName="spaceRect" presStyleCnt="0"/>
      <dgm:spPr/>
    </dgm:pt>
    <dgm:pt modelId="{8D929A7D-1C63-4724-A3A5-37E9C874F49A}" type="pres">
      <dgm:prSet presAssocID="{3A8A4BC8-0F7E-4965-9070-36F48B15F419}" presName="textRect" presStyleLbl="revTx" presStyleIdx="5" presStyleCnt="8">
        <dgm:presLayoutVars>
          <dgm:chMax val="1"/>
          <dgm:chPref val="1"/>
        </dgm:presLayoutVars>
      </dgm:prSet>
      <dgm:spPr/>
    </dgm:pt>
    <dgm:pt modelId="{120D7DB1-9887-4CE6-8BB9-62F240C74A9F}" type="pres">
      <dgm:prSet presAssocID="{B6816162-21F0-4B2E-AD90-57A18908E812}" presName="sibTrans" presStyleCnt="0"/>
      <dgm:spPr/>
    </dgm:pt>
    <dgm:pt modelId="{5EFEC770-907B-48F2-BD1A-16B909E126A9}" type="pres">
      <dgm:prSet presAssocID="{DD62D573-48EB-47C0-9CCB-B2396CB60044}" presName="compNode" presStyleCnt="0"/>
      <dgm:spPr/>
    </dgm:pt>
    <dgm:pt modelId="{68788E0F-1CFE-450E-B6C7-6DF9E8892E44}" type="pres">
      <dgm:prSet presAssocID="{DD62D573-48EB-47C0-9CCB-B2396CB6004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9D6F31D-3B85-461E-9811-54276D8F2601}" type="pres">
      <dgm:prSet presAssocID="{DD62D573-48EB-47C0-9CCB-B2396CB60044}" presName="spaceRect" presStyleCnt="0"/>
      <dgm:spPr/>
    </dgm:pt>
    <dgm:pt modelId="{9AC69BF9-0996-423F-A5BE-FBA16604CEDB}" type="pres">
      <dgm:prSet presAssocID="{DD62D573-48EB-47C0-9CCB-B2396CB60044}" presName="textRect" presStyleLbl="revTx" presStyleIdx="6" presStyleCnt="8">
        <dgm:presLayoutVars>
          <dgm:chMax val="1"/>
          <dgm:chPref val="1"/>
        </dgm:presLayoutVars>
      </dgm:prSet>
      <dgm:spPr/>
    </dgm:pt>
    <dgm:pt modelId="{0A09EDEF-83A5-4C1A-BFAF-441A3D9031AC}" type="pres">
      <dgm:prSet presAssocID="{A72C0F4A-5B70-430F-A869-4CA47D4728D8}" presName="sibTrans" presStyleCnt="0"/>
      <dgm:spPr/>
    </dgm:pt>
    <dgm:pt modelId="{2A777199-931B-4BCC-9C85-9814649957A6}" type="pres">
      <dgm:prSet presAssocID="{625783D7-8221-47D1-A7EF-FAF4DD1A999A}" presName="compNode" presStyleCnt="0"/>
      <dgm:spPr/>
    </dgm:pt>
    <dgm:pt modelId="{A5A50636-3432-4C2E-8B68-A81C1837B8D9}" type="pres">
      <dgm:prSet presAssocID="{625783D7-8221-47D1-A7EF-FAF4DD1A999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A193A8AA-ED5A-4E48-9AFC-2B405B8352EF}" type="pres">
      <dgm:prSet presAssocID="{625783D7-8221-47D1-A7EF-FAF4DD1A999A}" presName="spaceRect" presStyleCnt="0"/>
      <dgm:spPr/>
    </dgm:pt>
    <dgm:pt modelId="{0AEAEC18-9744-4FDE-968C-83B7AB938779}" type="pres">
      <dgm:prSet presAssocID="{625783D7-8221-47D1-A7EF-FAF4DD1A999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4002004-89D9-4268-9478-C839214E39D0}" srcId="{5DBE9A77-0C33-41B8-AFE6-91920837655D}" destId="{C32545EF-3A17-4DA2-8118-0C36D3DCE1DD}" srcOrd="4" destOrd="0" parTransId="{312E4A47-386B-458F-8D55-4C51093FB56F}" sibTransId="{15175338-18F3-4E87-80C4-89CA838F419F}"/>
    <dgm:cxn modelId="{6A25E321-1D43-4A4F-B05F-1EB3D446E9D9}" type="presOf" srcId="{C32545EF-3A17-4DA2-8118-0C36D3DCE1DD}" destId="{3A17AD83-9EEC-42D5-B27B-F309BBC4A4E9}" srcOrd="0" destOrd="0" presId="urn:microsoft.com/office/officeart/2018/2/layout/IconLabelList"/>
    <dgm:cxn modelId="{56976C2B-4A4F-48F5-8328-51199FB2EFD4}" type="presOf" srcId="{529BB08E-6373-4999-B19C-0F11270EF7DF}" destId="{E873AF0C-009A-4E9C-B7B8-BFF294B86CD9}" srcOrd="0" destOrd="0" presId="urn:microsoft.com/office/officeart/2018/2/layout/IconLabelList"/>
    <dgm:cxn modelId="{C29B0F2E-0461-4F06-88EC-F45B01D55437}" srcId="{5DBE9A77-0C33-41B8-AFE6-91920837655D}" destId="{DD62D573-48EB-47C0-9CCB-B2396CB60044}" srcOrd="6" destOrd="0" parTransId="{46F9BDE3-9126-4970-8EEB-C44294CD7125}" sibTransId="{A72C0F4A-5B70-430F-A869-4CA47D4728D8}"/>
    <dgm:cxn modelId="{FF63C335-F18C-4838-AE6B-ED40C7FE218A}" srcId="{5DBE9A77-0C33-41B8-AFE6-91920837655D}" destId="{529BB08E-6373-4999-B19C-0F11270EF7DF}" srcOrd="2" destOrd="0" parTransId="{37CE3A4E-CF3C-4E7D-81A0-97ADAAD896ED}" sibTransId="{BDCEC54D-046A-41C7-A936-5BDC14EAC1BD}"/>
    <dgm:cxn modelId="{61E6D95F-490A-4BA6-A6AC-6BF1EFBADF15}" srcId="{5DBE9A77-0C33-41B8-AFE6-91920837655D}" destId="{18269B17-B713-4EC5-AAE0-7C5579358EA1}" srcOrd="1" destOrd="0" parTransId="{E6473E82-BE96-4CDF-9DAC-8F333A4A327D}" sibTransId="{BE02E176-2C58-4B71-8BC8-29BCFCA4E465}"/>
    <dgm:cxn modelId="{3CEBF163-D177-47C3-9375-D7995059F143}" type="presOf" srcId="{6125D83D-6020-4FD6-A95C-4EC752A01F79}" destId="{DE64F724-2967-43D0-8DEB-DA2ADCF4F47B}" srcOrd="0" destOrd="0" presId="urn:microsoft.com/office/officeart/2018/2/layout/IconLabelList"/>
    <dgm:cxn modelId="{682DE145-4B2C-49B4-84A8-C254D0E6A6BA}" type="presOf" srcId="{18269B17-B713-4EC5-AAE0-7C5579358EA1}" destId="{ECA1BFFB-F2DE-4DDA-AA26-2139BBBF4B70}" srcOrd="0" destOrd="0" presId="urn:microsoft.com/office/officeart/2018/2/layout/IconLabelList"/>
    <dgm:cxn modelId="{8AFC0169-A767-450B-BC14-394D25449494}" type="presOf" srcId="{DD62D573-48EB-47C0-9CCB-B2396CB60044}" destId="{9AC69BF9-0996-423F-A5BE-FBA16604CEDB}" srcOrd="0" destOrd="0" presId="urn:microsoft.com/office/officeart/2018/2/layout/IconLabelList"/>
    <dgm:cxn modelId="{EB84DC4B-8263-4D28-ADA2-79637BAEFCC0}" srcId="{5DBE9A77-0C33-41B8-AFE6-91920837655D}" destId="{625783D7-8221-47D1-A7EF-FAF4DD1A999A}" srcOrd="7" destOrd="0" parTransId="{816DF5BC-E702-4BC3-A121-69B2CC1EC067}" sibTransId="{73DE936B-9282-4BD9-86CB-3440B04A6235}"/>
    <dgm:cxn modelId="{134F2E52-F162-455A-A156-49B122E2379C}" type="presOf" srcId="{818C8B65-FFD6-4712-87C4-BD50C82E6FCD}" destId="{FA71DA4C-6BE1-497C-A828-8FE9448C6F84}" srcOrd="0" destOrd="0" presId="urn:microsoft.com/office/officeart/2018/2/layout/IconLabelList"/>
    <dgm:cxn modelId="{B0C76981-229D-48D1-9A6E-0BC9A20C5481}" type="presOf" srcId="{625783D7-8221-47D1-A7EF-FAF4DD1A999A}" destId="{0AEAEC18-9744-4FDE-968C-83B7AB938779}" srcOrd="0" destOrd="0" presId="urn:microsoft.com/office/officeart/2018/2/layout/IconLabelList"/>
    <dgm:cxn modelId="{54CF4199-F440-48A8-907D-90C95C9063BA}" type="presOf" srcId="{5DBE9A77-0C33-41B8-AFE6-91920837655D}" destId="{B6BF9D3E-3740-4E24-95CB-84F596D0FD8C}" srcOrd="0" destOrd="0" presId="urn:microsoft.com/office/officeart/2018/2/layout/IconLabelList"/>
    <dgm:cxn modelId="{29323A9A-572B-4AEA-83C6-842EDE62FA11}" type="presOf" srcId="{3A8A4BC8-0F7E-4965-9070-36F48B15F419}" destId="{8D929A7D-1C63-4724-A3A5-37E9C874F49A}" srcOrd="0" destOrd="0" presId="urn:microsoft.com/office/officeart/2018/2/layout/IconLabelList"/>
    <dgm:cxn modelId="{947479D3-45FF-4C3D-A270-399F676FBA51}" srcId="{5DBE9A77-0C33-41B8-AFE6-91920837655D}" destId="{6125D83D-6020-4FD6-A95C-4EC752A01F79}" srcOrd="0" destOrd="0" parTransId="{0E5362B9-3D69-4E4E-9C82-83B61887FF54}" sibTransId="{81B524DF-45EE-4B57-91EB-1C9146DFB339}"/>
    <dgm:cxn modelId="{48D5AAD6-56CF-4B74-84C6-CF3C16573D90}" srcId="{5DBE9A77-0C33-41B8-AFE6-91920837655D}" destId="{818C8B65-FFD6-4712-87C4-BD50C82E6FCD}" srcOrd="3" destOrd="0" parTransId="{9961F9E7-A009-457F-AD42-F7FF453A0EB2}" sibTransId="{CFDDBEE7-AF51-4DC8-8C64-1701D89DE8E3}"/>
    <dgm:cxn modelId="{8A88B6DC-4272-487E-9425-20CCCBEFF98D}" srcId="{5DBE9A77-0C33-41B8-AFE6-91920837655D}" destId="{3A8A4BC8-0F7E-4965-9070-36F48B15F419}" srcOrd="5" destOrd="0" parTransId="{520DEF0C-C346-444D-AB89-83662685660D}" sibTransId="{B6816162-21F0-4B2E-AD90-57A18908E812}"/>
    <dgm:cxn modelId="{F5D0E5E6-F860-4552-A6E3-6FAF9CDB0A61}" type="presParOf" srcId="{B6BF9D3E-3740-4E24-95CB-84F596D0FD8C}" destId="{39D0CB5A-E4BE-4A77-9CC5-62F6E93B7500}" srcOrd="0" destOrd="0" presId="urn:microsoft.com/office/officeart/2018/2/layout/IconLabelList"/>
    <dgm:cxn modelId="{92045EEE-75E2-4DD1-8A08-646966468C1F}" type="presParOf" srcId="{39D0CB5A-E4BE-4A77-9CC5-62F6E93B7500}" destId="{EFBE0875-8D27-4D07-934A-51F51DF52C80}" srcOrd="0" destOrd="0" presId="urn:microsoft.com/office/officeart/2018/2/layout/IconLabelList"/>
    <dgm:cxn modelId="{FC6DC72F-0C75-4790-91E0-A2A85B1943A4}" type="presParOf" srcId="{39D0CB5A-E4BE-4A77-9CC5-62F6E93B7500}" destId="{B5A5F753-B0BD-4D7B-84FB-2CB45A2B3E7A}" srcOrd="1" destOrd="0" presId="urn:microsoft.com/office/officeart/2018/2/layout/IconLabelList"/>
    <dgm:cxn modelId="{EE065D9C-225F-4DEB-8764-817C6C27170C}" type="presParOf" srcId="{39D0CB5A-E4BE-4A77-9CC5-62F6E93B7500}" destId="{DE64F724-2967-43D0-8DEB-DA2ADCF4F47B}" srcOrd="2" destOrd="0" presId="urn:microsoft.com/office/officeart/2018/2/layout/IconLabelList"/>
    <dgm:cxn modelId="{FB53E13A-A247-4032-857D-3BDE531D2E18}" type="presParOf" srcId="{B6BF9D3E-3740-4E24-95CB-84F596D0FD8C}" destId="{58549EB6-DC05-446B-9AA1-6229DDD6C192}" srcOrd="1" destOrd="0" presId="urn:microsoft.com/office/officeart/2018/2/layout/IconLabelList"/>
    <dgm:cxn modelId="{D9EF653C-09A8-49DE-90C8-09A07F9845A4}" type="presParOf" srcId="{B6BF9D3E-3740-4E24-95CB-84F596D0FD8C}" destId="{2996F3CF-E46B-4DC9-85FC-F2B229FB1CD6}" srcOrd="2" destOrd="0" presId="urn:microsoft.com/office/officeart/2018/2/layout/IconLabelList"/>
    <dgm:cxn modelId="{35F17BAF-6910-4201-9175-A406F3E3199D}" type="presParOf" srcId="{2996F3CF-E46B-4DC9-85FC-F2B229FB1CD6}" destId="{1FC9F659-B28C-4194-A96C-064D83707FDA}" srcOrd="0" destOrd="0" presId="urn:microsoft.com/office/officeart/2018/2/layout/IconLabelList"/>
    <dgm:cxn modelId="{0BA852B6-A7CC-4FB6-95D8-1140F2D012EE}" type="presParOf" srcId="{2996F3CF-E46B-4DC9-85FC-F2B229FB1CD6}" destId="{5685E7A5-3815-4E97-A4F4-189A4EDD75C9}" srcOrd="1" destOrd="0" presId="urn:microsoft.com/office/officeart/2018/2/layout/IconLabelList"/>
    <dgm:cxn modelId="{FA7CBED2-55F1-4C8D-95FE-66483237E69D}" type="presParOf" srcId="{2996F3CF-E46B-4DC9-85FC-F2B229FB1CD6}" destId="{ECA1BFFB-F2DE-4DDA-AA26-2139BBBF4B70}" srcOrd="2" destOrd="0" presId="urn:microsoft.com/office/officeart/2018/2/layout/IconLabelList"/>
    <dgm:cxn modelId="{ABE3556F-725B-4E4A-BC0C-FAA2272C64B7}" type="presParOf" srcId="{B6BF9D3E-3740-4E24-95CB-84F596D0FD8C}" destId="{5FAEA2CD-DB16-4B29-A2E4-58DD09597193}" srcOrd="3" destOrd="0" presId="urn:microsoft.com/office/officeart/2018/2/layout/IconLabelList"/>
    <dgm:cxn modelId="{081EB4A4-BE67-4C94-8AF1-6376E7679392}" type="presParOf" srcId="{B6BF9D3E-3740-4E24-95CB-84F596D0FD8C}" destId="{17E4C9C5-956E-4E75-A94D-81770338590C}" srcOrd="4" destOrd="0" presId="urn:microsoft.com/office/officeart/2018/2/layout/IconLabelList"/>
    <dgm:cxn modelId="{43635C76-DEA4-40EC-BB19-6526CBF9092D}" type="presParOf" srcId="{17E4C9C5-956E-4E75-A94D-81770338590C}" destId="{BD86E442-E189-4052-8082-27B7E49779C9}" srcOrd="0" destOrd="0" presId="urn:microsoft.com/office/officeart/2018/2/layout/IconLabelList"/>
    <dgm:cxn modelId="{021E10AA-44A4-4583-A45B-1B3514095AA0}" type="presParOf" srcId="{17E4C9C5-956E-4E75-A94D-81770338590C}" destId="{AA1B3E0D-B2EF-447A-87FB-C7F695A5D3EB}" srcOrd="1" destOrd="0" presId="urn:microsoft.com/office/officeart/2018/2/layout/IconLabelList"/>
    <dgm:cxn modelId="{DBE32CC2-20DE-4A0F-BE17-E32861AD1F18}" type="presParOf" srcId="{17E4C9C5-956E-4E75-A94D-81770338590C}" destId="{E873AF0C-009A-4E9C-B7B8-BFF294B86CD9}" srcOrd="2" destOrd="0" presId="urn:microsoft.com/office/officeart/2018/2/layout/IconLabelList"/>
    <dgm:cxn modelId="{E72AA2CA-03CC-4AF0-911C-9A77AB16EF48}" type="presParOf" srcId="{B6BF9D3E-3740-4E24-95CB-84F596D0FD8C}" destId="{79D9A6D1-336A-4ABE-B1A6-0E5D93BE679C}" srcOrd="5" destOrd="0" presId="urn:microsoft.com/office/officeart/2018/2/layout/IconLabelList"/>
    <dgm:cxn modelId="{DEA148F3-1F49-49B8-B60B-80BB70DAF6D6}" type="presParOf" srcId="{B6BF9D3E-3740-4E24-95CB-84F596D0FD8C}" destId="{739D5836-AA57-43EE-9DE2-355D0AA45AB7}" srcOrd="6" destOrd="0" presId="urn:microsoft.com/office/officeart/2018/2/layout/IconLabelList"/>
    <dgm:cxn modelId="{121116EC-F111-422D-A23D-8BBA1FDC44D5}" type="presParOf" srcId="{739D5836-AA57-43EE-9DE2-355D0AA45AB7}" destId="{9C6BEA32-909A-42E6-9BCB-871CDFAE5BB3}" srcOrd="0" destOrd="0" presId="urn:microsoft.com/office/officeart/2018/2/layout/IconLabelList"/>
    <dgm:cxn modelId="{9F10E726-BACE-4192-AB48-8197698C7CE5}" type="presParOf" srcId="{739D5836-AA57-43EE-9DE2-355D0AA45AB7}" destId="{DC55D752-6C4A-49B7-BEB4-5DC3568E7F33}" srcOrd="1" destOrd="0" presId="urn:microsoft.com/office/officeart/2018/2/layout/IconLabelList"/>
    <dgm:cxn modelId="{58CF9202-CCAD-4E7D-A706-89C927B2B78E}" type="presParOf" srcId="{739D5836-AA57-43EE-9DE2-355D0AA45AB7}" destId="{FA71DA4C-6BE1-497C-A828-8FE9448C6F84}" srcOrd="2" destOrd="0" presId="urn:microsoft.com/office/officeart/2018/2/layout/IconLabelList"/>
    <dgm:cxn modelId="{2A53DC31-F689-448E-9732-D85C2DCA7F54}" type="presParOf" srcId="{B6BF9D3E-3740-4E24-95CB-84F596D0FD8C}" destId="{30B22A11-D673-472B-8928-735928B643F1}" srcOrd="7" destOrd="0" presId="urn:microsoft.com/office/officeart/2018/2/layout/IconLabelList"/>
    <dgm:cxn modelId="{9096D394-2B3A-401D-B854-E723CC80A6AD}" type="presParOf" srcId="{B6BF9D3E-3740-4E24-95CB-84F596D0FD8C}" destId="{E4783E8B-2504-4C97-9530-DF4352ADAC88}" srcOrd="8" destOrd="0" presId="urn:microsoft.com/office/officeart/2018/2/layout/IconLabelList"/>
    <dgm:cxn modelId="{C303FA25-5F84-412D-8750-B2E8D4D478DC}" type="presParOf" srcId="{E4783E8B-2504-4C97-9530-DF4352ADAC88}" destId="{CBACB2E8-083A-425A-B8A3-74EA4D666681}" srcOrd="0" destOrd="0" presId="urn:microsoft.com/office/officeart/2018/2/layout/IconLabelList"/>
    <dgm:cxn modelId="{772D6ADB-54F6-4919-8E6C-DA5A3F24C45F}" type="presParOf" srcId="{E4783E8B-2504-4C97-9530-DF4352ADAC88}" destId="{C84C9C85-5504-41C9-8399-80BCCE95C8B7}" srcOrd="1" destOrd="0" presId="urn:microsoft.com/office/officeart/2018/2/layout/IconLabelList"/>
    <dgm:cxn modelId="{84E2122F-0167-412D-8397-844B9E9D6592}" type="presParOf" srcId="{E4783E8B-2504-4C97-9530-DF4352ADAC88}" destId="{3A17AD83-9EEC-42D5-B27B-F309BBC4A4E9}" srcOrd="2" destOrd="0" presId="urn:microsoft.com/office/officeart/2018/2/layout/IconLabelList"/>
    <dgm:cxn modelId="{7CC525CB-C3AB-41B1-8696-1600129B0E41}" type="presParOf" srcId="{B6BF9D3E-3740-4E24-95CB-84F596D0FD8C}" destId="{9F282CCD-5C08-431A-8274-0F217381114E}" srcOrd="9" destOrd="0" presId="urn:microsoft.com/office/officeart/2018/2/layout/IconLabelList"/>
    <dgm:cxn modelId="{8BA66705-20D1-48CA-8FDC-427DA7CC14BF}" type="presParOf" srcId="{B6BF9D3E-3740-4E24-95CB-84F596D0FD8C}" destId="{9D6650A7-F60E-4DE3-8456-98F5E413B16D}" srcOrd="10" destOrd="0" presId="urn:microsoft.com/office/officeart/2018/2/layout/IconLabelList"/>
    <dgm:cxn modelId="{C2D8B34F-1927-4EDE-B371-64060152D682}" type="presParOf" srcId="{9D6650A7-F60E-4DE3-8456-98F5E413B16D}" destId="{5C33CCB4-940A-4398-B56E-188569933B03}" srcOrd="0" destOrd="0" presId="urn:microsoft.com/office/officeart/2018/2/layout/IconLabelList"/>
    <dgm:cxn modelId="{E1601E47-67CC-48EC-9B40-4181B4AD704B}" type="presParOf" srcId="{9D6650A7-F60E-4DE3-8456-98F5E413B16D}" destId="{E304EDAB-4551-429A-9804-59367387DA76}" srcOrd="1" destOrd="0" presId="urn:microsoft.com/office/officeart/2018/2/layout/IconLabelList"/>
    <dgm:cxn modelId="{476A20A1-CDD7-4A8D-A29F-864C640872B0}" type="presParOf" srcId="{9D6650A7-F60E-4DE3-8456-98F5E413B16D}" destId="{8D929A7D-1C63-4724-A3A5-37E9C874F49A}" srcOrd="2" destOrd="0" presId="urn:microsoft.com/office/officeart/2018/2/layout/IconLabelList"/>
    <dgm:cxn modelId="{64174D0E-66C5-469E-8D1B-0A4ED1F9B05D}" type="presParOf" srcId="{B6BF9D3E-3740-4E24-95CB-84F596D0FD8C}" destId="{120D7DB1-9887-4CE6-8BB9-62F240C74A9F}" srcOrd="11" destOrd="0" presId="urn:microsoft.com/office/officeart/2018/2/layout/IconLabelList"/>
    <dgm:cxn modelId="{0F257FAC-C101-46FB-BE14-E7E51ED6BFAB}" type="presParOf" srcId="{B6BF9D3E-3740-4E24-95CB-84F596D0FD8C}" destId="{5EFEC770-907B-48F2-BD1A-16B909E126A9}" srcOrd="12" destOrd="0" presId="urn:microsoft.com/office/officeart/2018/2/layout/IconLabelList"/>
    <dgm:cxn modelId="{9EC7CF13-2DDF-4EE0-8368-A6F5C0FD3C13}" type="presParOf" srcId="{5EFEC770-907B-48F2-BD1A-16B909E126A9}" destId="{68788E0F-1CFE-450E-B6C7-6DF9E8892E44}" srcOrd="0" destOrd="0" presId="urn:microsoft.com/office/officeart/2018/2/layout/IconLabelList"/>
    <dgm:cxn modelId="{E52D90B2-FBDD-4B60-B910-2ECBC5984FB8}" type="presParOf" srcId="{5EFEC770-907B-48F2-BD1A-16B909E126A9}" destId="{59D6F31D-3B85-461E-9811-54276D8F2601}" srcOrd="1" destOrd="0" presId="urn:microsoft.com/office/officeart/2018/2/layout/IconLabelList"/>
    <dgm:cxn modelId="{FCCB2DA2-0755-496B-BAFF-3C6D9E1036DA}" type="presParOf" srcId="{5EFEC770-907B-48F2-BD1A-16B909E126A9}" destId="{9AC69BF9-0996-423F-A5BE-FBA16604CEDB}" srcOrd="2" destOrd="0" presId="urn:microsoft.com/office/officeart/2018/2/layout/IconLabelList"/>
    <dgm:cxn modelId="{811904D5-689A-40F0-9278-C341030038A8}" type="presParOf" srcId="{B6BF9D3E-3740-4E24-95CB-84F596D0FD8C}" destId="{0A09EDEF-83A5-4C1A-BFAF-441A3D9031AC}" srcOrd="13" destOrd="0" presId="urn:microsoft.com/office/officeart/2018/2/layout/IconLabelList"/>
    <dgm:cxn modelId="{0676EA2E-0481-4EB3-AAE7-4768B284BF0B}" type="presParOf" srcId="{B6BF9D3E-3740-4E24-95CB-84F596D0FD8C}" destId="{2A777199-931B-4BCC-9C85-9814649957A6}" srcOrd="14" destOrd="0" presId="urn:microsoft.com/office/officeart/2018/2/layout/IconLabelList"/>
    <dgm:cxn modelId="{8455121B-CC3F-4103-AA4A-8022807BD654}" type="presParOf" srcId="{2A777199-931B-4BCC-9C85-9814649957A6}" destId="{A5A50636-3432-4C2E-8B68-A81C1837B8D9}" srcOrd="0" destOrd="0" presId="urn:microsoft.com/office/officeart/2018/2/layout/IconLabelList"/>
    <dgm:cxn modelId="{EACA26A4-FCA6-471A-ADDC-23EF75E03E7B}" type="presParOf" srcId="{2A777199-931B-4BCC-9C85-9814649957A6}" destId="{A193A8AA-ED5A-4E48-9AFC-2B405B8352EF}" srcOrd="1" destOrd="0" presId="urn:microsoft.com/office/officeart/2018/2/layout/IconLabelList"/>
    <dgm:cxn modelId="{A2EE8D13-438D-465F-82EB-2C7239150ECB}" type="presParOf" srcId="{2A777199-931B-4BCC-9C85-9814649957A6}" destId="{0AEAEC18-9744-4FDE-968C-83B7AB9387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CB1C4-581E-478F-A33E-5C91B72C1212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C94CFB6-C5CA-4413-BC1B-A3772FB28F9C}">
      <dgm:prSet/>
      <dgm:spPr/>
      <dgm:t>
        <a:bodyPr/>
        <a:lstStyle/>
        <a:p>
          <a:r>
            <a:rPr lang="en-US" b="0" i="0" baseline="0"/>
            <a:t>Built on top of NumPy</a:t>
          </a:r>
          <a:endParaRPr lang="en-US"/>
        </a:p>
      </dgm:t>
    </dgm:pt>
    <dgm:pt modelId="{09E2A328-C4DE-4C12-BF10-242EB12E318E}" type="parTrans" cxnId="{F4B724D2-3089-4D4F-9B73-A3B45FB9024B}">
      <dgm:prSet/>
      <dgm:spPr/>
      <dgm:t>
        <a:bodyPr/>
        <a:lstStyle/>
        <a:p>
          <a:endParaRPr lang="en-US"/>
        </a:p>
      </dgm:t>
    </dgm:pt>
    <dgm:pt modelId="{1D80A1BF-6472-45C0-A850-887305D407CC}" type="sibTrans" cxnId="{F4B724D2-3089-4D4F-9B73-A3B45FB9024B}">
      <dgm:prSet/>
      <dgm:spPr/>
      <dgm:t>
        <a:bodyPr/>
        <a:lstStyle/>
        <a:p>
          <a:endParaRPr lang="en-US"/>
        </a:p>
      </dgm:t>
    </dgm:pt>
    <dgm:pt modelId="{5730354F-C154-4864-9536-868B42CC4B36}">
      <dgm:prSet/>
      <dgm:spPr/>
      <dgm:t>
        <a:bodyPr/>
        <a:lstStyle/>
        <a:p>
          <a:r>
            <a:rPr lang="en-US" b="0" i="0" baseline="0"/>
            <a:t>Designed for </a:t>
          </a:r>
          <a:r>
            <a:rPr lang="en-US" b="1" i="0" baseline="0"/>
            <a:t>data manipulation and analysis</a:t>
          </a:r>
          <a:endParaRPr lang="en-US"/>
        </a:p>
      </dgm:t>
    </dgm:pt>
    <dgm:pt modelId="{2DC24A34-C525-45F4-945C-777DAABE2526}" type="parTrans" cxnId="{BC4D4260-637C-4B92-B2A9-93E7DD9DB08E}">
      <dgm:prSet/>
      <dgm:spPr/>
      <dgm:t>
        <a:bodyPr/>
        <a:lstStyle/>
        <a:p>
          <a:endParaRPr lang="en-US"/>
        </a:p>
      </dgm:t>
    </dgm:pt>
    <dgm:pt modelId="{EAA18CCB-D682-40A7-8CC9-222FA356480F}" type="sibTrans" cxnId="{BC4D4260-637C-4B92-B2A9-93E7DD9DB08E}">
      <dgm:prSet/>
      <dgm:spPr/>
      <dgm:t>
        <a:bodyPr/>
        <a:lstStyle/>
        <a:p>
          <a:endParaRPr lang="en-US"/>
        </a:p>
      </dgm:t>
    </dgm:pt>
    <dgm:pt modelId="{A2E85E8B-2419-4F3C-AB47-1BA01F82F16C}">
      <dgm:prSet/>
      <dgm:spPr/>
      <dgm:t>
        <a:bodyPr/>
        <a:lstStyle/>
        <a:p>
          <a:r>
            <a:rPr lang="en-US" b="0" i="0" baseline="0"/>
            <a:t>Key data structures: Series (1D) , DataFrame (2D)</a:t>
          </a:r>
          <a:endParaRPr lang="en-US"/>
        </a:p>
      </dgm:t>
    </dgm:pt>
    <dgm:pt modelId="{CCD73678-EEE0-4143-AB6C-FA9C6B4A177C}" type="parTrans" cxnId="{2AD3F26F-4C6E-41BE-A1E5-7B00FC634454}">
      <dgm:prSet/>
      <dgm:spPr/>
      <dgm:t>
        <a:bodyPr/>
        <a:lstStyle/>
        <a:p>
          <a:endParaRPr lang="en-US"/>
        </a:p>
      </dgm:t>
    </dgm:pt>
    <dgm:pt modelId="{13545053-6DE1-451C-A136-E7FA100BF7D1}" type="sibTrans" cxnId="{2AD3F26F-4C6E-41BE-A1E5-7B00FC634454}">
      <dgm:prSet/>
      <dgm:spPr/>
      <dgm:t>
        <a:bodyPr/>
        <a:lstStyle/>
        <a:p>
          <a:endParaRPr lang="en-US"/>
        </a:p>
      </dgm:t>
    </dgm:pt>
    <dgm:pt modelId="{41D24AAF-F439-4698-A988-72E5A03E884A}">
      <dgm:prSet/>
      <dgm:spPr/>
      <dgm:t>
        <a:bodyPr/>
        <a:lstStyle/>
        <a:p>
          <a:r>
            <a:rPr lang="en-US"/>
            <a:t>Handling of </a:t>
          </a:r>
          <a:r>
            <a:rPr lang="en-US" b="1"/>
            <a:t>missing data</a:t>
          </a:r>
          <a:endParaRPr lang="en-US"/>
        </a:p>
      </dgm:t>
    </dgm:pt>
    <dgm:pt modelId="{8AA96B1C-8606-4BC6-9317-2070D28BE988}" type="parTrans" cxnId="{4E0710A0-4892-4A4E-8A2F-914C734584C8}">
      <dgm:prSet/>
      <dgm:spPr/>
      <dgm:t>
        <a:bodyPr/>
        <a:lstStyle/>
        <a:p>
          <a:endParaRPr lang="en-US"/>
        </a:p>
      </dgm:t>
    </dgm:pt>
    <dgm:pt modelId="{3202AC27-2338-45E2-852A-831994F17593}" type="sibTrans" cxnId="{4E0710A0-4892-4A4E-8A2F-914C734584C8}">
      <dgm:prSet/>
      <dgm:spPr/>
      <dgm:t>
        <a:bodyPr/>
        <a:lstStyle/>
        <a:p>
          <a:endParaRPr lang="en-US"/>
        </a:p>
      </dgm:t>
    </dgm:pt>
    <dgm:pt modelId="{D13C2FAA-19E6-41B3-B65F-A38F39FFD4FC}">
      <dgm:prSet/>
      <dgm:spPr/>
      <dgm:t>
        <a:bodyPr/>
        <a:lstStyle/>
        <a:p>
          <a:r>
            <a:rPr lang="en-US"/>
            <a:t>Powerful </a:t>
          </a:r>
          <a:r>
            <a:rPr lang="en-US" b="1"/>
            <a:t>grouping and aggregation</a:t>
          </a:r>
          <a:endParaRPr lang="en-US"/>
        </a:p>
      </dgm:t>
    </dgm:pt>
    <dgm:pt modelId="{4FE96FFD-D4C3-4589-B2C3-4A9F81458EF6}" type="parTrans" cxnId="{562CC4AE-3491-46FA-B3D4-EE30263B2DF5}">
      <dgm:prSet/>
      <dgm:spPr/>
      <dgm:t>
        <a:bodyPr/>
        <a:lstStyle/>
        <a:p>
          <a:endParaRPr lang="en-US"/>
        </a:p>
      </dgm:t>
    </dgm:pt>
    <dgm:pt modelId="{94416406-6A7C-4A20-A365-A7012C1CC914}" type="sibTrans" cxnId="{562CC4AE-3491-46FA-B3D4-EE30263B2DF5}">
      <dgm:prSet/>
      <dgm:spPr/>
      <dgm:t>
        <a:bodyPr/>
        <a:lstStyle/>
        <a:p>
          <a:endParaRPr lang="en-US"/>
        </a:p>
      </dgm:t>
    </dgm:pt>
    <dgm:pt modelId="{B29573C0-B2C8-40EC-AE6E-98FF938DEA43}">
      <dgm:prSet/>
      <dgm:spPr/>
      <dgm:t>
        <a:bodyPr/>
        <a:lstStyle/>
        <a:p>
          <a:r>
            <a:rPr lang="en-US"/>
            <a:t>Easy </a:t>
          </a:r>
          <a:r>
            <a:rPr lang="en-US" b="1"/>
            <a:t>data filtering</a:t>
          </a:r>
          <a:r>
            <a:rPr lang="en-US"/>
            <a:t>, </a:t>
          </a:r>
          <a:r>
            <a:rPr lang="en-US" b="1"/>
            <a:t>slicing</a:t>
          </a:r>
          <a:r>
            <a:rPr lang="en-US"/>
            <a:t>, and </a:t>
          </a:r>
          <a:r>
            <a:rPr lang="en-US" b="1"/>
            <a:t>merging</a:t>
          </a:r>
          <a:endParaRPr lang="en-US"/>
        </a:p>
      </dgm:t>
    </dgm:pt>
    <dgm:pt modelId="{21FD8E0A-9A76-43DA-974C-D6B2A75795E8}" type="parTrans" cxnId="{EBF4D3B6-C262-4D66-A048-84DCD2D7F907}">
      <dgm:prSet/>
      <dgm:spPr/>
      <dgm:t>
        <a:bodyPr/>
        <a:lstStyle/>
        <a:p>
          <a:endParaRPr lang="en-US"/>
        </a:p>
      </dgm:t>
    </dgm:pt>
    <dgm:pt modelId="{55DBD355-B737-496A-8F41-6803ECE716F3}" type="sibTrans" cxnId="{EBF4D3B6-C262-4D66-A048-84DCD2D7F907}">
      <dgm:prSet/>
      <dgm:spPr/>
      <dgm:t>
        <a:bodyPr/>
        <a:lstStyle/>
        <a:p>
          <a:endParaRPr lang="en-US"/>
        </a:p>
      </dgm:t>
    </dgm:pt>
    <dgm:pt modelId="{7B563E71-3B0F-49B5-AE94-AFB70AFC69F0}">
      <dgm:prSet/>
      <dgm:spPr/>
      <dgm:t>
        <a:bodyPr/>
        <a:lstStyle/>
        <a:p>
          <a:r>
            <a:rPr lang="en-US"/>
            <a:t>Import/export from CSV, Excel, SQL, etc.</a:t>
          </a:r>
        </a:p>
      </dgm:t>
    </dgm:pt>
    <dgm:pt modelId="{4F7B1314-455C-4EF8-9396-B14A72B14D7F}" type="parTrans" cxnId="{226DF5DC-D8C8-4A86-AA32-1AD5385DDF86}">
      <dgm:prSet/>
      <dgm:spPr/>
      <dgm:t>
        <a:bodyPr/>
        <a:lstStyle/>
        <a:p>
          <a:endParaRPr lang="en-US"/>
        </a:p>
      </dgm:t>
    </dgm:pt>
    <dgm:pt modelId="{DD65FD14-B349-4567-9A6B-3774A3031C54}" type="sibTrans" cxnId="{226DF5DC-D8C8-4A86-AA32-1AD5385DDF86}">
      <dgm:prSet/>
      <dgm:spPr/>
      <dgm:t>
        <a:bodyPr/>
        <a:lstStyle/>
        <a:p>
          <a:endParaRPr lang="en-US"/>
        </a:p>
      </dgm:t>
    </dgm:pt>
    <dgm:pt modelId="{D7FDD56E-4DF3-47D1-8E1E-4023D395FCB9}">
      <dgm:prSet/>
      <dgm:spPr/>
      <dgm:t>
        <a:bodyPr/>
        <a:lstStyle/>
        <a:p>
          <a:r>
            <a:rPr lang="en-US"/>
            <a:t>Time series functionality</a:t>
          </a:r>
        </a:p>
      </dgm:t>
    </dgm:pt>
    <dgm:pt modelId="{B2CEB3CE-2D0E-4B56-9400-7C02D7A4E7E3}" type="parTrans" cxnId="{67936F4C-8319-4735-AC1E-7B360BB39BCE}">
      <dgm:prSet/>
      <dgm:spPr/>
      <dgm:t>
        <a:bodyPr/>
        <a:lstStyle/>
        <a:p>
          <a:endParaRPr lang="en-US"/>
        </a:p>
      </dgm:t>
    </dgm:pt>
    <dgm:pt modelId="{C5371207-0F5A-44FC-8A9F-3BB9B502AF56}" type="sibTrans" cxnId="{67936F4C-8319-4735-AC1E-7B360BB39BCE}">
      <dgm:prSet/>
      <dgm:spPr/>
      <dgm:t>
        <a:bodyPr/>
        <a:lstStyle/>
        <a:p>
          <a:endParaRPr lang="en-US"/>
        </a:p>
      </dgm:t>
    </dgm:pt>
    <dgm:pt modelId="{02D31065-49A8-4E9C-B037-BDC0308C8775}" type="pres">
      <dgm:prSet presAssocID="{5A5CB1C4-581E-478F-A33E-5C91B72C1212}" presName="diagram" presStyleCnt="0">
        <dgm:presLayoutVars>
          <dgm:dir/>
          <dgm:resizeHandles val="exact"/>
        </dgm:presLayoutVars>
      </dgm:prSet>
      <dgm:spPr/>
    </dgm:pt>
    <dgm:pt modelId="{230F562E-0D08-42C6-AB0E-759E1E24BDB6}" type="pres">
      <dgm:prSet presAssocID="{4C94CFB6-C5CA-4413-BC1B-A3772FB28F9C}" presName="node" presStyleLbl="node1" presStyleIdx="0" presStyleCnt="8">
        <dgm:presLayoutVars>
          <dgm:bulletEnabled val="1"/>
        </dgm:presLayoutVars>
      </dgm:prSet>
      <dgm:spPr/>
    </dgm:pt>
    <dgm:pt modelId="{B4FF8C69-348E-4BA3-A538-4FB0BE842002}" type="pres">
      <dgm:prSet presAssocID="{1D80A1BF-6472-45C0-A850-887305D407CC}" presName="sibTrans" presStyleCnt="0"/>
      <dgm:spPr/>
    </dgm:pt>
    <dgm:pt modelId="{803FE8F6-7813-4B6F-9643-D6D1487A04E6}" type="pres">
      <dgm:prSet presAssocID="{5730354F-C154-4864-9536-868B42CC4B36}" presName="node" presStyleLbl="node1" presStyleIdx="1" presStyleCnt="8">
        <dgm:presLayoutVars>
          <dgm:bulletEnabled val="1"/>
        </dgm:presLayoutVars>
      </dgm:prSet>
      <dgm:spPr/>
    </dgm:pt>
    <dgm:pt modelId="{60D8FA86-A7DD-44D7-A287-A9FFA4D8A25B}" type="pres">
      <dgm:prSet presAssocID="{EAA18CCB-D682-40A7-8CC9-222FA356480F}" presName="sibTrans" presStyleCnt="0"/>
      <dgm:spPr/>
    </dgm:pt>
    <dgm:pt modelId="{5C0AF8EE-6FF8-40D4-A576-779AAE6CD972}" type="pres">
      <dgm:prSet presAssocID="{A2E85E8B-2419-4F3C-AB47-1BA01F82F16C}" presName="node" presStyleLbl="node1" presStyleIdx="2" presStyleCnt="8">
        <dgm:presLayoutVars>
          <dgm:bulletEnabled val="1"/>
        </dgm:presLayoutVars>
      </dgm:prSet>
      <dgm:spPr/>
    </dgm:pt>
    <dgm:pt modelId="{8522F7DA-D09B-42C0-B8AD-731160B0BFB4}" type="pres">
      <dgm:prSet presAssocID="{13545053-6DE1-451C-A136-E7FA100BF7D1}" presName="sibTrans" presStyleCnt="0"/>
      <dgm:spPr/>
    </dgm:pt>
    <dgm:pt modelId="{D01F7053-381E-4598-AE51-46D393122ACE}" type="pres">
      <dgm:prSet presAssocID="{41D24AAF-F439-4698-A988-72E5A03E884A}" presName="node" presStyleLbl="node1" presStyleIdx="3" presStyleCnt="8">
        <dgm:presLayoutVars>
          <dgm:bulletEnabled val="1"/>
        </dgm:presLayoutVars>
      </dgm:prSet>
      <dgm:spPr/>
    </dgm:pt>
    <dgm:pt modelId="{BE82574A-A6C0-46E3-9F72-83B2238A652D}" type="pres">
      <dgm:prSet presAssocID="{3202AC27-2338-45E2-852A-831994F17593}" presName="sibTrans" presStyleCnt="0"/>
      <dgm:spPr/>
    </dgm:pt>
    <dgm:pt modelId="{564CB59B-8B4F-48FC-9C28-8319D8E5CFBB}" type="pres">
      <dgm:prSet presAssocID="{D13C2FAA-19E6-41B3-B65F-A38F39FFD4FC}" presName="node" presStyleLbl="node1" presStyleIdx="4" presStyleCnt="8">
        <dgm:presLayoutVars>
          <dgm:bulletEnabled val="1"/>
        </dgm:presLayoutVars>
      </dgm:prSet>
      <dgm:spPr/>
    </dgm:pt>
    <dgm:pt modelId="{02638CEF-93EA-407D-8977-5A83BACF5C5D}" type="pres">
      <dgm:prSet presAssocID="{94416406-6A7C-4A20-A365-A7012C1CC914}" presName="sibTrans" presStyleCnt="0"/>
      <dgm:spPr/>
    </dgm:pt>
    <dgm:pt modelId="{3507DB3F-E54A-47DB-90D4-2875AFAFE687}" type="pres">
      <dgm:prSet presAssocID="{B29573C0-B2C8-40EC-AE6E-98FF938DEA43}" presName="node" presStyleLbl="node1" presStyleIdx="5" presStyleCnt="8">
        <dgm:presLayoutVars>
          <dgm:bulletEnabled val="1"/>
        </dgm:presLayoutVars>
      </dgm:prSet>
      <dgm:spPr/>
    </dgm:pt>
    <dgm:pt modelId="{4A90D3E7-CA88-49E3-918F-E12BA48E7BFD}" type="pres">
      <dgm:prSet presAssocID="{55DBD355-B737-496A-8F41-6803ECE716F3}" presName="sibTrans" presStyleCnt="0"/>
      <dgm:spPr/>
    </dgm:pt>
    <dgm:pt modelId="{AC764CEB-F2BF-4D36-A4B4-F1A969674D30}" type="pres">
      <dgm:prSet presAssocID="{7B563E71-3B0F-49B5-AE94-AFB70AFC69F0}" presName="node" presStyleLbl="node1" presStyleIdx="6" presStyleCnt="8">
        <dgm:presLayoutVars>
          <dgm:bulletEnabled val="1"/>
        </dgm:presLayoutVars>
      </dgm:prSet>
      <dgm:spPr/>
    </dgm:pt>
    <dgm:pt modelId="{2FCD455D-CEB2-4147-99DA-B2C033906D5A}" type="pres">
      <dgm:prSet presAssocID="{DD65FD14-B349-4567-9A6B-3774A3031C54}" presName="sibTrans" presStyleCnt="0"/>
      <dgm:spPr/>
    </dgm:pt>
    <dgm:pt modelId="{6ED80984-1CAB-4FDE-97ED-3388B9F526A9}" type="pres">
      <dgm:prSet presAssocID="{D7FDD56E-4DF3-47D1-8E1E-4023D395FCB9}" presName="node" presStyleLbl="node1" presStyleIdx="7" presStyleCnt="8">
        <dgm:presLayoutVars>
          <dgm:bulletEnabled val="1"/>
        </dgm:presLayoutVars>
      </dgm:prSet>
      <dgm:spPr/>
    </dgm:pt>
  </dgm:ptLst>
  <dgm:cxnLst>
    <dgm:cxn modelId="{2FD3EB05-015B-4A7D-8F03-99525B69BCD5}" type="presOf" srcId="{A2E85E8B-2419-4F3C-AB47-1BA01F82F16C}" destId="{5C0AF8EE-6FF8-40D4-A576-779AAE6CD972}" srcOrd="0" destOrd="0" presId="urn:microsoft.com/office/officeart/2005/8/layout/default"/>
    <dgm:cxn modelId="{149ABD3E-70EF-4A9F-A049-7BE2E3EDD6C4}" type="presOf" srcId="{7B563E71-3B0F-49B5-AE94-AFB70AFC69F0}" destId="{AC764CEB-F2BF-4D36-A4B4-F1A969674D30}" srcOrd="0" destOrd="0" presId="urn:microsoft.com/office/officeart/2005/8/layout/default"/>
    <dgm:cxn modelId="{BC4D4260-637C-4B92-B2A9-93E7DD9DB08E}" srcId="{5A5CB1C4-581E-478F-A33E-5C91B72C1212}" destId="{5730354F-C154-4864-9536-868B42CC4B36}" srcOrd="1" destOrd="0" parTransId="{2DC24A34-C525-45F4-945C-777DAABE2526}" sibTransId="{EAA18CCB-D682-40A7-8CC9-222FA356480F}"/>
    <dgm:cxn modelId="{67936F4C-8319-4735-AC1E-7B360BB39BCE}" srcId="{5A5CB1C4-581E-478F-A33E-5C91B72C1212}" destId="{D7FDD56E-4DF3-47D1-8E1E-4023D395FCB9}" srcOrd="7" destOrd="0" parTransId="{B2CEB3CE-2D0E-4B56-9400-7C02D7A4E7E3}" sibTransId="{C5371207-0F5A-44FC-8A9F-3BB9B502AF56}"/>
    <dgm:cxn modelId="{2AD3F26F-4C6E-41BE-A1E5-7B00FC634454}" srcId="{5A5CB1C4-581E-478F-A33E-5C91B72C1212}" destId="{A2E85E8B-2419-4F3C-AB47-1BA01F82F16C}" srcOrd="2" destOrd="0" parTransId="{CCD73678-EEE0-4143-AB6C-FA9C6B4A177C}" sibTransId="{13545053-6DE1-451C-A136-E7FA100BF7D1}"/>
    <dgm:cxn modelId="{1BDAFD79-7671-4351-9BD3-92FF5C8336CC}" type="presOf" srcId="{B29573C0-B2C8-40EC-AE6E-98FF938DEA43}" destId="{3507DB3F-E54A-47DB-90D4-2875AFAFE687}" srcOrd="0" destOrd="0" presId="urn:microsoft.com/office/officeart/2005/8/layout/default"/>
    <dgm:cxn modelId="{2714438C-7E91-47AC-B250-FD314BC8F336}" type="presOf" srcId="{D13C2FAA-19E6-41B3-B65F-A38F39FFD4FC}" destId="{564CB59B-8B4F-48FC-9C28-8319D8E5CFBB}" srcOrd="0" destOrd="0" presId="urn:microsoft.com/office/officeart/2005/8/layout/default"/>
    <dgm:cxn modelId="{77C1498C-D099-4866-B80D-1DAAFF122D2F}" type="presOf" srcId="{4C94CFB6-C5CA-4413-BC1B-A3772FB28F9C}" destId="{230F562E-0D08-42C6-AB0E-759E1E24BDB6}" srcOrd="0" destOrd="0" presId="urn:microsoft.com/office/officeart/2005/8/layout/default"/>
    <dgm:cxn modelId="{27518F9C-2EEE-4B30-A6C4-593AA8261B85}" type="presOf" srcId="{D7FDD56E-4DF3-47D1-8E1E-4023D395FCB9}" destId="{6ED80984-1CAB-4FDE-97ED-3388B9F526A9}" srcOrd="0" destOrd="0" presId="urn:microsoft.com/office/officeart/2005/8/layout/default"/>
    <dgm:cxn modelId="{4E0710A0-4892-4A4E-8A2F-914C734584C8}" srcId="{5A5CB1C4-581E-478F-A33E-5C91B72C1212}" destId="{41D24AAF-F439-4698-A988-72E5A03E884A}" srcOrd="3" destOrd="0" parTransId="{8AA96B1C-8606-4BC6-9317-2070D28BE988}" sibTransId="{3202AC27-2338-45E2-852A-831994F17593}"/>
    <dgm:cxn modelId="{BC9A6AA7-C89C-4D9F-B236-38D77E516689}" type="presOf" srcId="{5730354F-C154-4864-9536-868B42CC4B36}" destId="{803FE8F6-7813-4B6F-9643-D6D1487A04E6}" srcOrd="0" destOrd="0" presId="urn:microsoft.com/office/officeart/2005/8/layout/default"/>
    <dgm:cxn modelId="{562CC4AE-3491-46FA-B3D4-EE30263B2DF5}" srcId="{5A5CB1C4-581E-478F-A33E-5C91B72C1212}" destId="{D13C2FAA-19E6-41B3-B65F-A38F39FFD4FC}" srcOrd="4" destOrd="0" parTransId="{4FE96FFD-D4C3-4589-B2C3-4A9F81458EF6}" sibTransId="{94416406-6A7C-4A20-A365-A7012C1CC914}"/>
    <dgm:cxn modelId="{EBF4D3B6-C262-4D66-A048-84DCD2D7F907}" srcId="{5A5CB1C4-581E-478F-A33E-5C91B72C1212}" destId="{B29573C0-B2C8-40EC-AE6E-98FF938DEA43}" srcOrd="5" destOrd="0" parTransId="{21FD8E0A-9A76-43DA-974C-D6B2A75795E8}" sibTransId="{55DBD355-B737-496A-8F41-6803ECE716F3}"/>
    <dgm:cxn modelId="{CEB6DFC5-1C09-471B-B5DD-E65BD398AC9D}" type="presOf" srcId="{41D24AAF-F439-4698-A988-72E5A03E884A}" destId="{D01F7053-381E-4598-AE51-46D393122ACE}" srcOrd="0" destOrd="0" presId="urn:microsoft.com/office/officeart/2005/8/layout/default"/>
    <dgm:cxn modelId="{F4B724D2-3089-4D4F-9B73-A3B45FB9024B}" srcId="{5A5CB1C4-581E-478F-A33E-5C91B72C1212}" destId="{4C94CFB6-C5CA-4413-BC1B-A3772FB28F9C}" srcOrd="0" destOrd="0" parTransId="{09E2A328-C4DE-4C12-BF10-242EB12E318E}" sibTransId="{1D80A1BF-6472-45C0-A850-887305D407CC}"/>
    <dgm:cxn modelId="{226DF5DC-D8C8-4A86-AA32-1AD5385DDF86}" srcId="{5A5CB1C4-581E-478F-A33E-5C91B72C1212}" destId="{7B563E71-3B0F-49B5-AE94-AFB70AFC69F0}" srcOrd="6" destOrd="0" parTransId="{4F7B1314-455C-4EF8-9396-B14A72B14D7F}" sibTransId="{DD65FD14-B349-4567-9A6B-3774A3031C54}"/>
    <dgm:cxn modelId="{D98C09E3-B6B0-41EC-B34C-FE6362CF6986}" type="presOf" srcId="{5A5CB1C4-581E-478F-A33E-5C91B72C1212}" destId="{02D31065-49A8-4E9C-B037-BDC0308C8775}" srcOrd="0" destOrd="0" presId="urn:microsoft.com/office/officeart/2005/8/layout/default"/>
    <dgm:cxn modelId="{67C08235-9AB7-4E48-88F6-5AC8FB374E24}" type="presParOf" srcId="{02D31065-49A8-4E9C-B037-BDC0308C8775}" destId="{230F562E-0D08-42C6-AB0E-759E1E24BDB6}" srcOrd="0" destOrd="0" presId="urn:microsoft.com/office/officeart/2005/8/layout/default"/>
    <dgm:cxn modelId="{400871CD-F5CB-4CAC-8DB7-7B9BDF6ACC8E}" type="presParOf" srcId="{02D31065-49A8-4E9C-B037-BDC0308C8775}" destId="{B4FF8C69-348E-4BA3-A538-4FB0BE842002}" srcOrd="1" destOrd="0" presId="urn:microsoft.com/office/officeart/2005/8/layout/default"/>
    <dgm:cxn modelId="{93B5BF20-B318-41A7-904E-F7538ADDE97F}" type="presParOf" srcId="{02D31065-49A8-4E9C-B037-BDC0308C8775}" destId="{803FE8F6-7813-4B6F-9643-D6D1487A04E6}" srcOrd="2" destOrd="0" presId="urn:microsoft.com/office/officeart/2005/8/layout/default"/>
    <dgm:cxn modelId="{907E1442-CD92-4BEB-AD7B-A1A34B84221C}" type="presParOf" srcId="{02D31065-49A8-4E9C-B037-BDC0308C8775}" destId="{60D8FA86-A7DD-44D7-A287-A9FFA4D8A25B}" srcOrd="3" destOrd="0" presId="urn:microsoft.com/office/officeart/2005/8/layout/default"/>
    <dgm:cxn modelId="{99F1B5FF-459C-45D9-95CE-D35E6A91AE51}" type="presParOf" srcId="{02D31065-49A8-4E9C-B037-BDC0308C8775}" destId="{5C0AF8EE-6FF8-40D4-A576-779AAE6CD972}" srcOrd="4" destOrd="0" presId="urn:microsoft.com/office/officeart/2005/8/layout/default"/>
    <dgm:cxn modelId="{3A0ECD63-0467-4B62-B8BE-9DBCD938420D}" type="presParOf" srcId="{02D31065-49A8-4E9C-B037-BDC0308C8775}" destId="{8522F7DA-D09B-42C0-B8AD-731160B0BFB4}" srcOrd="5" destOrd="0" presId="urn:microsoft.com/office/officeart/2005/8/layout/default"/>
    <dgm:cxn modelId="{8A275A83-6BB5-4C39-84DE-3D61BBE0E62A}" type="presParOf" srcId="{02D31065-49A8-4E9C-B037-BDC0308C8775}" destId="{D01F7053-381E-4598-AE51-46D393122ACE}" srcOrd="6" destOrd="0" presId="urn:microsoft.com/office/officeart/2005/8/layout/default"/>
    <dgm:cxn modelId="{C2F5C7C3-63FE-4458-A80D-003F20A9A872}" type="presParOf" srcId="{02D31065-49A8-4E9C-B037-BDC0308C8775}" destId="{BE82574A-A6C0-46E3-9F72-83B2238A652D}" srcOrd="7" destOrd="0" presId="urn:microsoft.com/office/officeart/2005/8/layout/default"/>
    <dgm:cxn modelId="{42C696D1-8802-4380-AFB2-B2B61745DE9B}" type="presParOf" srcId="{02D31065-49A8-4E9C-B037-BDC0308C8775}" destId="{564CB59B-8B4F-48FC-9C28-8319D8E5CFBB}" srcOrd="8" destOrd="0" presId="urn:microsoft.com/office/officeart/2005/8/layout/default"/>
    <dgm:cxn modelId="{79241280-B58E-45A6-96C4-5DBDC73C2E90}" type="presParOf" srcId="{02D31065-49A8-4E9C-B037-BDC0308C8775}" destId="{02638CEF-93EA-407D-8977-5A83BACF5C5D}" srcOrd="9" destOrd="0" presId="urn:microsoft.com/office/officeart/2005/8/layout/default"/>
    <dgm:cxn modelId="{7C99D69C-81F1-45F0-95A7-BE66C2402AE5}" type="presParOf" srcId="{02D31065-49A8-4E9C-B037-BDC0308C8775}" destId="{3507DB3F-E54A-47DB-90D4-2875AFAFE687}" srcOrd="10" destOrd="0" presId="urn:microsoft.com/office/officeart/2005/8/layout/default"/>
    <dgm:cxn modelId="{EBDEDE8B-20F3-43A7-A6AE-2B45E5EE8E66}" type="presParOf" srcId="{02D31065-49A8-4E9C-B037-BDC0308C8775}" destId="{4A90D3E7-CA88-49E3-918F-E12BA48E7BFD}" srcOrd="11" destOrd="0" presId="urn:microsoft.com/office/officeart/2005/8/layout/default"/>
    <dgm:cxn modelId="{649E1B10-3B67-4E35-82E4-8050D4B1854F}" type="presParOf" srcId="{02D31065-49A8-4E9C-B037-BDC0308C8775}" destId="{AC764CEB-F2BF-4D36-A4B4-F1A969674D30}" srcOrd="12" destOrd="0" presId="urn:microsoft.com/office/officeart/2005/8/layout/default"/>
    <dgm:cxn modelId="{FD9C00DD-A79D-40FB-8B1A-CE13E500F3BD}" type="presParOf" srcId="{02D31065-49A8-4E9C-B037-BDC0308C8775}" destId="{2FCD455D-CEB2-4147-99DA-B2C033906D5A}" srcOrd="13" destOrd="0" presId="urn:microsoft.com/office/officeart/2005/8/layout/default"/>
    <dgm:cxn modelId="{13DF2DED-038D-4C0E-A317-D40AEDB7FD0D}" type="presParOf" srcId="{02D31065-49A8-4E9C-B037-BDC0308C8775}" destId="{6ED80984-1CAB-4FDE-97ED-3388B9F526A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C8F13D-A1FC-494B-919B-3E9A16445C6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DEEB12-26B2-49D8-BEF1-76ADAE678BF5}">
      <dgm:prSet/>
      <dgm:spPr/>
      <dgm:t>
        <a:bodyPr/>
        <a:lstStyle/>
        <a:p>
          <a:r>
            <a:rPr lang="en-US"/>
            <a:t>Data cleaning &amp; wrangling</a:t>
          </a:r>
        </a:p>
      </dgm:t>
    </dgm:pt>
    <dgm:pt modelId="{77EB3537-2E76-4B6B-BE4A-FC6D0D571AF1}" type="parTrans" cxnId="{6D009EFF-DAF6-41EF-AEC8-A1A647A6B583}">
      <dgm:prSet/>
      <dgm:spPr/>
      <dgm:t>
        <a:bodyPr/>
        <a:lstStyle/>
        <a:p>
          <a:endParaRPr lang="en-US"/>
        </a:p>
      </dgm:t>
    </dgm:pt>
    <dgm:pt modelId="{38D05C78-9D4A-4FA5-95C1-699CEAE55FE3}" type="sibTrans" cxnId="{6D009EFF-DAF6-41EF-AEC8-A1A647A6B583}">
      <dgm:prSet/>
      <dgm:spPr/>
      <dgm:t>
        <a:bodyPr/>
        <a:lstStyle/>
        <a:p>
          <a:endParaRPr lang="en-US"/>
        </a:p>
      </dgm:t>
    </dgm:pt>
    <dgm:pt modelId="{FC78415E-7014-43E4-BEDD-F7E2229259E4}">
      <dgm:prSet/>
      <dgm:spPr/>
      <dgm:t>
        <a:bodyPr/>
        <a:lstStyle/>
        <a:p>
          <a:r>
            <a:rPr lang="en-US"/>
            <a:t>Financial analysis</a:t>
          </a:r>
        </a:p>
      </dgm:t>
    </dgm:pt>
    <dgm:pt modelId="{9D5A8343-3144-4436-AB28-F98B0F133A64}" type="parTrans" cxnId="{20DF1548-5487-4AC8-B515-40A54CEB71B5}">
      <dgm:prSet/>
      <dgm:spPr/>
      <dgm:t>
        <a:bodyPr/>
        <a:lstStyle/>
        <a:p>
          <a:endParaRPr lang="en-US"/>
        </a:p>
      </dgm:t>
    </dgm:pt>
    <dgm:pt modelId="{A6362629-AF6B-4A40-8DB1-32559204DC88}" type="sibTrans" cxnId="{20DF1548-5487-4AC8-B515-40A54CEB71B5}">
      <dgm:prSet/>
      <dgm:spPr/>
      <dgm:t>
        <a:bodyPr/>
        <a:lstStyle/>
        <a:p>
          <a:endParaRPr lang="en-US"/>
        </a:p>
      </dgm:t>
    </dgm:pt>
    <dgm:pt modelId="{21A417E4-A13D-4202-94CB-C846369F90DD}">
      <dgm:prSet/>
      <dgm:spPr/>
      <dgm:t>
        <a:bodyPr/>
        <a:lstStyle/>
        <a:p>
          <a:r>
            <a:rPr lang="en-US"/>
            <a:t>Scientific computing</a:t>
          </a:r>
        </a:p>
      </dgm:t>
    </dgm:pt>
    <dgm:pt modelId="{EB9448E8-6C80-4452-A355-F24EB16B896F}" type="parTrans" cxnId="{BCE0E47B-2DC0-4982-8A06-6E100DC9F791}">
      <dgm:prSet/>
      <dgm:spPr/>
      <dgm:t>
        <a:bodyPr/>
        <a:lstStyle/>
        <a:p>
          <a:endParaRPr lang="en-US"/>
        </a:p>
      </dgm:t>
    </dgm:pt>
    <dgm:pt modelId="{56252D0F-810A-4155-B26C-D1EDD0A47D8A}" type="sibTrans" cxnId="{BCE0E47B-2DC0-4982-8A06-6E100DC9F791}">
      <dgm:prSet/>
      <dgm:spPr/>
      <dgm:t>
        <a:bodyPr/>
        <a:lstStyle/>
        <a:p>
          <a:endParaRPr lang="en-US"/>
        </a:p>
      </dgm:t>
    </dgm:pt>
    <dgm:pt modelId="{5B605C40-581E-4679-99F8-BFA4881A7221}">
      <dgm:prSet/>
      <dgm:spPr/>
      <dgm:t>
        <a:bodyPr/>
        <a:lstStyle/>
        <a:p>
          <a:r>
            <a:rPr lang="en-US"/>
            <a:t>Machine learning preprocessing</a:t>
          </a:r>
        </a:p>
      </dgm:t>
    </dgm:pt>
    <dgm:pt modelId="{1D2F583E-988E-4F7F-8038-BC74907C58CB}" type="parTrans" cxnId="{0C04B183-3D0B-4A3C-90DA-A08450EF1051}">
      <dgm:prSet/>
      <dgm:spPr/>
      <dgm:t>
        <a:bodyPr/>
        <a:lstStyle/>
        <a:p>
          <a:endParaRPr lang="en-US"/>
        </a:p>
      </dgm:t>
    </dgm:pt>
    <dgm:pt modelId="{635D45DB-C834-4F3F-9331-EDE93870837D}" type="sibTrans" cxnId="{0C04B183-3D0B-4A3C-90DA-A08450EF1051}">
      <dgm:prSet/>
      <dgm:spPr/>
      <dgm:t>
        <a:bodyPr/>
        <a:lstStyle/>
        <a:p>
          <a:endParaRPr lang="en-US"/>
        </a:p>
      </dgm:t>
    </dgm:pt>
    <dgm:pt modelId="{11258F21-42A2-49F5-99E9-CE2E0AD38A5D}">
      <dgm:prSet/>
      <dgm:spPr/>
      <dgm:t>
        <a:bodyPr/>
        <a:lstStyle/>
        <a:p>
          <a:r>
            <a:rPr lang="en-US"/>
            <a:t>Time series analysis</a:t>
          </a:r>
        </a:p>
      </dgm:t>
    </dgm:pt>
    <dgm:pt modelId="{0C6302A5-0949-4826-B1F8-9C4DD1BD880F}" type="parTrans" cxnId="{A36505C4-7A68-4276-A265-E16F15DA0C45}">
      <dgm:prSet/>
      <dgm:spPr/>
      <dgm:t>
        <a:bodyPr/>
        <a:lstStyle/>
        <a:p>
          <a:endParaRPr lang="en-US"/>
        </a:p>
      </dgm:t>
    </dgm:pt>
    <dgm:pt modelId="{AA00BB6C-D6E7-48E5-94C5-47C4E6C38107}" type="sibTrans" cxnId="{A36505C4-7A68-4276-A265-E16F15DA0C45}">
      <dgm:prSet/>
      <dgm:spPr/>
      <dgm:t>
        <a:bodyPr/>
        <a:lstStyle/>
        <a:p>
          <a:endParaRPr lang="en-US"/>
        </a:p>
      </dgm:t>
    </dgm:pt>
    <dgm:pt modelId="{510E0E8F-7881-4C7D-84F2-9D330B2BCB77}" type="pres">
      <dgm:prSet presAssocID="{44C8F13D-A1FC-494B-919B-3E9A16445C65}" presName="root" presStyleCnt="0">
        <dgm:presLayoutVars>
          <dgm:dir/>
          <dgm:resizeHandles val="exact"/>
        </dgm:presLayoutVars>
      </dgm:prSet>
      <dgm:spPr/>
    </dgm:pt>
    <dgm:pt modelId="{E49D3633-571E-4995-9E44-8C9BB8FD5DA3}" type="pres">
      <dgm:prSet presAssocID="{DCDEEB12-26B2-49D8-BEF1-76ADAE678BF5}" presName="compNode" presStyleCnt="0"/>
      <dgm:spPr/>
    </dgm:pt>
    <dgm:pt modelId="{F42EC056-E91C-435C-B8E6-D26A69E989D5}" type="pres">
      <dgm:prSet presAssocID="{DCDEEB12-26B2-49D8-BEF1-76ADAE678B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31B4E9F-C995-406D-AB99-2DF5A83332B1}" type="pres">
      <dgm:prSet presAssocID="{DCDEEB12-26B2-49D8-BEF1-76ADAE678BF5}" presName="spaceRect" presStyleCnt="0"/>
      <dgm:spPr/>
    </dgm:pt>
    <dgm:pt modelId="{23468C44-424D-4AEA-9DF6-B9184FA00052}" type="pres">
      <dgm:prSet presAssocID="{DCDEEB12-26B2-49D8-BEF1-76ADAE678BF5}" presName="textRect" presStyleLbl="revTx" presStyleIdx="0" presStyleCnt="5">
        <dgm:presLayoutVars>
          <dgm:chMax val="1"/>
          <dgm:chPref val="1"/>
        </dgm:presLayoutVars>
      </dgm:prSet>
      <dgm:spPr/>
    </dgm:pt>
    <dgm:pt modelId="{71BE3D9C-5DAE-4B03-A21D-CB12AB0EF02F}" type="pres">
      <dgm:prSet presAssocID="{38D05C78-9D4A-4FA5-95C1-699CEAE55FE3}" presName="sibTrans" presStyleCnt="0"/>
      <dgm:spPr/>
    </dgm:pt>
    <dgm:pt modelId="{6AF30FD5-F02A-4BEE-9D6A-CE6AA2F13A12}" type="pres">
      <dgm:prSet presAssocID="{FC78415E-7014-43E4-BEDD-F7E2229259E4}" presName="compNode" presStyleCnt="0"/>
      <dgm:spPr/>
    </dgm:pt>
    <dgm:pt modelId="{75F8F3A1-F738-4CD2-B59A-80F7E8C401B9}" type="pres">
      <dgm:prSet presAssocID="{FC78415E-7014-43E4-BEDD-F7E2229259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9735DA0-3891-4EC2-8613-133AD23E91CB}" type="pres">
      <dgm:prSet presAssocID="{FC78415E-7014-43E4-BEDD-F7E2229259E4}" presName="spaceRect" presStyleCnt="0"/>
      <dgm:spPr/>
    </dgm:pt>
    <dgm:pt modelId="{9572598C-2975-4ECA-BF80-7B16B4858CEE}" type="pres">
      <dgm:prSet presAssocID="{FC78415E-7014-43E4-BEDD-F7E2229259E4}" presName="textRect" presStyleLbl="revTx" presStyleIdx="1" presStyleCnt="5">
        <dgm:presLayoutVars>
          <dgm:chMax val="1"/>
          <dgm:chPref val="1"/>
        </dgm:presLayoutVars>
      </dgm:prSet>
      <dgm:spPr/>
    </dgm:pt>
    <dgm:pt modelId="{D3D93B1B-EE4C-4C3B-9C42-B27E5815B218}" type="pres">
      <dgm:prSet presAssocID="{A6362629-AF6B-4A40-8DB1-32559204DC88}" presName="sibTrans" presStyleCnt="0"/>
      <dgm:spPr/>
    </dgm:pt>
    <dgm:pt modelId="{A8186140-1433-4A0F-993F-5BBC9F3FA0A8}" type="pres">
      <dgm:prSet presAssocID="{21A417E4-A13D-4202-94CB-C846369F90DD}" presName="compNode" presStyleCnt="0"/>
      <dgm:spPr/>
    </dgm:pt>
    <dgm:pt modelId="{BA73A663-1310-4952-9510-E4CF0C5CAD56}" type="pres">
      <dgm:prSet presAssocID="{21A417E4-A13D-4202-94CB-C846369F90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5F5ECB1-3344-4B93-863F-458B8DEF6F4F}" type="pres">
      <dgm:prSet presAssocID="{21A417E4-A13D-4202-94CB-C846369F90DD}" presName="spaceRect" presStyleCnt="0"/>
      <dgm:spPr/>
    </dgm:pt>
    <dgm:pt modelId="{5DA545D6-9872-43ED-8471-68AB1A363EA5}" type="pres">
      <dgm:prSet presAssocID="{21A417E4-A13D-4202-94CB-C846369F90DD}" presName="textRect" presStyleLbl="revTx" presStyleIdx="2" presStyleCnt="5">
        <dgm:presLayoutVars>
          <dgm:chMax val="1"/>
          <dgm:chPref val="1"/>
        </dgm:presLayoutVars>
      </dgm:prSet>
      <dgm:spPr/>
    </dgm:pt>
    <dgm:pt modelId="{7074DFB1-9876-48F8-A88D-DB25218B07A9}" type="pres">
      <dgm:prSet presAssocID="{56252D0F-810A-4155-B26C-D1EDD0A47D8A}" presName="sibTrans" presStyleCnt="0"/>
      <dgm:spPr/>
    </dgm:pt>
    <dgm:pt modelId="{17E581BA-A86E-44D4-98C3-DC3AAEBB4EDE}" type="pres">
      <dgm:prSet presAssocID="{5B605C40-581E-4679-99F8-BFA4881A7221}" presName="compNode" presStyleCnt="0"/>
      <dgm:spPr/>
    </dgm:pt>
    <dgm:pt modelId="{17668F4B-02CD-43A6-955A-297E2B00C38A}" type="pres">
      <dgm:prSet presAssocID="{5B605C40-581E-4679-99F8-BFA4881A72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B0BD348-D91C-4569-A11C-116B3FF3E8A2}" type="pres">
      <dgm:prSet presAssocID="{5B605C40-581E-4679-99F8-BFA4881A7221}" presName="spaceRect" presStyleCnt="0"/>
      <dgm:spPr/>
    </dgm:pt>
    <dgm:pt modelId="{D62C89D1-66CE-49A4-88B1-433F806C63F3}" type="pres">
      <dgm:prSet presAssocID="{5B605C40-581E-4679-99F8-BFA4881A7221}" presName="textRect" presStyleLbl="revTx" presStyleIdx="3" presStyleCnt="5">
        <dgm:presLayoutVars>
          <dgm:chMax val="1"/>
          <dgm:chPref val="1"/>
        </dgm:presLayoutVars>
      </dgm:prSet>
      <dgm:spPr/>
    </dgm:pt>
    <dgm:pt modelId="{EDD6C871-AC31-4CE4-A4E0-40DE6A8CDBA0}" type="pres">
      <dgm:prSet presAssocID="{635D45DB-C834-4F3F-9331-EDE93870837D}" presName="sibTrans" presStyleCnt="0"/>
      <dgm:spPr/>
    </dgm:pt>
    <dgm:pt modelId="{AF2CA799-2196-4D8B-BB2D-B3D44BB79567}" type="pres">
      <dgm:prSet presAssocID="{11258F21-42A2-49F5-99E9-CE2E0AD38A5D}" presName="compNode" presStyleCnt="0"/>
      <dgm:spPr/>
    </dgm:pt>
    <dgm:pt modelId="{D3999FDF-882B-4131-89F0-BF7C4845F79F}" type="pres">
      <dgm:prSet presAssocID="{11258F21-42A2-49F5-99E9-CE2E0AD38A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50E7E62-47C5-4923-96C4-FF01C24B3D41}" type="pres">
      <dgm:prSet presAssocID="{11258F21-42A2-49F5-99E9-CE2E0AD38A5D}" presName="spaceRect" presStyleCnt="0"/>
      <dgm:spPr/>
    </dgm:pt>
    <dgm:pt modelId="{5841F243-6A83-4BCD-88DE-BB57B7800BA8}" type="pres">
      <dgm:prSet presAssocID="{11258F21-42A2-49F5-99E9-CE2E0AD38A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B6FFD02-BBF8-4A24-8FF5-CA380EDBF104}" type="presOf" srcId="{FC78415E-7014-43E4-BEDD-F7E2229259E4}" destId="{9572598C-2975-4ECA-BF80-7B16B4858CEE}" srcOrd="0" destOrd="0" presId="urn:microsoft.com/office/officeart/2018/2/layout/IconLabelList"/>
    <dgm:cxn modelId="{EA67FF2A-1E3A-482E-9F41-4215876DC8F0}" type="presOf" srcId="{11258F21-42A2-49F5-99E9-CE2E0AD38A5D}" destId="{5841F243-6A83-4BCD-88DE-BB57B7800BA8}" srcOrd="0" destOrd="0" presId="urn:microsoft.com/office/officeart/2018/2/layout/IconLabelList"/>
    <dgm:cxn modelId="{D244982D-1BFE-4B49-90A0-340BA73385D4}" type="presOf" srcId="{44C8F13D-A1FC-494B-919B-3E9A16445C65}" destId="{510E0E8F-7881-4C7D-84F2-9D330B2BCB77}" srcOrd="0" destOrd="0" presId="urn:microsoft.com/office/officeart/2018/2/layout/IconLabelList"/>
    <dgm:cxn modelId="{20DF1548-5487-4AC8-B515-40A54CEB71B5}" srcId="{44C8F13D-A1FC-494B-919B-3E9A16445C65}" destId="{FC78415E-7014-43E4-BEDD-F7E2229259E4}" srcOrd="1" destOrd="0" parTransId="{9D5A8343-3144-4436-AB28-F98B0F133A64}" sibTransId="{A6362629-AF6B-4A40-8DB1-32559204DC88}"/>
    <dgm:cxn modelId="{BCE0E47B-2DC0-4982-8A06-6E100DC9F791}" srcId="{44C8F13D-A1FC-494B-919B-3E9A16445C65}" destId="{21A417E4-A13D-4202-94CB-C846369F90DD}" srcOrd="2" destOrd="0" parTransId="{EB9448E8-6C80-4452-A355-F24EB16B896F}" sibTransId="{56252D0F-810A-4155-B26C-D1EDD0A47D8A}"/>
    <dgm:cxn modelId="{3A7C527F-5AF1-4C5F-BDB3-E8A3B4387B6F}" type="presOf" srcId="{5B605C40-581E-4679-99F8-BFA4881A7221}" destId="{D62C89D1-66CE-49A4-88B1-433F806C63F3}" srcOrd="0" destOrd="0" presId="urn:microsoft.com/office/officeart/2018/2/layout/IconLabelList"/>
    <dgm:cxn modelId="{0C04B183-3D0B-4A3C-90DA-A08450EF1051}" srcId="{44C8F13D-A1FC-494B-919B-3E9A16445C65}" destId="{5B605C40-581E-4679-99F8-BFA4881A7221}" srcOrd="3" destOrd="0" parTransId="{1D2F583E-988E-4F7F-8038-BC74907C58CB}" sibTransId="{635D45DB-C834-4F3F-9331-EDE93870837D}"/>
    <dgm:cxn modelId="{A36505C4-7A68-4276-A265-E16F15DA0C45}" srcId="{44C8F13D-A1FC-494B-919B-3E9A16445C65}" destId="{11258F21-42A2-49F5-99E9-CE2E0AD38A5D}" srcOrd="4" destOrd="0" parTransId="{0C6302A5-0949-4826-B1F8-9C4DD1BD880F}" sibTransId="{AA00BB6C-D6E7-48E5-94C5-47C4E6C38107}"/>
    <dgm:cxn modelId="{892C7ECF-5004-495C-92EB-0656940A2ED3}" type="presOf" srcId="{21A417E4-A13D-4202-94CB-C846369F90DD}" destId="{5DA545D6-9872-43ED-8471-68AB1A363EA5}" srcOrd="0" destOrd="0" presId="urn:microsoft.com/office/officeart/2018/2/layout/IconLabelList"/>
    <dgm:cxn modelId="{F031FBD7-496A-43C8-82BE-E9679FC56FEE}" type="presOf" srcId="{DCDEEB12-26B2-49D8-BEF1-76ADAE678BF5}" destId="{23468C44-424D-4AEA-9DF6-B9184FA00052}" srcOrd="0" destOrd="0" presId="urn:microsoft.com/office/officeart/2018/2/layout/IconLabelList"/>
    <dgm:cxn modelId="{6D009EFF-DAF6-41EF-AEC8-A1A647A6B583}" srcId="{44C8F13D-A1FC-494B-919B-3E9A16445C65}" destId="{DCDEEB12-26B2-49D8-BEF1-76ADAE678BF5}" srcOrd="0" destOrd="0" parTransId="{77EB3537-2E76-4B6B-BE4A-FC6D0D571AF1}" sibTransId="{38D05C78-9D4A-4FA5-95C1-699CEAE55FE3}"/>
    <dgm:cxn modelId="{EBCEDD46-7E7F-4F1B-A71F-6D158210D92E}" type="presParOf" srcId="{510E0E8F-7881-4C7D-84F2-9D330B2BCB77}" destId="{E49D3633-571E-4995-9E44-8C9BB8FD5DA3}" srcOrd="0" destOrd="0" presId="urn:microsoft.com/office/officeart/2018/2/layout/IconLabelList"/>
    <dgm:cxn modelId="{C23A27E0-972A-41AD-BA35-2A9EA7BD5353}" type="presParOf" srcId="{E49D3633-571E-4995-9E44-8C9BB8FD5DA3}" destId="{F42EC056-E91C-435C-B8E6-D26A69E989D5}" srcOrd="0" destOrd="0" presId="urn:microsoft.com/office/officeart/2018/2/layout/IconLabelList"/>
    <dgm:cxn modelId="{79A71C2F-8A9B-47B2-B93C-00B13E228146}" type="presParOf" srcId="{E49D3633-571E-4995-9E44-8C9BB8FD5DA3}" destId="{C31B4E9F-C995-406D-AB99-2DF5A83332B1}" srcOrd="1" destOrd="0" presId="urn:microsoft.com/office/officeart/2018/2/layout/IconLabelList"/>
    <dgm:cxn modelId="{4949C188-6A65-4E0F-A6CB-428B7C185C94}" type="presParOf" srcId="{E49D3633-571E-4995-9E44-8C9BB8FD5DA3}" destId="{23468C44-424D-4AEA-9DF6-B9184FA00052}" srcOrd="2" destOrd="0" presId="urn:microsoft.com/office/officeart/2018/2/layout/IconLabelList"/>
    <dgm:cxn modelId="{EF348EF5-B4FB-4166-84A3-0CDBE6058D89}" type="presParOf" srcId="{510E0E8F-7881-4C7D-84F2-9D330B2BCB77}" destId="{71BE3D9C-5DAE-4B03-A21D-CB12AB0EF02F}" srcOrd="1" destOrd="0" presId="urn:microsoft.com/office/officeart/2018/2/layout/IconLabelList"/>
    <dgm:cxn modelId="{2E940B0F-D282-448C-9451-57B4CE41CD31}" type="presParOf" srcId="{510E0E8F-7881-4C7D-84F2-9D330B2BCB77}" destId="{6AF30FD5-F02A-4BEE-9D6A-CE6AA2F13A12}" srcOrd="2" destOrd="0" presId="urn:microsoft.com/office/officeart/2018/2/layout/IconLabelList"/>
    <dgm:cxn modelId="{B31F1409-BE69-4584-BEAE-579B6399AB4B}" type="presParOf" srcId="{6AF30FD5-F02A-4BEE-9D6A-CE6AA2F13A12}" destId="{75F8F3A1-F738-4CD2-B59A-80F7E8C401B9}" srcOrd="0" destOrd="0" presId="urn:microsoft.com/office/officeart/2018/2/layout/IconLabelList"/>
    <dgm:cxn modelId="{1C274858-5504-4212-9E4F-1C984D220F55}" type="presParOf" srcId="{6AF30FD5-F02A-4BEE-9D6A-CE6AA2F13A12}" destId="{39735DA0-3891-4EC2-8613-133AD23E91CB}" srcOrd="1" destOrd="0" presId="urn:microsoft.com/office/officeart/2018/2/layout/IconLabelList"/>
    <dgm:cxn modelId="{470D24A3-1312-4374-9BFB-3AD780E51BF9}" type="presParOf" srcId="{6AF30FD5-F02A-4BEE-9D6A-CE6AA2F13A12}" destId="{9572598C-2975-4ECA-BF80-7B16B4858CEE}" srcOrd="2" destOrd="0" presId="urn:microsoft.com/office/officeart/2018/2/layout/IconLabelList"/>
    <dgm:cxn modelId="{7D177196-3E1C-4693-B305-5C48861B077B}" type="presParOf" srcId="{510E0E8F-7881-4C7D-84F2-9D330B2BCB77}" destId="{D3D93B1B-EE4C-4C3B-9C42-B27E5815B218}" srcOrd="3" destOrd="0" presId="urn:microsoft.com/office/officeart/2018/2/layout/IconLabelList"/>
    <dgm:cxn modelId="{A014B1D1-D145-459E-BD2F-96182A96EE1D}" type="presParOf" srcId="{510E0E8F-7881-4C7D-84F2-9D330B2BCB77}" destId="{A8186140-1433-4A0F-993F-5BBC9F3FA0A8}" srcOrd="4" destOrd="0" presId="urn:microsoft.com/office/officeart/2018/2/layout/IconLabelList"/>
    <dgm:cxn modelId="{6EE24812-68B4-4A6F-842C-F06440E45516}" type="presParOf" srcId="{A8186140-1433-4A0F-993F-5BBC9F3FA0A8}" destId="{BA73A663-1310-4952-9510-E4CF0C5CAD56}" srcOrd="0" destOrd="0" presId="urn:microsoft.com/office/officeart/2018/2/layout/IconLabelList"/>
    <dgm:cxn modelId="{BB92E5EC-E7B0-4F91-86E9-89CB1CD6E501}" type="presParOf" srcId="{A8186140-1433-4A0F-993F-5BBC9F3FA0A8}" destId="{45F5ECB1-3344-4B93-863F-458B8DEF6F4F}" srcOrd="1" destOrd="0" presId="urn:microsoft.com/office/officeart/2018/2/layout/IconLabelList"/>
    <dgm:cxn modelId="{01F5C73F-B22E-4C47-824F-4AD8D11A685D}" type="presParOf" srcId="{A8186140-1433-4A0F-993F-5BBC9F3FA0A8}" destId="{5DA545D6-9872-43ED-8471-68AB1A363EA5}" srcOrd="2" destOrd="0" presId="urn:microsoft.com/office/officeart/2018/2/layout/IconLabelList"/>
    <dgm:cxn modelId="{63ECA00D-9E6D-4584-9396-9510E6EB266E}" type="presParOf" srcId="{510E0E8F-7881-4C7D-84F2-9D330B2BCB77}" destId="{7074DFB1-9876-48F8-A88D-DB25218B07A9}" srcOrd="5" destOrd="0" presId="urn:microsoft.com/office/officeart/2018/2/layout/IconLabelList"/>
    <dgm:cxn modelId="{6CC17489-2BE0-4AB9-B522-17BC14575EF9}" type="presParOf" srcId="{510E0E8F-7881-4C7D-84F2-9D330B2BCB77}" destId="{17E581BA-A86E-44D4-98C3-DC3AAEBB4EDE}" srcOrd="6" destOrd="0" presId="urn:microsoft.com/office/officeart/2018/2/layout/IconLabelList"/>
    <dgm:cxn modelId="{EE715911-5122-46FA-9D2E-F1AEBAF3BBA9}" type="presParOf" srcId="{17E581BA-A86E-44D4-98C3-DC3AAEBB4EDE}" destId="{17668F4B-02CD-43A6-955A-297E2B00C38A}" srcOrd="0" destOrd="0" presId="urn:microsoft.com/office/officeart/2018/2/layout/IconLabelList"/>
    <dgm:cxn modelId="{939C138E-2217-4AA9-82E5-1EFA4DF49134}" type="presParOf" srcId="{17E581BA-A86E-44D4-98C3-DC3AAEBB4EDE}" destId="{AB0BD348-D91C-4569-A11C-116B3FF3E8A2}" srcOrd="1" destOrd="0" presId="urn:microsoft.com/office/officeart/2018/2/layout/IconLabelList"/>
    <dgm:cxn modelId="{786AF1E6-4C6C-4F63-BA5E-6B7F2F7331EC}" type="presParOf" srcId="{17E581BA-A86E-44D4-98C3-DC3AAEBB4EDE}" destId="{D62C89D1-66CE-49A4-88B1-433F806C63F3}" srcOrd="2" destOrd="0" presId="urn:microsoft.com/office/officeart/2018/2/layout/IconLabelList"/>
    <dgm:cxn modelId="{D4D96B26-AFAA-4B72-BE8D-B86DF37E6F40}" type="presParOf" srcId="{510E0E8F-7881-4C7D-84F2-9D330B2BCB77}" destId="{EDD6C871-AC31-4CE4-A4E0-40DE6A8CDBA0}" srcOrd="7" destOrd="0" presId="urn:microsoft.com/office/officeart/2018/2/layout/IconLabelList"/>
    <dgm:cxn modelId="{43030409-208C-41CE-8231-9E69A178F527}" type="presParOf" srcId="{510E0E8F-7881-4C7D-84F2-9D330B2BCB77}" destId="{AF2CA799-2196-4D8B-BB2D-B3D44BB79567}" srcOrd="8" destOrd="0" presId="urn:microsoft.com/office/officeart/2018/2/layout/IconLabelList"/>
    <dgm:cxn modelId="{5091043E-7701-46D3-8CD5-A26403C7D9D6}" type="presParOf" srcId="{AF2CA799-2196-4D8B-BB2D-B3D44BB79567}" destId="{D3999FDF-882B-4131-89F0-BF7C4845F79F}" srcOrd="0" destOrd="0" presId="urn:microsoft.com/office/officeart/2018/2/layout/IconLabelList"/>
    <dgm:cxn modelId="{8433A053-361B-443F-9DA4-85CF956EA986}" type="presParOf" srcId="{AF2CA799-2196-4D8B-BB2D-B3D44BB79567}" destId="{E50E7E62-47C5-4923-96C4-FF01C24B3D41}" srcOrd="1" destOrd="0" presId="urn:microsoft.com/office/officeart/2018/2/layout/IconLabelList"/>
    <dgm:cxn modelId="{907FFD51-7D7B-4E9D-9D7D-20009192A4FA}" type="presParOf" srcId="{AF2CA799-2196-4D8B-BB2D-B3D44BB79567}" destId="{5841F243-6A83-4BCD-88DE-BB57B7800B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E0875-8D27-4D07-934A-51F51DF52C80}">
      <dsp:nvSpPr>
        <dsp:cNvPr id="0" name=""/>
        <dsp:cNvSpPr/>
      </dsp:nvSpPr>
      <dsp:spPr>
        <a:xfrm>
          <a:off x="1001104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4F724-2967-43D0-8DEB-DA2ADCF4F47B}">
      <dsp:nvSpPr>
        <dsp:cNvPr id="0" name=""/>
        <dsp:cNvSpPr/>
      </dsp:nvSpPr>
      <dsp:spPr>
        <a:xfrm>
          <a:off x="572330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Stands for </a:t>
          </a:r>
          <a:r>
            <a:rPr lang="en-US" sz="1100" b="1" i="0" kern="1200" baseline="0"/>
            <a:t>Numerical Python</a:t>
          </a:r>
          <a:endParaRPr lang="en-US" sz="1100" kern="1200"/>
        </a:p>
      </dsp:txBody>
      <dsp:txXfrm>
        <a:off x="572330" y="1386179"/>
        <a:ext cx="1559179" cy="623671"/>
      </dsp:txXfrm>
    </dsp:sp>
    <dsp:sp modelId="{1FC9F659-B28C-4194-A96C-064D83707FDA}">
      <dsp:nvSpPr>
        <dsp:cNvPr id="0" name=""/>
        <dsp:cNvSpPr/>
      </dsp:nvSpPr>
      <dsp:spPr>
        <a:xfrm>
          <a:off x="2833141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1BFFB-F2DE-4DDA-AA26-2139BBBF4B70}">
      <dsp:nvSpPr>
        <dsp:cNvPr id="0" name=""/>
        <dsp:cNvSpPr/>
      </dsp:nvSpPr>
      <dsp:spPr>
        <a:xfrm>
          <a:off x="2404366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Used for </a:t>
          </a:r>
          <a:r>
            <a:rPr lang="en-US" sz="1100" b="1" i="0" kern="1200" baseline="0"/>
            <a:t>array operations</a:t>
          </a:r>
          <a:r>
            <a:rPr lang="en-US" sz="1100" b="0" i="0" kern="1200" baseline="0"/>
            <a:t>, </a:t>
          </a:r>
          <a:r>
            <a:rPr lang="en-US" sz="1100" b="1" i="0" kern="1200" baseline="0"/>
            <a:t>mathematical functions</a:t>
          </a:r>
          <a:r>
            <a:rPr lang="en-US" sz="1100" b="0" i="0" kern="1200" baseline="0"/>
            <a:t>, and </a:t>
          </a:r>
          <a:r>
            <a:rPr lang="en-US" sz="1100" b="1" i="0" kern="1200" baseline="0"/>
            <a:t>linear algebra</a:t>
          </a:r>
          <a:endParaRPr lang="en-US" sz="1100" kern="1200"/>
        </a:p>
      </dsp:txBody>
      <dsp:txXfrm>
        <a:off x="2404366" y="1386179"/>
        <a:ext cx="1559179" cy="623671"/>
      </dsp:txXfrm>
    </dsp:sp>
    <dsp:sp modelId="{BD86E442-E189-4052-8082-27B7E49779C9}">
      <dsp:nvSpPr>
        <dsp:cNvPr id="0" name=""/>
        <dsp:cNvSpPr/>
      </dsp:nvSpPr>
      <dsp:spPr>
        <a:xfrm>
          <a:off x="4665177" y="403532"/>
          <a:ext cx="701630" cy="701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3AF0C-009A-4E9C-B7B8-BFF294B86CD9}">
      <dsp:nvSpPr>
        <dsp:cNvPr id="0" name=""/>
        <dsp:cNvSpPr/>
      </dsp:nvSpPr>
      <dsp:spPr>
        <a:xfrm>
          <a:off x="4236402" y="1386179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Works efficiently with large datasets</a:t>
          </a:r>
          <a:endParaRPr lang="en-US" sz="1100" kern="1200"/>
        </a:p>
      </dsp:txBody>
      <dsp:txXfrm>
        <a:off x="4236402" y="1386179"/>
        <a:ext cx="1559179" cy="623671"/>
      </dsp:txXfrm>
    </dsp:sp>
    <dsp:sp modelId="{9C6BEA32-909A-42E6-9BCB-871CDFAE5BB3}">
      <dsp:nvSpPr>
        <dsp:cNvPr id="0" name=""/>
        <dsp:cNvSpPr/>
      </dsp:nvSpPr>
      <dsp:spPr>
        <a:xfrm>
          <a:off x="1001104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1DA4C-6BE1-497C-A828-8FE9448C6F84}">
      <dsp:nvSpPr>
        <dsp:cNvPr id="0" name=""/>
        <dsp:cNvSpPr/>
      </dsp:nvSpPr>
      <dsp:spPr>
        <a:xfrm>
          <a:off x="572330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Multi-dimensional arrays</a:t>
          </a:r>
          <a:endParaRPr lang="en-US" sz="1100" kern="1200"/>
        </a:p>
      </dsp:txBody>
      <dsp:txXfrm>
        <a:off x="572330" y="3382294"/>
        <a:ext cx="1559179" cy="623671"/>
      </dsp:txXfrm>
    </dsp:sp>
    <dsp:sp modelId="{CBACB2E8-083A-425A-B8A3-74EA4D666681}">
      <dsp:nvSpPr>
        <dsp:cNvPr id="0" name=""/>
        <dsp:cNvSpPr/>
      </dsp:nvSpPr>
      <dsp:spPr>
        <a:xfrm>
          <a:off x="2833141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7AD83-9EEC-42D5-B27B-F309BBC4A4E9}">
      <dsp:nvSpPr>
        <dsp:cNvPr id="0" name=""/>
        <dsp:cNvSpPr/>
      </dsp:nvSpPr>
      <dsp:spPr>
        <a:xfrm>
          <a:off x="2404366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Fast mathematical operations</a:t>
          </a:r>
          <a:endParaRPr lang="en-US" sz="1100" kern="1200"/>
        </a:p>
      </dsp:txBody>
      <dsp:txXfrm>
        <a:off x="2404366" y="3382294"/>
        <a:ext cx="1559179" cy="623671"/>
      </dsp:txXfrm>
    </dsp:sp>
    <dsp:sp modelId="{5C33CCB4-940A-4398-B56E-188569933B03}">
      <dsp:nvSpPr>
        <dsp:cNvPr id="0" name=""/>
        <dsp:cNvSpPr/>
      </dsp:nvSpPr>
      <dsp:spPr>
        <a:xfrm>
          <a:off x="4665177" y="2399646"/>
          <a:ext cx="701630" cy="7016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29A7D-1C63-4724-A3A5-37E9C874F49A}">
      <dsp:nvSpPr>
        <dsp:cNvPr id="0" name=""/>
        <dsp:cNvSpPr/>
      </dsp:nvSpPr>
      <dsp:spPr>
        <a:xfrm>
          <a:off x="4236402" y="3382294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Broadcasting and vectorization</a:t>
          </a:r>
          <a:endParaRPr lang="en-US" sz="1100" kern="1200"/>
        </a:p>
      </dsp:txBody>
      <dsp:txXfrm>
        <a:off x="4236402" y="3382294"/>
        <a:ext cx="1559179" cy="623671"/>
      </dsp:txXfrm>
    </dsp:sp>
    <dsp:sp modelId="{68788E0F-1CFE-450E-B6C7-6DF9E8892E44}">
      <dsp:nvSpPr>
        <dsp:cNvPr id="0" name=""/>
        <dsp:cNvSpPr/>
      </dsp:nvSpPr>
      <dsp:spPr>
        <a:xfrm>
          <a:off x="1917123" y="4395761"/>
          <a:ext cx="701630" cy="7016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69BF9-0996-423F-A5BE-FBA16604CEDB}">
      <dsp:nvSpPr>
        <dsp:cNvPr id="0" name=""/>
        <dsp:cNvSpPr/>
      </dsp:nvSpPr>
      <dsp:spPr>
        <a:xfrm>
          <a:off x="1488348" y="5378408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Integration with C/C++</a:t>
          </a:r>
          <a:endParaRPr lang="en-US" sz="1100" kern="1200"/>
        </a:p>
      </dsp:txBody>
      <dsp:txXfrm>
        <a:off x="1488348" y="5378408"/>
        <a:ext cx="1559179" cy="623671"/>
      </dsp:txXfrm>
    </dsp:sp>
    <dsp:sp modelId="{A5A50636-3432-4C2E-8B68-A81C1837B8D9}">
      <dsp:nvSpPr>
        <dsp:cNvPr id="0" name=""/>
        <dsp:cNvSpPr/>
      </dsp:nvSpPr>
      <dsp:spPr>
        <a:xfrm>
          <a:off x="3749159" y="4395761"/>
          <a:ext cx="701630" cy="70163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AEC18-9744-4FDE-968C-83B7AB938779}">
      <dsp:nvSpPr>
        <dsp:cNvPr id="0" name=""/>
        <dsp:cNvSpPr/>
      </dsp:nvSpPr>
      <dsp:spPr>
        <a:xfrm>
          <a:off x="3320384" y="5378408"/>
          <a:ext cx="1559179" cy="623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Useful for scientific computing</a:t>
          </a:r>
          <a:endParaRPr lang="en-US" sz="1100" kern="1200"/>
        </a:p>
      </dsp:txBody>
      <dsp:txXfrm>
        <a:off x="3320384" y="5378408"/>
        <a:ext cx="1559179" cy="623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F562E-0D08-42C6-AB0E-759E1E24BDB6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Built on top of NumPy</a:t>
          </a:r>
          <a:endParaRPr lang="en-US" sz="2300" kern="1200"/>
        </a:p>
      </dsp:txBody>
      <dsp:txXfrm>
        <a:off x="3080" y="587032"/>
        <a:ext cx="2444055" cy="1466433"/>
      </dsp:txXfrm>
    </dsp:sp>
    <dsp:sp modelId="{803FE8F6-7813-4B6F-9643-D6D1487A04E6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Designed for </a:t>
          </a:r>
          <a:r>
            <a:rPr lang="en-US" sz="2300" b="1" i="0" kern="1200" baseline="0"/>
            <a:t>data manipulation and analysis</a:t>
          </a:r>
          <a:endParaRPr lang="en-US" sz="2300" kern="1200"/>
        </a:p>
      </dsp:txBody>
      <dsp:txXfrm>
        <a:off x="2691541" y="587032"/>
        <a:ext cx="2444055" cy="1466433"/>
      </dsp:txXfrm>
    </dsp:sp>
    <dsp:sp modelId="{5C0AF8EE-6FF8-40D4-A576-779AAE6CD972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Key data structures: Series (1D) , DataFrame (2D)</a:t>
          </a:r>
          <a:endParaRPr lang="en-US" sz="2300" kern="1200"/>
        </a:p>
      </dsp:txBody>
      <dsp:txXfrm>
        <a:off x="5380002" y="587032"/>
        <a:ext cx="2444055" cy="1466433"/>
      </dsp:txXfrm>
    </dsp:sp>
    <dsp:sp modelId="{D01F7053-381E-4598-AE51-46D393122ACE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Handling of </a:t>
          </a:r>
          <a:r>
            <a:rPr lang="en-US" sz="2300" b="1" kern="1200"/>
            <a:t>missing data</a:t>
          </a:r>
          <a:endParaRPr lang="en-US" sz="2300" kern="1200"/>
        </a:p>
      </dsp:txBody>
      <dsp:txXfrm>
        <a:off x="8068463" y="587032"/>
        <a:ext cx="2444055" cy="1466433"/>
      </dsp:txXfrm>
    </dsp:sp>
    <dsp:sp modelId="{564CB59B-8B4F-48FC-9C28-8319D8E5CFBB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Powerful </a:t>
          </a:r>
          <a:r>
            <a:rPr lang="en-US" sz="2300" b="1" kern="1200"/>
            <a:t>grouping and aggregation</a:t>
          </a:r>
          <a:endParaRPr lang="en-US" sz="2300" kern="1200"/>
        </a:p>
      </dsp:txBody>
      <dsp:txXfrm>
        <a:off x="3080" y="2297871"/>
        <a:ext cx="2444055" cy="1466433"/>
      </dsp:txXfrm>
    </dsp:sp>
    <dsp:sp modelId="{3507DB3F-E54A-47DB-90D4-2875AFAFE687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Easy </a:t>
          </a:r>
          <a:r>
            <a:rPr lang="en-US" sz="2300" b="1" kern="1200"/>
            <a:t>data filtering</a:t>
          </a:r>
          <a:r>
            <a:rPr lang="en-US" sz="2300" kern="1200"/>
            <a:t>, </a:t>
          </a:r>
          <a:r>
            <a:rPr lang="en-US" sz="2300" b="1" kern="1200"/>
            <a:t>slicing</a:t>
          </a:r>
          <a:r>
            <a:rPr lang="en-US" sz="2300" kern="1200"/>
            <a:t>, and </a:t>
          </a:r>
          <a:r>
            <a:rPr lang="en-US" sz="2300" b="1" kern="1200"/>
            <a:t>merging</a:t>
          </a:r>
          <a:endParaRPr lang="en-US" sz="2300" kern="1200"/>
        </a:p>
      </dsp:txBody>
      <dsp:txXfrm>
        <a:off x="2691541" y="2297871"/>
        <a:ext cx="2444055" cy="1466433"/>
      </dsp:txXfrm>
    </dsp:sp>
    <dsp:sp modelId="{AC764CEB-F2BF-4D36-A4B4-F1A969674D30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Import/export from CSV, Excel, SQL, etc.</a:t>
          </a:r>
        </a:p>
      </dsp:txBody>
      <dsp:txXfrm>
        <a:off x="5380002" y="2297871"/>
        <a:ext cx="2444055" cy="1466433"/>
      </dsp:txXfrm>
    </dsp:sp>
    <dsp:sp modelId="{6ED80984-1CAB-4FDE-97ED-3388B9F526A9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Time series functionality</a:t>
          </a:r>
        </a:p>
      </dsp:txBody>
      <dsp:txXfrm>
        <a:off x="8068463" y="2297871"/>
        <a:ext cx="2444055" cy="1466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EC056-E91C-435C-B8E6-D26A69E989D5}">
      <dsp:nvSpPr>
        <dsp:cNvPr id="0" name=""/>
        <dsp:cNvSpPr/>
      </dsp:nvSpPr>
      <dsp:spPr>
        <a:xfrm>
          <a:off x="492575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8C44-424D-4AEA-9DF6-B9184FA00052}">
      <dsp:nvSpPr>
        <dsp:cNvPr id="0" name=""/>
        <dsp:cNvSpPr/>
      </dsp:nvSpPr>
      <dsp:spPr>
        <a:xfrm>
          <a:off x="4826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cleaning &amp; wrangling</a:t>
          </a:r>
        </a:p>
      </dsp:txBody>
      <dsp:txXfrm>
        <a:off x="4826" y="1960524"/>
        <a:ext cx="1773632" cy="709453"/>
      </dsp:txXfrm>
    </dsp:sp>
    <dsp:sp modelId="{75F8F3A1-F738-4CD2-B59A-80F7E8C401B9}">
      <dsp:nvSpPr>
        <dsp:cNvPr id="0" name=""/>
        <dsp:cNvSpPr/>
      </dsp:nvSpPr>
      <dsp:spPr>
        <a:xfrm>
          <a:off x="2576594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2598C-2975-4ECA-BF80-7B16B4858CEE}">
      <dsp:nvSpPr>
        <dsp:cNvPr id="0" name=""/>
        <dsp:cNvSpPr/>
      </dsp:nvSpPr>
      <dsp:spPr>
        <a:xfrm>
          <a:off x="2088845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Financial analysis</a:t>
          </a:r>
        </a:p>
      </dsp:txBody>
      <dsp:txXfrm>
        <a:off x="2088845" y="1960524"/>
        <a:ext cx="1773632" cy="709453"/>
      </dsp:txXfrm>
    </dsp:sp>
    <dsp:sp modelId="{BA73A663-1310-4952-9510-E4CF0C5CAD56}">
      <dsp:nvSpPr>
        <dsp:cNvPr id="0" name=""/>
        <dsp:cNvSpPr/>
      </dsp:nvSpPr>
      <dsp:spPr>
        <a:xfrm>
          <a:off x="4660612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545D6-9872-43ED-8471-68AB1A363EA5}">
      <dsp:nvSpPr>
        <dsp:cNvPr id="0" name=""/>
        <dsp:cNvSpPr/>
      </dsp:nvSpPr>
      <dsp:spPr>
        <a:xfrm>
          <a:off x="4172863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Scientific computing</a:t>
          </a:r>
        </a:p>
      </dsp:txBody>
      <dsp:txXfrm>
        <a:off x="4172863" y="1960524"/>
        <a:ext cx="1773632" cy="709453"/>
      </dsp:txXfrm>
    </dsp:sp>
    <dsp:sp modelId="{17668F4B-02CD-43A6-955A-297E2B00C38A}">
      <dsp:nvSpPr>
        <dsp:cNvPr id="0" name=""/>
        <dsp:cNvSpPr/>
      </dsp:nvSpPr>
      <dsp:spPr>
        <a:xfrm>
          <a:off x="6744631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C89D1-66CE-49A4-88B1-433F806C63F3}">
      <dsp:nvSpPr>
        <dsp:cNvPr id="0" name=""/>
        <dsp:cNvSpPr/>
      </dsp:nvSpPr>
      <dsp:spPr>
        <a:xfrm>
          <a:off x="6256882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 learning preprocessing</a:t>
          </a:r>
        </a:p>
      </dsp:txBody>
      <dsp:txXfrm>
        <a:off x="6256882" y="1960524"/>
        <a:ext cx="1773632" cy="709453"/>
      </dsp:txXfrm>
    </dsp:sp>
    <dsp:sp modelId="{D3999FDF-882B-4131-89F0-BF7C4845F79F}">
      <dsp:nvSpPr>
        <dsp:cNvPr id="0" name=""/>
        <dsp:cNvSpPr/>
      </dsp:nvSpPr>
      <dsp:spPr>
        <a:xfrm>
          <a:off x="8828649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1F243-6A83-4BCD-88DE-BB57B7800BA8}">
      <dsp:nvSpPr>
        <dsp:cNvPr id="0" name=""/>
        <dsp:cNvSpPr/>
      </dsp:nvSpPr>
      <dsp:spPr>
        <a:xfrm>
          <a:off x="8340900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Time series analysis</a:t>
          </a:r>
        </a:p>
      </dsp:txBody>
      <dsp:txXfrm>
        <a:off x="8340900" y="1960524"/>
        <a:ext cx="1773632" cy="70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4AA4-4CE1-7C57-5B00-3E5761F1A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DBB0C-F421-9F0E-6B6A-66F701AA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98B26-DC2C-CD20-4059-BB5301C5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4C34F-5FB0-CC43-E8D1-0FF3AC94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5A7F-C6BB-63C4-7075-B2BA2478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1FD5-DEC9-3255-C5B0-FB8DB63C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58414-D5FA-68CB-3F37-CED211643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9EE1-C26B-E61E-5942-3E4BF04C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F1BE-1454-1D63-7CF8-9A3462F3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18701-1E99-52D0-C576-EFF7A7F6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7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F8A04-CB78-88F5-9E7E-12FB7A1DB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187B-4764-0713-DA84-8736EA4A8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D39D-A735-A2D2-69BE-03AC3B5D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12D9C-9382-F0B0-2033-220A703B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48D2-F24D-E0D1-D704-23E43A1E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2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2BB0-7673-D5EC-3783-4D12E2F0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2ED1-F6B1-875B-F944-FA557926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38595-7CDF-2FEA-C73A-86A0C9BA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B86C9-39A7-09C6-6E21-98C2404A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AC7F-9916-85F5-5237-5338CCA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09F6-4EF4-7796-F379-6725DC85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AB471-ED2E-3225-2F1D-36A120C86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84983-4E3A-66C6-3EFE-3BA4970F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7C21E-0C7B-422B-DB34-5A4E6C4CA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5B99-9141-1296-E865-37280EF1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3D05-2A9E-3F5B-7EEA-3C37560D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F046-3F23-6D58-AC84-C4C59F83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55C72-A97A-8893-7DE5-4341214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90826-6A43-B0A6-A277-21795F71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D2BA1-BEC8-8594-76CB-4903CCF5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1444D-89CD-8C8C-714E-46423070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DDB7-5F56-12AD-7181-E25C2E8E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BF31B-0E08-C4DC-14F0-D380FBB9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B8EF-92DD-38E1-32B3-4DA88572B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7FEE3-1D25-010B-5DF2-EE7FC3BDE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2B3C3-4C4C-58AC-00BD-AB6BB01DB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552F2-0E3F-3168-632D-C14A461A3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BC488-3D9B-7C8C-05A3-78C1B4B5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DD4EF-F704-6004-23B7-53611062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14EF-560A-2E62-73DD-60ED4469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3C6FC-F8E7-D901-97A4-903B0EA8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73DA3-87E4-0C3C-BC4F-55E2DAAB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195BC-13A4-9938-2ED4-2CF2923B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9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DECEF-C7FB-96BE-060A-9B8B82AB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D2F47-38D4-3DC4-BFF8-F657DC61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7AB0-87A2-7B78-2E89-EE2F223C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B637-446F-C904-8EBF-56DC1786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B1F31-5261-9063-C960-CDBEF7AD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0A87F-B9A3-82C5-34BC-5D4BFA5D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30D91-8ECA-34E1-F9FC-A9DC8D49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C0349-C36F-4010-1E76-4BB865CF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F4DAF-2FEC-2CDC-D023-C3E97515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86A3-4512-239F-C72C-380B2922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E1385-BAC4-F9B6-1132-F5B20C814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F5E30-8832-4B54-7D94-3C5EEB3D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AE293-70A3-49B2-78D3-4A54518D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F4261-C572-FD31-E964-E756AA75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E7CA4-35EF-A627-C117-68132ABD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84EFA-EC95-C42C-F2FF-654BD686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B029-7653-CE90-07A4-668F20D9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8759-98B6-A7BD-5BE7-FE5B33107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22D75-C68E-4484-A45A-23323AE3941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6D4C-1671-A143-58D8-236DC0D11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0F05-2552-9E10-700B-00B9ADC02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179BD-6D3D-4DE7-824F-B48F1DBB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A3527-F16D-3359-445F-56FA0271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4751" y="1732125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</a:p>
        </p:txBody>
      </p:sp>
    </p:spTree>
    <p:extLst>
      <p:ext uri="{BB962C8B-B14F-4D97-AF65-F5344CB8AC3E}">
        <p14:creationId xmlns:p14="http://schemas.microsoft.com/office/powerpoint/2010/main" val="12852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E2342-FEE8-3FC5-FD42-BAF210AF9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89" y="1868492"/>
            <a:ext cx="5425781" cy="40247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Python has a rich ecosystem of libraries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Pandas</a:t>
            </a:r>
            <a:r>
              <a:rPr lang="en-US" dirty="0"/>
              <a:t>: Data manipulation and analysis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NumPy</a:t>
            </a:r>
            <a:r>
              <a:rPr lang="en-US" dirty="0"/>
              <a:t>: Numerical computing</a:t>
            </a:r>
          </a:p>
          <a:p>
            <a:pPr algn="l"/>
            <a:r>
              <a:rPr lang="en-US" dirty="0"/>
              <a:t>Often used together in data science and machine learning</a:t>
            </a:r>
          </a:p>
          <a:p>
            <a:pPr algn="l"/>
            <a:endParaRPr lang="en-US" sz="17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3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CB2B18-C11A-1828-92C2-3A5553AD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What is NumPy?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5243F6F-8EF3-5853-3009-42C2F8C3B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78418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714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FE757A-3F60-9868-B053-D7CCBEB12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64680-1E8D-9B8F-47C6-64A3A48F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Numpy</a:t>
            </a:r>
            <a:r>
              <a:rPr lang="en-US" dirty="0">
                <a:solidFill>
                  <a:srgbClr val="FFFFFF"/>
                </a:solidFill>
              </a:rPr>
              <a:t> Code 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DA9AF5-AD78-1AFF-2EE8-23E04CB1C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3655" y="1968650"/>
            <a:ext cx="5257799" cy="4889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>
              <a:buNone/>
            </a:pPr>
            <a:r>
              <a:rPr lang="en-US" b="0" i="0" baseline="0" dirty="0"/>
              <a:t>import </a:t>
            </a:r>
            <a:r>
              <a:rPr lang="en-US" b="0" i="0" baseline="0" dirty="0" err="1"/>
              <a:t>numpy</a:t>
            </a:r>
            <a:r>
              <a:rPr lang="en-US" b="0" i="0" baseline="0" dirty="0"/>
              <a:t> as np</a:t>
            </a:r>
            <a:endParaRPr lang="en-US" dirty="0"/>
          </a:p>
          <a:p>
            <a:pPr marL="0" lvl="0" indent="0">
              <a:buNone/>
            </a:pPr>
            <a:r>
              <a:rPr lang="en-US" b="0" i="0" baseline="0" dirty="0"/>
              <a:t>a = </a:t>
            </a:r>
            <a:r>
              <a:rPr lang="en-US" b="0" i="0" baseline="0" dirty="0" err="1"/>
              <a:t>np.array</a:t>
            </a:r>
            <a:r>
              <a:rPr lang="en-US" b="0" i="0" baseline="0" dirty="0"/>
              <a:t>([1, 2, 3])</a:t>
            </a:r>
            <a:endParaRPr lang="en-US" dirty="0"/>
          </a:p>
          <a:p>
            <a:pPr marL="0" lvl="0" indent="0">
              <a:buNone/>
            </a:pPr>
            <a:r>
              <a:rPr lang="en-US" b="0" i="0" baseline="0" dirty="0"/>
              <a:t>b = </a:t>
            </a:r>
            <a:r>
              <a:rPr lang="en-US" b="0" i="0" baseline="0" dirty="0" err="1"/>
              <a:t>np.array</a:t>
            </a:r>
            <a:r>
              <a:rPr lang="en-US" b="0" i="0" baseline="0" dirty="0"/>
              <a:t>([4, 5, 6])</a:t>
            </a:r>
            <a:endParaRPr lang="en-US" dirty="0"/>
          </a:p>
          <a:p>
            <a:pPr marL="0" lvl="0" indent="0">
              <a:buNone/>
            </a:pPr>
            <a:r>
              <a:rPr lang="en-US" b="0" i="0" baseline="0" dirty="0"/>
              <a:t>print(a + b)</a:t>
            </a:r>
            <a:endParaRPr lang="en-US" dirty="0"/>
          </a:p>
          <a:p>
            <a:pPr marL="0" lvl="0" indent="0">
              <a:buNone/>
            </a:pPr>
            <a:r>
              <a:rPr lang="en-US" b="0" i="0" baseline="0" dirty="0"/>
              <a:t># Output: [5 7 9]</a:t>
            </a:r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1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C1342-E7B5-C32B-6B2F-CC8400FD4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AC6FF7-72FF-EBA4-7808-F7C23E66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311" b="1142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14F98-CDCB-5651-AC26-2C548596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What is Pandas?</a:t>
            </a:r>
            <a:endParaRPr lang="en-US" dirty="0"/>
          </a:p>
        </p:txBody>
      </p:sp>
      <p:graphicFrame>
        <p:nvGraphicFramePr>
          <p:cNvPr id="23" name="Rectangle 2">
            <a:extLst>
              <a:ext uri="{FF2B5EF4-FFF2-40B4-BE49-F238E27FC236}">
                <a16:creationId xmlns:a16="http://schemas.microsoft.com/office/drawing/2014/main" id="{7EED8142-000C-B5B9-40FE-12B35B065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714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567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39955-EC45-1023-5A6D-75B46C2C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14BA0-6DEC-1204-0210-FED353F0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Pandas Code  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107A81-93EF-1B2F-6830-094AE6CA34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7537863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import pandas as pd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= {'Name': ['Alice', 'Bob'], 'Age': [25, 30]}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pd.DataFrame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(data)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788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68F9C-E475-7642-2A48-5A1A887C8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9ABD0-67CC-172D-F830-037F9E0D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tx2"/>
                </a:solidFill>
              </a:rPr>
              <a:t>Real-World Applications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79EE686-372C-B489-BC40-1E098EEC1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338468"/>
              </p:ext>
            </p:extLst>
          </p:nvPr>
        </p:nvGraphicFramePr>
        <p:xfrm>
          <a:off x="1034796" y="2103119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09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Python Libraries</vt:lpstr>
      <vt:lpstr>PowerPoint Presentation</vt:lpstr>
      <vt:lpstr>What is NumPy?</vt:lpstr>
      <vt:lpstr>Numpy Code </vt:lpstr>
      <vt:lpstr>What is Pandas?</vt:lpstr>
      <vt:lpstr>Pandas Code  </vt:lpstr>
      <vt:lpstr>Real-World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Powar</dc:creator>
  <cp:lastModifiedBy>Sayali Powar</cp:lastModifiedBy>
  <cp:revision>1</cp:revision>
  <dcterms:created xsi:type="dcterms:W3CDTF">2025-09-08T05:21:53Z</dcterms:created>
  <dcterms:modified xsi:type="dcterms:W3CDTF">2025-09-08T08:57:09Z</dcterms:modified>
</cp:coreProperties>
</file>