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EBC8BA-FEC9-4B55-989B-4DE2F3AC33BB}" v="7" dt="2025-09-18T06:45:41.9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yali Jadhav" userId="f34022da-431a-44ca-a52d-0fea47fa6675" providerId="ADAL" clId="{73EBC8BA-FEC9-4B55-989B-4DE2F3AC33BB}"/>
    <pc:docChg chg="undo custSel addSld modSld">
      <pc:chgData name="Sayali Jadhav" userId="f34022da-431a-44ca-a52d-0fea47fa6675" providerId="ADAL" clId="{73EBC8BA-FEC9-4B55-989B-4DE2F3AC33BB}" dt="2025-09-18T10:33:05.983" v="240" actId="20577"/>
      <pc:docMkLst>
        <pc:docMk/>
      </pc:docMkLst>
      <pc:sldChg chg="delSp modSp mod">
        <pc:chgData name="Sayali Jadhav" userId="f34022da-431a-44ca-a52d-0fea47fa6675" providerId="ADAL" clId="{73EBC8BA-FEC9-4B55-989B-4DE2F3AC33BB}" dt="2025-09-18T06:42:20.551" v="207" actId="1076"/>
        <pc:sldMkLst>
          <pc:docMk/>
          <pc:sldMk cId="1938491636" sldId="256"/>
        </pc:sldMkLst>
        <pc:spChg chg="mod">
          <ac:chgData name="Sayali Jadhav" userId="f34022da-431a-44ca-a52d-0fea47fa6675" providerId="ADAL" clId="{73EBC8BA-FEC9-4B55-989B-4DE2F3AC33BB}" dt="2025-09-18T06:42:20.551" v="207" actId="1076"/>
          <ac:spMkLst>
            <pc:docMk/>
            <pc:sldMk cId="1938491636" sldId="256"/>
            <ac:spMk id="2" creationId="{3F74A325-BEDF-BF84-ADCC-003CADF2EB9B}"/>
          </ac:spMkLst>
        </pc:spChg>
        <pc:spChg chg="del mod">
          <ac:chgData name="Sayali Jadhav" userId="f34022da-431a-44ca-a52d-0fea47fa6675" providerId="ADAL" clId="{73EBC8BA-FEC9-4B55-989B-4DE2F3AC33BB}" dt="2025-09-18T06:41:16.939" v="200" actId="478"/>
          <ac:spMkLst>
            <pc:docMk/>
            <pc:sldMk cId="1938491636" sldId="256"/>
            <ac:spMk id="3" creationId="{CB81D31B-661C-DF93-C6CD-065AEA4E8499}"/>
          </ac:spMkLst>
        </pc:spChg>
      </pc:sldChg>
      <pc:sldChg chg="delSp modSp mod">
        <pc:chgData name="Sayali Jadhav" userId="f34022da-431a-44ca-a52d-0fea47fa6675" providerId="ADAL" clId="{73EBC8BA-FEC9-4B55-989B-4DE2F3AC33BB}" dt="2025-09-18T05:32:56.837" v="186" actId="1076"/>
        <pc:sldMkLst>
          <pc:docMk/>
          <pc:sldMk cId="804423470" sldId="257"/>
        </pc:sldMkLst>
        <pc:spChg chg="mod">
          <ac:chgData name="Sayali Jadhav" userId="f34022da-431a-44ca-a52d-0fea47fa6675" providerId="ADAL" clId="{73EBC8BA-FEC9-4B55-989B-4DE2F3AC33BB}" dt="2025-09-18T05:25:04.067" v="184" actId="1076"/>
          <ac:spMkLst>
            <pc:docMk/>
            <pc:sldMk cId="804423470" sldId="257"/>
            <ac:spMk id="2" creationId="{6038D944-2FF0-6BB3-704D-ACAF9090733F}"/>
          </ac:spMkLst>
        </pc:spChg>
        <pc:spChg chg="del mod">
          <ac:chgData name="Sayali Jadhav" userId="f34022da-431a-44ca-a52d-0fea47fa6675" providerId="ADAL" clId="{73EBC8BA-FEC9-4B55-989B-4DE2F3AC33BB}" dt="2025-09-18T05:26:02.106" v="185" actId="478"/>
          <ac:spMkLst>
            <pc:docMk/>
            <pc:sldMk cId="804423470" sldId="257"/>
            <ac:spMk id="3" creationId="{41535813-F8DD-63A7-CB81-9EF4516D6EBD}"/>
          </ac:spMkLst>
        </pc:spChg>
        <pc:picChg chg="mod">
          <ac:chgData name="Sayali Jadhav" userId="f34022da-431a-44ca-a52d-0fea47fa6675" providerId="ADAL" clId="{73EBC8BA-FEC9-4B55-989B-4DE2F3AC33BB}" dt="2025-09-18T05:32:56.837" v="186" actId="1076"/>
          <ac:picMkLst>
            <pc:docMk/>
            <pc:sldMk cId="804423470" sldId="257"/>
            <ac:picMk id="5" creationId="{6ECF82B4-8709-3EB8-ECD8-FF0871962CF0}"/>
          </ac:picMkLst>
        </pc:picChg>
      </pc:sldChg>
      <pc:sldChg chg="modSp">
        <pc:chgData name="Sayali Jadhav" userId="f34022da-431a-44ca-a52d-0fea47fa6675" providerId="ADAL" clId="{73EBC8BA-FEC9-4B55-989B-4DE2F3AC33BB}" dt="2025-09-18T05:16:58.091" v="98"/>
        <pc:sldMkLst>
          <pc:docMk/>
          <pc:sldMk cId="3792255872" sldId="258"/>
        </pc:sldMkLst>
        <pc:spChg chg="mod">
          <ac:chgData name="Sayali Jadhav" userId="f34022da-431a-44ca-a52d-0fea47fa6675" providerId="ADAL" clId="{73EBC8BA-FEC9-4B55-989B-4DE2F3AC33BB}" dt="2025-09-18T05:16:58.091" v="98"/>
          <ac:spMkLst>
            <pc:docMk/>
            <pc:sldMk cId="3792255872" sldId="258"/>
            <ac:spMk id="2" creationId="{B9D21669-7154-F240-17FF-AF483DF3AA2C}"/>
          </ac:spMkLst>
        </pc:spChg>
        <pc:spChg chg="mod">
          <ac:chgData name="Sayali Jadhav" userId="f34022da-431a-44ca-a52d-0fea47fa6675" providerId="ADAL" clId="{73EBC8BA-FEC9-4B55-989B-4DE2F3AC33BB}" dt="2025-09-18T05:16:58.091" v="98"/>
          <ac:spMkLst>
            <pc:docMk/>
            <pc:sldMk cId="3792255872" sldId="258"/>
            <ac:spMk id="3" creationId="{7F80396E-EFB5-B05C-9422-60DB88DB8FAB}"/>
          </ac:spMkLst>
        </pc:spChg>
      </pc:sldChg>
      <pc:sldChg chg="modSp">
        <pc:chgData name="Sayali Jadhav" userId="f34022da-431a-44ca-a52d-0fea47fa6675" providerId="ADAL" clId="{73EBC8BA-FEC9-4B55-989B-4DE2F3AC33BB}" dt="2025-09-18T05:16:58.091" v="98"/>
        <pc:sldMkLst>
          <pc:docMk/>
          <pc:sldMk cId="2286863125" sldId="259"/>
        </pc:sldMkLst>
        <pc:spChg chg="mod">
          <ac:chgData name="Sayali Jadhav" userId="f34022da-431a-44ca-a52d-0fea47fa6675" providerId="ADAL" clId="{73EBC8BA-FEC9-4B55-989B-4DE2F3AC33BB}" dt="2025-09-18T05:16:58.091" v="98"/>
          <ac:spMkLst>
            <pc:docMk/>
            <pc:sldMk cId="2286863125" sldId="259"/>
            <ac:spMk id="2" creationId="{1C02B6FD-488D-5863-9720-320BA477D793}"/>
          </ac:spMkLst>
        </pc:spChg>
        <pc:spChg chg="mod">
          <ac:chgData name="Sayali Jadhav" userId="f34022da-431a-44ca-a52d-0fea47fa6675" providerId="ADAL" clId="{73EBC8BA-FEC9-4B55-989B-4DE2F3AC33BB}" dt="2025-09-18T05:16:58.091" v="98"/>
          <ac:spMkLst>
            <pc:docMk/>
            <pc:sldMk cId="2286863125" sldId="259"/>
            <ac:spMk id="3" creationId="{D4B3520E-EA51-1D95-2465-E8AA167BC866}"/>
          </ac:spMkLst>
        </pc:spChg>
      </pc:sldChg>
      <pc:sldChg chg="modSp">
        <pc:chgData name="Sayali Jadhav" userId="f34022da-431a-44ca-a52d-0fea47fa6675" providerId="ADAL" clId="{73EBC8BA-FEC9-4B55-989B-4DE2F3AC33BB}" dt="2025-09-18T05:16:58.091" v="98"/>
        <pc:sldMkLst>
          <pc:docMk/>
          <pc:sldMk cId="3633478978" sldId="260"/>
        </pc:sldMkLst>
        <pc:spChg chg="mod">
          <ac:chgData name="Sayali Jadhav" userId="f34022da-431a-44ca-a52d-0fea47fa6675" providerId="ADAL" clId="{73EBC8BA-FEC9-4B55-989B-4DE2F3AC33BB}" dt="2025-09-18T05:16:58.091" v="98"/>
          <ac:spMkLst>
            <pc:docMk/>
            <pc:sldMk cId="3633478978" sldId="260"/>
            <ac:spMk id="2" creationId="{1F8EB5E0-750B-E918-6956-E386750C4034}"/>
          </ac:spMkLst>
        </pc:spChg>
        <pc:spChg chg="mod">
          <ac:chgData name="Sayali Jadhav" userId="f34022da-431a-44ca-a52d-0fea47fa6675" providerId="ADAL" clId="{73EBC8BA-FEC9-4B55-989B-4DE2F3AC33BB}" dt="2025-09-18T05:16:58.091" v="98"/>
          <ac:spMkLst>
            <pc:docMk/>
            <pc:sldMk cId="3633478978" sldId="260"/>
            <ac:spMk id="3" creationId="{DE13846E-2742-0986-749E-E6EBC48692F0}"/>
          </ac:spMkLst>
        </pc:spChg>
      </pc:sldChg>
      <pc:sldChg chg="delSp modSp mod">
        <pc:chgData name="Sayali Jadhav" userId="f34022da-431a-44ca-a52d-0fea47fa6675" providerId="ADAL" clId="{73EBC8BA-FEC9-4B55-989B-4DE2F3AC33BB}" dt="2025-09-18T05:18:55.717" v="128" actId="478"/>
        <pc:sldMkLst>
          <pc:docMk/>
          <pc:sldMk cId="3854465169" sldId="261"/>
        </pc:sldMkLst>
        <pc:spChg chg="mod">
          <ac:chgData name="Sayali Jadhav" userId="f34022da-431a-44ca-a52d-0fea47fa6675" providerId="ADAL" clId="{73EBC8BA-FEC9-4B55-989B-4DE2F3AC33BB}" dt="2025-09-18T05:18:22.889" v="127" actId="20577"/>
          <ac:spMkLst>
            <pc:docMk/>
            <pc:sldMk cId="3854465169" sldId="261"/>
            <ac:spMk id="2" creationId="{6669716C-99C8-E7AB-FD10-540250C3F89F}"/>
          </ac:spMkLst>
        </pc:spChg>
        <pc:spChg chg="del mod">
          <ac:chgData name="Sayali Jadhav" userId="f34022da-431a-44ca-a52d-0fea47fa6675" providerId="ADAL" clId="{73EBC8BA-FEC9-4B55-989B-4DE2F3AC33BB}" dt="2025-09-18T05:18:55.717" v="128" actId="478"/>
          <ac:spMkLst>
            <pc:docMk/>
            <pc:sldMk cId="3854465169" sldId="261"/>
            <ac:spMk id="3" creationId="{3D5ABB86-0EB0-39D3-F5A5-972F13389331}"/>
          </ac:spMkLst>
        </pc:spChg>
        <pc:picChg chg="mod">
          <ac:chgData name="Sayali Jadhav" userId="f34022da-431a-44ca-a52d-0fea47fa6675" providerId="ADAL" clId="{73EBC8BA-FEC9-4B55-989B-4DE2F3AC33BB}" dt="2025-09-18T05:17:58.620" v="107" actId="1076"/>
          <ac:picMkLst>
            <pc:docMk/>
            <pc:sldMk cId="3854465169" sldId="261"/>
            <ac:picMk id="5" creationId="{677CA1D7-6A36-F6E2-C443-C85E10BA7DC3}"/>
          </ac:picMkLst>
        </pc:picChg>
        <pc:picChg chg="mod">
          <ac:chgData name="Sayali Jadhav" userId="f34022da-431a-44ca-a52d-0fea47fa6675" providerId="ADAL" clId="{73EBC8BA-FEC9-4B55-989B-4DE2F3AC33BB}" dt="2025-09-18T05:18:06.629" v="109" actId="1076"/>
          <ac:picMkLst>
            <pc:docMk/>
            <pc:sldMk cId="3854465169" sldId="261"/>
            <ac:picMk id="7" creationId="{EA2E0110-DF89-FB8F-DB33-064F5E77558A}"/>
          </ac:picMkLst>
        </pc:picChg>
      </pc:sldChg>
      <pc:sldChg chg="addSp delSp modSp new mod">
        <pc:chgData name="Sayali Jadhav" userId="f34022da-431a-44ca-a52d-0fea47fa6675" providerId="ADAL" clId="{73EBC8BA-FEC9-4B55-989B-4DE2F3AC33BB}" dt="2025-09-18T05:20:39.803" v="133" actId="20577"/>
        <pc:sldMkLst>
          <pc:docMk/>
          <pc:sldMk cId="4251542475" sldId="262"/>
        </pc:sldMkLst>
        <pc:spChg chg="mod">
          <ac:chgData name="Sayali Jadhav" userId="f34022da-431a-44ca-a52d-0fea47fa6675" providerId="ADAL" clId="{73EBC8BA-FEC9-4B55-989B-4DE2F3AC33BB}" dt="2025-09-18T05:20:39.803" v="133" actId="20577"/>
          <ac:spMkLst>
            <pc:docMk/>
            <pc:sldMk cId="4251542475" sldId="262"/>
            <ac:spMk id="2" creationId="{8B150A93-91EC-B7AA-7EAA-66A3FEEB927F}"/>
          </ac:spMkLst>
        </pc:spChg>
        <pc:spChg chg="del">
          <ac:chgData name="Sayali Jadhav" userId="f34022da-431a-44ca-a52d-0fea47fa6675" providerId="ADAL" clId="{73EBC8BA-FEC9-4B55-989B-4DE2F3AC33BB}" dt="2025-09-18T04:34:26.070" v="1" actId="22"/>
          <ac:spMkLst>
            <pc:docMk/>
            <pc:sldMk cId="4251542475" sldId="262"/>
            <ac:spMk id="3" creationId="{56203F1A-54C4-5D9E-9DAE-E7BDBC8BBF5E}"/>
          </ac:spMkLst>
        </pc:spChg>
        <pc:picChg chg="add mod ord">
          <ac:chgData name="Sayali Jadhav" userId="f34022da-431a-44ca-a52d-0fea47fa6675" providerId="ADAL" clId="{73EBC8BA-FEC9-4B55-989B-4DE2F3AC33BB}" dt="2025-09-18T05:20:31.834" v="130" actId="1076"/>
          <ac:picMkLst>
            <pc:docMk/>
            <pc:sldMk cId="4251542475" sldId="262"/>
            <ac:picMk id="5" creationId="{8F617238-2F41-C077-6404-12F23418C403}"/>
          </ac:picMkLst>
        </pc:picChg>
      </pc:sldChg>
      <pc:sldChg chg="addSp delSp modSp new mod">
        <pc:chgData name="Sayali Jadhav" userId="f34022da-431a-44ca-a52d-0fea47fa6675" providerId="ADAL" clId="{73EBC8BA-FEC9-4B55-989B-4DE2F3AC33BB}" dt="2025-09-18T05:20:53.196" v="136" actId="1076"/>
        <pc:sldMkLst>
          <pc:docMk/>
          <pc:sldMk cId="228423631" sldId="263"/>
        </pc:sldMkLst>
        <pc:spChg chg="mod">
          <ac:chgData name="Sayali Jadhav" userId="f34022da-431a-44ca-a52d-0fea47fa6675" providerId="ADAL" clId="{73EBC8BA-FEC9-4B55-989B-4DE2F3AC33BB}" dt="2025-09-18T05:16:58.091" v="98"/>
          <ac:spMkLst>
            <pc:docMk/>
            <pc:sldMk cId="228423631" sldId="263"/>
            <ac:spMk id="2" creationId="{4B2E9879-AEAF-C4A6-2841-2BA07802F18E}"/>
          </ac:spMkLst>
        </pc:spChg>
        <pc:spChg chg="del">
          <ac:chgData name="Sayali Jadhav" userId="f34022da-431a-44ca-a52d-0fea47fa6675" providerId="ADAL" clId="{73EBC8BA-FEC9-4B55-989B-4DE2F3AC33BB}" dt="2025-09-18T04:40:52.929" v="41" actId="22"/>
          <ac:spMkLst>
            <pc:docMk/>
            <pc:sldMk cId="228423631" sldId="263"/>
            <ac:spMk id="3" creationId="{67362611-C052-5637-DEB6-A1367B94CC46}"/>
          </ac:spMkLst>
        </pc:spChg>
        <pc:picChg chg="add mod ord">
          <ac:chgData name="Sayali Jadhav" userId="f34022da-431a-44ca-a52d-0fea47fa6675" providerId="ADAL" clId="{73EBC8BA-FEC9-4B55-989B-4DE2F3AC33BB}" dt="2025-09-18T05:20:53.196" v="136" actId="1076"/>
          <ac:picMkLst>
            <pc:docMk/>
            <pc:sldMk cId="228423631" sldId="263"/>
            <ac:picMk id="5" creationId="{5CC581E4-855D-D39D-90AB-27B72C47C3AD}"/>
          </ac:picMkLst>
        </pc:picChg>
      </pc:sldChg>
      <pc:sldChg chg="addSp modSp new mod">
        <pc:chgData name="Sayali Jadhav" userId="f34022da-431a-44ca-a52d-0fea47fa6675" providerId="ADAL" clId="{73EBC8BA-FEC9-4B55-989B-4DE2F3AC33BB}" dt="2025-09-18T05:20:44.637" v="134" actId="1076"/>
        <pc:sldMkLst>
          <pc:docMk/>
          <pc:sldMk cId="1441034421" sldId="264"/>
        </pc:sldMkLst>
        <pc:spChg chg="mod">
          <ac:chgData name="Sayali Jadhav" userId="f34022da-431a-44ca-a52d-0fea47fa6675" providerId="ADAL" clId="{73EBC8BA-FEC9-4B55-989B-4DE2F3AC33BB}" dt="2025-09-18T05:16:58.091" v="98"/>
          <ac:spMkLst>
            <pc:docMk/>
            <pc:sldMk cId="1441034421" sldId="264"/>
            <ac:spMk id="2" creationId="{2E208291-69C5-27B0-77EA-965D2E81DC00}"/>
          </ac:spMkLst>
        </pc:spChg>
        <pc:spChg chg="mod">
          <ac:chgData name="Sayali Jadhav" userId="f34022da-431a-44ca-a52d-0fea47fa6675" providerId="ADAL" clId="{73EBC8BA-FEC9-4B55-989B-4DE2F3AC33BB}" dt="2025-09-18T05:16:58.091" v="98"/>
          <ac:spMkLst>
            <pc:docMk/>
            <pc:sldMk cId="1441034421" sldId="264"/>
            <ac:spMk id="3" creationId="{305ED489-4109-21D8-7379-5B66FC7E3432}"/>
          </ac:spMkLst>
        </pc:spChg>
        <pc:picChg chg="add mod">
          <ac:chgData name="Sayali Jadhav" userId="f34022da-431a-44ca-a52d-0fea47fa6675" providerId="ADAL" clId="{73EBC8BA-FEC9-4B55-989B-4DE2F3AC33BB}" dt="2025-09-18T05:20:44.637" v="134" actId="1076"/>
          <ac:picMkLst>
            <pc:docMk/>
            <pc:sldMk cId="1441034421" sldId="264"/>
            <ac:picMk id="5" creationId="{4D4C178F-349C-6942-C661-25811E22860A}"/>
          </ac:picMkLst>
        </pc:picChg>
      </pc:sldChg>
      <pc:sldChg chg="addSp modSp new mod">
        <pc:chgData name="Sayali Jadhav" userId="f34022da-431a-44ca-a52d-0fea47fa6675" providerId="ADAL" clId="{73EBC8BA-FEC9-4B55-989B-4DE2F3AC33BB}" dt="2025-09-18T05:21:26.666" v="156" actId="14100"/>
        <pc:sldMkLst>
          <pc:docMk/>
          <pc:sldMk cId="4160368902" sldId="265"/>
        </pc:sldMkLst>
        <pc:spChg chg="mod">
          <ac:chgData name="Sayali Jadhav" userId="f34022da-431a-44ca-a52d-0fea47fa6675" providerId="ADAL" clId="{73EBC8BA-FEC9-4B55-989B-4DE2F3AC33BB}" dt="2025-09-18T05:21:08.038" v="154" actId="20577"/>
          <ac:spMkLst>
            <pc:docMk/>
            <pc:sldMk cId="4160368902" sldId="265"/>
            <ac:spMk id="2" creationId="{6730BD5E-BDA0-9F4D-44F0-5B7A4CC2FAD1}"/>
          </ac:spMkLst>
        </pc:spChg>
        <pc:spChg chg="mod">
          <ac:chgData name="Sayali Jadhav" userId="f34022da-431a-44ca-a52d-0fea47fa6675" providerId="ADAL" clId="{73EBC8BA-FEC9-4B55-989B-4DE2F3AC33BB}" dt="2025-09-18T05:16:58.091" v="98"/>
          <ac:spMkLst>
            <pc:docMk/>
            <pc:sldMk cId="4160368902" sldId="265"/>
            <ac:spMk id="3" creationId="{A03B188B-AD8E-2D4F-BF75-87C1DA20B862}"/>
          </ac:spMkLst>
        </pc:spChg>
        <pc:picChg chg="add mod">
          <ac:chgData name="Sayali Jadhav" userId="f34022da-431a-44ca-a52d-0fea47fa6675" providerId="ADAL" clId="{73EBC8BA-FEC9-4B55-989B-4DE2F3AC33BB}" dt="2025-09-18T05:21:26.666" v="156" actId="14100"/>
          <ac:picMkLst>
            <pc:docMk/>
            <pc:sldMk cId="4160368902" sldId="265"/>
            <ac:picMk id="5" creationId="{4B8E01B2-6492-2401-2D43-97785A32FA99}"/>
          </ac:picMkLst>
        </pc:picChg>
      </pc:sldChg>
      <pc:sldChg chg="addSp delSp modSp new mod">
        <pc:chgData name="Sayali Jadhav" userId="f34022da-431a-44ca-a52d-0fea47fa6675" providerId="ADAL" clId="{73EBC8BA-FEC9-4B55-989B-4DE2F3AC33BB}" dt="2025-09-18T05:22:42.403" v="172" actId="20577"/>
        <pc:sldMkLst>
          <pc:docMk/>
          <pc:sldMk cId="4177401477" sldId="266"/>
        </pc:sldMkLst>
        <pc:spChg chg="mod">
          <ac:chgData name="Sayali Jadhav" userId="f34022da-431a-44ca-a52d-0fea47fa6675" providerId="ADAL" clId="{73EBC8BA-FEC9-4B55-989B-4DE2F3AC33BB}" dt="2025-09-18T05:22:42.403" v="172" actId="20577"/>
          <ac:spMkLst>
            <pc:docMk/>
            <pc:sldMk cId="4177401477" sldId="266"/>
            <ac:spMk id="2" creationId="{2F44F0E7-14B9-D487-8E3A-99C939C2C2CB}"/>
          </ac:spMkLst>
        </pc:spChg>
        <pc:spChg chg="del">
          <ac:chgData name="Sayali Jadhav" userId="f34022da-431a-44ca-a52d-0fea47fa6675" providerId="ADAL" clId="{73EBC8BA-FEC9-4B55-989B-4DE2F3AC33BB}" dt="2025-09-18T04:51:35.097" v="73" actId="22"/>
          <ac:spMkLst>
            <pc:docMk/>
            <pc:sldMk cId="4177401477" sldId="266"/>
            <ac:spMk id="3" creationId="{47ED728B-64BF-6BA5-4B60-EF1AB224442F}"/>
          </ac:spMkLst>
        </pc:spChg>
        <pc:picChg chg="add mod ord">
          <ac:chgData name="Sayali Jadhav" userId="f34022da-431a-44ca-a52d-0fea47fa6675" providerId="ADAL" clId="{73EBC8BA-FEC9-4B55-989B-4DE2F3AC33BB}" dt="2025-09-18T05:21:37.261" v="159" actId="1076"/>
          <ac:picMkLst>
            <pc:docMk/>
            <pc:sldMk cId="4177401477" sldId="266"/>
            <ac:picMk id="5" creationId="{8DB890B6-1390-71B9-FD66-64CB776B5EAD}"/>
          </ac:picMkLst>
        </pc:picChg>
        <pc:picChg chg="add del mod">
          <ac:chgData name="Sayali Jadhav" userId="f34022da-431a-44ca-a52d-0fea47fa6675" providerId="ADAL" clId="{73EBC8BA-FEC9-4B55-989B-4DE2F3AC33BB}" dt="2025-09-18T05:02:56.252" v="85" actId="478"/>
          <ac:picMkLst>
            <pc:docMk/>
            <pc:sldMk cId="4177401477" sldId="266"/>
            <ac:picMk id="7" creationId="{592835D3-3A3F-4428-65F7-97C01A81B22D}"/>
          </ac:picMkLst>
        </pc:picChg>
      </pc:sldChg>
      <pc:sldChg chg="addSp delSp modSp new mod">
        <pc:chgData name="Sayali Jadhav" userId="f34022da-431a-44ca-a52d-0fea47fa6675" providerId="ADAL" clId="{73EBC8BA-FEC9-4B55-989B-4DE2F3AC33BB}" dt="2025-09-18T05:24:48.666" v="183" actId="1076"/>
        <pc:sldMkLst>
          <pc:docMk/>
          <pc:sldMk cId="1430353218" sldId="267"/>
        </pc:sldMkLst>
        <pc:spChg chg="mod">
          <ac:chgData name="Sayali Jadhav" userId="f34022da-431a-44ca-a52d-0fea47fa6675" providerId="ADAL" clId="{73EBC8BA-FEC9-4B55-989B-4DE2F3AC33BB}" dt="2025-09-18T05:24:37.623" v="180" actId="20577"/>
          <ac:spMkLst>
            <pc:docMk/>
            <pc:sldMk cId="1430353218" sldId="267"/>
            <ac:spMk id="2" creationId="{D09A817D-1EA9-5FE4-FA46-DF30A4BD6955}"/>
          </ac:spMkLst>
        </pc:spChg>
        <pc:spChg chg="del">
          <ac:chgData name="Sayali Jadhav" userId="f34022da-431a-44ca-a52d-0fea47fa6675" providerId="ADAL" clId="{73EBC8BA-FEC9-4B55-989B-4DE2F3AC33BB}" dt="2025-09-18T05:02:53.257" v="84" actId="22"/>
          <ac:spMkLst>
            <pc:docMk/>
            <pc:sldMk cId="1430353218" sldId="267"/>
            <ac:spMk id="3" creationId="{B200C636-7918-C571-1612-B9D47BA3B20B}"/>
          </ac:spMkLst>
        </pc:spChg>
        <pc:picChg chg="add mod ord">
          <ac:chgData name="Sayali Jadhav" userId="f34022da-431a-44ca-a52d-0fea47fa6675" providerId="ADAL" clId="{73EBC8BA-FEC9-4B55-989B-4DE2F3AC33BB}" dt="2025-09-18T05:24:48.666" v="183" actId="1076"/>
          <ac:picMkLst>
            <pc:docMk/>
            <pc:sldMk cId="1430353218" sldId="267"/>
            <ac:picMk id="5" creationId="{2C502284-C527-5208-A789-D167E83AC974}"/>
          </ac:picMkLst>
        </pc:picChg>
      </pc:sldChg>
      <pc:sldChg chg="addSp delSp modSp new mod">
        <pc:chgData name="Sayali Jadhav" userId="f34022da-431a-44ca-a52d-0fea47fa6675" providerId="ADAL" clId="{73EBC8BA-FEC9-4B55-989B-4DE2F3AC33BB}" dt="2025-09-18T06:19:27.355" v="196" actId="1076"/>
        <pc:sldMkLst>
          <pc:docMk/>
          <pc:sldMk cId="3837796000" sldId="268"/>
        </pc:sldMkLst>
        <pc:spChg chg="mod">
          <ac:chgData name="Sayali Jadhav" userId="f34022da-431a-44ca-a52d-0fea47fa6675" providerId="ADAL" clId="{73EBC8BA-FEC9-4B55-989B-4DE2F3AC33BB}" dt="2025-09-18T06:18:37.893" v="192" actId="20577"/>
          <ac:spMkLst>
            <pc:docMk/>
            <pc:sldMk cId="3837796000" sldId="268"/>
            <ac:spMk id="2" creationId="{D7DA0CA5-DA76-DCD3-3BA4-AFC6F5691957}"/>
          </ac:spMkLst>
        </pc:spChg>
        <pc:spChg chg="del">
          <ac:chgData name="Sayali Jadhav" userId="f34022da-431a-44ca-a52d-0fea47fa6675" providerId="ADAL" clId="{73EBC8BA-FEC9-4B55-989B-4DE2F3AC33BB}" dt="2025-09-18T06:18:35.270" v="188" actId="22"/>
          <ac:spMkLst>
            <pc:docMk/>
            <pc:sldMk cId="3837796000" sldId="268"/>
            <ac:spMk id="3" creationId="{83C1A51E-E714-F02E-AC67-3C6294A63B9B}"/>
          </ac:spMkLst>
        </pc:spChg>
        <pc:picChg chg="add mod ord">
          <ac:chgData name="Sayali Jadhav" userId="f34022da-431a-44ca-a52d-0fea47fa6675" providerId="ADAL" clId="{73EBC8BA-FEC9-4B55-989B-4DE2F3AC33BB}" dt="2025-09-18T06:19:27.355" v="196" actId="1076"/>
          <ac:picMkLst>
            <pc:docMk/>
            <pc:sldMk cId="3837796000" sldId="268"/>
            <ac:picMk id="5" creationId="{28FAA803-55AF-9A0D-6B1C-ECD9D50D767E}"/>
          </ac:picMkLst>
        </pc:picChg>
      </pc:sldChg>
      <pc:sldChg chg="addSp modSp new mod">
        <pc:chgData name="Sayali Jadhav" userId="f34022da-431a-44ca-a52d-0fea47fa6675" providerId="ADAL" clId="{73EBC8BA-FEC9-4B55-989B-4DE2F3AC33BB}" dt="2025-09-18T10:33:05.983" v="240" actId="20577"/>
        <pc:sldMkLst>
          <pc:docMk/>
          <pc:sldMk cId="1728164141" sldId="269"/>
        </pc:sldMkLst>
        <pc:spChg chg="mod">
          <ac:chgData name="Sayali Jadhav" userId="f34022da-431a-44ca-a52d-0fea47fa6675" providerId="ADAL" clId="{73EBC8BA-FEC9-4B55-989B-4DE2F3AC33BB}" dt="2025-09-18T06:45:26.449" v="210"/>
          <ac:spMkLst>
            <pc:docMk/>
            <pc:sldMk cId="1728164141" sldId="269"/>
            <ac:spMk id="2" creationId="{9ABEC8EE-A36E-FEC9-FDCE-DA9CFDBD04C0}"/>
          </ac:spMkLst>
        </pc:spChg>
        <pc:spChg chg="mod">
          <ac:chgData name="Sayali Jadhav" userId="f34022da-431a-44ca-a52d-0fea47fa6675" providerId="ADAL" clId="{73EBC8BA-FEC9-4B55-989B-4DE2F3AC33BB}" dt="2025-09-18T10:33:05.983" v="240" actId="20577"/>
          <ac:spMkLst>
            <pc:docMk/>
            <pc:sldMk cId="1728164141" sldId="269"/>
            <ac:spMk id="3" creationId="{1290DF08-FB57-0AE5-2F3B-D779B721187F}"/>
          </ac:spMkLst>
        </pc:spChg>
        <pc:spChg chg="add">
          <ac:chgData name="Sayali Jadhav" userId="f34022da-431a-44ca-a52d-0fea47fa6675" providerId="ADAL" clId="{73EBC8BA-FEC9-4B55-989B-4DE2F3AC33BB}" dt="2025-09-18T06:45:05.331" v="209"/>
          <ac:spMkLst>
            <pc:docMk/>
            <pc:sldMk cId="1728164141" sldId="269"/>
            <ac:spMk id="11" creationId="{684B93A7-596E-E179-DA6B-0C85B80473E3}"/>
          </ac:spMkLst>
        </pc:spChg>
        <pc:spChg chg="add">
          <ac:chgData name="Sayali Jadhav" userId="f34022da-431a-44ca-a52d-0fea47fa6675" providerId="ADAL" clId="{73EBC8BA-FEC9-4B55-989B-4DE2F3AC33BB}" dt="2025-09-18T06:45:05.331" v="209"/>
          <ac:spMkLst>
            <pc:docMk/>
            <pc:sldMk cId="1728164141" sldId="269"/>
            <ac:spMk id="18" creationId="{47F82A83-78DD-7936-7405-12B56AD90E91}"/>
          </ac:spMkLst>
        </pc:spChg>
        <pc:spChg chg="add">
          <ac:chgData name="Sayali Jadhav" userId="f34022da-431a-44ca-a52d-0fea47fa6675" providerId="ADAL" clId="{73EBC8BA-FEC9-4B55-989B-4DE2F3AC33BB}" dt="2025-09-18T06:45:05.331" v="209"/>
          <ac:spMkLst>
            <pc:docMk/>
            <pc:sldMk cId="1728164141" sldId="269"/>
            <ac:spMk id="26" creationId="{2C16651B-FE93-8FF3-BF6A-79F7A14506D7}"/>
          </ac:spMkLst>
        </pc:spChg>
        <pc:spChg chg="add">
          <ac:chgData name="Sayali Jadhav" userId="f34022da-431a-44ca-a52d-0fea47fa6675" providerId="ADAL" clId="{73EBC8BA-FEC9-4B55-989B-4DE2F3AC33BB}" dt="2025-09-18T06:45:05.331" v="209"/>
          <ac:spMkLst>
            <pc:docMk/>
            <pc:sldMk cId="1728164141" sldId="269"/>
            <ac:spMk id="34" creationId="{ABDD19D6-A9EB-BA66-E3D0-154B871C0034}"/>
          </ac:spMkLst>
        </pc:spChg>
        <pc:spChg chg="add">
          <ac:chgData name="Sayali Jadhav" userId="f34022da-431a-44ca-a52d-0fea47fa6675" providerId="ADAL" clId="{73EBC8BA-FEC9-4B55-989B-4DE2F3AC33BB}" dt="2025-09-18T06:45:05.331" v="209"/>
          <ac:spMkLst>
            <pc:docMk/>
            <pc:sldMk cId="1728164141" sldId="269"/>
            <ac:spMk id="36" creationId="{2C9B133E-5017-895D-EAA4-39C71A3F4522}"/>
          </ac:spMkLst>
        </pc:spChg>
        <pc:spChg chg="add">
          <ac:chgData name="Sayali Jadhav" userId="f34022da-431a-44ca-a52d-0fea47fa6675" providerId="ADAL" clId="{73EBC8BA-FEC9-4B55-989B-4DE2F3AC33BB}" dt="2025-09-18T06:45:05.331" v="209"/>
          <ac:spMkLst>
            <pc:docMk/>
            <pc:sldMk cId="1728164141" sldId="269"/>
            <ac:spMk id="38" creationId="{3CD4803C-F683-AA2E-647A-82A21CB5C2B5}"/>
          </ac:spMkLst>
        </pc:spChg>
        <pc:spChg chg="add">
          <ac:chgData name="Sayali Jadhav" userId="f34022da-431a-44ca-a52d-0fea47fa6675" providerId="ADAL" clId="{73EBC8BA-FEC9-4B55-989B-4DE2F3AC33BB}" dt="2025-09-18T06:45:05.331" v="209"/>
          <ac:spMkLst>
            <pc:docMk/>
            <pc:sldMk cId="1728164141" sldId="269"/>
            <ac:spMk id="58" creationId="{40FDA7CF-BF93-1B09-B226-BCD1AB1CC6DC}"/>
          </ac:spMkLst>
        </pc:spChg>
        <pc:spChg chg="add">
          <ac:chgData name="Sayali Jadhav" userId="f34022da-431a-44ca-a52d-0fea47fa6675" providerId="ADAL" clId="{73EBC8BA-FEC9-4B55-989B-4DE2F3AC33BB}" dt="2025-09-18T06:45:05.331" v="209"/>
          <ac:spMkLst>
            <pc:docMk/>
            <pc:sldMk cId="1728164141" sldId="269"/>
            <ac:spMk id="61" creationId="{2EEDE5B1-CB3C-F6D4-AEA6-2CFAE86A4B6E}"/>
          </ac:spMkLst>
        </pc:spChg>
        <pc:spChg chg="add">
          <ac:chgData name="Sayali Jadhav" userId="f34022da-431a-44ca-a52d-0fea47fa6675" providerId="ADAL" clId="{73EBC8BA-FEC9-4B55-989B-4DE2F3AC33BB}" dt="2025-09-18T06:45:05.331" v="209"/>
          <ac:spMkLst>
            <pc:docMk/>
            <pc:sldMk cId="1728164141" sldId="269"/>
            <ac:spMk id="64" creationId="{D77768BB-6C17-369D-6C18-EA4BB73FE370}"/>
          </ac:spMkLst>
        </pc:spChg>
        <pc:spChg chg="add">
          <ac:chgData name="Sayali Jadhav" userId="f34022da-431a-44ca-a52d-0fea47fa6675" providerId="ADAL" clId="{73EBC8BA-FEC9-4B55-989B-4DE2F3AC33BB}" dt="2025-09-18T06:45:05.331" v="209"/>
          <ac:spMkLst>
            <pc:docMk/>
            <pc:sldMk cId="1728164141" sldId="269"/>
            <ac:spMk id="73" creationId="{06ECE9A1-81D5-4613-5226-2E950C50610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DB312D0-12A9-4A15-8680-3396B891DB73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E65889B-081A-4246-80E2-74CC6918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36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12D0-12A9-4A15-8680-3396B891DB73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889B-081A-4246-80E2-74CC6918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57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12D0-12A9-4A15-8680-3396B891DB73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889B-081A-4246-80E2-74CC6918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696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12D0-12A9-4A15-8680-3396B891DB73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889B-081A-4246-80E2-74CC69186F1A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2031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12D0-12A9-4A15-8680-3396B891DB73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889B-081A-4246-80E2-74CC6918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46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12D0-12A9-4A15-8680-3396B891DB73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889B-081A-4246-80E2-74CC6918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77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12D0-12A9-4A15-8680-3396B891DB73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889B-081A-4246-80E2-74CC6918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792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12D0-12A9-4A15-8680-3396B891DB73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889B-081A-4246-80E2-74CC6918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41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12D0-12A9-4A15-8680-3396B891DB73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889B-081A-4246-80E2-74CC6918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51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12D0-12A9-4A15-8680-3396B891DB73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889B-081A-4246-80E2-74CC6918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48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12D0-12A9-4A15-8680-3396B891DB73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889B-081A-4246-80E2-74CC6918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34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12D0-12A9-4A15-8680-3396B891DB73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889B-081A-4246-80E2-74CC6918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76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12D0-12A9-4A15-8680-3396B891DB73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889B-081A-4246-80E2-74CC6918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1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12D0-12A9-4A15-8680-3396B891DB73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889B-081A-4246-80E2-74CC6918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52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12D0-12A9-4A15-8680-3396B891DB73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889B-081A-4246-80E2-74CC6918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03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12D0-12A9-4A15-8680-3396B891DB73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889B-081A-4246-80E2-74CC6918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38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12D0-12A9-4A15-8680-3396B891DB73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889B-081A-4246-80E2-74CC6918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95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312D0-12A9-4A15-8680-3396B891DB73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5889B-081A-4246-80E2-74CC69186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174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4A325-BEDF-BF84-ADCC-003CADF2E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1919" y="2002258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Attendance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1938491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08291-69C5-27B0-77EA-965D2E81D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Record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ED489-4109-21D8-7379-5B66FC7E3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4C178F-349C-6942-C661-25811E228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216" y="1990683"/>
            <a:ext cx="10484389" cy="391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34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0BD5E-BDA0-9F4D-44F0-5B7A4CC2F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record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B188B-AD8E-2D4F-BF75-87C1DA20B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8E01B2-6492-2401-2D43-97785A32F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021019"/>
            <a:ext cx="10181987" cy="401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368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4F0E7-14B9-D487-8E3A-99C939C2C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TO CSV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B890B6-1390-71B9-FD66-64CB776B5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3013" y="2383705"/>
            <a:ext cx="10125973" cy="3966219"/>
          </a:xfrm>
        </p:spPr>
      </p:pic>
    </p:spTree>
    <p:extLst>
      <p:ext uri="{BB962C8B-B14F-4D97-AF65-F5344CB8AC3E}">
        <p14:creationId xmlns:p14="http://schemas.microsoft.com/office/powerpoint/2010/main" val="4177401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A817D-1EA9-5FE4-FA46-DF30A4BD6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502284-C527-5208-A789-D167E83AC9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97088"/>
            <a:ext cx="9378940" cy="3474956"/>
          </a:xfrm>
        </p:spPr>
      </p:pic>
    </p:spTree>
    <p:extLst>
      <p:ext uri="{BB962C8B-B14F-4D97-AF65-F5344CB8AC3E}">
        <p14:creationId xmlns:p14="http://schemas.microsoft.com/office/powerpoint/2010/main" val="1430353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A0CA5-DA76-DCD3-3BA4-AFC6F5691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FAA803-55AF-9A0D-6B1C-ECD9D50D76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661" y="2192594"/>
            <a:ext cx="10500677" cy="2978158"/>
          </a:xfrm>
        </p:spPr>
      </p:pic>
    </p:spTree>
    <p:extLst>
      <p:ext uri="{BB962C8B-B14F-4D97-AF65-F5344CB8AC3E}">
        <p14:creationId xmlns:p14="http://schemas.microsoft.com/office/powerpoint/2010/main" val="3837796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EC8EE-A36E-FEC9-FDCE-DA9CFDBD0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Python and MySQL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0DF08-FB57-0AE5-2F3B-D779B7211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37426"/>
            <a:ext cx="10210950" cy="3953775"/>
          </a:xfrm>
        </p:spPr>
        <p:txBody>
          <a:bodyPr>
            <a:normAutofit fontScale="70000" lnSpcReduction="20000"/>
          </a:bodyPr>
          <a:lstStyle/>
          <a:p>
            <a:r>
              <a:rPr lang="en-US" sz="2600" b="1" dirty="0"/>
              <a:t>Objective</a:t>
            </a:r>
            <a:r>
              <a:rPr lang="en-US" sz="2600" dirty="0"/>
              <a:t>:</a:t>
            </a:r>
            <a:br>
              <a:rPr lang="en-US" sz="2600" dirty="0"/>
            </a:br>
            <a:r>
              <a:rPr lang="en-US" sz="2600" dirty="0"/>
              <a:t>To develop a simple and efficient system for managing attendance records using Python and MySQL.</a:t>
            </a:r>
          </a:p>
          <a:p>
            <a:r>
              <a:rPr lang="en-US" sz="2600" b="1" dirty="0"/>
              <a:t>Technologies Used</a:t>
            </a:r>
            <a:r>
              <a:rPr lang="en-US" sz="2600" dirty="0"/>
              <a:t>:</a:t>
            </a:r>
          </a:p>
          <a:p>
            <a:pPr lvl="1"/>
            <a:r>
              <a:rPr lang="en-US" sz="2600" b="1" dirty="0"/>
              <a:t>Python</a:t>
            </a:r>
            <a:r>
              <a:rPr lang="en-US" sz="2600" dirty="0"/>
              <a:t>: Backend </a:t>
            </a:r>
            <a:r>
              <a:rPr lang="en-US" sz="2600"/>
              <a:t>logic </a:t>
            </a:r>
            <a:endParaRPr lang="en-US" sz="2600" dirty="0"/>
          </a:p>
          <a:p>
            <a:pPr lvl="1"/>
            <a:r>
              <a:rPr lang="en-US" sz="2600" b="1" dirty="0"/>
              <a:t>MySQL</a:t>
            </a:r>
            <a:r>
              <a:rPr lang="en-US" sz="2600" dirty="0"/>
              <a:t>: Database for storing attendance data</a:t>
            </a:r>
          </a:p>
          <a:p>
            <a:pPr lvl="1"/>
            <a:r>
              <a:rPr lang="en-US" sz="2600" b="1" dirty="0"/>
              <a:t>CSV</a:t>
            </a:r>
            <a:r>
              <a:rPr lang="en-US" sz="2600" dirty="0"/>
              <a:t>: Exporting attendance reports</a:t>
            </a:r>
          </a:p>
          <a:p>
            <a:r>
              <a:rPr lang="en-US" sz="2600" b="1" dirty="0"/>
              <a:t>Key Features</a:t>
            </a:r>
            <a:r>
              <a:rPr lang="en-US" sz="2600" dirty="0"/>
              <a:t>:</a:t>
            </a:r>
            <a:br>
              <a:rPr lang="en-US" sz="2600" dirty="0"/>
            </a:br>
            <a:r>
              <a:rPr lang="en-US" sz="2600" dirty="0"/>
              <a:t>✅ Insert new attendance records</a:t>
            </a:r>
            <a:br>
              <a:rPr lang="en-US" sz="2600" dirty="0"/>
            </a:br>
            <a:r>
              <a:rPr lang="en-US" sz="2600" dirty="0"/>
              <a:t>✅ View all records</a:t>
            </a:r>
            <a:br>
              <a:rPr lang="en-US" sz="2600" dirty="0"/>
            </a:br>
            <a:r>
              <a:rPr lang="en-US" sz="2600" dirty="0"/>
              <a:t>✅ Update attendance status</a:t>
            </a:r>
            <a:br>
              <a:rPr lang="en-US" sz="2600" dirty="0"/>
            </a:br>
            <a:r>
              <a:rPr lang="en-US" sz="2600" dirty="0"/>
              <a:t>✅ Delete records</a:t>
            </a:r>
            <a:br>
              <a:rPr lang="en-US" sz="2600" dirty="0"/>
            </a:br>
            <a:r>
              <a:rPr lang="en-US" sz="2600" dirty="0"/>
              <a:t>✅ Export data to CSV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164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8D944-2FF0-6BB3-704D-ACAF90907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295140"/>
            <a:ext cx="9601196" cy="1303867"/>
          </a:xfrm>
        </p:spPr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CF82B4-8709-3EB8-ECD8-FF0871962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13" y="1331617"/>
            <a:ext cx="9136517" cy="533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423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21669-7154-F240-17FF-AF483DF3A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0396E-EFB5-B05C-9422-60DB88DB8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9C374D-A52F-E09B-F01A-3E227A040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84" y="168107"/>
            <a:ext cx="11322632" cy="652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255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2B6FD-488D-5863-9720-320BA477D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3520E-EA51-1D95-2465-E8AA167BC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E5C58E-97CE-5498-A16E-90265F2AB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67" y="82378"/>
            <a:ext cx="11011466" cy="669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863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B5E0-750B-E918-6956-E386750C4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3846E-2742-0986-749E-E6EBC4869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8255DE-87F8-74E2-0197-4A5814944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72" y="234786"/>
            <a:ext cx="10808255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478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9716C-99C8-E7AB-FD10-540250C3F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</a:t>
            </a:r>
            <a:r>
              <a:rPr lang="en-US" dirty="0" err="1"/>
              <a:t>sql</a:t>
            </a:r>
            <a:r>
              <a:rPr lang="en-US" dirty="0"/>
              <a:t> workbench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7CA1D7-6A36-F6E2-C443-C85E10BA7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92" y="1912747"/>
            <a:ext cx="4598464" cy="38784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2E0110-DF89-FB8F-DB33-064F5E775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421" y="2781019"/>
            <a:ext cx="7082710" cy="247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465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50A93-91EC-B7AA-7EAA-66A3FEEB9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Record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617238-2F41-C077-6404-12F23418C4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1" y="2164902"/>
            <a:ext cx="9906000" cy="3718313"/>
          </a:xfrm>
        </p:spPr>
      </p:pic>
    </p:spTree>
    <p:extLst>
      <p:ext uri="{BB962C8B-B14F-4D97-AF65-F5344CB8AC3E}">
        <p14:creationId xmlns:p14="http://schemas.microsoft.com/office/powerpoint/2010/main" val="4251542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E9879-AEAF-C4A6-2841-2BA07802F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Record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C581E4-855D-D39D-90AB-27B72C47C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9269" y="1974486"/>
            <a:ext cx="10537801" cy="3710322"/>
          </a:xfrm>
        </p:spPr>
      </p:pic>
    </p:spTree>
    <p:extLst>
      <p:ext uri="{BB962C8B-B14F-4D97-AF65-F5344CB8AC3E}">
        <p14:creationId xmlns:p14="http://schemas.microsoft.com/office/powerpoint/2010/main" val="2284236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315</TotalTime>
  <Words>92</Words>
  <Application>Microsoft Office PowerPoint</Application>
  <PresentationFormat>Widescreen</PresentationFormat>
  <Paragraphs>17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Tw Cen MT</vt:lpstr>
      <vt:lpstr>Circuit</vt:lpstr>
      <vt:lpstr>Attendance Management System</vt:lpstr>
      <vt:lpstr>Python and MySQL </vt:lpstr>
      <vt:lpstr>Code</vt:lpstr>
      <vt:lpstr>PowerPoint Presentation</vt:lpstr>
      <vt:lpstr>PowerPoint Presentation</vt:lpstr>
      <vt:lpstr>PowerPoint Presentation</vt:lpstr>
      <vt:lpstr>My sql workbench</vt:lpstr>
      <vt:lpstr>Insert Record</vt:lpstr>
      <vt:lpstr>View Record</vt:lpstr>
      <vt:lpstr>Update Record</vt:lpstr>
      <vt:lpstr>Delete record</vt:lpstr>
      <vt:lpstr>EXPORT TO CSV</vt:lpstr>
      <vt:lpstr>CSV file</vt:lpstr>
      <vt:lpstr>EXIT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Sayali Jadhav</dc:creator>
  <cp:lastModifiedBy>Sayali Jadhav</cp:lastModifiedBy>
  <cp:revision>1</cp:revision>
  <dcterms:created xsi:type="dcterms:W3CDTF">2025-09-17T12:20:49Z</dcterms:created>
  <dcterms:modified xsi:type="dcterms:W3CDTF">2025-09-18T10:33:07Z</dcterms:modified>
</cp:coreProperties>
</file>