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9/18/2025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Spring Boot project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D7272-6BA0-9A9B-F826-E0387DF48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Generating  Docker Image Via Command Prompt</a:t>
            </a:r>
          </a:p>
        </p:txBody>
      </p:sp>
      <p:pic>
        <p:nvPicPr>
          <p:cNvPr id="4" name="Content Placeholder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259E6FA9-B772-82BB-ED94-D5911143E4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9200" y="1818916"/>
            <a:ext cx="7793600" cy="491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3148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43EAF-F469-D955-12D4-C754F2591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Running Docker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4E9397-8D46-447F-292C-9EBE4B976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326" y="1834072"/>
            <a:ext cx="7615901" cy="481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8618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1844-82FA-FF0A-0526-265D720D3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Docker Login</a:t>
            </a:r>
          </a:p>
        </p:txBody>
      </p:sp>
      <p:pic>
        <p:nvPicPr>
          <p:cNvPr id="4" name="Picture 3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B1B9D8BB-7EB9-F0B4-3939-583FA68D2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316" y="2259628"/>
            <a:ext cx="7565367" cy="426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714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07204-FAAE-5188-EA18-A9A2F39B4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Generating Image On Docker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3D0E5A9-9D6D-EE08-7440-2B0554258D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0735" y="2103587"/>
            <a:ext cx="7230050" cy="453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835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60F15-FFD8-99A4-45D1-091E478C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cap="none" dirty="0"/>
              <a:t>Image Generated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4AA416-B67A-1897-6FA4-B68B29BF1C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9297" y="2298578"/>
            <a:ext cx="9093406" cy="4257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108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7B028-8F12-7AE6-58DA-F4AF7B4A0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Generating Jar File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746A3D-74A7-D984-CA6B-AEC0413BA4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5032" y="2154617"/>
            <a:ext cx="8657647" cy="4315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125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3680C-9745-1DFD-A45A-A37A5691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Creating Maven Project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58F2C6-F32C-3A31-40AE-D8DAB53E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1673" y="2061713"/>
            <a:ext cx="7408653" cy="454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41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A247A-08A8-0A44-2644-1429F064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Creating A Spring Boot Application By Using Api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B6A6725-249F-CBFD-FF30-C9DF30935C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6889" y="2108277"/>
            <a:ext cx="8301457" cy="4549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5758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49BB3F-3FC4-234D-5054-F3F471315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8514" y="2106330"/>
            <a:ext cx="8394972" cy="461364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98897C-1C36-74E5-41D7-404B5F76D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cap="none" dirty="0"/>
              <a:t>Making Changes in </a:t>
            </a:r>
            <a:r>
              <a:rPr lang="en-US" cap="none" dirty="0" err="1"/>
              <a:t>Application.properties</a:t>
            </a:r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320544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69866-1EA5-8EC2-2D40-D660C32CB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Output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AABAFD-C616-E7ED-0AD0-D9708C4EE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9274" y="2060454"/>
            <a:ext cx="8273676" cy="4305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50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3BFF-6A6C-1EEF-0ADB-21F519F4B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Making A Repository In GitHub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1A2AA12-D71C-905E-1F9F-FDE045CADD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516" y="1916712"/>
            <a:ext cx="8697229" cy="4855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8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6FE4B-AC85-0CAC-9FD2-BB1BCD380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Deploying Git Project On Jenkins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D779A53-C5FC-34DD-FD9A-EFBABC0241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26492" y="1922433"/>
            <a:ext cx="7226466" cy="459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90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D0DD-483B-C623-148B-07F7B1264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cap="none" dirty="0"/>
              <a:t>Creating a Docker File</a:t>
            </a: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0D349B2-18D3-FE00-A172-87226B74B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643" y="2215731"/>
            <a:ext cx="9310855" cy="4150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0090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371</TotalTime>
  <Words>58</Words>
  <Application>Microsoft Office PowerPoint</Application>
  <PresentationFormat>Widescreen</PresentationFormat>
  <Paragraphs>17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Calibri</vt:lpstr>
      <vt:lpstr>Gill Sans MT</vt:lpstr>
      <vt:lpstr>Wingdings 2</vt:lpstr>
      <vt:lpstr>Custom</vt:lpstr>
      <vt:lpstr>Spring Boot project</vt:lpstr>
      <vt:lpstr>Generating Jar File </vt:lpstr>
      <vt:lpstr>Creating Maven Project</vt:lpstr>
      <vt:lpstr>Creating A Spring Boot Application By Using Api</vt:lpstr>
      <vt:lpstr>Making Changes in Application.properties</vt:lpstr>
      <vt:lpstr>Output</vt:lpstr>
      <vt:lpstr>Making A Repository In GitHub</vt:lpstr>
      <vt:lpstr>Deploying Git Project On Jenkins</vt:lpstr>
      <vt:lpstr>Creating a Docker File</vt:lpstr>
      <vt:lpstr>Generating  Docker Image Via Command Prompt</vt:lpstr>
      <vt:lpstr>Running Docker</vt:lpstr>
      <vt:lpstr>Docker Login</vt:lpstr>
      <vt:lpstr>Generating Image On Docker</vt:lpstr>
      <vt:lpstr>Image Generated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Sayali Jadhav</dc:creator>
  <cp:lastModifiedBy>Sayali Jadhav</cp:lastModifiedBy>
  <cp:revision>1</cp:revision>
  <dcterms:created xsi:type="dcterms:W3CDTF">2025-09-18T11:58:20Z</dcterms:created>
  <dcterms:modified xsi:type="dcterms:W3CDTF">2025-09-18T18:10:11Z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