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8" r:id="rId5"/>
    <p:sldId id="259" r:id="rId6"/>
    <p:sldId id="260" r:id="rId7"/>
  </p:sldIdLst>
  <p:sldSz cx="14630400" cy="8229600"/>
  <p:notesSz cx="8229600" cy="14630400"/>
  <p:embeddedFontLst>
    <p:embeddedFont>
      <p:font typeface="Open Sans" panose="020B0606030504020204" pitchFamily="34" charset="0"/>
      <p:regular r:id="rId9"/>
    </p:embeddedFont>
    <p:embeddedFont>
      <p:font typeface="Times New Roman Bold" panose="02020803070505020304" pitchFamily="18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312420"/>
            <a:ext cx="14630400" cy="7917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1" y="744856"/>
            <a:ext cx="13131800" cy="12992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1840" y="2211706"/>
            <a:ext cx="13139421" cy="117729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E5624D-E8C3-4C1C-A49E-8F28E7FA3CD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228600"/>
            <a:ext cx="3291840" cy="712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28600"/>
            <a:ext cx="9631680" cy="712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409700"/>
            <a:ext cx="646176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409700"/>
            <a:ext cx="646176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381" y="2017396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381" y="3006090"/>
            <a:ext cx="618997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2046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61" y="1184910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461" y="1184910"/>
            <a:ext cx="7406640" cy="58483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20" y="228600"/>
            <a:ext cx="13167360" cy="6991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20" y="1409700"/>
            <a:ext cx="1316736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68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8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8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3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411480" indent="-411480" algn="l" rtl="0" fontAlgn="base">
        <a:spcBef>
          <a:spcPct val="24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fontAlgn="base">
        <a:spcBef>
          <a:spcPct val="24000"/>
        </a:spcBef>
        <a:spcAft>
          <a:spcPct val="0"/>
        </a:spcAft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fontAlgn="base">
        <a:spcBef>
          <a:spcPct val="24000"/>
        </a:spcBef>
        <a:spcAft>
          <a:spcPct val="0"/>
        </a:spcAft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fontAlgn="base">
        <a:spcBef>
          <a:spcPct val="24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fontAlgn="base">
        <a:spcBef>
          <a:spcPct val="24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9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9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9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9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02285" y="651510"/>
            <a:ext cx="13655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Times New Roman Regular" panose="02020603050405020304" charset="0"/>
                <a:cs typeface="Times New Roman Regular" panose="02020603050405020304" charset="0"/>
              </a:rPr>
              <a:t>Project Title: </a:t>
            </a:r>
            <a:r>
              <a:rPr lang="en-US" sz="54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ATM Surface Simulation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2223770" y="2244090"/>
          <a:ext cx="10212070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01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4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Group Members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Sr.No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Roll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Times New Roman Regular" panose="02020603050405020304" charset="0"/>
                          <a:cs typeface="Times New Roman Regular" panose="02020603050405020304" charset="0"/>
                          <a:sym typeface="+mn-ea"/>
                        </a:rPr>
                        <a:t>Varada Vitthal Pawar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Times New Roman Regular" panose="02020603050405020304" charset="0"/>
                          <a:cs typeface="Times New Roman Regular" panose="02020603050405020304" charset="0"/>
                          <a:sym typeface="+mn-ea"/>
                        </a:rPr>
                        <a:t>Sayali Tatyaso Dabade</a:t>
                      </a:r>
                      <a:endParaRPr lang="en-US" altLang="en-US" sz="28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Virendra Vilas Katale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Prajval Madhukar Bhatale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s 15"/>
          <p:cNvSpPr/>
          <p:nvPr/>
        </p:nvSpPr>
        <p:spPr>
          <a:xfrm>
            <a:off x="12707620" y="7547610"/>
            <a:ext cx="1917065" cy="56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60243"/>
            <a:ext cx="584918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43728"/>
                </a:solidFill>
                <a:latin typeface="Times New Roman Regular" panose="02020603050405020304" charset="0"/>
                <a:ea typeface="Crimson Pro Bold" pitchFamily="34" charset="-122"/>
                <a:cs typeface="Times New Roman Regular" panose="02020603050405020304" charset="0"/>
              </a:rPr>
              <a:t>ATM Surface Simulation</a:t>
            </a:r>
            <a:endParaRPr lang="en-US" sz="445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249493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en-US" sz="1750" dirty="0"/>
              <a:t>This presentation explores the simulation of an ATM surface, designed to replicate the core functionalities of a real Automated Teller Machine in a virtual environment. The primary objective is to create a user-friendly interface that enables users to perform basic banking operations such as PIN authentication, balance inquiry, cash withdrawal, and mini-statement generation without physical interaction. This simulation serves educational, training, and prototyping purposes, offering a safe and efficient way to understand ATM operations.</a:t>
            </a:r>
          </a:p>
        </p:txBody>
      </p:sp>
      <p:sp>
        <p:nvSpPr>
          <p:cNvPr id="5" name="Shape 2"/>
          <p:cNvSpPr/>
          <p:nvPr/>
        </p:nvSpPr>
        <p:spPr>
          <a:xfrm>
            <a:off x="793790" y="512968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112782"/>
            <a:ext cx="2627352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3757" y="765691"/>
            <a:ext cx="5410200" cy="6762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Project Objectives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3757" y="1766530"/>
            <a:ext cx="7629287" cy="1262063"/>
          </a:xfrm>
          <a:prstGeom prst="roundRect">
            <a:avLst>
              <a:gd name="adj" fmla="val 72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7713" y="1990487"/>
            <a:ext cx="2705100" cy="3381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Interaction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67713" y="2458403"/>
            <a:ext cx="7181374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Simulate realistic ATM screen interactions and inputs.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3757" y="3244929"/>
            <a:ext cx="7629287" cy="1262063"/>
          </a:xfrm>
          <a:prstGeom prst="roundRect">
            <a:avLst>
              <a:gd name="adj" fmla="val 72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67713" y="3468886"/>
            <a:ext cx="2705100" cy="3381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Security Features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467713" y="3936802"/>
            <a:ext cx="7181374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secure transactions and user authentication mechanisms.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3757" y="4723328"/>
            <a:ext cx="7629287" cy="1262063"/>
          </a:xfrm>
          <a:prstGeom prst="roundRect">
            <a:avLst>
              <a:gd name="adj" fmla="val 72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67713" y="4947285"/>
            <a:ext cx="2705100" cy="3381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Accuracy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67713" y="5415201"/>
            <a:ext cx="7181374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realistic cash handling and balance updates.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3757" y="6201728"/>
            <a:ext cx="7629287" cy="1262063"/>
          </a:xfrm>
          <a:prstGeom prst="roundRect">
            <a:avLst>
              <a:gd name="adj" fmla="val 72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67713" y="6425684"/>
            <a:ext cx="2705100" cy="3381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Experience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467713" y="6893600"/>
            <a:ext cx="7181374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an intuitive and responsive ATM interface.</a:t>
            </a:r>
            <a:endParaRPr lang="en-US" sz="1700" dirty="0"/>
          </a:p>
        </p:txBody>
      </p:sp>
      <p:sp>
        <p:nvSpPr>
          <p:cNvPr id="16" name="Rectangles 15"/>
          <p:cNvSpPr/>
          <p:nvPr/>
        </p:nvSpPr>
        <p:spPr>
          <a:xfrm>
            <a:off x="12707620" y="7547610"/>
            <a:ext cx="1917065" cy="56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24FED8-3908-637D-9D2A-C9C99A59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52317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/>
        </p:nvSpPr>
        <p:spPr>
          <a:xfrm>
            <a:off x="9643110" y="3646805"/>
            <a:ext cx="4389120" cy="2120900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5114290" y="3646805"/>
            <a:ext cx="4389120" cy="2120900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ingle Corner Rectangle 11"/>
          <p:cNvSpPr/>
          <p:nvPr/>
        </p:nvSpPr>
        <p:spPr>
          <a:xfrm>
            <a:off x="523240" y="3646805"/>
            <a:ext cx="4389120" cy="2120900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Graphical user interface simulating ATM screens and input devices.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Processes transactions, validates input, and controls cash dispensing logic.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Stores user data, account balances, and transaction history securely.</a:t>
            </a:r>
            <a:endParaRPr lang="en-US" sz="1750" dirty="0"/>
          </a:p>
        </p:txBody>
      </p:sp>
      <p:sp>
        <p:nvSpPr>
          <p:cNvPr id="9" name="Rectangles 8"/>
          <p:cNvSpPr/>
          <p:nvPr/>
        </p:nvSpPr>
        <p:spPr>
          <a:xfrm>
            <a:off x="12707620" y="7547610"/>
            <a:ext cx="1917065" cy="56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67926" y="614720"/>
            <a:ext cx="5582722" cy="6978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Working of the System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26" y="1647468"/>
            <a:ext cx="1116449" cy="13398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19298" y="1870710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Start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19298" y="2353508"/>
            <a:ext cx="6129576" cy="357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inserts card or selects account option on screen.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926" y="2987278"/>
            <a:ext cx="1116449" cy="13398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19298" y="3210520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Authentication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719298" y="3693319"/>
            <a:ext cx="6129576" cy="357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requests PIN entry and verifies identity securely.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26" y="4327088"/>
            <a:ext cx="1116449" cy="164389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19298" y="4550331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Transaction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19298" y="5033129"/>
            <a:ext cx="6129576" cy="7146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chooses transaction type; system processes request instantly.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926" y="5970984"/>
            <a:ext cx="1116449" cy="164389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19298" y="6194227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Completion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719298" y="6677025"/>
            <a:ext cx="6129576" cy="7146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dispenses cash and prints receipt, then logs out user.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707620" y="7547610"/>
            <a:ext cx="1917065" cy="56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2E56B8-E216-5454-DD29-DD5C8FAD8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540033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606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Java Concepts Used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150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1992868"/>
            <a:ext cx="369272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Object-Oriented Programming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483287"/>
            <a:ext cx="68193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of classes and objects to model ATM components and behavior.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6627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74058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Exception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231005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Robust error detection and user-friendly error messages.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0475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12540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Threading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615821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Managing concurrent user sessions securely and efficiently.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4323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51021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GUI Libraries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7000637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Swing/AWT for creating interactive ATM interface elements.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707620" y="7547610"/>
            <a:ext cx="1917065" cy="56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305</Words>
  <Application>Microsoft Office PowerPoint</Application>
  <PresentationFormat>Custom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 Regular</vt:lpstr>
      <vt:lpstr>Crimson Pro Bold</vt:lpstr>
      <vt:lpstr>Times New Roman Bold</vt:lpstr>
      <vt:lpstr>Open Sans</vt:lpstr>
      <vt:lpstr>Arial</vt:lpstr>
      <vt:lpstr>Calibri</vt:lpstr>
      <vt:lpstr>Orange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Prathamesh Bhatale</cp:lastModifiedBy>
  <cp:revision>9</cp:revision>
  <dcterms:created xsi:type="dcterms:W3CDTF">2025-05-12T18:51:45Z</dcterms:created>
  <dcterms:modified xsi:type="dcterms:W3CDTF">2025-05-13T04:15:40Z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B4B016BAC5A5ECF8942D2268CD79A863_42</vt:lpwstr>
  </property>
  <property fmtid="{D5CDD505-2E9C-101B-9397-08002B2CF9AE}" pid="3" name="KSOProductBuildVer">
    <vt:lpwstr>1033-6.11.0.8608</vt:lpwstr>
  </property>
</Properties>
</file>