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06D8A-8065-4688-9ECF-27FC0DFC842A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5191C-9ED7-44DB-85AE-59F329925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5191C-9ED7-44DB-85AE-59F329925C0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20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5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04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08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69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4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4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1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2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6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86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6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3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6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80FB-D606-4E8C-829E-07D620D232A6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E62EF3-948D-4DCA-B91A-0AE0BFB90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8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D73A-671A-BCFF-9698-A3A2091D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BigBasket</a:t>
            </a: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BD103-AB6E-73EB-A6B8-B9F81F93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40" y="355600"/>
            <a:ext cx="1136967" cy="1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A8922B-6BF0-9E44-1109-6CEAC873A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520" y="386080"/>
            <a:ext cx="9144000" cy="583184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project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Gathering/Business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Walkthrough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Connection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Cleaning/Quality Check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 Calculations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Lay outing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Development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Dashboard/Report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Generation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1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ED46DB-5CB9-E17F-4A9D-9D2F9FB1B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304800"/>
            <a:ext cx="8930640" cy="601472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 conduct a comprehensive analysis of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bigbasket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performance, customer satisfaction, and inventory distribution to identify key insights and opportunities for optimization using KPIs and visualizations in Power BI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KPI's Requirement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1.Total Sales: The overall revenue generated from all items sold.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2.Average Sales: The average revenue per sale.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Number of Items: The total count of different items sold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4.Average Rating: The average customer rating for items sold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4CAC-10C3-6857-D902-17719390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83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Chart's Requirements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Fat Content: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Objective: Analyze the impact of fat content on total sales.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Additional KPI Metrics: Assess how other KPIs(Average Sales, Number of Items, Average Rating)vary with fat content.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Chart Types: Donut Chart.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2.Total Sales by Item Type: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Objective: Identify the performance of different types in terms of total sales.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Additional KPI Metrics: Assess how other KPIs(Average Sales, Number of Items, Average Rating)vary with fat content.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Chart Types: Bar chart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3.Fat Content by Outlet for Total Sales: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Objective: Compare total sales across different outlets segmented by fat content.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Additional KPI Metrics: Assess how other KPIs(Average Sales, Number of Items, Average Rating)vary with fat content.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Chart Type: Stacked Column Chart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4.Total Sales by Outlet Establishment: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Objective: Evaluate how the age or type of outlet establishment influences total sales.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Chart Type: Line Chart</a:t>
            </a: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908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A39-B9EA-AB6A-895D-3E777434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579121"/>
            <a:ext cx="8702040" cy="54254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  <a:b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Chart's Requirements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5.Sales by Outlet Size: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Objective: Analyze the correlation between outlet size and total sales.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Chart type: Donut/Pie Chart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6.Sales by Outlet Location: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Objective: Assess the geographic distribution of sales across different locations.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7.Amm Metrics by Outlet Type: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Objective: Provide a comprehensive view of all key metrics(Total Sales, Average Sales, Number of Items, averages Rating)broken down by different outlet types.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Chart Type: Matrix Card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925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455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BigBasket Analysis</vt:lpstr>
      <vt:lpstr>PowerPoint Presentation</vt:lpstr>
      <vt:lpstr>PowerPoint Presentation</vt:lpstr>
      <vt:lpstr>Business Requirement  Chart's Requirements  1.Total Sales by Fat Content:  Objective: Analyze the impact of fat content on total sales.  Additional KPI Metrics: Assess how other KPIs(Average Sales, Number of Items, Average Rating)vary with fat content.  Chart Types: Donut Chart.  2.Total Sales by Item Type:  Objective: Identify the performance of different types in terms of total sales.  Additional KPI Metrics: Assess how other KPIs(Average Sales, Number of Items, Average Rating)vary with fat content.  Chart Types: Bar chart  3.Fat Content by Outlet for Total Sales:  Objective: Compare total sales across different outlets segmented by fat content.  Additional KPI Metrics: Assess how other KPIs(Average Sales, Number of Items, Average Rating)vary with fat content.  Chart Type: Stacked Column Chart  4.Total Sales by Outlet Establishment:  Objective: Evaluate how the age or type of outlet establishment influences total sales.  Chart Type: Line Chart </vt:lpstr>
      <vt:lpstr>Business Requirement  Chart's Requirements  5.Sales by Outlet Size:  Objective: Analyze the correlation between outlet size and total sales.  Chart type: Donut/Pie Chart  6.Sales by Outlet Location:  Objective: Assess the geographic distribution of sales across different locations.  7.Amm Metrics by Outlet Type:  Objective: Provide a comprehensive view of all key metrics(Total Sales, Average Sales, Number of Items, averages Rating)broken down by different outlet types.  Chart Type: Matrix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khot</dc:creator>
  <cp:lastModifiedBy>sayali khot</cp:lastModifiedBy>
  <cp:revision>6</cp:revision>
  <dcterms:created xsi:type="dcterms:W3CDTF">2024-08-20T14:49:07Z</dcterms:created>
  <dcterms:modified xsi:type="dcterms:W3CDTF">2024-08-20T15:32:49Z</dcterms:modified>
</cp:coreProperties>
</file>