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8CD0F56B-75FD-4B93-AD44-85EC56FAF515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Profit:Month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951B7B1E-C895-44BC-ACE7-12F1FF28DA88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7/12/19 6:38:54 PM EDT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>
            <a:extLst>
              <a:ext uri="{FF2B5EF4-FFF2-40B4-BE49-F238E27FC236}">
                <a16:creationId xmlns:a16="http://schemas.microsoft.com/office/drawing/2014/main" id="{CC6FF719-49F8-4C6F-9BF5-D07E1ABA9A4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425" y="2366962"/>
            <a:ext cx="9963150" cy="212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>
            <a:extLst>
              <a:ext uri="{FF2B5EF4-FFF2-40B4-BE49-F238E27FC236}">
                <a16:creationId xmlns:a16="http://schemas.microsoft.com/office/drawing/2014/main" id="{9206E6BD-80C2-42EB-881F-98B65AC2D50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425" y="2462212"/>
            <a:ext cx="9963150" cy="193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>
            <a:extLst>
              <a:ext uri="{FF2B5EF4-FFF2-40B4-BE49-F238E27FC236}">
                <a16:creationId xmlns:a16="http://schemas.microsoft.com/office/drawing/2014/main" id="{DB0857A0-DB33-4BA6-A5FE-8299556E094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1325" y="57150"/>
            <a:ext cx="6229350" cy="674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>
            <a:extLst>
              <a:ext uri="{FF2B5EF4-FFF2-40B4-BE49-F238E27FC236}">
                <a16:creationId xmlns:a16="http://schemas.microsoft.com/office/drawing/2014/main" id="{9410B7FD-DDAA-4D2F-92AC-29B19C1FBA7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6049" y="0"/>
            <a:ext cx="62999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>
            <a:extLst>
              <a:ext uri="{FF2B5EF4-FFF2-40B4-BE49-F238E27FC236}">
                <a16:creationId xmlns:a16="http://schemas.microsoft.com/office/drawing/2014/main" id="{5A10ADA9-4EA1-488F-A94F-5BB8B81B114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>
            <a:extLst>
              <a:ext uri="{FF2B5EF4-FFF2-40B4-BE49-F238E27FC236}">
                <a16:creationId xmlns:a16="http://schemas.microsoft.com/office/drawing/2014/main" id="{D64E4F68-A450-4DD1-9C6C-E8DB20B26F3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9157" y="0"/>
            <a:ext cx="623368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2019-07-12T22:38:56Z</dcterms:created>
  <dcterms:modified xsi:type="dcterms:W3CDTF">2019-07-12T22:38:56Z</dcterms:modified>
</cp:coreProperties>
</file>