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C85B99-2BEE-4A12-B58C-AB25EF5ADE3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Statewise Promotions and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E6A7D2-8BF6-44A2-8F30-4008358401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7/12/19 6:42:31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4005E66-E7DD-42A3-AF46-E1E301B43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0"/>
            <a:ext cx="9972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C03E803-C1D1-4F39-8002-36DADE98C5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32" y="0"/>
            <a:ext cx="5175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AF9C836-AF7A-4768-A93B-46ECFF9FD4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033462"/>
            <a:ext cx="99631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225A38F9-DEE4-4CBF-A71D-5B7B80CDB2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2019-07-12T22:42:32Z</dcterms:created>
  <dcterms:modified xsi:type="dcterms:W3CDTF">2019-07-12T22:42:32Z</dcterms:modified>
</cp:coreProperties>
</file>