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B08D3E5-0A03-457B-B8DA-33AAF164983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recommendation based on reviews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47CEFDA-49A3-4F11-AA25-5C844E4A625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7/12/2019 7:06:27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0C7532CB-20E3-4D2E-98BE-40018833225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7223B357-FDEB-4729-A1CF-62A691D394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8417"/>
            <a:ext cx="12192000" cy="18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445B2BB4-43E2-421E-B104-209CA2C654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A04AB2D9-0DBB-48B1-A32B-6770D4B81E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233" y="0"/>
            <a:ext cx="4309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9A2D1B5D-8524-4EDC-9312-87D00F58DE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411"/>
            <a:ext cx="12192000" cy="550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6CC23F36-92DC-43E9-A84F-99291D5C34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993BC8DA-7489-4F8F-9B36-FB45FEC425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569" y="0"/>
            <a:ext cx="53428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D4502E64-D214-49DD-95F1-47714FFD43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666" y="0"/>
            <a:ext cx="4656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8EF378A0-90E7-4240-AFBD-2FC3DD8010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66" y="0"/>
            <a:ext cx="6942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2019-07-12T23:06:30Z</dcterms:created>
  <dcterms:modified xsi:type="dcterms:W3CDTF">2019-07-12T23:06:30Z</dcterms:modified>
</cp:coreProperties>
</file>