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  <p:sldMasterId id="2147483943" r:id="rId2"/>
    <p:sldMasterId id="2147483946" r:id="rId3"/>
    <p:sldMasterId id="2147483982" r:id="rId4"/>
    <p:sldMasterId id="2147484031" r:id="rId5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0" r:id="rId15"/>
    <p:sldId id="269" r:id="rId16"/>
    <p:sldId id="265" r:id="rId17"/>
    <p:sldId id="266" r:id="rId18"/>
    <p:sldId id="267" r:id="rId19"/>
    <p:sldId id="268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C1542-308F-45A7-A7C0-2CAB90F3DB5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7960-C164-4DA9-825E-BEE36D1CB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6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8933" y="1400117"/>
            <a:ext cx="6520400" cy="26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8933" y="4053417"/>
            <a:ext cx="6520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205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2320000" y="2384200"/>
            <a:ext cx="7552000" cy="1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2320000" y="3943400"/>
            <a:ext cx="7552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77" name="Google Shape;77;p1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1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" name="Google Shape;79;p11"/>
          <p:cNvGrpSpPr/>
          <p:nvPr/>
        </p:nvGrpSpPr>
        <p:grpSpPr>
          <a:xfrm rot="10800000" flipH="1">
            <a:off x="3290495" y="397933"/>
            <a:ext cx="8675200" cy="121200"/>
            <a:chOff x="1239825" y="571500"/>
            <a:chExt cx="6506400" cy="90900"/>
          </a:xfrm>
        </p:grpSpPr>
        <p:cxnSp>
          <p:nvCxnSpPr>
            <p:cNvPr id="80" name="Google Shape;80;p1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" name="Google Shape;81;p1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911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99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hasCustomPrompt="1"/>
          </p:nvPr>
        </p:nvSpPr>
        <p:spPr>
          <a:xfrm>
            <a:off x="1660867" y="14312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948473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5242533" y="14312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4538400" y="2948473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8830733" y="14312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8116800" y="2948473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3453333" y="3766033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7"/>
          </p:nvPr>
        </p:nvSpPr>
        <p:spPr>
          <a:xfrm>
            <a:off x="2752467" y="5294275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 hasCustomPrompt="1"/>
          </p:nvPr>
        </p:nvSpPr>
        <p:spPr>
          <a:xfrm>
            <a:off x="7035000" y="3766033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9"/>
          </p:nvPr>
        </p:nvSpPr>
        <p:spPr>
          <a:xfrm>
            <a:off x="6330867" y="5294275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953467" y="2120800"/>
            <a:ext cx="3115200" cy="9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667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5"/>
          </p:nvPr>
        </p:nvSpPr>
        <p:spPr>
          <a:xfrm>
            <a:off x="4538400" y="2120800"/>
            <a:ext cx="3115200" cy="9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667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6"/>
          </p:nvPr>
        </p:nvSpPr>
        <p:spPr>
          <a:xfrm>
            <a:off x="8123333" y="2120800"/>
            <a:ext cx="3115200" cy="9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667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7"/>
          </p:nvPr>
        </p:nvSpPr>
        <p:spPr>
          <a:xfrm>
            <a:off x="2745933" y="4466667"/>
            <a:ext cx="3115200" cy="9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667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8"/>
          </p:nvPr>
        </p:nvSpPr>
        <p:spPr>
          <a:xfrm>
            <a:off x="6330867" y="4466667"/>
            <a:ext cx="3115200" cy="9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667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102" name="Google Shape;102;p1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" name="Google Shape;103;p1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49267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2290584" y="4054600"/>
            <a:ext cx="76108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2290613" y="2094200"/>
            <a:ext cx="7610800" cy="19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581167" y="129701"/>
            <a:ext cx="11029667" cy="6534567"/>
            <a:chOff x="435875" y="97275"/>
            <a:chExt cx="8272250" cy="4900925"/>
          </a:xfrm>
        </p:grpSpPr>
        <p:grpSp>
          <p:nvGrpSpPr>
            <p:cNvPr id="109" name="Google Shape;109;p14"/>
            <p:cNvGrpSpPr/>
            <p:nvPr/>
          </p:nvGrpSpPr>
          <p:grpSpPr>
            <a:xfrm rot="10800000">
              <a:off x="435875" y="97275"/>
              <a:ext cx="90900" cy="3705900"/>
              <a:chOff x="7952125" y="1292300"/>
              <a:chExt cx="90900" cy="3705900"/>
            </a:xfrm>
          </p:grpSpPr>
          <p:sp>
            <p:nvSpPr>
              <p:cNvPr id="110" name="Google Shape;110;p1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1" name="Google Shape;111;p1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" name="Google Shape;112;p14"/>
            <p:cNvGrpSpPr/>
            <p:nvPr/>
          </p:nvGrpSpPr>
          <p:grpSpPr>
            <a:xfrm flipH="1">
              <a:off x="8617225" y="1292300"/>
              <a:ext cx="90900" cy="3705900"/>
              <a:chOff x="7952125" y="1292300"/>
              <a:chExt cx="90900" cy="3705900"/>
            </a:xfrm>
          </p:grpSpPr>
          <p:sp>
            <p:nvSpPr>
              <p:cNvPr id="113" name="Google Shape;113;p1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4" name="Google Shape;114;p1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66585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3136167" y="3134333"/>
            <a:ext cx="4740400" cy="18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 idx="2" hasCustomPrompt="1"/>
          </p:nvPr>
        </p:nvSpPr>
        <p:spPr>
          <a:xfrm>
            <a:off x="1536167" y="3134336"/>
            <a:ext cx="160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3136167" y="4957733"/>
            <a:ext cx="4740400" cy="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5848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5139867" y="3267167"/>
            <a:ext cx="4978400" cy="18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 hasCustomPrompt="1"/>
          </p:nvPr>
        </p:nvSpPr>
        <p:spPr>
          <a:xfrm>
            <a:off x="6829067" y="2190736"/>
            <a:ext cx="160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1"/>
          </p:nvPr>
        </p:nvSpPr>
        <p:spPr>
          <a:xfrm>
            <a:off x="5139867" y="5140735"/>
            <a:ext cx="4978400" cy="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5672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 rot="10800000">
            <a:off x="220933" y="6144667"/>
            <a:ext cx="10588000" cy="121200"/>
            <a:chOff x="1239825" y="571500"/>
            <a:chExt cx="7941000" cy="90900"/>
          </a:xfrm>
        </p:grpSpPr>
        <p:cxnSp>
          <p:nvCxnSpPr>
            <p:cNvPr id="129" name="Google Shape;129;p17"/>
            <p:cNvCxnSpPr/>
            <p:nvPr/>
          </p:nvCxnSpPr>
          <p:spPr>
            <a:xfrm>
              <a:off x="1239825" y="571500"/>
              <a:ext cx="794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" name="Google Shape;130;p17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838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 flipH="1">
            <a:off x="11489633" y="1723067"/>
            <a:ext cx="121200" cy="4941200"/>
            <a:chOff x="7952125" y="1292300"/>
            <a:chExt cx="90900" cy="3705900"/>
          </a:xfrm>
        </p:grpSpPr>
        <p:sp>
          <p:nvSpPr>
            <p:cNvPr id="135" name="Google Shape;135;p18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36" name="Google Shape;136;p18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92020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1425084" y="2672365"/>
            <a:ext cx="4820800" cy="22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142" name="Google Shape;142;p19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" name="Google Shape;143;p1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" name="Google Shape;144;p19"/>
          <p:cNvGrpSpPr/>
          <p:nvPr/>
        </p:nvGrpSpPr>
        <p:grpSpPr>
          <a:xfrm rot="10800000" flipH="1">
            <a:off x="536495" y="397933"/>
            <a:ext cx="11192800" cy="121200"/>
            <a:chOff x="1239825" y="571500"/>
            <a:chExt cx="8394600" cy="90900"/>
          </a:xfrm>
        </p:grpSpPr>
        <p:cxnSp>
          <p:nvCxnSpPr>
            <p:cNvPr id="145" name="Google Shape;145;p19"/>
            <p:cNvCxnSpPr/>
            <p:nvPr/>
          </p:nvCxnSpPr>
          <p:spPr>
            <a:xfrm>
              <a:off x="1239825" y="571500"/>
              <a:ext cx="839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7" name="Google Shape;147;p19"/>
          <p:cNvSpPr>
            <a:spLocks noGrp="1"/>
          </p:cNvSpPr>
          <p:nvPr>
            <p:ph type="pic" idx="2"/>
          </p:nvPr>
        </p:nvSpPr>
        <p:spPr>
          <a:xfrm>
            <a:off x="6386117" y="2137367"/>
            <a:ext cx="4380800" cy="3302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99193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6009841" y="4510651"/>
            <a:ext cx="4820800" cy="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6009941" y="1407351"/>
            <a:ext cx="4820800" cy="31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0"/>
          <p:cNvSpPr>
            <a:spLocks noGrp="1"/>
          </p:cNvSpPr>
          <p:nvPr>
            <p:ph type="pic" idx="2"/>
          </p:nvPr>
        </p:nvSpPr>
        <p:spPr>
          <a:xfrm>
            <a:off x="1361259" y="1777999"/>
            <a:ext cx="4380800" cy="3302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3" name="Google Shape;153;p20"/>
          <p:cNvGrpSpPr/>
          <p:nvPr/>
        </p:nvGrpSpPr>
        <p:grpSpPr>
          <a:xfrm>
            <a:off x="581167" y="129700"/>
            <a:ext cx="121200" cy="4941200"/>
            <a:chOff x="435875" y="97275"/>
            <a:chExt cx="90900" cy="3705900"/>
          </a:xfrm>
        </p:grpSpPr>
        <p:cxnSp>
          <p:nvCxnSpPr>
            <p:cNvPr id="154" name="Google Shape;154;p20"/>
            <p:cNvCxnSpPr/>
            <p:nvPr/>
          </p:nvCxnSpPr>
          <p:spPr>
            <a:xfrm rot="10800000">
              <a:off x="435875" y="97275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" name="Google Shape;155;p20"/>
            <p:cNvSpPr/>
            <p:nvPr/>
          </p:nvSpPr>
          <p:spPr>
            <a:xfrm rot="-5400000">
              <a:off x="228725" y="3505125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40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858067" y="3337267"/>
            <a:ext cx="5813600" cy="17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858067" y="2285203"/>
            <a:ext cx="160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858067" y="4991349"/>
            <a:ext cx="5813600" cy="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6082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"/>
          </p:nvPr>
        </p:nvSpPr>
        <p:spPr>
          <a:xfrm>
            <a:off x="2693800" y="5381067"/>
            <a:ext cx="680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2693800" y="593367"/>
            <a:ext cx="680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Google Shape;160;p21"/>
          <p:cNvGrpSpPr/>
          <p:nvPr/>
        </p:nvGrpSpPr>
        <p:grpSpPr>
          <a:xfrm rot="10800000" flipH="1">
            <a:off x="3290495" y="6322467"/>
            <a:ext cx="8675200" cy="121200"/>
            <a:chOff x="1239825" y="571500"/>
            <a:chExt cx="6506400" cy="90900"/>
          </a:xfrm>
        </p:grpSpPr>
        <p:cxnSp>
          <p:nvCxnSpPr>
            <p:cNvPr id="161" name="Google Shape;161;p2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" name="Google Shape;162;p2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" name="Google Shape;163;p21"/>
          <p:cNvGrpSpPr/>
          <p:nvPr/>
        </p:nvGrpSpPr>
        <p:grpSpPr>
          <a:xfrm rot="10800000">
            <a:off x="220731" y="397933"/>
            <a:ext cx="8675200" cy="121200"/>
            <a:chOff x="1239825" y="571500"/>
            <a:chExt cx="6506400" cy="90900"/>
          </a:xfrm>
        </p:grpSpPr>
        <p:cxnSp>
          <p:nvCxnSpPr>
            <p:cNvPr id="164" name="Google Shape;164;p2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" name="Google Shape;165;p2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61126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1"/>
          </p:nvPr>
        </p:nvSpPr>
        <p:spPr>
          <a:xfrm>
            <a:off x="5733541" y="3429000"/>
            <a:ext cx="47264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5733541" y="2449000"/>
            <a:ext cx="4726400" cy="9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 rot="10800000">
            <a:off x="581167" y="129700"/>
            <a:ext cx="121200" cy="4941200"/>
            <a:chOff x="7952125" y="1292300"/>
            <a:chExt cx="90900" cy="3705900"/>
          </a:xfrm>
        </p:grpSpPr>
        <p:sp>
          <p:nvSpPr>
            <p:cNvPr id="171" name="Google Shape;171;p22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72" name="Google Shape;172;p22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3" name="Google Shape;173;p22"/>
          <p:cNvGrpSpPr/>
          <p:nvPr/>
        </p:nvGrpSpPr>
        <p:grpSpPr>
          <a:xfrm flipH="1">
            <a:off x="11489633" y="1723067"/>
            <a:ext cx="121200" cy="4941200"/>
            <a:chOff x="7952125" y="1292300"/>
            <a:chExt cx="90900" cy="3705900"/>
          </a:xfrm>
        </p:grpSpPr>
        <p:sp>
          <p:nvSpPr>
            <p:cNvPr id="174" name="Google Shape;174;p22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75" name="Google Shape;175;p22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32227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1"/>
          </p:nvPr>
        </p:nvSpPr>
        <p:spPr>
          <a:xfrm>
            <a:off x="2152267" y="3452200"/>
            <a:ext cx="45772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2152267" y="2504600"/>
            <a:ext cx="4577200" cy="9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0" name="Google Shape;180;p23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181" name="Google Shape;181;p2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" name="Google Shape;182;p2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23"/>
          <p:cNvGrpSpPr/>
          <p:nvPr/>
        </p:nvGrpSpPr>
        <p:grpSpPr>
          <a:xfrm rot="10800000" flipH="1">
            <a:off x="3290495" y="397933"/>
            <a:ext cx="8675200" cy="121200"/>
            <a:chOff x="1239825" y="571500"/>
            <a:chExt cx="6506400" cy="90900"/>
          </a:xfrm>
        </p:grpSpPr>
        <p:cxnSp>
          <p:nvCxnSpPr>
            <p:cNvPr id="184" name="Google Shape;184;p2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" name="Google Shape;185;p2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7268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15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0" name="Google Shape;190;p24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191" name="Google Shape;191;p24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2" name="Google Shape;192;p24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3" name="Google Shape;193;p24"/>
          <p:cNvGrpSpPr/>
          <p:nvPr/>
        </p:nvGrpSpPr>
        <p:grpSpPr>
          <a:xfrm rot="10800000" flipH="1">
            <a:off x="437495" y="397933"/>
            <a:ext cx="11282800" cy="121200"/>
            <a:chOff x="1239825" y="571500"/>
            <a:chExt cx="8462100" cy="90900"/>
          </a:xfrm>
        </p:grpSpPr>
        <p:cxnSp>
          <p:nvCxnSpPr>
            <p:cNvPr id="194" name="Google Shape;194;p24"/>
            <p:cNvCxnSpPr/>
            <p:nvPr/>
          </p:nvCxnSpPr>
          <p:spPr>
            <a:xfrm>
              <a:off x="1239825" y="571500"/>
              <a:ext cx="846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" name="Google Shape;195;p24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01344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1264251" y="3070833"/>
            <a:ext cx="42816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2"/>
          </p:nvPr>
        </p:nvSpPr>
        <p:spPr>
          <a:xfrm>
            <a:off x="6646145" y="3070833"/>
            <a:ext cx="42816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3"/>
          </p:nvPr>
        </p:nvSpPr>
        <p:spPr>
          <a:xfrm>
            <a:off x="1264251" y="3705633"/>
            <a:ext cx="4281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4"/>
          </p:nvPr>
        </p:nvSpPr>
        <p:spPr>
          <a:xfrm>
            <a:off x="6646145" y="3705633"/>
            <a:ext cx="4281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2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" name="Google Shape;206;p25"/>
          <p:cNvGrpSpPr/>
          <p:nvPr/>
        </p:nvGrpSpPr>
        <p:grpSpPr>
          <a:xfrm rot="10800000" flipH="1">
            <a:off x="608495" y="397933"/>
            <a:ext cx="11076000" cy="121200"/>
            <a:chOff x="1239825" y="571500"/>
            <a:chExt cx="8307000" cy="90900"/>
          </a:xfrm>
        </p:grpSpPr>
        <p:cxnSp>
          <p:nvCxnSpPr>
            <p:cNvPr id="207" name="Google Shape;207;p25"/>
            <p:cNvCxnSpPr/>
            <p:nvPr/>
          </p:nvCxnSpPr>
          <p:spPr>
            <a:xfrm>
              <a:off x="1239825" y="571500"/>
              <a:ext cx="830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8" name="Google Shape;208;p2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1865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26"/>
          <p:cNvSpPr txBox="1">
            <a:spLocks noGrp="1"/>
          </p:cNvSpPr>
          <p:nvPr>
            <p:ph type="subTitle" idx="1"/>
          </p:nvPr>
        </p:nvSpPr>
        <p:spPr>
          <a:xfrm>
            <a:off x="6096000" y="2130733"/>
            <a:ext cx="3340800" cy="6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2"/>
          </p:nvPr>
        </p:nvSpPr>
        <p:spPr>
          <a:xfrm>
            <a:off x="2755200" y="3918433"/>
            <a:ext cx="3340800" cy="6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3"/>
          </p:nvPr>
        </p:nvSpPr>
        <p:spPr>
          <a:xfrm>
            <a:off x="6096000" y="2789533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"/>
          </p:nvPr>
        </p:nvSpPr>
        <p:spPr>
          <a:xfrm>
            <a:off x="2755200" y="4577233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6" name="Google Shape;216;p26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217" name="Google Shape;217;p2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8" name="Google Shape;218;p2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26"/>
          <p:cNvGrpSpPr/>
          <p:nvPr/>
        </p:nvGrpSpPr>
        <p:grpSpPr>
          <a:xfrm rot="10800000" flipH="1">
            <a:off x="3290495" y="397933"/>
            <a:ext cx="8675200" cy="121200"/>
            <a:chOff x="1239825" y="571500"/>
            <a:chExt cx="6506400" cy="90900"/>
          </a:xfrm>
        </p:grpSpPr>
        <p:cxnSp>
          <p:nvCxnSpPr>
            <p:cNvPr id="220" name="Google Shape;220;p2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1" name="Google Shape;221;p2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65477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27"/>
          <p:cNvSpPr txBox="1">
            <a:spLocks noGrp="1"/>
          </p:cNvSpPr>
          <p:nvPr>
            <p:ph type="subTitle" idx="1"/>
          </p:nvPr>
        </p:nvSpPr>
        <p:spPr>
          <a:xfrm>
            <a:off x="960000" y="335333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2"/>
          </p:nvPr>
        </p:nvSpPr>
        <p:spPr>
          <a:xfrm>
            <a:off x="960000" y="3999740"/>
            <a:ext cx="31152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3"/>
          </p:nvPr>
        </p:nvSpPr>
        <p:spPr>
          <a:xfrm>
            <a:off x="4538400" y="3093740"/>
            <a:ext cx="31152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4"/>
          </p:nvPr>
        </p:nvSpPr>
        <p:spPr>
          <a:xfrm>
            <a:off x="8116800" y="3999740"/>
            <a:ext cx="31152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5"/>
          </p:nvPr>
        </p:nvSpPr>
        <p:spPr>
          <a:xfrm>
            <a:off x="4538400" y="244733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6"/>
          </p:nvPr>
        </p:nvSpPr>
        <p:spPr>
          <a:xfrm>
            <a:off x="8116800" y="335333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1" name="Google Shape;231;p27"/>
          <p:cNvGrpSpPr/>
          <p:nvPr/>
        </p:nvGrpSpPr>
        <p:grpSpPr>
          <a:xfrm>
            <a:off x="581167" y="129701"/>
            <a:ext cx="11029667" cy="6534567"/>
            <a:chOff x="435875" y="97275"/>
            <a:chExt cx="8272250" cy="4900925"/>
          </a:xfrm>
        </p:grpSpPr>
        <p:grpSp>
          <p:nvGrpSpPr>
            <p:cNvPr id="232" name="Google Shape;232;p27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233" name="Google Shape;233;p27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34" name="Google Shape;234;p27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5" name="Google Shape;235;p27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236" name="Google Shape;236;p27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37" name="Google Shape;237;p27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061488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1"/>
          </p:nvPr>
        </p:nvSpPr>
        <p:spPr>
          <a:xfrm>
            <a:off x="4049609" y="1889800"/>
            <a:ext cx="4092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2"/>
          </p:nvPr>
        </p:nvSpPr>
        <p:spPr>
          <a:xfrm>
            <a:off x="4049609" y="2536200"/>
            <a:ext cx="40928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3"/>
          </p:nvPr>
        </p:nvSpPr>
        <p:spPr>
          <a:xfrm>
            <a:off x="1568892" y="4394768"/>
            <a:ext cx="40928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4"/>
          </p:nvPr>
        </p:nvSpPr>
        <p:spPr>
          <a:xfrm>
            <a:off x="6530321" y="4394767"/>
            <a:ext cx="40928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5"/>
          </p:nvPr>
        </p:nvSpPr>
        <p:spPr>
          <a:xfrm>
            <a:off x="1568879" y="3748367"/>
            <a:ext cx="4092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6"/>
          </p:nvPr>
        </p:nvSpPr>
        <p:spPr>
          <a:xfrm>
            <a:off x="6530308" y="3748367"/>
            <a:ext cx="4092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7" name="Google Shape;247;p28"/>
          <p:cNvGrpSpPr/>
          <p:nvPr/>
        </p:nvGrpSpPr>
        <p:grpSpPr>
          <a:xfrm>
            <a:off x="220933" y="1744533"/>
            <a:ext cx="11132267" cy="4941200"/>
            <a:chOff x="165700" y="1308400"/>
            <a:chExt cx="8349200" cy="3705900"/>
          </a:xfrm>
        </p:grpSpPr>
        <p:grpSp>
          <p:nvGrpSpPr>
            <p:cNvPr id="248" name="Google Shape;248;p28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249" name="Google Shape;249;p28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28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28"/>
            <p:cNvGrpSpPr/>
            <p:nvPr/>
          </p:nvGrpSpPr>
          <p:grpSpPr>
            <a:xfrm flipH="1">
              <a:off x="8424000" y="1308400"/>
              <a:ext cx="90900" cy="3705900"/>
              <a:chOff x="7952125" y="1292300"/>
              <a:chExt cx="90900" cy="3705900"/>
            </a:xfrm>
          </p:grpSpPr>
          <p:sp>
            <p:nvSpPr>
              <p:cNvPr id="252" name="Google Shape;252;p28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53" name="Google Shape;253;p28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3744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1"/>
          </p:nvPr>
        </p:nvSpPr>
        <p:spPr>
          <a:xfrm>
            <a:off x="3130572" y="2043900"/>
            <a:ext cx="251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2"/>
          </p:nvPr>
        </p:nvSpPr>
        <p:spPr>
          <a:xfrm>
            <a:off x="3130549" y="2690300"/>
            <a:ext cx="2518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3"/>
          </p:nvPr>
        </p:nvSpPr>
        <p:spPr>
          <a:xfrm>
            <a:off x="6543035" y="2690300"/>
            <a:ext cx="2518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4"/>
          </p:nvPr>
        </p:nvSpPr>
        <p:spPr>
          <a:xfrm>
            <a:off x="3130561" y="4543533"/>
            <a:ext cx="2518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5"/>
          </p:nvPr>
        </p:nvSpPr>
        <p:spPr>
          <a:xfrm>
            <a:off x="6543045" y="4543533"/>
            <a:ext cx="2518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subTitle" idx="6"/>
          </p:nvPr>
        </p:nvSpPr>
        <p:spPr>
          <a:xfrm>
            <a:off x="3130572" y="3897133"/>
            <a:ext cx="251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7"/>
          </p:nvPr>
        </p:nvSpPr>
        <p:spPr>
          <a:xfrm>
            <a:off x="6543055" y="2043900"/>
            <a:ext cx="251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8"/>
          </p:nvPr>
        </p:nvSpPr>
        <p:spPr>
          <a:xfrm>
            <a:off x="6543055" y="3897133"/>
            <a:ext cx="251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65" name="Google Shape;265;p29"/>
          <p:cNvGrpSpPr/>
          <p:nvPr/>
        </p:nvGrpSpPr>
        <p:grpSpPr>
          <a:xfrm>
            <a:off x="838800" y="1723067"/>
            <a:ext cx="11124600" cy="4941200"/>
            <a:chOff x="629100" y="1292300"/>
            <a:chExt cx="8343450" cy="3705900"/>
          </a:xfrm>
        </p:grpSpPr>
        <p:grpSp>
          <p:nvGrpSpPr>
            <p:cNvPr id="266" name="Google Shape;266;p29"/>
            <p:cNvGrpSpPr/>
            <p:nvPr/>
          </p:nvGrpSpPr>
          <p:grpSpPr>
            <a:xfrm rot="10800000" flipH="1">
              <a:off x="1031550" y="4608500"/>
              <a:ext cx="7941000" cy="90900"/>
              <a:chOff x="1239825" y="571500"/>
              <a:chExt cx="7941000" cy="90900"/>
            </a:xfrm>
          </p:grpSpPr>
          <p:cxnSp>
            <p:nvCxnSpPr>
              <p:cNvPr id="267" name="Google Shape;267;p29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29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9" name="Google Shape;269;p29"/>
            <p:cNvGrpSpPr/>
            <p:nvPr/>
          </p:nvGrpSpPr>
          <p:grpSpPr>
            <a:xfrm flipH="1">
              <a:off x="629100" y="1292300"/>
              <a:ext cx="90900" cy="3705900"/>
              <a:chOff x="7952125" y="1292300"/>
              <a:chExt cx="90900" cy="3705900"/>
            </a:xfrm>
          </p:grpSpPr>
          <p:sp>
            <p:nvSpPr>
              <p:cNvPr id="270" name="Google Shape;270;p29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71" name="Google Shape;271;p29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8208004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ubTitle" idx="1"/>
          </p:nvPr>
        </p:nvSpPr>
        <p:spPr>
          <a:xfrm>
            <a:off x="1245692" y="2972431"/>
            <a:ext cx="294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subTitle" idx="2"/>
          </p:nvPr>
        </p:nvSpPr>
        <p:spPr>
          <a:xfrm>
            <a:off x="4625000" y="2972431"/>
            <a:ext cx="294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3"/>
          </p:nvPr>
        </p:nvSpPr>
        <p:spPr>
          <a:xfrm>
            <a:off x="8004308" y="2972431"/>
            <a:ext cx="294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subTitle" idx="4"/>
          </p:nvPr>
        </p:nvSpPr>
        <p:spPr>
          <a:xfrm>
            <a:off x="2938431" y="4461333"/>
            <a:ext cx="294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subTitle" idx="5"/>
          </p:nvPr>
        </p:nvSpPr>
        <p:spPr>
          <a:xfrm>
            <a:off x="6317739" y="4461333"/>
            <a:ext cx="294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subTitle" idx="6"/>
          </p:nvPr>
        </p:nvSpPr>
        <p:spPr>
          <a:xfrm>
            <a:off x="1239523" y="2326033"/>
            <a:ext cx="2942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7"/>
          </p:nvPr>
        </p:nvSpPr>
        <p:spPr>
          <a:xfrm>
            <a:off x="4625000" y="2326033"/>
            <a:ext cx="2942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8"/>
          </p:nvPr>
        </p:nvSpPr>
        <p:spPr>
          <a:xfrm>
            <a:off x="8010477" y="2326033"/>
            <a:ext cx="2942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9"/>
          </p:nvPr>
        </p:nvSpPr>
        <p:spPr>
          <a:xfrm>
            <a:off x="2932261" y="3814933"/>
            <a:ext cx="2942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30"/>
          <p:cNvSpPr txBox="1">
            <a:spLocks noGrp="1"/>
          </p:cNvSpPr>
          <p:nvPr>
            <p:ph type="subTitle" idx="13"/>
          </p:nvPr>
        </p:nvSpPr>
        <p:spPr>
          <a:xfrm>
            <a:off x="6317739" y="3814933"/>
            <a:ext cx="2942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5" name="Google Shape;285;p30"/>
          <p:cNvGrpSpPr/>
          <p:nvPr/>
        </p:nvGrpSpPr>
        <p:grpSpPr>
          <a:xfrm rot="10800000" flipH="1">
            <a:off x="5394600" y="6144667"/>
            <a:ext cx="6568800" cy="121200"/>
            <a:chOff x="1239825" y="571500"/>
            <a:chExt cx="4926600" cy="90900"/>
          </a:xfrm>
        </p:grpSpPr>
        <p:cxnSp>
          <p:nvCxnSpPr>
            <p:cNvPr id="286" name="Google Shape;286;p30"/>
            <p:cNvCxnSpPr/>
            <p:nvPr/>
          </p:nvCxnSpPr>
          <p:spPr>
            <a:xfrm>
              <a:off x="1239825" y="571500"/>
              <a:ext cx="4926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7" name="Google Shape;287;p30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6096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1" name="Google Shape;21;p4"/>
          <p:cNvGrpSpPr/>
          <p:nvPr/>
        </p:nvGrpSpPr>
        <p:grpSpPr>
          <a:xfrm flipH="1">
            <a:off x="581167" y="1723067"/>
            <a:ext cx="121200" cy="4941200"/>
            <a:chOff x="7952125" y="1292300"/>
            <a:chExt cx="90900" cy="3705900"/>
          </a:xfrm>
        </p:grpSpPr>
        <p:sp>
          <p:nvSpPr>
            <p:cNvPr id="22" name="Google Shape;22;p4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3" name="Google Shape;23;p4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" name="Google Shape;24;p4"/>
          <p:cNvGrpSpPr/>
          <p:nvPr/>
        </p:nvGrpSpPr>
        <p:grpSpPr>
          <a:xfrm rot="10800000">
            <a:off x="11489633" y="129700"/>
            <a:ext cx="121200" cy="4941200"/>
            <a:chOff x="7952125" y="1292300"/>
            <a:chExt cx="90900" cy="3705900"/>
          </a:xfrm>
        </p:grpSpPr>
        <p:sp>
          <p:nvSpPr>
            <p:cNvPr id="25" name="Google Shape;25;p4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6" name="Google Shape;26;p4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672663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1"/>
          </p:nvPr>
        </p:nvSpPr>
        <p:spPr>
          <a:xfrm>
            <a:off x="1917500" y="3055332"/>
            <a:ext cx="2534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subTitle" idx="2"/>
          </p:nvPr>
        </p:nvSpPr>
        <p:spPr>
          <a:xfrm>
            <a:off x="4828808" y="3055332"/>
            <a:ext cx="2534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ubTitle" idx="3"/>
          </p:nvPr>
        </p:nvSpPr>
        <p:spPr>
          <a:xfrm>
            <a:off x="7740115" y="3055332"/>
            <a:ext cx="2534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subTitle" idx="4"/>
          </p:nvPr>
        </p:nvSpPr>
        <p:spPr>
          <a:xfrm>
            <a:off x="1917500" y="4747433"/>
            <a:ext cx="2534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1"/>
          <p:cNvSpPr txBox="1">
            <a:spLocks noGrp="1"/>
          </p:cNvSpPr>
          <p:nvPr>
            <p:ph type="subTitle" idx="5"/>
          </p:nvPr>
        </p:nvSpPr>
        <p:spPr>
          <a:xfrm>
            <a:off x="4828808" y="4747433"/>
            <a:ext cx="2534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subTitle" idx="6"/>
          </p:nvPr>
        </p:nvSpPr>
        <p:spPr>
          <a:xfrm>
            <a:off x="7740115" y="4747433"/>
            <a:ext cx="2534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1"/>
          <p:cNvSpPr txBox="1">
            <a:spLocks noGrp="1"/>
          </p:cNvSpPr>
          <p:nvPr>
            <p:ph type="subTitle" idx="7"/>
          </p:nvPr>
        </p:nvSpPr>
        <p:spPr>
          <a:xfrm>
            <a:off x="1912184" y="2408933"/>
            <a:ext cx="2534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subTitle" idx="8"/>
          </p:nvPr>
        </p:nvSpPr>
        <p:spPr>
          <a:xfrm>
            <a:off x="4828808" y="2408933"/>
            <a:ext cx="2534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1"/>
          <p:cNvSpPr txBox="1">
            <a:spLocks noGrp="1"/>
          </p:cNvSpPr>
          <p:nvPr>
            <p:ph type="subTitle" idx="9"/>
          </p:nvPr>
        </p:nvSpPr>
        <p:spPr>
          <a:xfrm>
            <a:off x="7745431" y="2408933"/>
            <a:ext cx="2534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31"/>
          <p:cNvSpPr txBox="1">
            <a:spLocks noGrp="1"/>
          </p:cNvSpPr>
          <p:nvPr>
            <p:ph type="subTitle" idx="13"/>
          </p:nvPr>
        </p:nvSpPr>
        <p:spPr>
          <a:xfrm>
            <a:off x="1912184" y="4101033"/>
            <a:ext cx="2534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subTitle" idx="14"/>
          </p:nvPr>
        </p:nvSpPr>
        <p:spPr>
          <a:xfrm>
            <a:off x="4828808" y="4101033"/>
            <a:ext cx="2534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31"/>
          <p:cNvSpPr txBox="1">
            <a:spLocks noGrp="1"/>
          </p:cNvSpPr>
          <p:nvPr>
            <p:ph type="subTitle" idx="15"/>
          </p:nvPr>
        </p:nvSpPr>
        <p:spPr>
          <a:xfrm>
            <a:off x="7745431" y="4101033"/>
            <a:ext cx="2534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3" name="Google Shape;303;p31"/>
          <p:cNvGrpSpPr/>
          <p:nvPr/>
        </p:nvGrpSpPr>
        <p:grpSpPr>
          <a:xfrm>
            <a:off x="581167" y="129701"/>
            <a:ext cx="11029667" cy="6534567"/>
            <a:chOff x="435875" y="97275"/>
            <a:chExt cx="8272250" cy="4900925"/>
          </a:xfrm>
        </p:grpSpPr>
        <p:grpSp>
          <p:nvGrpSpPr>
            <p:cNvPr id="304" name="Google Shape;304;p31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305" name="Google Shape;305;p31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06" name="Google Shape;306;p31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7" name="Google Shape;307;p31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308" name="Google Shape;308;p31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09" name="Google Shape;309;p31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790677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title" hasCustomPrompt="1"/>
          </p:nvPr>
        </p:nvSpPr>
        <p:spPr>
          <a:xfrm>
            <a:off x="2944200" y="720000"/>
            <a:ext cx="63036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32"/>
          <p:cNvSpPr txBox="1">
            <a:spLocks noGrp="1"/>
          </p:cNvSpPr>
          <p:nvPr>
            <p:ph type="subTitle" idx="1"/>
          </p:nvPr>
        </p:nvSpPr>
        <p:spPr>
          <a:xfrm>
            <a:off x="2944200" y="1661364"/>
            <a:ext cx="6303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title" idx="2" hasCustomPrompt="1"/>
          </p:nvPr>
        </p:nvSpPr>
        <p:spPr>
          <a:xfrm>
            <a:off x="2944200" y="2661512"/>
            <a:ext cx="63036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32"/>
          <p:cNvSpPr txBox="1">
            <a:spLocks noGrp="1"/>
          </p:cNvSpPr>
          <p:nvPr>
            <p:ph type="subTitle" idx="3"/>
          </p:nvPr>
        </p:nvSpPr>
        <p:spPr>
          <a:xfrm>
            <a:off x="2944200" y="3602876"/>
            <a:ext cx="6303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32"/>
          <p:cNvSpPr txBox="1">
            <a:spLocks noGrp="1"/>
          </p:cNvSpPr>
          <p:nvPr>
            <p:ph type="title" idx="4" hasCustomPrompt="1"/>
          </p:nvPr>
        </p:nvSpPr>
        <p:spPr>
          <a:xfrm>
            <a:off x="2944200" y="4603040"/>
            <a:ext cx="63036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5"/>
          </p:nvPr>
        </p:nvSpPr>
        <p:spPr>
          <a:xfrm>
            <a:off x="2944200" y="5544404"/>
            <a:ext cx="6303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8" name="Google Shape;318;p32"/>
          <p:cNvGrpSpPr/>
          <p:nvPr/>
        </p:nvGrpSpPr>
        <p:grpSpPr>
          <a:xfrm>
            <a:off x="220934" y="1926267"/>
            <a:ext cx="11379033" cy="4941200"/>
            <a:chOff x="165700" y="1444700"/>
            <a:chExt cx="8534275" cy="3705900"/>
          </a:xfrm>
        </p:grpSpPr>
        <p:grpSp>
          <p:nvGrpSpPr>
            <p:cNvPr id="319" name="Google Shape;319;p32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320" name="Google Shape;320;p32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1" name="Google Shape;321;p32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2" name="Google Shape;322;p32"/>
            <p:cNvGrpSpPr/>
            <p:nvPr/>
          </p:nvGrpSpPr>
          <p:grpSpPr>
            <a:xfrm flipH="1">
              <a:off x="8609075" y="1444700"/>
              <a:ext cx="90900" cy="3705900"/>
              <a:chOff x="7952125" y="1292300"/>
              <a:chExt cx="90900" cy="3705900"/>
            </a:xfrm>
          </p:grpSpPr>
          <p:sp>
            <p:nvSpPr>
              <p:cNvPr id="323" name="Google Shape;323;p32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24" name="Google Shape;324;p32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18662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subTitle" idx="1"/>
          </p:nvPr>
        </p:nvSpPr>
        <p:spPr>
          <a:xfrm>
            <a:off x="960000" y="3310500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33"/>
          <p:cNvSpPr txBox="1">
            <a:spLocks noGrp="1"/>
          </p:cNvSpPr>
          <p:nvPr>
            <p:ph type="subTitle" idx="2"/>
          </p:nvPr>
        </p:nvSpPr>
        <p:spPr>
          <a:xfrm>
            <a:off x="960000" y="3956905"/>
            <a:ext cx="31152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3"/>
          </p:nvPr>
        </p:nvSpPr>
        <p:spPr>
          <a:xfrm>
            <a:off x="4538400" y="3956905"/>
            <a:ext cx="31152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33"/>
          <p:cNvSpPr txBox="1">
            <a:spLocks noGrp="1"/>
          </p:cNvSpPr>
          <p:nvPr>
            <p:ph type="subTitle" idx="4"/>
          </p:nvPr>
        </p:nvSpPr>
        <p:spPr>
          <a:xfrm>
            <a:off x="8116800" y="3956905"/>
            <a:ext cx="31152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" name="Google Shape;332;p33"/>
          <p:cNvSpPr txBox="1">
            <a:spLocks noGrp="1"/>
          </p:cNvSpPr>
          <p:nvPr>
            <p:ph type="subTitle" idx="5"/>
          </p:nvPr>
        </p:nvSpPr>
        <p:spPr>
          <a:xfrm>
            <a:off x="4538400" y="3310500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33"/>
          <p:cNvSpPr txBox="1">
            <a:spLocks noGrp="1"/>
          </p:cNvSpPr>
          <p:nvPr>
            <p:ph type="subTitle" idx="6"/>
          </p:nvPr>
        </p:nvSpPr>
        <p:spPr>
          <a:xfrm>
            <a:off x="8116800" y="3310500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 idx="7" hasCustomPrompt="1"/>
          </p:nvPr>
        </p:nvSpPr>
        <p:spPr>
          <a:xfrm>
            <a:off x="1667400" y="48629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5" name="Google Shape;335;p33"/>
          <p:cNvSpPr txBox="1">
            <a:spLocks noGrp="1"/>
          </p:cNvSpPr>
          <p:nvPr>
            <p:ph type="title" idx="8" hasCustomPrompt="1"/>
          </p:nvPr>
        </p:nvSpPr>
        <p:spPr>
          <a:xfrm>
            <a:off x="5245800" y="48629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6" name="Google Shape;336;p33"/>
          <p:cNvSpPr txBox="1">
            <a:spLocks noGrp="1"/>
          </p:cNvSpPr>
          <p:nvPr>
            <p:ph type="title" idx="9" hasCustomPrompt="1"/>
          </p:nvPr>
        </p:nvSpPr>
        <p:spPr>
          <a:xfrm>
            <a:off x="8824200" y="48629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337" name="Google Shape;337;p33"/>
          <p:cNvGrpSpPr/>
          <p:nvPr/>
        </p:nvGrpSpPr>
        <p:grpSpPr>
          <a:xfrm>
            <a:off x="241547" y="6251497"/>
            <a:ext cx="11181200" cy="121200"/>
            <a:chOff x="160950" y="480600"/>
            <a:chExt cx="8385900" cy="90900"/>
          </a:xfrm>
        </p:grpSpPr>
        <p:cxnSp>
          <p:nvCxnSpPr>
            <p:cNvPr id="338" name="Google Shape;338;p33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" name="Google Shape;339;p33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40381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34"/>
          <p:cNvSpPr txBox="1">
            <a:spLocks noGrp="1"/>
          </p:cNvSpPr>
          <p:nvPr>
            <p:ph type="ctrTitle"/>
          </p:nvPr>
        </p:nvSpPr>
        <p:spPr>
          <a:xfrm>
            <a:off x="3239900" y="1168051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4"/>
          <p:cNvSpPr txBox="1">
            <a:spLocks noGrp="1"/>
          </p:cNvSpPr>
          <p:nvPr>
            <p:ph type="subTitle" idx="1"/>
          </p:nvPr>
        </p:nvSpPr>
        <p:spPr>
          <a:xfrm>
            <a:off x="3233400" y="2547684"/>
            <a:ext cx="57252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34"/>
          <p:cNvSpPr txBox="1"/>
          <p:nvPr/>
        </p:nvSpPr>
        <p:spPr>
          <a:xfrm>
            <a:off x="3239900" y="4069317"/>
            <a:ext cx="571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CREDITS: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b="1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 </a:t>
            </a:r>
            <a:r>
              <a:rPr lang="en" sz="1333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and infographics &amp; images by </a:t>
            </a:r>
            <a:r>
              <a:rPr lang="en" sz="1333" b="1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grpSp>
        <p:nvGrpSpPr>
          <p:cNvPr id="345" name="Google Shape;345;p34"/>
          <p:cNvGrpSpPr/>
          <p:nvPr/>
        </p:nvGrpSpPr>
        <p:grpSpPr>
          <a:xfrm>
            <a:off x="220934" y="129700"/>
            <a:ext cx="11119433" cy="4941200"/>
            <a:chOff x="165700" y="97275"/>
            <a:chExt cx="8339575" cy="3705900"/>
          </a:xfrm>
        </p:grpSpPr>
        <p:grpSp>
          <p:nvGrpSpPr>
            <p:cNvPr id="346" name="Google Shape;346;p34"/>
            <p:cNvGrpSpPr/>
            <p:nvPr/>
          </p:nvGrpSpPr>
          <p:grpSpPr>
            <a:xfrm flipH="1">
              <a:off x="165700" y="435900"/>
              <a:ext cx="7941000" cy="90900"/>
              <a:chOff x="1239825" y="571500"/>
              <a:chExt cx="7941000" cy="90900"/>
            </a:xfrm>
          </p:grpSpPr>
          <p:cxnSp>
            <p:nvCxnSpPr>
              <p:cNvPr id="347" name="Google Shape;347;p34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8" name="Google Shape;348;p34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9" name="Google Shape;349;p34"/>
            <p:cNvGrpSpPr/>
            <p:nvPr/>
          </p:nvGrpSpPr>
          <p:grpSpPr>
            <a:xfrm rot="10800000" flipH="1">
              <a:off x="8414375" y="97275"/>
              <a:ext cx="90900" cy="3705900"/>
              <a:chOff x="7952125" y="1292300"/>
              <a:chExt cx="90900" cy="3705900"/>
            </a:xfrm>
          </p:grpSpPr>
          <p:sp>
            <p:nvSpPr>
              <p:cNvPr id="350" name="Google Shape;350;p3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51" name="Google Shape;351;p3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9191321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4" name="Google Shape;354;p35"/>
          <p:cNvGrpSpPr/>
          <p:nvPr/>
        </p:nvGrpSpPr>
        <p:grpSpPr>
          <a:xfrm rot="5400000">
            <a:off x="-1832500" y="4127267"/>
            <a:ext cx="4929600" cy="121200"/>
            <a:chOff x="1239825" y="571500"/>
            <a:chExt cx="3697200" cy="90900"/>
          </a:xfrm>
        </p:grpSpPr>
        <p:cxnSp>
          <p:nvCxnSpPr>
            <p:cNvPr id="355" name="Google Shape;355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6" name="Google Shape;356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7" name="Google Shape;357;p35"/>
          <p:cNvGrpSpPr/>
          <p:nvPr/>
        </p:nvGrpSpPr>
        <p:grpSpPr>
          <a:xfrm rot="-5400000">
            <a:off x="9070133" y="2598600"/>
            <a:ext cx="4929600" cy="121200"/>
            <a:chOff x="1239825" y="571500"/>
            <a:chExt cx="3697200" cy="90900"/>
          </a:xfrm>
        </p:grpSpPr>
        <p:cxnSp>
          <p:nvCxnSpPr>
            <p:cNvPr id="358" name="Google Shape;358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" name="Google Shape;359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128175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2" name="Google Shape;362;p36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363" name="Google Shape;363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4" name="Google Shape;364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5" name="Google Shape;365;p36"/>
          <p:cNvGrpSpPr/>
          <p:nvPr/>
        </p:nvGrpSpPr>
        <p:grpSpPr>
          <a:xfrm rot="10800000" flipH="1">
            <a:off x="3290495" y="397933"/>
            <a:ext cx="8675200" cy="121200"/>
            <a:chOff x="1239825" y="571500"/>
            <a:chExt cx="6506400" cy="90900"/>
          </a:xfrm>
        </p:grpSpPr>
        <p:cxnSp>
          <p:nvCxnSpPr>
            <p:cNvPr id="366" name="Google Shape;366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7" name="Google Shape;367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83033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0338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5877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8933" y="1400117"/>
            <a:ext cx="6520400" cy="26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8933" y="4053417"/>
            <a:ext cx="6520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3872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858067" y="3337267"/>
            <a:ext cx="5813600" cy="17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858067" y="2285203"/>
            <a:ext cx="160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858067" y="4991349"/>
            <a:ext cx="5813600" cy="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307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2584000" y="2095800"/>
            <a:ext cx="7024000" cy="1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2584000" y="4044632"/>
            <a:ext cx="7024000" cy="1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220933" y="1723067"/>
            <a:ext cx="11132267" cy="4941200"/>
            <a:chOff x="165700" y="1292300"/>
            <a:chExt cx="8349200" cy="3705900"/>
          </a:xfrm>
        </p:grpSpPr>
        <p:grpSp>
          <p:nvGrpSpPr>
            <p:cNvPr id="33" name="Google Shape;33;p5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34" name="Google Shape;34;p5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35;p5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 flipH="1">
              <a:off x="8424000" y="1292300"/>
              <a:ext cx="90900" cy="3705900"/>
              <a:chOff x="7952125" y="1292300"/>
              <a:chExt cx="90900" cy="3705900"/>
            </a:xfrm>
          </p:grpSpPr>
          <p:sp>
            <p:nvSpPr>
              <p:cNvPr id="37" name="Google Shape;37;p5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8" name="Google Shape;38;p5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0451870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1" name="Google Shape;21;p4"/>
          <p:cNvGrpSpPr/>
          <p:nvPr/>
        </p:nvGrpSpPr>
        <p:grpSpPr>
          <a:xfrm flipH="1">
            <a:off x="581167" y="1723067"/>
            <a:ext cx="121200" cy="4941200"/>
            <a:chOff x="7952125" y="1292300"/>
            <a:chExt cx="90900" cy="3705900"/>
          </a:xfrm>
        </p:grpSpPr>
        <p:sp>
          <p:nvSpPr>
            <p:cNvPr id="22" name="Google Shape;22;p4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3" name="Google Shape;23;p4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" name="Google Shape;24;p4"/>
          <p:cNvGrpSpPr/>
          <p:nvPr/>
        </p:nvGrpSpPr>
        <p:grpSpPr>
          <a:xfrm rot="10800000">
            <a:off x="11489633" y="129700"/>
            <a:ext cx="121200" cy="4941200"/>
            <a:chOff x="7952125" y="1292300"/>
            <a:chExt cx="90900" cy="3705900"/>
          </a:xfrm>
        </p:grpSpPr>
        <p:sp>
          <p:nvSpPr>
            <p:cNvPr id="25" name="Google Shape;25;p4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6" name="Google Shape;26;p4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964773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2584000" y="2095800"/>
            <a:ext cx="7024000" cy="1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2584000" y="4044632"/>
            <a:ext cx="7024000" cy="1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220933" y="1723067"/>
            <a:ext cx="11132267" cy="4941200"/>
            <a:chOff x="165700" y="1292300"/>
            <a:chExt cx="8349200" cy="3705900"/>
          </a:xfrm>
        </p:grpSpPr>
        <p:grpSp>
          <p:nvGrpSpPr>
            <p:cNvPr id="33" name="Google Shape;33;p5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34" name="Google Shape;34;p5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35;p5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 flipH="1">
              <a:off x="8424000" y="1292300"/>
              <a:ext cx="90900" cy="3705900"/>
              <a:chOff x="7952125" y="1292300"/>
              <a:chExt cx="90900" cy="3705900"/>
            </a:xfrm>
          </p:grpSpPr>
          <p:sp>
            <p:nvSpPr>
              <p:cNvPr id="37" name="Google Shape;37;p5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38" name="Google Shape;38;p5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474665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581167" y="129701"/>
            <a:ext cx="11029667" cy="6534567"/>
            <a:chOff x="435875" y="97275"/>
            <a:chExt cx="8272250" cy="4900925"/>
          </a:xfrm>
        </p:grpSpPr>
        <p:grpSp>
          <p:nvGrpSpPr>
            <p:cNvPr id="43" name="Google Shape;43;p6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44" name="Google Shape;44;p6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45" name="Google Shape;45;p6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" name="Google Shape;46;p6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47" name="Google Shape;47;p6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48" name="Google Shape;48;p6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401589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2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3" name="Google Shape;53;p7"/>
          <p:cNvGrpSpPr/>
          <p:nvPr/>
        </p:nvGrpSpPr>
        <p:grpSpPr>
          <a:xfrm rot="10800000" flipH="1">
            <a:off x="3336031" y="6322467"/>
            <a:ext cx="8675200" cy="121200"/>
            <a:chOff x="1239825" y="571500"/>
            <a:chExt cx="6506400" cy="90900"/>
          </a:xfrm>
        </p:grpSpPr>
        <p:cxnSp>
          <p:nvCxnSpPr>
            <p:cNvPr id="54" name="Google Shape;54;p7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Google Shape;55;p7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205887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3328400" y="1890000"/>
            <a:ext cx="5535200" cy="30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2" name="Google Shape;62;p8"/>
          <p:cNvGrpSpPr/>
          <p:nvPr/>
        </p:nvGrpSpPr>
        <p:grpSpPr>
          <a:xfrm rot="10800000" flipH="1">
            <a:off x="3290495" y="397933"/>
            <a:ext cx="8675200" cy="121200"/>
            <a:chOff x="1239825" y="571500"/>
            <a:chExt cx="6506400" cy="90900"/>
          </a:xfrm>
        </p:grpSpPr>
        <p:cxnSp>
          <p:nvCxnSpPr>
            <p:cNvPr id="63" name="Google Shape;63;p8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" name="Google Shape;64;p8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127854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136267" y="3041784"/>
            <a:ext cx="6214800" cy="13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136267" y="4350225"/>
            <a:ext cx="6214800" cy="8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29606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15767" y="-15767"/>
            <a:ext cx="12207600" cy="68736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2029600" y="5281833"/>
            <a:ext cx="81328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9658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2320000" y="2384200"/>
            <a:ext cx="7552000" cy="1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2320000" y="3943400"/>
            <a:ext cx="7552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77" name="Google Shape;77;p1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1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" name="Google Shape;79;p11"/>
          <p:cNvGrpSpPr/>
          <p:nvPr/>
        </p:nvGrpSpPr>
        <p:grpSpPr>
          <a:xfrm rot="10800000" flipH="1">
            <a:off x="3290495" y="397933"/>
            <a:ext cx="8675200" cy="121200"/>
            <a:chOff x="1239825" y="571500"/>
            <a:chExt cx="6506400" cy="90900"/>
          </a:xfrm>
        </p:grpSpPr>
        <p:cxnSp>
          <p:nvCxnSpPr>
            <p:cNvPr id="80" name="Google Shape;80;p1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" name="Google Shape;81;p1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773760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6478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hasCustomPrompt="1"/>
          </p:nvPr>
        </p:nvSpPr>
        <p:spPr>
          <a:xfrm>
            <a:off x="1660867" y="14312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948473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5242533" y="14312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4538400" y="2948473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8830733" y="14312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8116800" y="2948473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3453333" y="3766033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7"/>
          </p:nvPr>
        </p:nvSpPr>
        <p:spPr>
          <a:xfrm>
            <a:off x="2752467" y="5294275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 hasCustomPrompt="1"/>
          </p:nvPr>
        </p:nvSpPr>
        <p:spPr>
          <a:xfrm>
            <a:off x="7035000" y="3766033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9"/>
          </p:nvPr>
        </p:nvSpPr>
        <p:spPr>
          <a:xfrm>
            <a:off x="6330867" y="5294275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953467" y="2120800"/>
            <a:ext cx="3115200" cy="9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667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5"/>
          </p:nvPr>
        </p:nvSpPr>
        <p:spPr>
          <a:xfrm>
            <a:off x="4538400" y="2120800"/>
            <a:ext cx="3115200" cy="9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667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6"/>
          </p:nvPr>
        </p:nvSpPr>
        <p:spPr>
          <a:xfrm>
            <a:off x="8123333" y="2120800"/>
            <a:ext cx="3115200" cy="9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667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7"/>
          </p:nvPr>
        </p:nvSpPr>
        <p:spPr>
          <a:xfrm>
            <a:off x="2745933" y="4466667"/>
            <a:ext cx="3115200" cy="9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667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8"/>
          </p:nvPr>
        </p:nvSpPr>
        <p:spPr>
          <a:xfrm>
            <a:off x="6330867" y="4466667"/>
            <a:ext cx="3115200" cy="9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667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102" name="Google Shape;102;p1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" name="Google Shape;103;p1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5145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581167" y="129701"/>
            <a:ext cx="11029667" cy="6534567"/>
            <a:chOff x="435875" y="97275"/>
            <a:chExt cx="8272250" cy="4900925"/>
          </a:xfrm>
        </p:grpSpPr>
        <p:grpSp>
          <p:nvGrpSpPr>
            <p:cNvPr id="43" name="Google Shape;43;p6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44" name="Google Shape;44;p6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45" name="Google Shape;45;p6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" name="Google Shape;46;p6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47" name="Google Shape;47;p6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48" name="Google Shape;48;p6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253996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2290584" y="4054600"/>
            <a:ext cx="76108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2290613" y="2094200"/>
            <a:ext cx="7610800" cy="19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581167" y="129701"/>
            <a:ext cx="11029667" cy="6534567"/>
            <a:chOff x="435875" y="97275"/>
            <a:chExt cx="8272250" cy="4900925"/>
          </a:xfrm>
        </p:grpSpPr>
        <p:grpSp>
          <p:nvGrpSpPr>
            <p:cNvPr id="109" name="Google Shape;109;p14"/>
            <p:cNvGrpSpPr/>
            <p:nvPr/>
          </p:nvGrpSpPr>
          <p:grpSpPr>
            <a:xfrm rot="10800000">
              <a:off x="435875" y="97275"/>
              <a:ext cx="90900" cy="3705900"/>
              <a:chOff x="7952125" y="1292300"/>
              <a:chExt cx="90900" cy="3705900"/>
            </a:xfrm>
          </p:grpSpPr>
          <p:sp>
            <p:nvSpPr>
              <p:cNvPr id="110" name="Google Shape;110;p1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111" name="Google Shape;111;p1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" name="Google Shape;112;p14"/>
            <p:cNvGrpSpPr/>
            <p:nvPr/>
          </p:nvGrpSpPr>
          <p:grpSpPr>
            <a:xfrm flipH="1">
              <a:off x="8617225" y="1292300"/>
              <a:ext cx="90900" cy="3705900"/>
              <a:chOff x="7952125" y="1292300"/>
              <a:chExt cx="90900" cy="3705900"/>
            </a:xfrm>
          </p:grpSpPr>
          <p:sp>
            <p:nvSpPr>
              <p:cNvPr id="113" name="Google Shape;113;p1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114" name="Google Shape;114;p1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606405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3136167" y="3134333"/>
            <a:ext cx="4740400" cy="18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 idx="2" hasCustomPrompt="1"/>
          </p:nvPr>
        </p:nvSpPr>
        <p:spPr>
          <a:xfrm>
            <a:off x="1536167" y="3134336"/>
            <a:ext cx="160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3136167" y="4957733"/>
            <a:ext cx="4740400" cy="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13890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5139867" y="3267167"/>
            <a:ext cx="4978400" cy="18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 hasCustomPrompt="1"/>
          </p:nvPr>
        </p:nvSpPr>
        <p:spPr>
          <a:xfrm>
            <a:off x="6829067" y="2190736"/>
            <a:ext cx="160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1"/>
          </p:nvPr>
        </p:nvSpPr>
        <p:spPr>
          <a:xfrm>
            <a:off x="5139867" y="5140735"/>
            <a:ext cx="4978400" cy="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66485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 rot="10800000">
            <a:off x="220933" y="6144667"/>
            <a:ext cx="10588000" cy="121200"/>
            <a:chOff x="1239825" y="571500"/>
            <a:chExt cx="7941000" cy="90900"/>
          </a:xfrm>
        </p:grpSpPr>
        <p:cxnSp>
          <p:nvCxnSpPr>
            <p:cNvPr id="129" name="Google Shape;129;p17"/>
            <p:cNvCxnSpPr/>
            <p:nvPr/>
          </p:nvCxnSpPr>
          <p:spPr>
            <a:xfrm>
              <a:off x="1239825" y="571500"/>
              <a:ext cx="794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" name="Google Shape;130;p17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148154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 flipH="1">
            <a:off x="11489633" y="1723067"/>
            <a:ext cx="121200" cy="4941200"/>
            <a:chOff x="7952125" y="1292300"/>
            <a:chExt cx="90900" cy="3705900"/>
          </a:xfrm>
        </p:grpSpPr>
        <p:sp>
          <p:nvSpPr>
            <p:cNvPr id="135" name="Google Shape;135;p18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36" name="Google Shape;136;p18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97273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1425084" y="2672365"/>
            <a:ext cx="4820800" cy="22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142" name="Google Shape;142;p19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" name="Google Shape;143;p1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4" name="Google Shape;144;p19"/>
          <p:cNvGrpSpPr/>
          <p:nvPr/>
        </p:nvGrpSpPr>
        <p:grpSpPr>
          <a:xfrm rot="10800000" flipH="1">
            <a:off x="536495" y="397933"/>
            <a:ext cx="11192800" cy="121200"/>
            <a:chOff x="1239825" y="571500"/>
            <a:chExt cx="8394600" cy="90900"/>
          </a:xfrm>
        </p:grpSpPr>
        <p:cxnSp>
          <p:nvCxnSpPr>
            <p:cNvPr id="145" name="Google Shape;145;p19"/>
            <p:cNvCxnSpPr/>
            <p:nvPr/>
          </p:nvCxnSpPr>
          <p:spPr>
            <a:xfrm>
              <a:off x="1239825" y="571500"/>
              <a:ext cx="839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47" name="Google Shape;147;p19"/>
          <p:cNvSpPr>
            <a:spLocks noGrp="1"/>
          </p:cNvSpPr>
          <p:nvPr>
            <p:ph type="pic" idx="2"/>
          </p:nvPr>
        </p:nvSpPr>
        <p:spPr>
          <a:xfrm>
            <a:off x="6386117" y="2137367"/>
            <a:ext cx="4380800" cy="3302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34531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6009841" y="4510651"/>
            <a:ext cx="4820800" cy="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6009941" y="1407351"/>
            <a:ext cx="4820800" cy="31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0"/>
          <p:cNvSpPr>
            <a:spLocks noGrp="1"/>
          </p:cNvSpPr>
          <p:nvPr>
            <p:ph type="pic" idx="2"/>
          </p:nvPr>
        </p:nvSpPr>
        <p:spPr>
          <a:xfrm>
            <a:off x="1361259" y="1777999"/>
            <a:ext cx="4380800" cy="3302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3" name="Google Shape;153;p20"/>
          <p:cNvGrpSpPr/>
          <p:nvPr/>
        </p:nvGrpSpPr>
        <p:grpSpPr>
          <a:xfrm>
            <a:off x="581167" y="129700"/>
            <a:ext cx="121200" cy="4941200"/>
            <a:chOff x="435875" y="97275"/>
            <a:chExt cx="90900" cy="3705900"/>
          </a:xfrm>
        </p:grpSpPr>
        <p:cxnSp>
          <p:nvCxnSpPr>
            <p:cNvPr id="154" name="Google Shape;154;p20"/>
            <p:cNvCxnSpPr/>
            <p:nvPr/>
          </p:nvCxnSpPr>
          <p:spPr>
            <a:xfrm rot="10800000">
              <a:off x="435875" y="97275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" name="Google Shape;155;p20"/>
            <p:cNvSpPr/>
            <p:nvPr/>
          </p:nvSpPr>
          <p:spPr>
            <a:xfrm rot="-5400000">
              <a:off x="228725" y="3505125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755937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"/>
          </p:nvPr>
        </p:nvSpPr>
        <p:spPr>
          <a:xfrm>
            <a:off x="2693800" y="5381067"/>
            <a:ext cx="680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2693800" y="593367"/>
            <a:ext cx="680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Google Shape;160;p21"/>
          <p:cNvGrpSpPr/>
          <p:nvPr/>
        </p:nvGrpSpPr>
        <p:grpSpPr>
          <a:xfrm rot="10800000" flipH="1">
            <a:off x="3290495" y="6322467"/>
            <a:ext cx="8675200" cy="121200"/>
            <a:chOff x="1239825" y="571500"/>
            <a:chExt cx="6506400" cy="90900"/>
          </a:xfrm>
        </p:grpSpPr>
        <p:cxnSp>
          <p:nvCxnSpPr>
            <p:cNvPr id="161" name="Google Shape;161;p2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" name="Google Shape;162;p2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3" name="Google Shape;163;p21"/>
          <p:cNvGrpSpPr/>
          <p:nvPr/>
        </p:nvGrpSpPr>
        <p:grpSpPr>
          <a:xfrm rot="10800000">
            <a:off x="220731" y="397933"/>
            <a:ext cx="8675200" cy="121200"/>
            <a:chOff x="1239825" y="571500"/>
            <a:chExt cx="6506400" cy="90900"/>
          </a:xfrm>
        </p:grpSpPr>
        <p:cxnSp>
          <p:nvCxnSpPr>
            <p:cNvPr id="164" name="Google Shape;164;p2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" name="Google Shape;165;p2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586659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1"/>
          </p:nvPr>
        </p:nvSpPr>
        <p:spPr>
          <a:xfrm>
            <a:off x="5733541" y="3429000"/>
            <a:ext cx="47264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5733541" y="2449000"/>
            <a:ext cx="4726400" cy="9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 rot="10800000">
            <a:off x="581167" y="129700"/>
            <a:ext cx="121200" cy="4941200"/>
            <a:chOff x="7952125" y="1292300"/>
            <a:chExt cx="90900" cy="3705900"/>
          </a:xfrm>
        </p:grpSpPr>
        <p:sp>
          <p:nvSpPr>
            <p:cNvPr id="171" name="Google Shape;171;p22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72" name="Google Shape;172;p22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3" name="Google Shape;173;p22"/>
          <p:cNvGrpSpPr/>
          <p:nvPr/>
        </p:nvGrpSpPr>
        <p:grpSpPr>
          <a:xfrm flipH="1">
            <a:off x="11489633" y="1723067"/>
            <a:ext cx="121200" cy="4941200"/>
            <a:chOff x="7952125" y="1292300"/>
            <a:chExt cx="90900" cy="3705900"/>
          </a:xfrm>
        </p:grpSpPr>
        <p:sp>
          <p:nvSpPr>
            <p:cNvPr id="174" name="Google Shape;174;p22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75" name="Google Shape;175;p22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309354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1"/>
          </p:nvPr>
        </p:nvSpPr>
        <p:spPr>
          <a:xfrm>
            <a:off x="2152267" y="3452200"/>
            <a:ext cx="45772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2152267" y="2504600"/>
            <a:ext cx="4577200" cy="9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0" name="Google Shape;180;p23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181" name="Google Shape;181;p2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" name="Google Shape;182;p2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3" name="Google Shape;183;p23"/>
          <p:cNvGrpSpPr/>
          <p:nvPr/>
        </p:nvGrpSpPr>
        <p:grpSpPr>
          <a:xfrm rot="10800000" flipH="1">
            <a:off x="3290495" y="397933"/>
            <a:ext cx="8675200" cy="121200"/>
            <a:chOff x="1239825" y="571500"/>
            <a:chExt cx="6506400" cy="90900"/>
          </a:xfrm>
        </p:grpSpPr>
        <p:cxnSp>
          <p:nvCxnSpPr>
            <p:cNvPr id="184" name="Google Shape;184;p2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" name="Google Shape;185;p2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837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2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3" name="Google Shape;53;p7"/>
          <p:cNvGrpSpPr/>
          <p:nvPr/>
        </p:nvGrpSpPr>
        <p:grpSpPr>
          <a:xfrm rot="10800000" flipH="1">
            <a:off x="3336031" y="6322467"/>
            <a:ext cx="8675200" cy="121200"/>
            <a:chOff x="1239825" y="571500"/>
            <a:chExt cx="6506400" cy="90900"/>
          </a:xfrm>
        </p:grpSpPr>
        <p:cxnSp>
          <p:nvCxnSpPr>
            <p:cNvPr id="54" name="Google Shape;54;p7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Google Shape;55;p7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779231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15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0" name="Google Shape;190;p24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191" name="Google Shape;191;p24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2" name="Google Shape;192;p24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3" name="Google Shape;193;p24"/>
          <p:cNvGrpSpPr/>
          <p:nvPr/>
        </p:nvGrpSpPr>
        <p:grpSpPr>
          <a:xfrm rot="10800000" flipH="1">
            <a:off x="437495" y="397933"/>
            <a:ext cx="11282800" cy="121200"/>
            <a:chOff x="1239825" y="571500"/>
            <a:chExt cx="8462100" cy="90900"/>
          </a:xfrm>
        </p:grpSpPr>
        <p:cxnSp>
          <p:nvCxnSpPr>
            <p:cNvPr id="194" name="Google Shape;194;p24"/>
            <p:cNvCxnSpPr/>
            <p:nvPr/>
          </p:nvCxnSpPr>
          <p:spPr>
            <a:xfrm>
              <a:off x="1239825" y="571500"/>
              <a:ext cx="846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" name="Google Shape;195;p24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293671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1264251" y="3070833"/>
            <a:ext cx="42816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2"/>
          </p:nvPr>
        </p:nvSpPr>
        <p:spPr>
          <a:xfrm>
            <a:off x="6646145" y="3070833"/>
            <a:ext cx="42816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3"/>
          </p:nvPr>
        </p:nvSpPr>
        <p:spPr>
          <a:xfrm>
            <a:off x="1264251" y="3705633"/>
            <a:ext cx="4281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4"/>
          </p:nvPr>
        </p:nvSpPr>
        <p:spPr>
          <a:xfrm>
            <a:off x="6646145" y="3705633"/>
            <a:ext cx="4281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2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6" name="Google Shape;206;p25"/>
          <p:cNvGrpSpPr/>
          <p:nvPr/>
        </p:nvGrpSpPr>
        <p:grpSpPr>
          <a:xfrm rot="10800000" flipH="1">
            <a:off x="608495" y="397933"/>
            <a:ext cx="11076000" cy="121200"/>
            <a:chOff x="1239825" y="571500"/>
            <a:chExt cx="8307000" cy="90900"/>
          </a:xfrm>
        </p:grpSpPr>
        <p:cxnSp>
          <p:nvCxnSpPr>
            <p:cNvPr id="207" name="Google Shape;207;p25"/>
            <p:cNvCxnSpPr/>
            <p:nvPr/>
          </p:nvCxnSpPr>
          <p:spPr>
            <a:xfrm>
              <a:off x="1239825" y="571500"/>
              <a:ext cx="830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8" name="Google Shape;208;p2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274715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1" name="Google Shape;211;p26"/>
          <p:cNvSpPr txBox="1">
            <a:spLocks noGrp="1"/>
          </p:cNvSpPr>
          <p:nvPr>
            <p:ph type="subTitle" idx="1"/>
          </p:nvPr>
        </p:nvSpPr>
        <p:spPr>
          <a:xfrm>
            <a:off x="6096000" y="2130733"/>
            <a:ext cx="3340800" cy="6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2"/>
          </p:nvPr>
        </p:nvSpPr>
        <p:spPr>
          <a:xfrm>
            <a:off x="2755200" y="3918433"/>
            <a:ext cx="3340800" cy="6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3"/>
          </p:nvPr>
        </p:nvSpPr>
        <p:spPr>
          <a:xfrm>
            <a:off x="6096000" y="2789533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"/>
          </p:nvPr>
        </p:nvSpPr>
        <p:spPr>
          <a:xfrm>
            <a:off x="2755200" y="4577233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6" name="Google Shape;216;p26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217" name="Google Shape;217;p2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8" name="Google Shape;218;p2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9" name="Google Shape;219;p26"/>
          <p:cNvGrpSpPr/>
          <p:nvPr/>
        </p:nvGrpSpPr>
        <p:grpSpPr>
          <a:xfrm rot="10800000" flipH="1">
            <a:off x="3290495" y="397933"/>
            <a:ext cx="8675200" cy="121200"/>
            <a:chOff x="1239825" y="571500"/>
            <a:chExt cx="6506400" cy="90900"/>
          </a:xfrm>
        </p:grpSpPr>
        <p:cxnSp>
          <p:nvCxnSpPr>
            <p:cNvPr id="220" name="Google Shape;220;p2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1" name="Google Shape;221;p2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177594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4" name="Google Shape;224;p27"/>
          <p:cNvSpPr txBox="1">
            <a:spLocks noGrp="1"/>
          </p:cNvSpPr>
          <p:nvPr>
            <p:ph type="subTitle" idx="1"/>
          </p:nvPr>
        </p:nvSpPr>
        <p:spPr>
          <a:xfrm>
            <a:off x="960000" y="335333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2"/>
          </p:nvPr>
        </p:nvSpPr>
        <p:spPr>
          <a:xfrm>
            <a:off x="960000" y="3999740"/>
            <a:ext cx="31152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3"/>
          </p:nvPr>
        </p:nvSpPr>
        <p:spPr>
          <a:xfrm>
            <a:off x="4538400" y="3093740"/>
            <a:ext cx="31152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4"/>
          </p:nvPr>
        </p:nvSpPr>
        <p:spPr>
          <a:xfrm>
            <a:off x="8116800" y="3999740"/>
            <a:ext cx="31152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5"/>
          </p:nvPr>
        </p:nvSpPr>
        <p:spPr>
          <a:xfrm>
            <a:off x="4538400" y="244733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6"/>
          </p:nvPr>
        </p:nvSpPr>
        <p:spPr>
          <a:xfrm>
            <a:off x="8116800" y="335333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1" name="Google Shape;231;p27"/>
          <p:cNvGrpSpPr/>
          <p:nvPr/>
        </p:nvGrpSpPr>
        <p:grpSpPr>
          <a:xfrm>
            <a:off x="581167" y="129701"/>
            <a:ext cx="11029667" cy="6534567"/>
            <a:chOff x="435875" y="97275"/>
            <a:chExt cx="8272250" cy="4900925"/>
          </a:xfrm>
        </p:grpSpPr>
        <p:grpSp>
          <p:nvGrpSpPr>
            <p:cNvPr id="232" name="Google Shape;232;p27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233" name="Google Shape;233;p27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234" name="Google Shape;234;p27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5" name="Google Shape;235;p27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236" name="Google Shape;236;p27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237" name="Google Shape;237;p27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429709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1"/>
          </p:nvPr>
        </p:nvSpPr>
        <p:spPr>
          <a:xfrm>
            <a:off x="4049609" y="1889800"/>
            <a:ext cx="4092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2"/>
          </p:nvPr>
        </p:nvSpPr>
        <p:spPr>
          <a:xfrm>
            <a:off x="4049609" y="2536200"/>
            <a:ext cx="40928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3"/>
          </p:nvPr>
        </p:nvSpPr>
        <p:spPr>
          <a:xfrm>
            <a:off x="1568892" y="4394768"/>
            <a:ext cx="40928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4"/>
          </p:nvPr>
        </p:nvSpPr>
        <p:spPr>
          <a:xfrm>
            <a:off x="6530321" y="4394767"/>
            <a:ext cx="40928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5"/>
          </p:nvPr>
        </p:nvSpPr>
        <p:spPr>
          <a:xfrm>
            <a:off x="1568879" y="3748367"/>
            <a:ext cx="4092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6"/>
          </p:nvPr>
        </p:nvSpPr>
        <p:spPr>
          <a:xfrm>
            <a:off x="6530308" y="3748367"/>
            <a:ext cx="4092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7" name="Google Shape;247;p28"/>
          <p:cNvGrpSpPr/>
          <p:nvPr/>
        </p:nvGrpSpPr>
        <p:grpSpPr>
          <a:xfrm>
            <a:off x="220933" y="1744533"/>
            <a:ext cx="11132267" cy="4941200"/>
            <a:chOff x="165700" y="1308400"/>
            <a:chExt cx="8349200" cy="3705900"/>
          </a:xfrm>
        </p:grpSpPr>
        <p:grpSp>
          <p:nvGrpSpPr>
            <p:cNvPr id="248" name="Google Shape;248;p28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249" name="Google Shape;249;p28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28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1" name="Google Shape;251;p28"/>
            <p:cNvGrpSpPr/>
            <p:nvPr/>
          </p:nvGrpSpPr>
          <p:grpSpPr>
            <a:xfrm flipH="1">
              <a:off x="8424000" y="1308400"/>
              <a:ext cx="90900" cy="3705900"/>
              <a:chOff x="7952125" y="1292300"/>
              <a:chExt cx="90900" cy="3705900"/>
            </a:xfrm>
          </p:grpSpPr>
          <p:sp>
            <p:nvSpPr>
              <p:cNvPr id="252" name="Google Shape;252;p28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253" name="Google Shape;253;p28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107825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1"/>
          </p:nvPr>
        </p:nvSpPr>
        <p:spPr>
          <a:xfrm>
            <a:off x="3130572" y="2043900"/>
            <a:ext cx="251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2"/>
          </p:nvPr>
        </p:nvSpPr>
        <p:spPr>
          <a:xfrm>
            <a:off x="3130549" y="2690300"/>
            <a:ext cx="2518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3"/>
          </p:nvPr>
        </p:nvSpPr>
        <p:spPr>
          <a:xfrm>
            <a:off x="6543035" y="2690300"/>
            <a:ext cx="2518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4"/>
          </p:nvPr>
        </p:nvSpPr>
        <p:spPr>
          <a:xfrm>
            <a:off x="3130561" y="4543533"/>
            <a:ext cx="2518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5"/>
          </p:nvPr>
        </p:nvSpPr>
        <p:spPr>
          <a:xfrm>
            <a:off x="6543045" y="4543533"/>
            <a:ext cx="2518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subTitle" idx="6"/>
          </p:nvPr>
        </p:nvSpPr>
        <p:spPr>
          <a:xfrm>
            <a:off x="3130572" y="3897133"/>
            <a:ext cx="251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7"/>
          </p:nvPr>
        </p:nvSpPr>
        <p:spPr>
          <a:xfrm>
            <a:off x="6543055" y="2043900"/>
            <a:ext cx="251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8"/>
          </p:nvPr>
        </p:nvSpPr>
        <p:spPr>
          <a:xfrm>
            <a:off x="6543055" y="3897133"/>
            <a:ext cx="251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65" name="Google Shape;265;p29"/>
          <p:cNvGrpSpPr/>
          <p:nvPr/>
        </p:nvGrpSpPr>
        <p:grpSpPr>
          <a:xfrm>
            <a:off x="838800" y="1723067"/>
            <a:ext cx="11124600" cy="4941200"/>
            <a:chOff x="629100" y="1292300"/>
            <a:chExt cx="8343450" cy="3705900"/>
          </a:xfrm>
        </p:grpSpPr>
        <p:grpSp>
          <p:nvGrpSpPr>
            <p:cNvPr id="266" name="Google Shape;266;p29"/>
            <p:cNvGrpSpPr/>
            <p:nvPr/>
          </p:nvGrpSpPr>
          <p:grpSpPr>
            <a:xfrm rot="10800000" flipH="1">
              <a:off x="1031550" y="4608500"/>
              <a:ext cx="7941000" cy="90900"/>
              <a:chOff x="1239825" y="571500"/>
              <a:chExt cx="7941000" cy="90900"/>
            </a:xfrm>
          </p:grpSpPr>
          <p:cxnSp>
            <p:nvCxnSpPr>
              <p:cNvPr id="267" name="Google Shape;267;p29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29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69" name="Google Shape;269;p29"/>
            <p:cNvGrpSpPr/>
            <p:nvPr/>
          </p:nvGrpSpPr>
          <p:grpSpPr>
            <a:xfrm flipH="1">
              <a:off x="629100" y="1292300"/>
              <a:ext cx="90900" cy="3705900"/>
              <a:chOff x="7952125" y="1292300"/>
              <a:chExt cx="90900" cy="3705900"/>
            </a:xfrm>
          </p:grpSpPr>
          <p:sp>
            <p:nvSpPr>
              <p:cNvPr id="270" name="Google Shape;270;p29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271" name="Google Shape;271;p29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280019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ubTitle" idx="1"/>
          </p:nvPr>
        </p:nvSpPr>
        <p:spPr>
          <a:xfrm>
            <a:off x="1245692" y="2972431"/>
            <a:ext cx="294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subTitle" idx="2"/>
          </p:nvPr>
        </p:nvSpPr>
        <p:spPr>
          <a:xfrm>
            <a:off x="4625000" y="2972431"/>
            <a:ext cx="294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3"/>
          </p:nvPr>
        </p:nvSpPr>
        <p:spPr>
          <a:xfrm>
            <a:off x="8004308" y="2972431"/>
            <a:ext cx="294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subTitle" idx="4"/>
          </p:nvPr>
        </p:nvSpPr>
        <p:spPr>
          <a:xfrm>
            <a:off x="2938431" y="4461333"/>
            <a:ext cx="294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subTitle" idx="5"/>
          </p:nvPr>
        </p:nvSpPr>
        <p:spPr>
          <a:xfrm>
            <a:off x="6317739" y="4461333"/>
            <a:ext cx="294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subTitle" idx="6"/>
          </p:nvPr>
        </p:nvSpPr>
        <p:spPr>
          <a:xfrm>
            <a:off x="1239523" y="2326033"/>
            <a:ext cx="2942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7"/>
          </p:nvPr>
        </p:nvSpPr>
        <p:spPr>
          <a:xfrm>
            <a:off x="4625000" y="2326033"/>
            <a:ext cx="2942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8"/>
          </p:nvPr>
        </p:nvSpPr>
        <p:spPr>
          <a:xfrm>
            <a:off x="8010477" y="2326033"/>
            <a:ext cx="2942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9"/>
          </p:nvPr>
        </p:nvSpPr>
        <p:spPr>
          <a:xfrm>
            <a:off x="2932261" y="3814933"/>
            <a:ext cx="2942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30"/>
          <p:cNvSpPr txBox="1">
            <a:spLocks noGrp="1"/>
          </p:cNvSpPr>
          <p:nvPr>
            <p:ph type="subTitle" idx="13"/>
          </p:nvPr>
        </p:nvSpPr>
        <p:spPr>
          <a:xfrm>
            <a:off x="6317739" y="3814933"/>
            <a:ext cx="2942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5" name="Google Shape;285;p30"/>
          <p:cNvGrpSpPr/>
          <p:nvPr/>
        </p:nvGrpSpPr>
        <p:grpSpPr>
          <a:xfrm rot="10800000" flipH="1">
            <a:off x="5394600" y="6144667"/>
            <a:ext cx="6568800" cy="121200"/>
            <a:chOff x="1239825" y="571500"/>
            <a:chExt cx="4926600" cy="90900"/>
          </a:xfrm>
        </p:grpSpPr>
        <p:cxnSp>
          <p:nvCxnSpPr>
            <p:cNvPr id="286" name="Google Shape;286;p30"/>
            <p:cNvCxnSpPr/>
            <p:nvPr/>
          </p:nvCxnSpPr>
          <p:spPr>
            <a:xfrm>
              <a:off x="1239825" y="571500"/>
              <a:ext cx="4926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7" name="Google Shape;287;p30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71533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1"/>
          </p:nvPr>
        </p:nvSpPr>
        <p:spPr>
          <a:xfrm>
            <a:off x="1917500" y="3055332"/>
            <a:ext cx="2534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subTitle" idx="2"/>
          </p:nvPr>
        </p:nvSpPr>
        <p:spPr>
          <a:xfrm>
            <a:off x="4828808" y="3055332"/>
            <a:ext cx="2534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ubTitle" idx="3"/>
          </p:nvPr>
        </p:nvSpPr>
        <p:spPr>
          <a:xfrm>
            <a:off x="7740115" y="3055332"/>
            <a:ext cx="2534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subTitle" idx="4"/>
          </p:nvPr>
        </p:nvSpPr>
        <p:spPr>
          <a:xfrm>
            <a:off x="1917500" y="4747433"/>
            <a:ext cx="2534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1"/>
          <p:cNvSpPr txBox="1">
            <a:spLocks noGrp="1"/>
          </p:cNvSpPr>
          <p:nvPr>
            <p:ph type="subTitle" idx="5"/>
          </p:nvPr>
        </p:nvSpPr>
        <p:spPr>
          <a:xfrm>
            <a:off x="4828808" y="4747433"/>
            <a:ext cx="2534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subTitle" idx="6"/>
          </p:nvPr>
        </p:nvSpPr>
        <p:spPr>
          <a:xfrm>
            <a:off x="7740115" y="4747433"/>
            <a:ext cx="2534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1"/>
          <p:cNvSpPr txBox="1">
            <a:spLocks noGrp="1"/>
          </p:cNvSpPr>
          <p:nvPr>
            <p:ph type="subTitle" idx="7"/>
          </p:nvPr>
        </p:nvSpPr>
        <p:spPr>
          <a:xfrm>
            <a:off x="1912184" y="2408933"/>
            <a:ext cx="2534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subTitle" idx="8"/>
          </p:nvPr>
        </p:nvSpPr>
        <p:spPr>
          <a:xfrm>
            <a:off x="4828808" y="2408933"/>
            <a:ext cx="2534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1"/>
          <p:cNvSpPr txBox="1">
            <a:spLocks noGrp="1"/>
          </p:cNvSpPr>
          <p:nvPr>
            <p:ph type="subTitle" idx="9"/>
          </p:nvPr>
        </p:nvSpPr>
        <p:spPr>
          <a:xfrm>
            <a:off x="7745431" y="2408933"/>
            <a:ext cx="2534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31"/>
          <p:cNvSpPr txBox="1">
            <a:spLocks noGrp="1"/>
          </p:cNvSpPr>
          <p:nvPr>
            <p:ph type="subTitle" idx="13"/>
          </p:nvPr>
        </p:nvSpPr>
        <p:spPr>
          <a:xfrm>
            <a:off x="1912184" y="4101033"/>
            <a:ext cx="2534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subTitle" idx="14"/>
          </p:nvPr>
        </p:nvSpPr>
        <p:spPr>
          <a:xfrm>
            <a:off x="4828808" y="4101033"/>
            <a:ext cx="2534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31"/>
          <p:cNvSpPr txBox="1">
            <a:spLocks noGrp="1"/>
          </p:cNvSpPr>
          <p:nvPr>
            <p:ph type="subTitle" idx="15"/>
          </p:nvPr>
        </p:nvSpPr>
        <p:spPr>
          <a:xfrm>
            <a:off x="7745431" y="4101033"/>
            <a:ext cx="2534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3" name="Google Shape;303;p31"/>
          <p:cNvGrpSpPr/>
          <p:nvPr/>
        </p:nvGrpSpPr>
        <p:grpSpPr>
          <a:xfrm>
            <a:off x="581167" y="129701"/>
            <a:ext cx="11029667" cy="6534567"/>
            <a:chOff x="435875" y="97275"/>
            <a:chExt cx="8272250" cy="4900925"/>
          </a:xfrm>
        </p:grpSpPr>
        <p:grpSp>
          <p:nvGrpSpPr>
            <p:cNvPr id="304" name="Google Shape;304;p31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305" name="Google Shape;305;p31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306" name="Google Shape;306;p31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7" name="Google Shape;307;p31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308" name="Google Shape;308;p31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309" name="Google Shape;309;p31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31534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2" name="Google Shape;312;p32"/>
          <p:cNvSpPr txBox="1">
            <a:spLocks noGrp="1"/>
          </p:cNvSpPr>
          <p:nvPr>
            <p:ph type="title" hasCustomPrompt="1"/>
          </p:nvPr>
        </p:nvSpPr>
        <p:spPr>
          <a:xfrm>
            <a:off x="2944200" y="720000"/>
            <a:ext cx="63036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32"/>
          <p:cNvSpPr txBox="1">
            <a:spLocks noGrp="1"/>
          </p:cNvSpPr>
          <p:nvPr>
            <p:ph type="subTitle" idx="1"/>
          </p:nvPr>
        </p:nvSpPr>
        <p:spPr>
          <a:xfrm>
            <a:off x="2944200" y="1661364"/>
            <a:ext cx="6303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title" idx="2" hasCustomPrompt="1"/>
          </p:nvPr>
        </p:nvSpPr>
        <p:spPr>
          <a:xfrm>
            <a:off x="2944200" y="2661512"/>
            <a:ext cx="63036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32"/>
          <p:cNvSpPr txBox="1">
            <a:spLocks noGrp="1"/>
          </p:cNvSpPr>
          <p:nvPr>
            <p:ph type="subTitle" idx="3"/>
          </p:nvPr>
        </p:nvSpPr>
        <p:spPr>
          <a:xfrm>
            <a:off x="2944200" y="3602876"/>
            <a:ext cx="6303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32"/>
          <p:cNvSpPr txBox="1">
            <a:spLocks noGrp="1"/>
          </p:cNvSpPr>
          <p:nvPr>
            <p:ph type="title" idx="4" hasCustomPrompt="1"/>
          </p:nvPr>
        </p:nvSpPr>
        <p:spPr>
          <a:xfrm>
            <a:off x="2944200" y="4603040"/>
            <a:ext cx="63036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333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5"/>
          </p:nvPr>
        </p:nvSpPr>
        <p:spPr>
          <a:xfrm>
            <a:off x="2944200" y="5544404"/>
            <a:ext cx="6303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8" name="Google Shape;318;p32"/>
          <p:cNvGrpSpPr/>
          <p:nvPr/>
        </p:nvGrpSpPr>
        <p:grpSpPr>
          <a:xfrm>
            <a:off x="220934" y="1926267"/>
            <a:ext cx="11379033" cy="4941200"/>
            <a:chOff x="165700" y="1444700"/>
            <a:chExt cx="8534275" cy="3705900"/>
          </a:xfrm>
        </p:grpSpPr>
        <p:grpSp>
          <p:nvGrpSpPr>
            <p:cNvPr id="319" name="Google Shape;319;p32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320" name="Google Shape;320;p32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1" name="Google Shape;321;p32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22" name="Google Shape;322;p32"/>
            <p:cNvGrpSpPr/>
            <p:nvPr/>
          </p:nvGrpSpPr>
          <p:grpSpPr>
            <a:xfrm flipH="1">
              <a:off x="8609075" y="1444700"/>
              <a:ext cx="90900" cy="3705900"/>
              <a:chOff x="7952125" y="1292300"/>
              <a:chExt cx="90900" cy="3705900"/>
            </a:xfrm>
          </p:grpSpPr>
          <p:sp>
            <p:nvSpPr>
              <p:cNvPr id="323" name="Google Shape;323;p32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324" name="Google Shape;324;p32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863650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7" name="Google Shape;327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subTitle" idx="1"/>
          </p:nvPr>
        </p:nvSpPr>
        <p:spPr>
          <a:xfrm>
            <a:off x="960000" y="3310500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33"/>
          <p:cNvSpPr txBox="1">
            <a:spLocks noGrp="1"/>
          </p:cNvSpPr>
          <p:nvPr>
            <p:ph type="subTitle" idx="2"/>
          </p:nvPr>
        </p:nvSpPr>
        <p:spPr>
          <a:xfrm>
            <a:off x="960000" y="3956905"/>
            <a:ext cx="31152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3"/>
          </p:nvPr>
        </p:nvSpPr>
        <p:spPr>
          <a:xfrm>
            <a:off x="4538400" y="3956905"/>
            <a:ext cx="31152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33"/>
          <p:cNvSpPr txBox="1">
            <a:spLocks noGrp="1"/>
          </p:cNvSpPr>
          <p:nvPr>
            <p:ph type="subTitle" idx="4"/>
          </p:nvPr>
        </p:nvSpPr>
        <p:spPr>
          <a:xfrm>
            <a:off x="8116800" y="3956905"/>
            <a:ext cx="31152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" name="Google Shape;332;p33"/>
          <p:cNvSpPr txBox="1">
            <a:spLocks noGrp="1"/>
          </p:cNvSpPr>
          <p:nvPr>
            <p:ph type="subTitle" idx="5"/>
          </p:nvPr>
        </p:nvSpPr>
        <p:spPr>
          <a:xfrm>
            <a:off x="4538400" y="3310500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33"/>
          <p:cNvSpPr txBox="1">
            <a:spLocks noGrp="1"/>
          </p:cNvSpPr>
          <p:nvPr>
            <p:ph type="subTitle" idx="6"/>
          </p:nvPr>
        </p:nvSpPr>
        <p:spPr>
          <a:xfrm>
            <a:off x="8116800" y="3310500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32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 idx="7" hasCustomPrompt="1"/>
          </p:nvPr>
        </p:nvSpPr>
        <p:spPr>
          <a:xfrm>
            <a:off x="1667400" y="48629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5" name="Google Shape;335;p33"/>
          <p:cNvSpPr txBox="1">
            <a:spLocks noGrp="1"/>
          </p:cNvSpPr>
          <p:nvPr>
            <p:ph type="title" idx="8" hasCustomPrompt="1"/>
          </p:nvPr>
        </p:nvSpPr>
        <p:spPr>
          <a:xfrm>
            <a:off x="5245800" y="48629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6" name="Google Shape;336;p33"/>
          <p:cNvSpPr txBox="1">
            <a:spLocks noGrp="1"/>
          </p:cNvSpPr>
          <p:nvPr>
            <p:ph type="title" idx="9" hasCustomPrompt="1"/>
          </p:nvPr>
        </p:nvSpPr>
        <p:spPr>
          <a:xfrm>
            <a:off x="8824200" y="48629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337" name="Google Shape;337;p33"/>
          <p:cNvGrpSpPr/>
          <p:nvPr/>
        </p:nvGrpSpPr>
        <p:grpSpPr>
          <a:xfrm>
            <a:off x="241547" y="6251497"/>
            <a:ext cx="11181200" cy="121200"/>
            <a:chOff x="160950" y="480600"/>
            <a:chExt cx="8385900" cy="90900"/>
          </a:xfrm>
        </p:grpSpPr>
        <p:cxnSp>
          <p:nvCxnSpPr>
            <p:cNvPr id="338" name="Google Shape;338;p33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" name="Google Shape;339;p33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90188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3328400" y="1890000"/>
            <a:ext cx="5535200" cy="30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" name="Google Shape;62;p8"/>
          <p:cNvGrpSpPr/>
          <p:nvPr/>
        </p:nvGrpSpPr>
        <p:grpSpPr>
          <a:xfrm rot="10800000" flipH="1">
            <a:off x="3290495" y="397933"/>
            <a:ext cx="8675200" cy="121200"/>
            <a:chOff x="1239825" y="571500"/>
            <a:chExt cx="6506400" cy="90900"/>
          </a:xfrm>
        </p:grpSpPr>
        <p:cxnSp>
          <p:nvCxnSpPr>
            <p:cNvPr id="63" name="Google Shape;63;p8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" name="Google Shape;64;p8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844401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2" name="Google Shape;342;p34"/>
          <p:cNvSpPr txBox="1">
            <a:spLocks noGrp="1"/>
          </p:cNvSpPr>
          <p:nvPr>
            <p:ph type="ctrTitle"/>
          </p:nvPr>
        </p:nvSpPr>
        <p:spPr>
          <a:xfrm>
            <a:off x="3239900" y="1168051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4"/>
          <p:cNvSpPr txBox="1">
            <a:spLocks noGrp="1"/>
          </p:cNvSpPr>
          <p:nvPr>
            <p:ph type="subTitle" idx="1"/>
          </p:nvPr>
        </p:nvSpPr>
        <p:spPr>
          <a:xfrm>
            <a:off x="3233400" y="2547684"/>
            <a:ext cx="57252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34"/>
          <p:cNvSpPr txBox="1"/>
          <p:nvPr/>
        </p:nvSpPr>
        <p:spPr>
          <a:xfrm>
            <a:off x="3239900" y="4069317"/>
            <a:ext cx="571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CREDITS: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b="1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 </a:t>
            </a:r>
            <a:r>
              <a:rPr lang="en" sz="1333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and infographics &amp; images by </a:t>
            </a:r>
            <a:r>
              <a:rPr lang="en" sz="1333" b="1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grpSp>
        <p:nvGrpSpPr>
          <p:cNvPr id="345" name="Google Shape;345;p34"/>
          <p:cNvGrpSpPr/>
          <p:nvPr/>
        </p:nvGrpSpPr>
        <p:grpSpPr>
          <a:xfrm>
            <a:off x="220934" y="129700"/>
            <a:ext cx="11119433" cy="4941200"/>
            <a:chOff x="165700" y="97275"/>
            <a:chExt cx="8339575" cy="3705900"/>
          </a:xfrm>
        </p:grpSpPr>
        <p:grpSp>
          <p:nvGrpSpPr>
            <p:cNvPr id="346" name="Google Shape;346;p34"/>
            <p:cNvGrpSpPr/>
            <p:nvPr/>
          </p:nvGrpSpPr>
          <p:grpSpPr>
            <a:xfrm flipH="1">
              <a:off x="165700" y="435900"/>
              <a:ext cx="7941000" cy="90900"/>
              <a:chOff x="1239825" y="571500"/>
              <a:chExt cx="7941000" cy="90900"/>
            </a:xfrm>
          </p:grpSpPr>
          <p:cxnSp>
            <p:nvCxnSpPr>
              <p:cNvPr id="347" name="Google Shape;347;p34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8" name="Google Shape;348;p34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49" name="Google Shape;349;p34"/>
            <p:cNvGrpSpPr/>
            <p:nvPr/>
          </p:nvGrpSpPr>
          <p:grpSpPr>
            <a:xfrm rot="10800000" flipH="1">
              <a:off x="8414375" y="97275"/>
              <a:ext cx="90900" cy="3705900"/>
              <a:chOff x="7952125" y="1292300"/>
              <a:chExt cx="90900" cy="3705900"/>
            </a:xfrm>
          </p:grpSpPr>
          <p:sp>
            <p:nvSpPr>
              <p:cNvPr id="350" name="Google Shape;350;p3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351" name="Google Shape;351;p3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227573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4" name="Google Shape;354;p35"/>
          <p:cNvGrpSpPr/>
          <p:nvPr/>
        </p:nvGrpSpPr>
        <p:grpSpPr>
          <a:xfrm rot="5400000">
            <a:off x="-1832500" y="4127267"/>
            <a:ext cx="4929600" cy="121200"/>
            <a:chOff x="1239825" y="571500"/>
            <a:chExt cx="3697200" cy="90900"/>
          </a:xfrm>
        </p:grpSpPr>
        <p:cxnSp>
          <p:nvCxnSpPr>
            <p:cNvPr id="355" name="Google Shape;355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6" name="Google Shape;356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7" name="Google Shape;357;p35"/>
          <p:cNvGrpSpPr/>
          <p:nvPr/>
        </p:nvGrpSpPr>
        <p:grpSpPr>
          <a:xfrm rot="-5400000">
            <a:off x="9070133" y="2598600"/>
            <a:ext cx="4929600" cy="121200"/>
            <a:chOff x="1239825" y="571500"/>
            <a:chExt cx="3697200" cy="90900"/>
          </a:xfrm>
        </p:grpSpPr>
        <p:cxnSp>
          <p:nvCxnSpPr>
            <p:cNvPr id="358" name="Google Shape;358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" name="Google Shape;359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48607643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62" name="Google Shape;362;p36"/>
          <p:cNvGrpSpPr/>
          <p:nvPr/>
        </p:nvGrpSpPr>
        <p:grpSpPr>
          <a:xfrm rot="10800000">
            <a:off x="220731" y="6322467"/>
            <a:ext cx="8675200" cy="121200"/>
            <a:chOff x="1239825" y="571500"/>
            <a:chExt cx="6506400" cy="90900"/>
          </a:xfrm>
        </p:grpSpPr>
        <p:cxnSp>
          <p:nvCxnSpPr>
            <p:cNvPr id="363" name="Google Shape;363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4" name="Google Shape;364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65" name="Google Shape;365;p36"/>
          <p:cNvGrpSpPr/>
          <p:nvPr/>
        </p:nvGrpSpPr>
        <p:grpSpPr>
          <a:xfrm rot="10800000" flipH="1">
            <a:off x="3290495" y="397933"/>
            <a:ext cx="8675200" cy="121200"/>
            <a:chOff x="1239825" y="571500"/>
            <a:chExt cx="6506400" cy="90900"/>
          </a:xfrm>
        </p:grpSpPr>
        <p:cxnSp>
          <p:nvCxnSpPr>
            <p:cNvPr id="366" name="Google Shape;366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7" name="Google Shape;367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1566585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253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68468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527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85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9073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8190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6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228600" y="194400"/>
            <a:ext cx="11734800" cy="6469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136267" y="3041784"/>
            <a:ext cx="6214800" cy="13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136267" y="4350225"/>
            <a:ext cx="6214800" cy="8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3180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837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0826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86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5020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074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37653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650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5291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3782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15767" y="-15767"/>
            <a:ext cx="12207600" cy="68736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2029600" y="5281833"/>
            <a:ext cx="81328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283686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7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57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  <p:sldLayoutId id="2147483925" r:id="rId18"/>
    <p:sldLayoutId id="2147483926" r:id="rId19"/>
    <p:sldLayoutId id="2147483927" r:id="rId20"/>
    <p:sldLayoutId id="2147483928" r:id="rId21"/>
    <p:sldLayoutId id="2147483929" r:id="rId22"/>
    <p:sldLayoutId id="2147483930" r:id="rId23"/>
    <p:sldLayoutId id="2147483931" r:id="rId24"/>
    <p:sldLayoutId id="2147483932" r:id="rId25"/>
    <p:sldLayoutId id="2147483933" r:id="rId26"/>
    <p:sldLayoutId id="2147483934" r:id="rId27"/>
    <p:sldLayoutId id="2147483935" r:id="rId28"/>
    <p:sldLayoutId id="2147483936" r:id="rId29"/>
    <p:sldLayoutId id="2147483937" r:id="rId30"/>
    <p:sldLayoutId id="2147483938" r:id="rId31"/>
    <p:sldLayoutId id="2147483939" r:id="rId32"/>
    <p:sldLayoutId id="2147483940" r:id="rId33"/>
    <p:sldLayoutId id="2147483941" r:id="rId34"/>
    <p:sldLayoutId id="2147483942" r:id="rId3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8179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67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  <p:sldLayoutId id="2147483965" r:id="rId19"/>
    <p:sldLayoutId id="2147483966" r:id="rId20"/>
    <p:sldLayoutId id="2147483967" r:id="rId21"/>
    <p:sldLayoutId id="2147483968" r:id="rId22"/>
    <p:sldLayoutId id="2147483969" r:id="rId23"/>
    <p:sldLayoutId id="2147483970" r:id="rId24"/>
    <p:sldLayoutId id="2147483971" r:id="rId25"/>
    <p:sldLayoutId id="2147483972" r:id="rId26"/>
    <p:sldLayoutId id="2147483973" r:id="rId27"/>
    <p:sldLayoutId id="2147483974" r:id="rId28"/>
    <p:sldLayoutId id="2147483975" r:id="rId29"/>
    <p:sldLayoutId id="2147483976" r:id="rId30"/>
    <p:sldLayoutId id="2147483977" r:id="rId31"/>
    <p:sldLayoutId id="2147483978" r:id="rId32"/>
    <p:sldLayoutId id="2147483979" r:id="rId33"/>
    <p:sldLayoutId id="2147483980" r:id="rId34"/>
    <p:sldLayoutId id="2147483981" r:id="rId3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30498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83" r:id="rId1"/>
    <p:sldLayoutId id="214748398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4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9250-095B-3C36-1823-152E0E481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735" y="284813"/>
            <a:ext cx="11099878" cy="2503357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ystem-ui"/>
              </a:rPr>
              <a:t>Vehicle Insurance Fraud Detection</a:t>
            </a:r>
            <a:br>
              <a:rPr lang="en-IN" b="1" i="0" dirty="0">
                <a:effectLst/>
                <a:latin typeface="system-ui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208D6-F347-3E59-CFDC-8CC1AD9C6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284A6-04F9-DE40-8882-439AB64C2D80}"/>
              </a:ext>
            </a:extLst>
          </p:cNvPr>
          <p:cNvSpPr txBox="1"/>
          <p:nvPr/>
        </p:nvSpPr>
        <p:spPr>
          <a:xfrm>
            <a:off x="8739266" y="4572000"/>
            <a:ext cx="259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Sayali Chabhare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2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1331F3-F75B-68D7-C94E-3DD4F54C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4" y="1049312"/>
            <a:ext cx="4916774" cy="3907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DF68C-C1BC-C556-7426-AE340B650F81}"/>
              </a:ext>
            </a:extLst>
          </p:cNvPr>
          <p:cNvSpPr txBox="1"/>
          <p:nvPr/>
        </p:nvSpPr>
        <p:spPr>
          <a:xfrm>
            <a:off x="779489" y="4766872"/>
            <a:ext cx="4527029" cy="68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0CAE6-0FF7-E7F0-00EC-3E42AE345D8F}"/>
              </a:ext>
            </a:extLst>
          </p:cNvPr>
          <p:cNvSpPr txBox="1"/>
          <p:nvPr/>
        </p:nvSpPr>
        <p:spPr>
          <a:xfrm>
            <a:off x="779489" y="5171606"/>
            <a:ext cx="452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observe in year 1994 and 1995 there is more fraud as compared to 1996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5A973-F6E7-92F2-B33C-EE5A654C3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62" y="1159576"/>
            <a:ext cx="5171607" cy="3907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3A24D2-589B-9D0E-607F-8D5885510083}"/>
              </a:ext>
            </a:extLst>
          </p:cNvPr>
          <p:cNvSpPr txBox="1"/>
          <p:nvPr/>
        </p:nvSpPr>
        <p:spPr>
          <a:xfrm>
            <a:off x="6340839" y="5456420"/>
            <a:ext cx="50716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above observation we can see that sedan have most frauds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09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FD251B-A9A8-407A-1BDB-E9EDDCC21052}"/>
              </a:ext>
            </a:extLst>
          </p:cNvPr>
          <p:cNvSpPr txBox="1"/>
          <p:nvPr/>
        </p:nvSpPr>
        <p:spPr>
          <a:xfrm>
            <a:off x="779487" y="509666"/>
            <a:ext cx="460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Treatment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/>
              <a:t>: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DEBBF-5E10-47A5-757B-D57BDF23D43E}"/>
              </a:ext>
            </a:extLst>
          </p:cNvPr>
          <p:cNvSpPr txBox="1"/>
          <p:nvPr/>
        </p:nvSpPr>
        <p:spPr>
          <a:xfrm>
            <a:off x="779487" y="1484026"/>
            <a:ext cx="102532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dataset has class imbalanced issue in Fraud Found (Target Column):</a:t>
            </a:r>
          </a:p>
          <a:p>
            <a:r>
              <a:rPr lang="en-US" sz="2000" dirty="0"/>
              <a:t>           - No :14497</a:t>
            </a:r>
          </a:p>
          <a:p>
            <a:r>
              <a:rPr lang="en-US" sz="2000" dirty="0"/>
              <a:t>           - Yes : 923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Smote to treat the class imbalance </a:t>
            </a:r>
            <a:r>
              <a:rPr lang="en-US" sz="2000" dirty="0" err="1"/>
              <a:t>isuue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- No : 14497</a:t>
            </a:r>
          </a:p>
          <a:p>
            <a:r>
              <a:rPr lang="en-US" sz="2000" dirty="0"/>
              <a:t>          - Yes : 14497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9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D8FF7-16F4-C9EC-F13B-C8E270DF162E}"/>
              </a:ext>
            </a:extLst>
          </p:cNvPr>
          <p:cNvSpPr txBox="1"/>
          <p:nvPr/>
        </p:nvSpPr>
        <p:spPr>
          <a:xfrm>
            <a:off x="614597" y="479685"/>
            <a:ext cx="5096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Boxplot :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01BC0-422B-8AD5-2936-C92D386C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3" y="1409075"/>
            <a:ext cx="11617377" cy="44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1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9A0E51-2468-B5BA-9E20-76DA4D51A835}"/>
              </a:ext>
            </a:extLst>
          </p:cNvPr>
          <p:cNvSpPr txBox="1"/>
          <p:nvPr/>
        </p:nvSpPr>
        <p:spPr>
          <a:xfrm>
            <a:off x="1019331" y="359764"/>
            <a:ext cx="607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Graph: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DAC16-8944-12D6-8180-558515EB3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4" y="1761892"/>
            <a:ext cx="6580681" cy="36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8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BC672-F14C-4AF7-9C84-69A0018B6491}"/>
              </a:ext>
            </a:extLst>
          </p:cNvPr>
          <p:cNvSpPr txBox="1"/>
          <p:nvPr/>
        </p:nvSpPr>
        <p:spPr>
          <a:xfrm>
            <a:off x="494675" y="389744"/>
            <a:ext cx="358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Data Frame</a:t>
            </a:r>
            <a:r>
              <a:rPr lang="en-US" dirty="0"/>
              <a:t>: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D7C072-CDD8-C382-39AC-163B1115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79756"/>
              </p:ext>
            </p:extLst>
          </p:nvPr>
        </p:nvGraphicFramePr>
        <p:xfrm>
          <a:off x="374754" y="1094283"/>
          <a:ext cx="11257615" cy="427303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43397">
                  <a:extLst>
                    <a:ext uri="{9D8B030D-6E8A-4147-A177-3AD203B41FA5}">
                      <a16:colId xmlns:a16="http://schemas.microsoft.com/office/drawing/2014/main" val="4246564342"/>
                    </a:ext>
                  </a:extLst>
                </a:gridCol>
                <a:gridCol w="2059649">
                  <a:extLst>
                    <a:ext uri="{9D8B030D-6E8A-4147-A177-3AD203B41FA5}">
                      <a16:colId xmlns:a16="http://schemas.microsoft.com/office/drawing/2014/main" val="1651559876"/>
                    </a:ext>
                  </a:extLst>
                </a:gridCol>
                <a:gridCol w="2251523">
                  <a:extLst>
                    <a:ext uri="{9D8B030D-6E8A-4147-A177-3AD203B41FA5}">
                      <a16:colId xmlns:a16="http://schemas.microsoft.com/office/drawing/2014/main" val="1404340806"/>
                    </a:ext>
                  </a:extLst>
                </a:gridCol>
                <a:gridCol w="2251523">
                  <a:extLst>
                    <a:ext uri="{9D8B030D-6E8A-4147-A177-3AD203B41FA5}">
                      <a16:colId xmlns:a16="http://schemas.microsoft.com/office/drawing/2014/main" val="1566876969"/>
                    </a:ext>
                  </a:extLst>
                </a:gridCol>
                <a:gridCol w="2251523">
                  <a:extLst>
                    <a:ext uri="{9D8B030D-6E8A-4147-A177-3AD203B41FA5}">
                      <a16:colId xmlns:a16="http://schemas.microsoft.com/office/drawing/2014/main" val="3806970447"/>
                    </a:ext>
                  </a:extLst>
                </a:gridCol>
              </a:tblGrid>
              <a:tr h="613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19696"/>
                  </a:ext>
                </a:extLst>
              </a:tr>
              <a:tr h="603883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75.099155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0.772914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0.743421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0.757881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533735"/>
                  </a:ext>
                </a:extLst>
              </a:tr>
              <a:tr h="609260">
                <a:tc>
                  <a:txBody>
                    <a:bodyPr/>
                    <a:lstStyle/>
                    <a:p>
                      <a:r>
                        <a:rPr lang="en-US" dirty="0"/>
                        <a:t>Decision Tree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en-IN" dirty="0">
                          <a:effectLst/>
                        </a:rPr>
                      </a:br>
                      <a:r>
                        <a:rPr lang="en-IN" dirty="0">
                          <a:effectLst/>
                        </a:rPr>
                        <a:t>91.308846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0.943228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0.890827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0.916279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279225"/>
                  </a:ext>
                </a:extLst>
              </a:tr>
              <a:tr h="603883">
                <a:tc>
                  <a:txBody>
                    <a:bodyPr/>
                    <a:lstStyle/>
                    <a:p>
                      <a:r>
                        <a:rPr lang="en-US" dirty="0"/>
                        <a:t>Random Forest 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95.206070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0.968878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0.938079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0.953230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14564"/>
                  </a:ext>
                </a:extLst>
              </a:tr>
              <a:tr h="603883">
                <a:tc>
                  <a:txBody>
                    <a:bodyPr/>
                    <a:lstStyle/>
                    <a:p>
                      <a:r>
                        <a:rPr lang="en-US" dirty="0"/>
                        <a:t>K-Nearest Neighbors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78.444559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0.982900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0.705449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0.821378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68351"/>
                  </a:ext>
                </a:extLst>
              </a:tr>
              <a:tr h="60388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49.732713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0.021546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0.538462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0.041434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9592"/>
                  </a:ext>
                </a:extLst>
              </a:tr>
              <a:tr h="60388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79.530954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0.818741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0.784661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0.801339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0895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F489E24-5600-A343-E53A-5582A1986249}"/>
              </a:ext>
            </a:extLst>
          </p:cNvPr>
          <p:cNvSpPr txBox="1"/>
          <p:nvPr/>
        </p:nvSpPr>
        <p:spPr>
          <a:xfrm>
            <a:off x="494676" y="5763717"/>
            <a:ext cx="1113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above table we have 6 models out of which  random forest are best fitted model.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1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3D6821-26B6-A1DB-3682-4E8EF6E3D9FF}"/>
              </a:ext>
            </a:extLst>
          </p:cNvPr>
          <p:cNvSpPr txBox="1"/>
          <p:nvPr/>
        </p:nvSpPr>
        <p:spPr>
          <a:xfrm rot="13499995">
            <a:off x="3050498" y="3278859"/>
            <a:ext cx="6100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15420-E87B-1565-6E48-ADF6106CC697}"/>
              </a:ext>
            </a:extLst>
          </p:cNvPr>
          <p:cNvSpPr txBox="1"/>
          <p:nvPr/>
        </p:nvSpPr>
        <p:spPr>
          <a:xfrm>
            <a:off x="344774" y="539646"/>
            <a:ext cx="719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of best flitted model :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C279E-9C4F-068F-F2ED-23F98511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65" y="1166908"/>
            <a:ext cx="7555042" cy="463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0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CB87CE-F37B-F5C0-B8CB-1ABC91C545E8}"/>
              </a:ext>
            </a:extLst>
          </p:cNvPr>
          <p:cNvSpPr txBox="1"/>
          <p:nvPr/>
        </p:nvSpPr>
        <p:spPr>
          <a:xfrm>
            <a:off x="389745" y="254832"/>
            <a:ext cx="5126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 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429AB-8F9E-1E08-4DD3-A8ABCC24000C}"/>
              </a:ext>
            </a:extLst>
          </p:cNvPr>
          <p:cNvSpPr txBox="1"/>
          <p:nvPr/>
        </p:nvSpPr>
        <p:spPr>
          <a:xfrm>
            <a:off x="389745" y="959370"/>
            <a:ext cx="8454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feature selection using 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RFE(Recursive feature elimination).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applied XgBoost on model.</a:t>
            </a: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16332A-33A1-5002-4EC0-020FC4B84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04637"/>
              </p:ext>
            </p:extLst>
          </p:nvPr>
        </p:nvGraphicFramePr>
        <p:xfrm>
          <a:off x="764497" y="1882701"/>
          <a:ext cx="9743605" cy="272934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48721">
                  <a:extLst>
                    <a:ext uri="{9D8B030D-6E8A-4147-A177-3AD203B41FA5}">
                      <a16:colId xmlns:a16="http://schemas.microsoft.com/office/drawing/2014/main" val="3626723323"/>
                    </a:ext>
                  </a:extLst>
                </a:gridCol>
                <a:gridCol w="1948721">
                  <a:extLst>
                    <a:ext uri="{9D8B030D-6E8A-4147-A177-3AD203B41FA5}">
                      <a16:colId xmlns:a16="http://schemas.microsoft.com/office/drawing/2014/main" val="3618756407"/>
                    </a:ext>
                  </a:extLst>
                </a:gridCol>
                <a:gridCol w="1948721">
                  <a:extLst>
                    <a:ext uri="{9D8B030D-6E8A-4147-A177-3AD203B41FA5}">
                      <a16:colId xmlns:a16="http://schemas.microsoft.com/office/drawing/2014/main" val="3039314734"/>
                    </a:ext>
                  </a:extLst>
                </a:gridCol>
                <a:gridCol w="1948721">
                  <a:extLst>
                    <a:ext uri="{9D8B030D-6E8A-4147-A177-3AD203B41FA5}">
                      <a16:colId xmlns:a16="http://schemas.microsoft.com/office/drawing/2014/main" val="2354157488"/>
                    </a:ext>
                  </a:extLst>
                </a:gridCol>
                <a:gridCol w="1948721">
                  <a:extLst>
                    <a:ext uri="{9D8B030D-6E8A-4147-A177-3AD203B41FA5}">
                      <a16:colId xmlns:a16="http://schemas.microsoft.com/office/drawing/2014/main" val="1644638193"/>
                    </a:ext>
                  </a:extLst>
                </a:gridCol>
              </a:tblGrid>
              <a:tr h="6964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33065"/>
                  </a:ext>
                </a:extLst>
              </a:tr>
              <a:tr h="6150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95.206070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0.968878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0.938079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0.953230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478731"/>
                  </a:ext>
                </a:extLst>
              </a:tr>
              <a:tr h="696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</a:t>
                      </a:r>
                      <a:endParaRPr lang="en-IN" dirty="0"/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93.981409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0.966826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0.921447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0.94359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6697"/>
                  </a:ext>
                </a:extLst>
              </a:tr>
              <a:tr h="696421">
                <a:tc>
                  <a:txBody>
                    <a:bodyPr/>
                    <a:lstStyle/>
                    <a:p>
                      <a:r>
                        <a:rPr lang="en-US" dirty="0"/>
                        <a:t>XgBoost 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94.395585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0.955882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0.934470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0.945055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4190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04EFD51-D6D3-C163-337A-D431E9D17E5D}"/>
              </a:ext>
            </a:extLst>
          </p:cNvPr>
          <p:cNvSpPr txBox="1"/>
          <p:nvPr/>
        </p:nvSpPr>
        <p:spPr>
          <a:xfrm>
            <a:off x="764498" y="5115632"/>
            <a:ext cx="1027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above table Xgboost is performing good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57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B12B4-3B98-AEC4-BD0D-E2E477AB88B9}"/>
              </a:ext>
            </a:extLst>
          </p:cNvPr>
          <p:cNvSpPr txBox="1"/>
          <p:nvPr/>
        </p:nvSpPr>
        <p:spPr>
          <a:xfrm>
            <a:off x="584616" y="494675"/>
            <a:ext cx="8439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of best flitted model 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0CECE-12C1-8727-6F00-B3052F5E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78" y="1274164"/>
            <a:ext cx="7839855" cy="45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9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1A039-49F1-0FD2-3200-C5DCD1ED88C6}"/>
              </a:ext>
            </a:extLst>
          </p:cNvPr>
          <p:cNvSpPr txBox="1"/>
          <p:nvPr/>
        </p:nvSpPr>
        <p:spPr>
          <a:xfrm>
            <a:off x="554636" y="359764"/>
            <a:ext cx="792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37A74-A566-4BAF-D900-2EC6FFA8CB03}"/>
              </a:ext>
            </a:extLst>
          </p:cNvPr>
          <p:cNvSpPr txBox="1"/>
          <p:nvPr/>
        </p:nvSpPr>
        <p:spPr>
          <a:xfrm>
            <a:off x="554636" y="1199213"/>
            <a:ext cx="757003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Model validation using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StratifiedKFold cross validation.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StratifiedKFold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shows a mean accuracy of  0.92 indicating strong predictive performance across different data split.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minimizing the risk of overfitting.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38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350DB0-D8E7-B013-DD0D-13E090F73BF6}"/>
              </a:ext>
            </a:extLst>
          </p:cNvPr>
          <p:cNvSpPr txBox="1"/>
          <p:nvPr/>
        </p:nvSpPr>
        <p:spPr>
          <a:xfrm>
            <a:off x="389744" y="224852"/>
            <a:ext cx="53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Backs :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FF1D7-AE28-E0E1-CA36-7CF02427B75D}"/>
              </a:ext>
            </a:extLst>
          </p:cNvPr>
          <p:cNvSpPr txBox="1"/>
          <p:nvPr/>
        </p:nvSpPr>
        <p:spPr>
          <a:xfrm>
            <a:off x="494675" y="1094282"/>
            <a:ext cx="98335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highly imbalanced, with only 6% of the records being fraudulent. This can cause the model to focus more on the majority class (non-fraudulent claims), leading to poor performance in detecting the minority class (fraud).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metrics like accuracy can be misleading in imbalanced datasets. High accuracy can be achieved by predicting mostly non-fraudulent claims, masking the model's inability to detect fraud.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 number of fraudulent records (only 923) may limit the model's ability to learn diverse patterns of fraudulent behavior, leading to poor generalization to unseen fraud cases.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4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E6C74-51FF-88BA-23DF-410E3E860278}"/>
              </a:ext>
            </a:extLst>
          </p:cNvPr>
          <p:cNvSpPr txBox="1"/>
          <p:nvPr/>
        </p:nvSpPr>
        <p:spPr>
          <a:xfrm>
            <a:off x="929390" y="779489"/>
            <a:ext cx="9503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:-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F77A2-629A-89E9-5D8A-FA57005C3F22}"/>
              </a:ext>
            </a:extLst>
          </p:cNvPr>
          <p:cNvSpPr txBox="1"/>
          <p:nvPr/>
        </p:nvSpPr>
        <p:spPr>
          <a:xfrm>
            <a:off x="929390" y="1843790"/>
            <a:ext cx="10658007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build a model that can detect vehicle insurance fraud. The challenge is that frauds are less common as compared to legit insurance claims.  It consists of 15,420 records of which only 6% (923 records) are fraudulent.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04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8012A8-D63C-593D-AFB4-E91199DB40B6}"/>
              </a:ext>
            </a:extLst>
          </p:cNvPr>
          <p:cNvSpPr txBox="1"/>
          <p:nvPr/>
        </p:nvSpPr>
        <p:spPr>
          <a:xfrm>
            <a:off x="2053652" y="1948721"/>
            <a:ext cx="8199620" cy="1015663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8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024F8-4DF7-EB58-A4FA-CBDD4FBD0AF7}"/>
              </a:ext>
            </a:extLst>
          </p:cNvPr>
          <p:cNvSpPr txBox="1"/>
          <p:nvPr/>
        </p:nvSpPr>
        <p:spPr>
          <a:xfrm>
            <a:off x="569627" y="179882"/>
            <a:ext cx="298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F7E596-3A74-F384-8E68-66A5EB1D28D7}"/>
              </a:ext>
            </a:extLst>
          </p:cNvPr>
          <p:cNvSpPr/>
          <p:nvPr/>
        </p:nvSpPr>
        <p:spPr>
          <a:xfrm>
            <a:off x="914400" y="1154243"/>
            <a:ext cx="1289153" cy="689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849C9C-0FCA-946E-69B0-74F8D2BADBEB}"/>
              </a:ext>
            </a:extLst>
          </p:cNvPr>
          <p:cNvSpPr/>
          <p:nvPr/>
        </p:nvSpPr>
        <p:spPr>
          <a:xfrm>
            <a:off x="2758190" y="1154243"/>
            <a:ext cx="1633928" cy="689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E289A5-2D2F-AB64-3F27-3697E71973CB}"/>
              </a:ext>
            </a:extLst>
          </p:cNvPr>
          <p:cNvSpPr/>
          <p:nvPr/>
        </p:nvSpPr>
        <p:spPr>
          <a:xfrm>
            <a:off x="4946754" y="1154243"/>
            <a:ext cx="1019331" cy="689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32D2C1-3EE0-49C1-C277-217509C789C5}"/>
              </a:ext>
            </a:extLst>
          </p:cNvPr>
          <p:cNvSpPr/>
          <p:nvPr/>
        </p:nvSpPr>
        <p:spPr>
          <a:xfrm>
            <a:off x="6520721" y="1004341"/>
            <a:ext cx="1424066" cy="9893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A505D0-C402-F7CD-CD6F-51DF3F405102}"/>
              </a:ext>
            </a:extLst>
          </p:cNvPr>
          <p:cNvSpPr/>
          <p:nvPr/>
        </p:nvSpPr>
        <p:spPr>
          <a:xfrm>
            <a:off x="8424473" y="1154243"/>
            <a:ext cx="1633928" cy="839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treatment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F4E096-0B92-77AF-2092-143E035F14FE}"/>
              </a:ext>
            </a:extLst>
          </p:cNvPr>
          <p:cNvSpPr/>
          <p:nvPr/>
        </p:nvSpPr>
        <p:spPr>
          <a:xfrm>
            <a:off x="8664315" y="2833141"/>
            <a:ext cx="1319134" cy="9893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 /Skewness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056B3F-4E5B-9F26-2470-1173BEAD1E03}"/>
              </a:ext>
            </a:extLst>
          </p:cNvPr>
          <p:cNvSpPr/>
          <p:nvPr/>
        </p:nvSpPr>
        <p:spPr>
          <a:xfrm>
            <a:off x="6715593" y="2833141"/>
            <a:ext cx="1424066" cy="9893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FCD0C9-5B4B-C7E4-CDEA-860FE398F9F8}"/>
              </a:ext>
            </a:extLst>
          </p:cNvPr>
          <p:cNvSpPr/>
          <p:nvPr/>
        </p:nvSpPr>
        <p:spPr>
          <a:xfrm>
            <a:off x="4781863" y="2983042"/>
            <a:ext cx="1424066" cy="689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BADEB2-3D06-E3CD-D278-3EC7D7C33C64}"/>
              </a:ext>
            </a:extLst>
          </p:cNvPr>
          <p:cNvSpPr/>
          <p:nvPr/>
        </p:nvSpPr>
        <p:spPr>
          <a:xfrm>
            <a:off x="2968053" y="2833141"/>
            <a:ext cx="1424066" cy="9893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223D34-2CA2-5035-2054-8F79A707A155}"/>
              </a:ext>
            </a:extLst>
          </p:cNvPr>
          <p:cNvSpPr/>
          <p:nvPr/>
        </p:nvSpPr>
        <p:spPr>
          <a:xfrm>
            <a:off x="1034324" y="2983042"/>
            <a:ext cx="1424066" cy="689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393F0E-A210-6DBE-84EB-35247350FF8C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203553" y="1499017"/>
            <a:ext cx="554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794D06-FC25-1444-63CE-BC27274644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92118" y="1499017"/>
            <a:ext cx="554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76153D-1D8C-CFC6-AD34-D70599261E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966085" y="1499017"/>
            <a:ext cx="554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AF3A0E-B09E-E372-79F4-94F25F10FE4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44787" y="1499017"/>
            <a:ext cx="47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840C03-C5F6-EAE5-DBF9-2D887C85B842}"/>
              </a:ext>
            </a:extLst>
          </p:cNvPr>
          <p:cNvCxnSpPr>
            <a:stCxn id="8" idx="2"/>
          </p:cNvCxnSpPr>
          <p:nvPr/>
        </p:nvCxnSpPr>
        <p:spPr>
          <a:xfrm flipH="1">
            <a:off x="9233941" y="1993692"/>
            <a:ext cx="7496" cy="83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219035-7195-0C47-1B0D-C0561FA31770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6205929" y="3327816"/>
            <a:ext cx="509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12EF27-4D9F-9C38-DB2E-5D52273EEE68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 flipV="1">
            <a:off x="4392119" y="3327810"/>
            <a:ext cx="389744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370F04-096E-DD5E-1BD6-B413DB592DAE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2458390" y="3327810"/>
            <a:ext cx="509663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AEFB7C-3351-BAAC-FC6F-C3E13201C361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8139659" y="3327816"/>
            <a:ext cx="52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1A866-B61C-9AC1-451A-DD2B63B21133}"/>
              </a:ext>
            </a:extLst>
          </p:cNvPr>
          <p:cNvSpPr txBox="1"/>
          <p:nvPr/>
        </p:nvSpPr>
        <p:spPr>
          <a:xfrm>
            <a:off x="809469" y="339990"/>
            <a:ext cx="340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Cleaning 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0ACF7-FA87-7111-5027-060A955B8154}"/>
              </a:ext>
            </a:extLst>
          </p:cNvPr>
          <p:cNvSpPr txBox="1"/>
          <p:nvPr/>
        </p:nvSpPr>
        <p:spPr>
          <a:xfrm>
            <a:off x="809469" y="1304144"/>
            <a:ext cx="85593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contains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15420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 and 33 attributes.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Attribute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Found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Treatment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Column’s which are non relevant.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Conversion using Label Encoder.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duplicates found in records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3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FD94DE-06DA-2F4E-B64D-94FEC36B9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38092"/>
              </p:ext>
            </p:extLst>
          </p:nvPr>
        </p:nvGraphicFramePr>
        <p:xfrm>
          <a:off x="629587" y="1603948"/>
          <a:ext cx="10628024" cy="376253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29512">
                  <a:extLst>
                    <a:ext uri="{9D8B030D-6E8A-4147-A177-3AD203B41FA5}">
                      <a16:colId xmlns:a16="http://schemas.microsoft.com/office/drawing/2014/main" val="1424669110"/>
                    </a:ext>
                  </a:extLst>
                </a:gridCol>
                <a:gridCol w="2024628">
                  <a:extLst>
                    <a:ext uri="{9D8B030D-6E8A-4147-A177-3AD203B41FA5}">
                      <a16:colId xmlns:a16="http://schemas.microsoft.com/office/drawing/2014/main" val="3556927185"/>
                    </a:ext>
                  </a:extLst>
                </a:gridCol>
                <a:gridCol w="2024628">
                  <a:extLst>
                    <a:ext uri="{9D8B030D-6E8A-4147-A177-3AD203B41FA5}">
                      <a16:colId xmlns:a16="http://schemas.microsoft.com/office/drawing/2014/main" val="3565480212"/>
                    </a:ext>
                  </a:extLst>
                </a:gridCol>
                <a:gridCol w="2024628">
                  <a:extLst>
                    <a:ext uri="{9D8B030D-6E8A-4147-A177-3AD203B41FA5}">
                      <a16:colId xmlns:a16="http://schemas.microsoft.com/office/drawing/2014/main" val="3624699057"/>
                    </a:ext>
                  </a:extLst>
                </a:gridCol>
                <a:gridCol w="2024628">
                  <a:extLst>
                    <a:ext uri="{9D8B030D-6E8A-4147-A177-3AD203B41FA5}">
                      <a16:colId xmlns:a16="http://schemas.microsoft.com/office/drawing/2014/main" val="3578684384"/>
                    </a:ext>
                  </a:extLst>
                </a:gridCol>
              </a:tblGrid>
              <a:tr h="5792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796128"/>
                  </a:ext>
                </a:extLst>
              </a:tr>
              <a:tr h="54894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93.450065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695900"/>
                  </a:ext>
                </a:extLst>
              </a:tr>
              <a:tr h="54894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89.332036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0.277228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0.234310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0.253968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893964"/>
                  </a:ext>
                </a:extLst>
              </a:tr>
              <a:tr h="54894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93.612192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0.024752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0.048309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8825"/>
                  </a:ext>
                </a:extLst>
              </a:tr>
              <a:tr h="54894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– Nearest Neighbors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93.450065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0.004950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0.500000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0.009804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88412"/>
                  </a:ext>
                </a:extLst>
              </a:tr>
              <a:tr h="54894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93.450065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23275"/>
                  </a:ext>
                </a:extLst>
              </a:tr>
              <a:tr h="43853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92.833982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0.079208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0.313725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0.126482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08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DEDD60-F58C-A816-9852-BBCDA4926261}"/>
              </a:ext>
            </a:extLst>
          </p:cNvPr>
          <p:cNvSpPr txBox="1"/>
          <p:nvPr/>
        </p:nvSpPr>
        <p:spPr>
          <a:xfrm>
            <a:off x="629587" y="719528"/>
            <a:ext cx="286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Data Table: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A29B9-BE12-5524-0D2A-BF99DC71C72E}"/>
              </a:ext>
            </a:extLst>
          </p:cNvPr>
          <p:cNvSpPr txBox="1"/>
          <p:nvPr/>
        </p:nvSpPr>
        <p:spPr>
          <a:xfrm>
            <a:off x="629587" y="5769140"/>
            <a:ext cx="10373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above table Random Forest is best fitted model from other models.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8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3ABFD-E537-FD01-CBFF-5E441ADD718D}"/>
              </a:ext>
            </a:extLst>
          </p:cNvPr>
          <p:cNvSpPr txBox="1"/>
          <p:nvPr/>
        </p:nvSpPr>
        <p:spPr>
          <a:xfrm>
            <a:off x="719528" y="389744"/>
            <a:ext cx="761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of best flitted model 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B22E7-0A11-E9D1-DA6A-FEA5D0CCB028}"/>
              </a:ext>
            </a:extLst>
          </p:cNvPr>
          <p:cNvSpPr txBox="1"/>
          <p:nvPr/>
        </p:nvSpPr>
        <p:spPr>
          <a:xfrm>
            <a:off x="3507699" y="5831174"/>
            <a:ext cx="470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&amp; ROC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B18EF-4728-3532-F58E-A78C1366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24" y="1442760"/>
            <a:ext cx="5788454" cy="41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1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CA442-BEB0-F71A-C51F-0B8184BC82F1}"/>
              </a:ext>
            </a:extLst>
          </p:cNvPr>
          <p:cNvSpPr txBox="1"/>
          <p:nvPr/>
        </p:nvSpPr>
        <p:spPr>
          <a:xfrm>
            <a:off x="809469" y="494675"/>
            <a:ext cx="374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A9323-0846-8998-78D5-1ED0B9617C7F}"/>
              </a:ext>
            </a:extLst>
          </p:cNvPr>
          <p:cNvSpPr txBox="1"/>
          <p:nvPr/>
        </p:nvSpPr>
        <p:spPr>
          <a:xfrm>
            <a:off x="794479" y="1184223"/>
            <a:ext cx="77049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 Treatment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Skewness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No skewness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5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100D1-2EBE-6C34-0539-A332201E35A9}"/>
              </a:ext>
            </a:extLst>
          </p:cNvPr>
          <p:cNvSpPr txBox="1"/>
          <p:nvPr/>
        </p:nvSpPr>
        <p:spPr>
          <a:xfrm>
            <a:off x="419724" y="344774"/>
            <a:ext cx="4107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49EA8-E2EB-2B11-D4D8-48EB1944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5" y="1504681"/>
            <a:ext cx="5676275" cy="38486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208FD9-382D-C75C-6B89-A153F462A988}"/>
              </a:ext>
            </a:extLst>
          </p:cNvPr>
          <p:cNvSpPr txBox="1"/>
          <p:nvPr/>
        </p:nvSpPr>
        <p:spPr>
          <a:xfrm>
            <a:off x="6700604" y="5786203"/>
            <a:ext cx="4976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observe that Urban area experiences more frauds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0D028-F8FC-842F-35DD-0BA88F0AA452}"/>
              </a:ext>
            </a:extLst>
          </p:cNvPr>
          <p:cNvSpPr txBox="1"/>
          <p:nvPr/>
        </p:nvSpPr>
        <p:spPr>
          <a:xfrm>
            <a:off x="899410" y="5651292"/>
            <a:ext cx="497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from above graph we can observed count of frauds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76DD5-35AD-5008-6D06-96EA3C4A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04681"/>
            <a:ext cx="546141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8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625BE0-98F3-6149-F791-3BE925E8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6" y="1064302"/>
            <a:ext cx="6011055" cy="4260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C1991-95BC-3CAF-C243-1CA0004B5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17" y="1229193"/>
            <a:ext cx="4152276" cy="3732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3A16E-BB25-BF08-2CE9-5850EDC16E85}"/>
              </a:ext>
            </a:extLst>
          </p:cNvPr>
          <p:cNvSpPr txBox="1"/>
          <p:nvPr/>
        </p:nvSpPr>
        <p:spPr>
          <a:xfrm>
            <a:off x="1004341" y="5726243"/>
            <a:ext cx="5456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above graph we can see married are involved in more frauds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A419A-B578-6F4D-3837-AFAE612ECDFD}"/>
              </a:ext>
            </a:extLst>
          </p:cNvPr>
          <p:cNvSpPr txBox="1"/>
          <p:nvPr/>
        </p:nvSpPr>
        <p:spPr>
          <a:xfrm>
            <a:off x="7510072" y="5726243"/>
            <a:ext cx="385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above graph we can observed that there are 6% fraudulent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286089"/>
      </p:ext>
    </p:extLst>
  </p:cSld>
  <p:clrMapOvr>
    <a:masterClrMapping/>
  </p:clrMapOvr>
</p:sld>
</file>

<file path=ppt/theme/theme1.xml><?xml version="1.0" encoding="utf-8"?>
<a:theme xmlns:a="http://schemas.openxmlformats.org/drawingml/2006/main" name="Executive Summary of Marketing Plan by Slidesgo">
  <a:themeElements>
    <a:clrScheme name="Simple Light">
      <a:dk1>
        <a:srgbClr val="586847"/>
      </a:dk1>
      <a:lt1>
        <a:srgbClr val="FCFCFC"/>
      </a:lt1>
      <a:dk2>
        <a:srgbClr val="F3ECE6"/>
      </a:dk2>
      <a:lt2>
        <a:srgbClr val="B4ACA2"/>
      </a:lt2>
      <a:accent1>
        <a:srgbClr val="475735"/>
      </a:accent1>
      <a:accent2>
        <a:srgbClr val="303A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868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xecutive Summary of Marketing Plan by Slidesgo">
  <a:themeElements>
    <a:clrScheme name="Simple Light">
      <a:dk1>
        <a:srgbClr val="586847"/>
      </a:dk1>
      <a:lt1>
        <a:srgbClr val="FCFCFC"/>
      </a:lt1>
      <a:dk2>
        <a:srgbClr val="F3ECE6"/>
      </a:dk2>
      <a:lt2>
        <a:srgbClr val="B4ACA2"/>
      </a:lt2>
      <a:accent1>
        <a:srgbClr val="475735"/>
      </a:accent1>
      <a:accent2>
        <a:srgbClr val="303A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868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3ECCC"/>
      </a:accent1>
      <a:accent2>
        <a:srgbClr val="EBEBEB"/>
      </a:accent2>
      <a:accent3>
        <a:srgbClr val="F1A499"/>
      </a:accent3>
      <a:accent4>
        <a:srgbClr val="E76618"/>
      </a:accent4>
      <a:accent5>
        <a:srgbClr val="F2F2F2"/>
      </a:accent5>
      <a:accent6>
        <a:srgbClr val="918655"/>
      </a:accent6>
      <a:hlink>
        <a:srgbClr val="D8D8D8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 Summary of Marketing Plan _ by Slidesgo</Template>
  <TotalTime>1045</TotalTime>
  <Words>646</Words>
  <Application>Microsoft Office PowerPoint</Application>
  <PresentationFormat>Widescreen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Akatab</vt:lpstr>
      <vt:lpstr>Arial</vt:lpstr>
      <vt:lpstr>Calibri</vt:lpstr>
      <vt:lpstr>Noto Serif Ethiopic</vt:lpstr>
      <vt:lpstr>Proxima Nova</vt:lpstr>
      <vt:lpstr>system-ui</vt:lpstr>
      <vt:lpstr>Times New Roman</vt:lpstr>
      <vt:lpstr>Trebuchet MS</vt:lpstr>
      <vt:lpstr>Wingdings</vt:lpstr>
      <vt:lpstr>Wingdings 3</vt:lpstr>
      <vt:lpstr>Executive Summary of Marketing Plan by Slidesgo</vt:lpstr>
      <vt:lpstr>Slidesgo Final Pages</vt:lpstr>
      <vt:lpstr>1_Executive Summary of Marketing Plan by Slidesgo</vt:lpstr>
      <vt:lpstr>1_Slidesgo Final Pages</vt:lpstr>
      <vt:lpstr>Facet</vt:lpstr>
      <vt:lpstr>Vehicle Insurance Fraud Detection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Priti Vyavahare</dc:creator>
  <cp:lastModifiedBy>Priti Vyavahare</cp:lastModifiedBy>
  <cp:revision>3</cp:revision>
  <dcterms:created xsi:type="dcterms:W3CDTF">2024-10-03T09:48:46Z</dcterms:created>
  <dcterms:modified xsi:type="dcterms:W3CDTF">2024-10-07T14:03:04Z</dcterms:modified>
</cp:coreProperties>
</file>