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99004" y="2967335"/>
            <a:ext cx="17459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Hello</a:t>
            </a:r>
          </a:p>
          <a:p>
            <a:pPr algn="ctr"/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42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sl2comp7</dc:creator>
  <cp:lastModifiedBy>sl2comp7</cp:lastModifiedBy>
  <cp:revision>1</cp:revision>
  <dcterms:created xsi:type="dcterms:W3CDTF">2006-08-16T00:00:00Z</dcterms:created>
  <dcterms:modified xsi:type="dcterms:W3CDTF">2014-08-12T09:22:45Z</dcterms:modified>
</cp:coreProperties>
</file>