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yaliSumant/Stegnography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032" y="1821635"/>
            <a:ext cx="11298724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Sayali Suhas Sumant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MES Senior College, BCA.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   4)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591461"/>
            <a:ext cx="830862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65138" y="3020560"/>
            <a:ext cx="93014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</a:rPr>
              <a:t>This project showcases a lightweight, efficient image-based steganography technique for secure message hiding and retrieval, integrating password-protected decryption for authorized access, enhancing cybersecurity, confidential communication, and digital watermarking.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https://github.com/SayaliSumant/Stegnography.git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5"/>
            <a:ext cx="111504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Implementation: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user-friendly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desktop or web interface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Tkinter, PyQt, or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accessibility.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Image Formats: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compatibility to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PNG, BMP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data loss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compression.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65" y="2748111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difficult in digital communication to ensure </a:t>
            </a:r>
            <a:r>
              <a:rPr lang="en-GB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security</a:t>
            </a:r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attracting attention. Traditional encryption methods are effective, but they also cause suspicion. The goal of this project is to create a </a:t>
            </a:r>
            <a:r>
              <a:rPr lang="en-GB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 system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hides hidden text messages within an image by changing pixel values. A password allows users to securely encode and decode messages, ensuring only authorized access. The technology will </a:t>
            </a:r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 </a:t>
            </a:r>
            <a:r>
              <a:rPr lang="en-GB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quality</a:t>
            </a:r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providing a discreet and efficient means of </a:t>
            </a:r>
            <a:r>
              <a:rPr lang="en-GB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communication</a:t>
            </a:r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Programming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Language: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Image Processing Library: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OpenCV (cv2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File Handling &amp; OS Interaction: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OS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module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Data Encoding &amp; Decoding: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ASCII Mapping</a:t>
            </a:r>
          </a:p>
          <a:p>
            <a:pPr marL="34290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User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Interaction: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Command-line Interface (CLI)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Invisible Encryption: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The message is hidden within the image without altering its visible appearance, making it undetectable to the human eye.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Password-Protected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Decryption: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Only users with the correct password can retrieve the hidden message, adding an extra layer of security.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Simple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Yet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Powerful: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Uses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basic pixel manipulation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instead of complex cryptographic techniques, making it lightweight and efficient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3630"/>
            <a:ext cx="11029615" cy="4673324"/>
          </a:xfrm>
        </p:spPr>
        <p:txBody>
          <a:bodyPr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Corporate Professionals: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Businesses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needing secure document transmission without traditional encryption methods.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Forensic Experts &amp; Ethical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Hackers: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To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analyze hidden data within images for investigative purposes.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Students &amp;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Researchers: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Those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exploring digital forensics, cryptography, and image processing.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   1)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429" y="1582408"/>
            <a:ext cx="830862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   2)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085" y="1754423"/>
            <a:ext cx="830862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   3)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600515"/>
            <a:ext cx="830862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adb41d3-f9cb-40fb-903c-8cacaba95bb5"/>
    <ds:schemaRef ds:uri="b30265f8-c5e2-4918-b4a1-b977299ca3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78</TotalTime>
  <Words>365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   1)</vt:lpstr>
      <vt:lpstr>Results   2)</vt:lpstr>
      <vt:lpstr>Results   3)</vt:lpstr>
      <vt:lpstr>Results   4)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32</cp:revision>
  <dcterms:created xsi:type="dcterms:W3CDTF">2021-05-26T16:50:10Z</dcterms:created>
  <dcterms:modified xsi:type="dcterms:W3CDTF">2025-02-22T15:45:28Z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