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2931-9A2C-4A9E-9714-3B297BDBB02F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9350-1D98-453C-8417-D946E4240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8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2931-9A2C-4A9E-9714-3B297BDBB02F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9350-1D98-453C-8417-D946E4240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39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2931-9A2C-4A9E-9714-3B297BDBB02F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9350-1D98-453C-8417-D946E4240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976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2931-9A2C-4A9E-9714-3B297BDBB02F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9350-1D98-453C-8417-D946E4240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454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2931-9A2C-4A9E-9714-3B297BDBB02F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9350-1D98-453C-8417-D946E4240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040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2931-9A2C-4A9E-9714-3B297BDBB02F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9350-1D98-453C-8417-D946E4240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161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2931-9A2C-4A9E-9714-3B297BDBB02F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9350-1D98-453C-8417-D946E4240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008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2931-9A2C-4A9E-9714-3B297BDBB02F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9350-1D98-453C-8417-D946E4240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608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2931-9A2C-4A9E-9714-3B297BDBB02F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9350-1D98-453C-8417-D946E4240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16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2931-9A2C-4A9E-9714-3B297BDBB02F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9350-1D98-453C-8417-D946E4240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3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2931-9A2C-4A9E-9714-3B297BDBB02F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9350-1D98-453C-8417-D946E4240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71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2931-9A2C-4A9E-9714-3B297BDBB02F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9350-1D98-453C-8417-D946E4240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70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2931-9A2C-4A9E-9714-3B297BDBB02F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9350-1D98-453C-8417-D946E4240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21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2931-9A2C-4A9E-9714-3B297BDBB02F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9350-1D98-453C-8417-D946E4240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96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2931-9A2C-4A9E-9714-3B297BDBB02F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9350-1D98-453C-8417-D946E4240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10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2931-9A2C-4A9E-9714-3B297BDBB02F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9350-1D98-453C-8417-D946E4240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1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9C12931-9A2C-4A9E-9714-3B297BDBB02F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F639350-1D98-453C-8417-D946E4240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89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9C12931-9A2C-4A9E-9714-3B297BDBB02F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F639350-1D98-453C-8417-D946E4240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738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A85EC1-7C46-78B1-3124-FFD7A07A0771}"/>
              </a:ext>
            </a:extLst>
          </p:cNvPr>
          <p:cNvSpPr/>
          <p:nvPr/>
        </p:nvSpPr>
        <p:spPr>
          <a:xfrm>
            <a:off x="435205" y="235913"/>
            <a:ext cx="11391089" cy="632297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F347CE-3C14-B3D3-5354-25891340A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69" y="1575727"/>
            <a:ext cx="2248095" cy="22099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468EF5-9BBF-55E0-4A93-82DA1C815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70" y="3783901"/>
            <a:ext cx="2248094" cy="2209992"/>
          </a:xfrm>
          <a:prstGeom prst="rect">
            <a:avLst/>
          </a:prstGeom>
        </p:spPr>
      </p:pic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0E2334EB-90A5-AA40-8A58-249CAA525FC3}"/>
              </a:ext>
            </a:extLst>
          </p:cNvPr>
          <p:cNvSpPr/>
          <p:nvPr/>
        </p:nvSpPr>
        <p:spPr>
          <a:xfrm>
            <a:off x="1313232" y="299108"/>
            <a:ext cx="9766571" cy="778376"/>
          </a:xfrm>
          <a:prstGeom prst="snip1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Percentage of Restaurants based on “Has Table booking” &amp; “ Has Online delivery”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Rectangle: Top Corners One Rounded and One Snipped 11">
            <a:extLst>
              <a:ext uri="{FF2B5EF4-FFF2-40B4-BE49-F238E27FC236}">
                <a16:creationId xmlns:a16="http://schemas.microsoft.com/office/drawing/2014/main" id="{F17E7A4A-7BCF-3939-7EAC-660E41E72300}"/>
              </a:ext>
            </a:extLst>
          </p:cNvPr>
          <p:cNvSpPr/>
          <p:nvPr/>
        </p:nvSpPr>
        <p:spPr>
          <a:xfrm>
            <a:off x="3382391" y="1573909"/>
            <a:ext cx="7821039" cy="4419984"/>
          </a:xfrm>
          <a:prstGeom prst="snip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Key Insights: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Has Table Booking: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Total % Restaurants has No Table Booking: 87.88 %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Total % Restaurants has Table Booking: 12.12 %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Has Online Delivery: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Total % Restaurants has No Online Delivery: 74.34 %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Total % Restaurants has Online Delivery: 25.66 %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47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EA988E-4DF4-CBD4-8BF0-90C2289F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87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36</TotalTime>
  <Words>65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Mesh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Sayali Thakre</dc:creator>
  <cp:lastModifiedBy>Sayali Thakre</cp:lastModifiedBy>
  <cp:revision>1</cp:revision>
  <dcterms:created xsi:type="dcterms:W3CDTF">2024-12-14T16:13:30Z</dcterms:created>
  <dcterms:modified xsi:type="dcterms:W3CDTF">2024-12-14T16:49:37Z</dcterms:modified>
</cp:coreProperties>
</file>