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0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1287 387 24575,'25'0'0,"-8"1"0,0-2 0,32-3 0,-43 2 0,0 1 0,0-1 0,0 0 0,0 0 0,-1-1 0,1 0 0,-1 0 0,0 0 0,1-1 0,-1 1 0,7-8 0,-3 2 0,-1-1 0,0 1 0,-1-1 0,0-1 0,0 1 0,-1-1 0,0 0 0,-1-1 0,-1 0 0,1 1 0,-2-1 0,0 0 0,2-18 0,-4 24 0,0 0 0,-1 0 0,0 0 0,-1-1 0,1 1 0,-1 0 0,0 0 0,-1 0 0,1 0 0,-1 0 0,-1 0 0,1 0 0,-1 1 0,0-1 0,0 1 0,0 0 0,-1 0 0,0 0 0,0 0 0,0 1 0,-1-1 0,1 1 0,-1 0 0,0 1 0,0-1 0,0 1 0,-1 0 0,-11-5 0,5 4 0,0 0 0,0 0 0,0 2 0,0-1 0,-1 2 0,1-1 0,-1 2 0,0 0 0,-20 2 0,-7 4 0,-69 19 0,51-8 0,1 2 0,1 3 0,1 2 0,1 3 0,-74 49 0,108-62 0,1 1 0,0 1 0,1 1 0,1 0 0,0 2 0,2-1 0,-24 39 0,32-46 0,0 1 0,1 0 0,1 0 0,0 1 0,1 0 0,0 0 0,1 0 0,0 0 0,1 0 0,1 1 0,0-1 0,1 0 0,0 1 0,1-1 0,4 24 0,0-22 0,-1-1 0,2 1 0,0-1 0,0 0 0,2-1 0,-1 1 0,16 18 0,0-5 0,0 0 0,39 32 0,15 5-40,110 72-1,97 39-1212,-43-27 564,-226-139 689,108 76 0,-110-75 0,-1 0 0,0 1 0,-1 0 0,0 1 0,-1 0 0,13 21 0,-21-31 0,-1 1 0,1-1 0,-1 1 0,0-1 0,1 1 0,-1-1 0,0 1 0,-1 0 0,1 0 0,0-1 0,-1 1 0,0 0 0,1 0 0,-1 0 0,0 0 0,-1 0 0,1-1 0,0 1 0,-1 0 0,0 0 0,1-1 0,-1 1 0,0 0 0,0-1 0,-1 1 0,1 0 0,-3 3 0,-2 0 0,1-1 0,-1 0 0,-1 0 0,1-1 0,0 0 0,-1 0 0,0 0 0,0-1 0,-12 4 0,-17 5 1,0-1 0,-1-2 0,-41 4-1,-124 7-166,-293 2-655,357-25 823,-217-30 0,212 4 242,128 25-51,1 0 0,0-1 0,0-1 1,0 0-1,1-1 0,-23-15 0,34 21-179,0-1 0,0 0-1,0 1 1,0-1 0,0 0-1,0 0 1,0 0 0,0 0-1,1-1 1,-1 1 0,1 0 0,0-1-1,-1 1 1,1-1 0,0 1-1,0-1 1,1 1 0,-1-1 0,1 0-1,-1 1 1,1-1 0,0 0-1,0 0 1,0 1 0,0-1-1,1-4 1,2 1-137,-1 0-1,1 0 1,0 0-1,0 0 1,1 1-1,-1 0 1,1-1-1,1 1 1,7-7-1,67-55-5789,-79 67 5906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8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2507 24575,'-44'-18'0,"37"16"0,0 0 0,0-1 0,0 1 0,0-2 0,0 1 0,1-1 0,-1 0 0,1 0 0,0-1 0,-8-8 0,13 13 0,1-1 0,0 1 0,-1-1 0,1 1 0,0 0 0,0-1 0,-1 1 0,1-1 0,0 1 0,0-1 0,0 1 0,0-1 0,0 1 0,-1-1 0,1 1 0,0 0 0,0-1 0,0 1 0,0-1 0,1 1 0,-1-1 0,0 1 0,0-1 0,0 1 0,0-1 0,0 1 0,1-1 0,-1 1 0,0-1 0,0 1 0,1 0 0,-1-1 0,0 1 0,0-1 0,1 1 0,-1 0 0,1-1 0,-1 1 0,0 0 0,1 0 0,-1-1 0,1 1 0,0 0 0,10-5 0,0 1 0,0 1 0,0 0 0,1 0 0,-1 1 0,1 1 0,-1 0 0,21 1 0,0-1 0,257-5 0,47-3 0,-297 6 0,54-11 0,-79 11 0,-1-1 0,1 0 0,-1-1 0,0 0 0,0-1 0,23-15 0,-23 11 0,-10 8 0,-6 9 0,1-2 0,-9 24 0,1 0 0,1 1 0,2 0 0,-4 31 0,4 0 0,1 65 0,6-125 0,0 26 0,0-1 0,2 1 0,6 31 0,-6-51 0,0 0 0,0 0 0,0 0 0,1 0 0,0 0 0,1-1 0,4 8 0,-6-11 0,1 0 0,-1 0 0,0-1 0,1 1 0,0-1 0,-1 0 0,1 0 0,0 0 0,0 0 0,0 0 0,0-1 0,1 1 0,-1-1 0,0 0 0,7 2 0,-5-3 0,-1 0 0,1 0 0,0 0 0,-1 0 0,1-1 0,0 0 0,-1 0 0,1 0 0,-1 0 0,0-1 0,1 1 0,-1-1 0,0 0 0,0-1 0,7-4 0,5-5 0,-1-1 0,19-19 0,-28 25 0,52-53 0,-28 27 0,2 1 0,50-38 0,-78 66 0,0 1 0,1 1 0,-1-1 0,1 0 0,0 1 0,0 0 0,0 1 0,0-1 0,0 1 0,0 0 0,1 0 0,9-1 0,-12 3 0,1-1 0,-1 1 0,0-1 0,0 1 0,0 0 0,0 0 0,1 0 0,-2 1 0,1-1 0,0 1 0,0 0 0,0 0 0,-1 0 0,1 0 0,-1 0 0,1 0 0,-1 1 0,0-1 0,0 1 0,0-1 0,2 6 0,5 8 0,-2 1 0,0 1 0,0-1 0,5 31 0,-6-25 0,16 43 0,-21-65 0,-1 0 0,0 0 0,0 0 0,1 0 0,-1 0 0,1 0 0,-1 0 0,1 0 0,-1-1 0,1 1 0,0 0 0,-1 0 0,1 0 0,0 0 0,-1-1 0,1 1 0,0 0 0,0-1 0,0 1 0,0-1 0,0 1 0,0-1 0,0 1 0,0-1 0,0 0 0,0 1 0,0-1 0,0 0 0,0 0 0,0 0 0,0 0 0,0 0 0,0 0 0,0 0 0,0 0 0,0 0 0,0 0 0,0-1 0,0 1 0,1-1 0,3-2 0,-1 0 0,1 0 0,-1 0 0,0-1 0,0 0 0,-1 0 0,6-6 0,104-155 0,4-5 0,-108 160 0,12-16 0,34-32 0,-49 52 0,0 1 0,0 0 0,1 0 0,-1 1 0,1-1 0,1 1 0,-1 1 0,0 0 0,1 0 0,0 0 0,9-2 0,-14 5 0,0 0 0,0 0 0,0 0 0,0 0 0,1 0 0,-1 1 0,0-1 0,0 1 0,0 0 0,0 0 0,0 0 0,0 0 0,-1 0 0,1 1 0,0-1 0,-1 1 0,1 0 0,-1 0 0,1 0 0,-1 0 0,0 0 0,0 0 0,0 1 0,0-1 0,0 1 0,2 4 0,3 6 0,0 1 0,-1 0 0,-1 0 0,4 18 0,-4-17 0,27 85 0,-32-99 0,0 0 0,0 0 0,1 0 0,-1 0 0,0 0 0,1 0 0,-1 0 0,1 0 0,-1 0 0,1 0 0,-1 0 0,1 0 0,0 0 0,0 0 0,-1-1 0,1 1 0,0 0 0,0-1 0,0 1 0,0 0 0,0-1 0,0 1 0,0-1 0,0 1 0,0-1 0,0 0 0,0 1 0,0-1 0,0 0 0,0 0 0,0 0 0,0 0 0,0 0 0,0 0 0,0 0 0,1 0 0,-1 0 0,0 0 0,0 0 0,0-1 0,0 1 0,0-1 0,0 1 0,1-1 0,5-4 0,-1 0 0,0 0 0,0-1 0,0 1 0,6-10 0,8-6 0,-6 8 0,1 0 0,0 2 0,29-17 0,-35 23 0,0 0 0,1 1 0,-1 1 0,1-1 0,0 2 0,-1-1 0,1 1 0,0 1 0,13-1 0,53 4 0,-42 0 0,-1-1 0,1-2 0,62-9 0,-87 8 0,0 0 0,0-1 0,-1 0 0,1 0 0,-1-1 0,0 0 0,0 0 0,0-1 0,0 0 0,-1-1 0,0 1 0,0-1 0,-1-1 0,1 1 0,-1-1 0,-1 0 0,1 0 0,-1-1 0,4-9 0,-7 13 0,0 0 0,0 0 0,-1 0 0,1 0 0,-1-1 0,0 1 0,-1-1 0,1 1 0,-1 0 0,0-1 0,0 1 0,0-1 0,0 1 0,-2-5 0,2 7 0,-1-1 0,0 1 0,0 0 0,0 0 0,0 0 0,0 1 0,0-1 0,0 0 0,0 0 0,-1 0 0,1 1 0,-1-1 0,0 1 0,1-1 0,-1 1 0,0 0 0,0 0 0,1-1 0,-1 1 0,0 1 0,0-1 0,-1 0 0,1 0 0,0 1 0,0-1 0,0 1 0,0 0 0,0-1 0,-1 1 0,-1 0 0,-5 1 0,-1 1 0,1-1 0,0 1 0,0 1 0,0 0 0,0 0 0,0 0 0,1 1 0,0 1 0,0 0 0,0 0 0,0 0 0,1 1 0,-1 0 0,2 0 0,-1 1 0,1 0 0,-6 8 0,6-8 0,1 0 0,0 1 0,1-1 0,0 1 0,0 0 0,0 0 0,1 1 0,-3 14 0,5-17 0,0-1 0,0 1 0,1-1 0,0 1 0,0-1 0,0 1 0,1-1 0,0 1 0,0-1 0,0 1 0,1-1 0,0 0 0,0 0 0,4 8 0,-1-5 0,0 0 0,1-1 0,-1 0 0,1 0 0,1-1 0,-1 0 0,1 0 0,10 7 0,1-2 0,1 0 0,34 14 0,24 2-67,1-3-1,156 26 1,558 33-946,-709-79 988,1-4 0,144-18 0,-209 15 23,0-1 0,0 0 0,-1-2-1,0 0 1,0-1 0,0-1 0,27-16 0,-39 19 2,1 1 0,-1-1 0,0 0 1,-1-1-1,1 1 0,-1-1 0,0 0 0,0-1 0,-1 1 0,0-1 0,0 0 0,-1 0 0,0 0 0,0 0 0,0 0 0,-1-1 0,0 1 0,-1-1 0,1 0 0,-1-12 0,-1 12 48,0 1-1,-1-1 0,0 0 0,-1 1 1,0-1-1,0 1 0,0 0 0,-1 0 0,0 0 1,-1 0-1,0 0 0,0 0 0,0 1 1,0 0-1,-1 0 0,0 0 0,-1 1 0,1-1 1,-1 1-1,0 0 0,0 1 0,-1 0 0,1 0 1,-1 0-1,-12-5 0,7 4-42,1 1 0,-1 0 0,0 0 0,-1 1 0,1 1-1,0 0 1,-1 0 0,1 1 0,-1 1 0,0 0 0,1 1 0,-1 1 0,1-1-1,-1 2 1,-14 4 0,22-4-5,0-1 0,0 1 0,0 0 0,1 0 0,-1 0 0,1 0 0,-1 1 0,1 0 0,0 0 0,1 0 0,-1 0 0,1 1 0,0 0 0,0-1 0,-4 10 0,-1 5 0,0 1 0,-8 38 0,12-43 0,3-8 0,-1-1 0,1 1 0,0-1 0,0 1 0,1-1 0,-1 1 0,2-1 0,-1 1 0,1-1 0,2 11 0,-2-13 0,0-1 0,1 0 0,0 0 0,-1 0 0,1 0 0,0-1 0,1 1 0,-1 0 0,0-1 0,1 0 0,-1 1 0,1-1 0,0 0 0,0 0 0,-1 0 0,1-1 0,1 1 0,-1-1 0,0 0 0,0 1 0,0-2 0,7 2 0,3 1 0,1-2 0,-1 1 0,1-2 0,0 0 0,0-1 0,-1 0 0,1-1 0,-1 0 0,1-1 0,-1-1 0,0 0 0,0-1 0,22-11 0,-7 0 0,0 0 0,-1-2 0,0-1 0,46-44 0,-30 18-212,-2-1-1,-2-3 1,-3-1 0,-1-2-1,-3-1 1,45-100-1,-29 36-485,-6-1 0,39-168 0,-37 80 169,-9-2 0,15-377 0,-50 480 529,-4 1 0,-23-133 0,22 210 0,-1 1 0,-10-31 0,1 31 0,15 26 0,0 0 0,-1 0 0,1 0 0,0 0 0,0 0 0,-1 0 0,1-1 0,0 1 0,0 0 0,-1 0 0,1 0 0,0 0 0,0 0 0,-1 0 0,1 0 0,0 1 0,0-1 0,-1 0 0,1 0 0,0 0 0,0 0 0,0 0 0,-1 0 0,1 0 0,0 0 0,0 1 0,-1-1 0,1 0 0,0 0 0,0 0 0,0 0 0,0 1 0,-1-1 0,1 0 0,0 0 0,0 1 0,0-1 0,0 0 0,0 0 0,0 0 0,0 1 0,0-1 0,0 0 0,-1 0 0,1 1 0,0-1 0,0 0 0,0 1 0,-1 9 0,-1-1 0,1 1 0,1 20 0,13 386 1,-1-121-29,-1 322-55,6 181-286,38-12-292,-29-577-1222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161 456 24575,'-9'-44'0,"-2"0"0,-2 0 0,-23-52 0,12 33 0,13 32 0,-34-83 0,33 95 0,13 41 0,89 470 0,119 332-716,-137-564-424,-48-169-5195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4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97 24575,'-3'-3'0,"0"0"0,0-1 0,1 0 0,-1 1 0,1-1 0,0 0 0,0 0 0,0 0 0,-2-9 0,3 11 0,1 1 0,0-1 0,-1 0 0,1 1 0,0-1 0,0 0 0,0 0 0,0 1 0,0-1 0,0 0 0,0 1 0,1-1 0,-1 0 0,1 1 0,-1-1 0,1 0 0,0 1 0,0-1 0,-1 1 0,1-1 0,0 1 0,0-1 0,0 1 0,1 0 0,-1 0 0,0-1 0,2 0 0,-2 1 0,-1 1 0,1-1 0,0 1 0,0-1 0,0 1 0,0 0 0,0-1 0,-1 1 0,1 0 0,0-1 0,0 1 0,0 0 0,0 0 0,0 0 0,0 0 0,0 0 0,0 0 0,0 0 0,0 0 0,0 1 0,0-1 0,0 0 0,-1 0 0,1 1 0,0-1 0,0 0 0,0 1 0,0-1 0,-1 1 0,1 0 0,0-1 0,0 1 0,-1-1 0,1 1 0,0 0 0,-1 0 0,2 1 0,0 2 0,1 0 0,-1 1 0,0-1 0,0 1 0,0-1 0,2 9 0,3 22 0,-1 1 0,-1 0 0,-1 63 0,-15 111 0,10-189 0,-2 12 0,1-13 0,0 0 0,2 1 0,2 27 0,-2-46 0,0-1 0,0 1 0,1-1 0,-1 1 0,0-1 0,1 1 0,-1-1 0,1 1 0,0-1 0,-1 1 0,1-1 0,0 0 0,0 1 0,0-1 0,0 0 0,2 2 0,-3-3 0,1 1 0,0-1 0,0 0 0,-1 0 0,1 0 0,0 0 0,-1 1 0,1-1 0,0 0 0,0 0 0,-1 0 0,1 0 0,0-1 0,0 1 0,-1 0 0,1 0 0,0 0 0,-1-1 0,1 1 0,0 0 0,-1-1 0,1 1 0,0 0 0,0-1 0,3-3 0,1 0 0,-1 0 0,0 0 0,-1 0 0,1 0 0,-1-1 0,5-6 0,9-24 0,0-1 0,16-53 0,-24 61 0,0 1 0,2 0 0,1 0 0,2 1 0,30-46 0,-40 68 0,0-1 0,0 1 0,0 0 0,1 0 0,-1 1 0,1-1 0,0 1 0,0 0 0,0 0 0,11-4 0,-14 6 0,0 1 0,1-1 0,-1 1 0,0 0 0,1 0 0,-1 0 0,0 0 0,1 0 0,-1 0 0,0 0 0,1 1 0,-1-1 0,0 1 0,0 0 0,1-1 0,-1 1 0,0 0 0,0 1 0,0-1 0,0 0 0,0 0 0,0 1 0,-1-1 0,1 1 0,0 0 0,-1-1 0,1 1 0,-1 0 0,2 3 0,7 13 0,-1 0 0,-1 1 0,-1-1 0,0 2 0,-2-1 0,0 1 0,2 24 0,4 7 0,82 292-1365,-73-284-5461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49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1 261 24575,'0'-45'0,"0"30"0,0 23 0,-1 77 0,4 117 0,5-157 0,-8-45 0,0 1 0,0-1 0,0 1 0,0-1 0,0 1 0,0-1 0,1 1 0,-1-1 0,0 1 0,0-1 0,0 1 0,1-1 0,-1 1 0,0-1 0,1 0 0,-1 1 0,0-1 0,1 1 0,-1-1 0,0 0 0,1 1 0,-1-1 0,1 0 0,-1 0 0,0 1 0,1-1 0,-1 0 0,1 0 0,-1 0 0,1 1 0,-1-1 0,1 0 0,-1 0 0,1 0 0,-1 0 0,1 0 0,-1 0 0,1 0 0,-1 0 0,1 0 0,-1 0 0,1 0 0,-1-1 0,1 1 0,0 0 0,15-20 0,19-44 0,-28 48 0,1 1 0,0 0 0,1 0 0,0 1 0,2 0 0,-1 1 0,15-14 0,-23 25 0,0 0 0,1 0 0,-1 0 0,0 1 0,1-1 0,-1 1 0,1 0 0,-1 0 0,1-1 0,0 2 0,-1-1 0,1 0 0,0 0 0,5 0 0,-6 2 0,0-1 0,0 0 0,0 1 0,1-1 0,-1 1 0,0 0 0,0-1 0,0 1 0,-1 0 0,1 0 0,0 0 0,0 1 0,0-1 0,-1 0 0,4 3 0,2 6 0,1 0 0,-2 1 0,1-1 0,-1 1 0,8 20 0,8 14 0,-15-36 0,0 0 0,1-1 0,0 0 0,0 0 0,1-1 0,0 0 0,0-1 0,0 0 0,1 0 0,0-1 0,0 0 0,1-1 0,-1 0 0,20 4 0,-20-5 0,-1-2 0,0 1 0,1-1 0,-1-1 0,0 1 0,1-2 0,-1 1 0,1-1 0,-1-1 0,0 1 0,0-2 0,1 1 0,-2-1 0,1-1 0,0 1 0,-1-2 0,1 1 0,7-7 0,-2-1 0,-1-1 0,0 0 0,-2-1 0,1-1 0,-2 1 0,0-2 0,0 0 0,-2 0 0,0 0 0,-1-1 0,0 0 0,-2-1 0,0 1 0,0-1 0,-2 0 0,2-30 0,-5 41 0,0 0 0,0 0 0,0 0 0,-1 0 0,0 0 0,-4-13 0,4 19 0,1-1 0,-1 1 0,1-1 0,-1 1 0,0-1 0,0 1 0,1 0 0,-1-1 0,0 1 0,0 0 0,0 0 0,0-1 0,-1 1 0,1 0 0,0 0 0,0 0 0,-1 1 0,1-1 0,0 0 0,-1 0 0,1 1 0,-1-1 0,1 1 0,-1-1 0,1 1 0,-1-1 0,1 1 0,-1 0 0,0 0 0,1 0 0,-1 0 0,1 0 0,-1 0 0,-2 1 0,0 0 0,1 1 0,-1-1 0,0 1 0,0 0 0,1 0 0,-1 1 0,1-1 0,0 1 0,0-1 0,0 1 0,0 0 0,0 0 0,1 1 0,-1-1 0,1 0 0,0 1 0,0-1 0,-2 5 0,-4 9 0,1 0 0,-8 31 0,11-30 0,0 0 0,1 0 0,1 0 0,1 0 0,0 0 0,1 0 0,4 26 0,-3-37 0,0 0 0,1 0 0,0-1 0,1 1 0,-1 0 0,1-1 0,0 0 0,1 1 0,7 9 0,-8-13 0,0 1 0,0-1 0,1 0 0,-1 0 0,1-1 0,0 1 0,0-1 0,0 1 0,0-1 0,0 0 0,0-1 0,0 1 0,1-1 0,-1 0 0,1 0 0,5 1 0,-2-2 0,-1 0 0,0-1 0,0 1 0,0-1 0,1 0 0,-1-1 0,0 0 0,0 0 0,-1 0 0,1-1 0,0 0 0,-1-1 0,0 1 0,0-1 0,0 0 0,0-1 0,0 1 0,-1-1 0,0 0 0,0-1 0,6-8 0,-6 7 0,1 0 0,-2-1 0,1 0 0,-1 0 0,0 0 0,-1 0 0,1 0 0,-2-1 0,1 0 0,-1 1 0,-1-1 0,0 0 0,0 0 0,0 0 0,-1 0 0,-1 0 0,-1-12 0,-1 10 0,0 1 0,-1-1 0,0 1 0,-1-1 0,0 1 0,0 1 0,-1-1 0,0 1 0,-1 0 0,0 0 0,-1 1 0,0 0 0,0 0 0,-11-7 0,-3-1 0,0 1 0,-1 2 0,-1 0 0,0 2 0,-28-10 0,-137-33-1365,-7 16-5461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2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56 248 24575,'-1'-2'0,"0"-1"0,0 0 0,0 0 0,-1 1 0,1-1 0,-1 0 0,0 1 0,1 0 0,-1-1 0,0 1 0,0 0 0,-1 0 0,1 0 0,-5-3 0,-16-19 0,23 23 0,0 1 0,-1-1 0,1 1 0,0-1 0,0 0 0,0 1 0,-1-1 0,1 0 0,0 1 0,0-1 0,0 0 0,0 1 0,0-1 0,0 0 0,0 1 0,0-1 0,0 0 0,1 1 0,-1-1 0,0 0 0,0 1 0,0-1 0,1 0 0,-1 1 0,0-1 0,1 1 0,-1-1 0,1 1 0,-1-1 0,1 1 0,-1-1 0,1 1 0,0-1 0,25-10 0,11 4 0,0 2 0,0 2 0,69 1 0,-45 3 0,790 0-800,466-9-733,-472-25 777,-5-30 0,-191 31 4601,-622 31-3845,-15 1 0,1-1 0,0 2 0,24 3 0,-34-3 0,-1-1 0,1 1 0,0 0 0,-1 0 0,1 0 0,0 0 0,-1 0 0,0 1 0,1-1 0,-1 1 0,0-1 0,1 1 0,-1 0 0,0 0 0,0 0 0,-1 0 0,1 1 0,0-1 0,-1 0 0,1 1 0,-1-1 0,0 1 0,2 2 0,2 18 0,-1 0 0,-1 0 0,-1 0 0,-1 0 0,-3 39 0,1-10 0,62 796 0,-16-392 0,-18 151 0,-59 0 0,-108 1655-1063,144-1334 2126,-4-922-1063,1 0 0,-2 0 0,1 0 0,-1 0 0,0-1 0,0 1 0,0 0 0,-1-1 0,0 1 0,0 0 0,-1-1 0,1 0 0,-1 0 0,0 0 0,0 0 0,-1 0 0,0 0 0,0-1 0,0 0 0,-8 7 0,0-2 0,-1-1 0,1 0 0,-1-1 0,0 0 0,-1-1 0,0-1 0,-27 8 0,-7-3 0,-52 4 0,-38 7 0,56-4 0,-1-3 0,-116 3 0,-171-16 0,207-3 0,-275 4 0,-305-5 0,641-2 0,0-4 0,-102-23 0,-92-26 0,208 43 0,-168-7 0,-91 23 0,160 2 0,109-2 0,-123-2 0,194 1-105,1-1 0,-1 0 0,0 0 0,1 0 0,-1-1 0,1 0 0,0 0 0,-1 0 0,1-1 0,0 0 0,0-1 0,-6-4 0,-21-21-6721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24575,'0'1'0,"1"0"0,-1 0 0,1-1 0,-1 1 0,0 0 0,1-1 0,-1 1 0,1-1 0,0 1 0,-1-1 0,1 1 0,-1-1 0,1 1 0,0-1 0,-1 1 0,1-1 0,0 0 0,0 1 0,-1-1 0,1 0 0,0 0 0,0 1 0,-1-1 0,3 0 0,24 4 0,-22-3 0,303 32 0,165 9 0,-326-30 0,466 20 0,-73-6 0,164 2 7,-3-25-70,-568-4 16,404 21-508,-396-6 574,251 60-1,-319-56 138,0-3-1,0-4 0,122 4 0,-180-15-261,-9 0-34,0-1 1,1 2-1,-1-1 0,0 1 0,0 0 0,1 0 0,-1 0 0,10 5 0,-2 5-6686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24575,'-97'0'0,"169"0"0,414 14 0,776 92-774,-624-14 774,69 6 0,-66-71 0,-2-30 0,-407 1 0,205-2 0,-406 4 94,-30-1-293,-14 1-932,-22 0-5050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4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24575,'63'4'0,"-1"2"0,0 3 0,65 19 0,53 8 0,506 28-450,6-46-307,6 0 544,91 33-1242,273 11 1562,-133-72-391,-874 3 284,-54 7 3,-1 0-1,0 0 0,0 0 1,1 0-1,-1 0 1,0 0-1,0 0 1,1 0-1,-1-1 1,0 1-1,0 0 1,1 0-1,-1 0 1,0 0-1,0 0 1,1 0-1,-1-1 0,0 1 1,0 0-1,0 0 1,1 0-1,-1-1 1,0 1-1,0 0 1,0 0-1,0-1 1,0 1-1,1 0 1,-1 0-1,0-1 1,0 1-1,0 0 1,0 0-1,0-1 0,0 1 1,0 0-1,0 0 1,0-1-1,0 1 1,0 0-1,0-1 1,0 1-1,0 0 1,0 0-1,0-1 1,0 1-1,-1 0 1,1 0-1,0-1 0,0 1 1,0 0-1,0 0 1,0 0-1,-1-1 1,1 1-1,0 0 1,0 0-1,0 0 1,-1-1-1,1 1 1,0 0-1,0 0 1,-1 0-1,1 0 1,0 0-1,0 0 0,-1 0 1,1-1-1,-1 1 1,-9-4 155,0 0-1,0 0 1,-1 1 0,0 0 0,-20-3-1,5 1 42,-150-31-104,93 19-6647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5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58 24575,'0'-5'0,"-1"1"0,1-1 0,-1 1 0,0-1 0,0 1 0,-1-1 0,-3-7 0,5 11 0,0 0 0,0 1 0,-1-1 0,1 0 0,0 1 0,-1-1 0,1 0 0,0 1 0,-1-1 0,1 0 0,-1 1 0,1-1 0,-1 1 0,0-1 0,1 1 0,-1-1 0,0 1 0,1 0 0,-1-1 0,0 1 0,1 0 0,-1-1 0,0 1 0,1 0 0,-1 0 0,0 0 0,0-1 0,0 1 0,1 0 0,-1 0 0,0 0 0,0 0 0,1 1 0,-1-1 0,0 0 0,0 0 0,1 0 0,-1 1 0,0-1 0,0 0 0,1 0 0,-1 1 0,0-1 0,1 1 0,-1-1 0,1 1 0,-1-1 0,0 1 0,0 0 0,-9 11 0,0 0 0,0 1 0,1 0 0,1 0 0,-11 24 0,-2 2 0,-40 70 0,60-107 0,0 1 0,0-1 0,0 0 0,0 0 0,0 1 0,0-1 0,0 1 0,1-1 0,-1 1 0,1-1 0,0 1 0,0-1 0,0 1 0,0-1 0,0 1 0,1 2 0,0-3 0,0-1 0,1 1 0,-1-1 0,0 0 0,0 1 0,1-1 0,-1 0 0,1 0 0,-1 0 0,1 0 0,0 0 0,-1 0 0,1-1 0,0 1 0,0 0 0,-1-1 0,1 0 0,0 1 0,0-1 0,0 0 0,3 0 0,38 3 0,0-2 0,49-5 0,47 0 0,-85 8 0,-27-2 0,1-1 0,34-2 0,-59 0 0,0 1 0,0 0 0,-1-1 0,1 0 0,0 0 0,0 0 0,0 0 0,-1 0 0,1 0 0,0-1 0,-1 1 0,0-1 0,1 0 0,-1 0 0,0 0 0,0 0 0,0 0 0,0 0 0,0-1 0,0 1 0,-1-1 0,1 1 0,-1-1 0,0 1 0,1-1 0,0-4 0,-1 2 0,0 0 0,0 0 0,0 0 0,-1 0 0,0 0 0,0 0 0,0-1 0,-1 1 0,1 0 0,-1 0 0,0 0 0,-1 0 0,-2-7 0,4 11 0,-1-1 0,0 1 0,1 0 0,-1 0 0,0-1 0,1 1 0,-1 0 0,0 0 0,0 0 0,0 0 0,0 0 0,0 0 0,-1-1 0,1 2 0,1 0 0,0 0 0,-1 0 0,1-1 0,-1 1 0,1 0 0,-1 0 0,1 0 0,0 0 0,-1 0 0,1 0 0,-1 0 0,1 0 0,-1 0 0,1 1 0,0-1 0,-1 0 0,1 0 0,-1 0 0,1 0 0,0 0 0,-1 1 0,1-1 0,0 0 0,-1 0 0,1 1 0,-1 0 0,-1 1 0,0 0 0,1 1 0,-1 0 0,0 0 0,1-1 0,0 1 0,0 0 0,-1 0 0,2 0 0,-2 4 0,-6 40 0,2-1 0,-1 61 0,9 96 0,-1-184-273,0 1 0,1-1 0,1 1 0,6 19 0,4-6-6553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6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1 24575,'-4'0'0,"-1"0"0,1 0 0,0 0 0,0 1 0,-1 0 0,1 0 0,0 0 0,0 0 0,0 1 0,0-1 0,0 1 0,1 0 0,-1 0 0,0 1 0,-5 4 0,5-3 0,1 0 0,-1 1 0,1-1 0,0 1 0,1-1 0,-1 1 0,1 0 0,0 0 0,0 0 0,0 1 0,1-1 0,-1 7 0,-1-2 0,-2 23 0,-2 0 0,-2 0 0,-1-1 0,-1 0 0,-17 31 0,6-26 0,12-23 0,2 1 0,-11 23 0,18-37 0,0 1 0,1-1 0,-1 1 0,1 0 0,-1-1 0,1 1 0,-1 0 0,1 0 0,0-1 0,0 1 0,0 0 0,0 0 0,0 0 0,0-1 0,1 1 0,-1 0 0,1-1 0,-1 1 0,1 0 0,-1-1 0,1 1 0,0 0 0,0-1 0,0 1 0,0-1 0,0 0 0,0 1 0,0-1 0,0 0 0,1 1 0,-1-1 0,1 0 0,-1 0 0,0 0 0,1 0 0,0-1 0,-1 1 0,1 0 0,0-1 0,2 2 0,8 1 0,-1-1 0,1 0 0,0 0 0,22 0 0,-28-2 0,53 1 0,82-8 0,-135 7 0,1-1 0,-1-1 0,1 1 0,-1-1 0,1 0 0,-1-1 0,0 1 0,8-6 0,-11 6 0,-1 0 0,1 0 0,-1 0 0,1 0 0,-1-1 0,0 1 0,0-1 0,0 1 0,0-1 0,0 0 0,-1 0 0,1 0 0,-1 0 0,0 0 0,0 0 0,0 0 0,0-1 0,0-4 0,0-6 0,0 0 0,-2 0 0,1 0 0,-2 0 0,0 0 0,-1 1 0,-7-26 0,2 28 0,1 19 0,0 28 0,6-30 0,-12 63-114,-14 89 357,24-126-617,0-1 1,3 0-1,2 33 1,6-13-6453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6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21 24575,'-2'-2'0,"0"1"0,1-1 0,-1 0 0,0 1 0,0-1 0,0 1 0,0-1 0,0 1 0,0 0 0,0 0 0,0 0 0,0 0 0,-1 1 0,1-1 0,0 0 0,-1 1 0,1 0 0,-4-1 0,4 2 0,0-1 0,1 1 0,-1-1 0,0 1 0,0 0 0,1 0 0,-1-1 0,0 1 0,1 1 0,-1-1 0,1 0 0,-1 0 0,1 0 0,0 1 0,-1-1 0,1 1 0,0-1 0,-1 3 0,-3 5 0,0 0 0,1 1 0,0 0 0,1 0 0,0 0 0,-2 19 0,2-5 0,-1 0 0,-2-1 0,0 1 0,-1-1 0,-1 0 0,-1 0 0,-1-1 0,-22 34 0,29-52 0,-13 26 0,16-29 0,0-1 0,-1 1 0,1 0 0,0 0 0,0-1 0,0 1 0,0 0 0,0 0 0,0 0 0,1-1 0,-1 1 0,0 0 0,0 0 0,1-1 0,-1 1 0,0 0 0,1-1 0,-1 1 0,0 0 0,1-1 0,-1 1 0,1 0 0,-1-1 0,1 1 0,-1-1 0,1 1 0,0-1 0,-1 1 0,1-1 0,0 0 0,-1 1 0,1-1 0,0 0 0,0 1 0,-1-1 0,1 0 0,0 0 0,0 0 0,0 0 0,22 4 0,0-1 0,0-1 0,1-1 0,-1-1 0,25-4 0,4 1 0,12 1-1365,-7 1-5461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56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85 202 24575,'0'-14'0,"-10"-18"0,-2-9 0,0-6 0,-2 4 0,2 19 0,1 23 0,5 31 0,1 32 0,3 39 0,2 35 0,0 17 0,5 6 0,1 4 0,1-17 0,-2-33-8191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3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97 103 24575,'-19'-14'0,"-15"-4"0,-2-5 0,29 3 0,47 4 0,50 5 0,37 13 0,12 7 0,-5 11 0,-25 2-8191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02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2 214 24575,'0'367'0,"-1"-492"0,3-176 0,-1 290 0,0 1 0,0 0 0,1 0 0,0 0 0,1 0 0,0 1 0,0-1 0,1 1 0,8-14 0,-10 20 0,0 0 0,0 0 0,1 0 0,-1 0 0,1 0 0,-1 1 0,1-1 0,0 1 0,0 0 0,0 0 0,1 0 0,-1 0 0,0 1 0,1-1 0,-1 1 0,1 0 0,0 0 0,-1 0 0,1 0 0,0 0 0,-1 1 0,1 0 0,0 0 0,0 0 0,-1 0 0,1 1 0,0-1 0,3 2 0,2 1 0,0 0 0,0 1 0,0 0 0,-1 0 0,0 1 0,0 0 0,0 1 0,-1 0 0,0 0 0,0 0 0,0 1 0,-1 0 0,0 0 0,0 1 0,7 11 0,8 17 0,-1 1 0,18 45 0,-30-64 0,17 42 0,-9-20 0,2 0 0,1-1 0,2-1 0,30 41 0,-50-76 0,1-1 0,0 1 0,0-1 0,0 1 0,0-1 0,1 0 0,-1 1 0,1-1 0,-1 0 0,1-1 0,0 1 0,0 0 0,-1-1 0,1 0 0,0 0 0,1 1 0,-1-2 0,0 1 0,0 0 0,0-1 0,0 1 0,1-1 0,-1 0 0,4 0 0,-3-2 0,0 0 0,0 1 0,-1-1 0,1-1 0,0 1 0,-1-1 0,0 1 0,0-1 0,1 0 0,-2 0 0,1 0 0,0 0 0,-1-1 0,1 1 0,-1-1 0,0 0 0,0 1 0,1-5 0,10-26 0,-1-1 0,-2 0 0,-1-1 0,-2 0 0,3-43 0,-5 39 0,1 0 0,2 0 0,23-67 0,-30 103 8,1 1 1,-1 0-1,1 0 0,-1 0 0,1 0 1,0 0-1,0 1 0,0-1 0,4-3 1,-5 6-75,0-1 0,0 0 0,0 0 0,1 1 1,-1-1-1,0 1 0,1-1 0,-1 1 0,0 0 1,1-1-1,-1 1 0,0 0 0,1 0 0,-1 0 1,1 0-1,-1 0 0,0 0 0,1 0 0,-1 1 1,1-1-1,1 1 0,27 14-6760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03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73 314 24575,'-1'-1'0,"0"0"0,1 0 0,-1 0 0,0 0 0,0 0 0,0 0 0,0 1 0,0-1 0,-1 0 0,1 1 0,0-1 0,0 1 0,0-1 0,-1 1 0,1 0 0,0-1 0,0 1 0,-1 0 0,1 0 0,0 0 0,0 0 0,-1 0 0,1 0 0,0 0 0,-1 0 0,1 1 0,0-1 0,0 0 0,-1 1 0,1-1 0,0 1 0,0 0 0,0-1 0,0 1 0,0 0 0,0-1 0,0 1 0,0 0 0,0 0 0,0 0 0,0 0 0,0 0 0,1 0 0,-1 0 0,0 0 0,0 2 0,-2 1 0,0 1 0,1 0 0,0 1 0,-1-1 0,2 0 0,-1 1 0,0-1 0,1 0 0,0 8 0,0 1 0,1 0 0,0-1 0,2 1 0,-1 0 0,2 0 0,0 0 0,6 18 0,-9-31 0,1 1 0,-1-1 0,1 1 0,0-1 0,-1 1 0,1-1 0,0 1 0,0-1 0,0 0 0,0 0 0,0 1 0,0-1 0,1 0 0,-1 0 0,0 0 0,1 0 0,-1 0 0,0 0 0,1-1 0,1 2 0,-2-2 0,0 0 0,1 0 0,-1 0 0,0 0 0,1 0 0,-1-1 0,0 1 0,0 0 0,0-1 0,1 1 0,-1-1 0,0 1 0,0-1 0,0 0 0,0 1 0,0-1 0,0 0 0,0 0 0,2-1 0,2-5 0,1 1 0,-1-1 0,-1 0 0,1 0 0,-1 0 0,5-13 0,12-41 0,-12 34 0,17-38 0,-23 58 0,1 1 0,0-1 0,0 1 0,0 0 0,1 0 0,0 1 0,0-1 0,0 1 0,1 0 0,9-6 0,-14 10 0,1-1 0,-1 1 0,1 0 0,0 0 0,0 1 0,0-1 0,0 0 0,-1 1 0,1-1 0,0 1 0,0 0 0,0-1 0,0 1 0,0 0 0,0 0 0,0 0 0,0 1 0,0-1 0,0 0 0,0 1 0,0-1 0,0 1 0,0 0 0,0-1 0,-1 1 0,1 0 0,0 0 0,0 0 0,-1 0 0,1 1 0,-1-1 0,1 0 0,-1 1 0,0-1 0,1 1 0,-1-1 0,0 1 0,0 0 0,1 2 0,4 8 0,0-1 0,-1 1 0,0 0 0,4 23 0,-4-16 0,1 1 0,1-1 0,0-1 0,1 1 0,13 20 0,-15-30 0,0-1 0,1 0 0,0 0 0,0 0 0,0-1 0,1 0 0,0-1 0,1 0 0,-1 0 0,1 0 0,0-1 0,11 4 0,-9-5 0,0 0 0,0-1 0,0-1 0,0 0 0,0 0 0,1-1 0,-1 0 0,1-1 0,-1 0 0,0-1 0,1 0 0,-1-1 0,0-1 0,20-6 0,-21 6 0,0-1 0,-1-1 0,1 1 0,-1-2 0,0 1 0,-1-1 0,1-1 0,-1 1 0,-1-1 0,1-1 0,-1 1 0,0-1 0,-1-1 0,0 1 0,0-1 0,6-12 0,-5 2 0,0 0 0,-1 0 0,0-1 0,-2 0 0,3-34 0,-5 41 0,-2 0 0,0-1 0,0 1 0,-1-1 0,-1 1 0,0 0 0,-1 0 0,0 0 0,-8-19 0,8 26 0,0 0 0,-1 0 0,0 0 0,0 0 0,0 1 0,-9-9 0,12 13 0,0 0 0,0 0 0,0 0 0,-1 0 0,1 0 0,0 0 0,-1 0 0,1 0 0,0 1 0,-1-1 0,1 0 0,-1 1 0,1-1 0,-1 1 0,1 0 0,-1-1 0,0 1 0,1 0 0,-1 0 0,1 0 0,-1 0 0,1 0 0,-1 1 0,0-1 0,1 0 0,-1 1 0,1-1 0,-1 1 0,1-1 0,-1 1 0,1 0 0,0 0 0,-1-1 0,1 1 0,-2 2 0,0 0 0,0 0 0,1 1 0,-1-1 0,1 1 0,0 0 0,0-1 0,0 1 0,0 0 0,1 0 0,-2 5 0,-7 47 0,6-27 0,1-1 0,1 1 0,2-1 0,1 1 0,1-1 0,2 1 0,0-1 0,16 49 0,-15-63 0,0 0 0,1-1 0,1 1 0,0-2 0,0 1 0,1-1 0,1 0 0,0 0 0,1-1 0,0-1 0,1 1 0,0-2 0,1 0 0,0 0 0,0-1 0,0 0 0,1-1 0,1 0 0,13 4 0,-9-5 0,0-1 0,0-1 0,1-1 0,0 0 0,0-2 0,-1 0 0,1-1 0,0 0 0,0-2 0,0 0 0,0-1 0,-1-1 0,0-1 0,0-1 0,0 0 0,19-10 0,-21 8 0,0 0 0,-2-1 0,1-1 0,-1 0 0,0-1 0,-1-1 0,0 0 0,-1 0 0,-1-1 0,0-1 0,0 0 0,-1 0 0,-1-1 0,-1-1 0,0 1 0,-1-1 0,8-28 0,-8 17 0,-2 0 0,0-1 0,-2 0 0,-2 0 0,-2-46 0,0 56 0,-1 1 0,-1-1 0,0 0 0,-2 1 0,0 0 0,-1 0 0,0 0 0,-1 1 0,-17-27 0,22 40 0,0 0 0,0 0 0,-1 0 0,1 0 0,-1 1 0,0-1 0,-4-2 0,6 4 0,0 1 0,1-1 0,-1 1 0,0-1 0,0 1 0,0-1 0,0 1 0,0 0 0,0 0 0,0-1 0,0 1 0,0 0 0,0 0 0,0 0 0,0 0 0,0 0 0,0 0 0,0 1 0,-2-1 0,1 2 0,0 0 0,-1 0 0,1 0 0,0 0 0,0 0 0,0 0 0,1 1 0,-1-1 0,0 1 0,1-1 0,0 1 0,-1-1 0,1 1 0,0 0 0,1 0 0,-1 0 0,0-1 0,0 6 0,-4 22 0,1 1 0,2-1 0,1 1 0,1 0 0,2-1 0,1 1 0,1-1 0,13 47 0,-3-27 0,2-1 0,2 0 0,2-1 0,35 58 0,-5-30-1365,-7-21-5461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04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1 207 24575,'0'507'0,"0"-532"0,0-79 0,15-119 0,-9 174 0,0 2 0,1 1 0,3 0 0,17-53 0,-24 93 0,-1-1 0,1 1 0,1 0 0,-1 0 0,1 0 0,0 0 0,0 0 0,6-5 0,-9 10 0,1-1 0,0 1 0,-1 0 0,1 0 0,0-1 0,0 1 0,-1 0 0,1 0 0,0 1 0,0-1 0,0 0 0,0 1 0,0-1 0,0 1 0,1 0 0,-1-1 0,0 1 0,0 0 0,0 0 0,0 1 0,0-1 0,0 0 0,0 1 0,0-1 0,0 1 0,0-1 0,0 1 0,0 0 0,3 2 0,4 4 0,0 0 0,-1 1 0,0 0 0,-1 1 0,1-1 0,-2 1 0,1 1 0,-1-1 0,7 18 0,80 178 0,-63-133 0,55 98 0,-80-160 0,2 0 0,-1-1 0,1 1 0,1-2 0,-1 1 0,2-1 0,-1 0 0,11 7 0,-16-13 0,0 0 0,-1-1 0,1 1 0,0-1 0,0 0 0,0 0 0,0 0 0,0 0 0,0-1 0,0 1 0,0-1 0,0 0 0,0 0 0,0 0 0,1 0 0,-1 0 0,0-1 0,0 1 0,0-1 0,0 0 0,0 0 0,0 0 0,0 0 0,-1-1 0,1 1 0,0-1 0,-1 1 0,1-1 0,-1 0 0,1 0 0,-1 0 0,0-1 0,3-3 0,6-7 0,-2 0 0,1-1 0,-2 0 0,0-1 0,-1 1 0,0-1 0,-1-1 0,-1 1 0,0-1 0,2-20 0,3-23 0,3-83 0,-9-41 0,-6 224-1365,1 12-5461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05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1 585 24575,'0'-24'0,"-1"8"0,1 0 0,1 0 0,0 0 0,1 0 0,6-23 0,-8 39 0,0 0 0,0-1 0,0 1 0,0 0 0,0-1 0,0 1 0,0 0 0,0 0 0,0-1 0,0 1 0,0 0 0,0-1 0,1 1 0,-1 0 0,0 0 0,0-1 0,0 1 0,0 0 0,0 0 0,0-1 0,1 1 0,-1 0 0,0 0 0,0-1 0,0 1 0,1 0 0,-1 0 0,0 0 0,0 0 0,1-1 0,-1 1 0,0 0 0,0 0 0,1 0 0,-1 0 0,0 0 0,0 0 0,1 0 0,-1 0 0,0 0 0,1 0 0,-1 0 0,1 0 0,4 14 0,-1 27 0,-4-30 0,1 1 0,0 0 0,1-1 0,5 19 0,-6-27 0,0-1 0,0 1 0,0-1 0,0 1 0,1-1 0,-1 1 0,0-1 0,1 0 0,0 0 0,-1 0 0,1 0 0,0 0 0,0 0 0,0-1 0,0 1 0,1 0 0,-1-1 0,0 0 0,1 0 0,-1 1 0,1-1 0,-1-1 0,1 1 0,-1 0 0,1-1 0,0 1 0,3-1 0,-1 0 0,1 0 0,-1-1 0,0 0 0,1 0 0,-1-1 0,0 1 0,0-1 0,0 0 0,0-1 0,0 1 0,0-1 0,-1 0 0,9-6 0,5-7 0,31-33 0,-30 29 0,14-17 0,-22 24 0,-1 1 0,2 0 0,0 1 0,0 0 0,1 1 0,21-13 0,-33 22 0,1 1 0,-1-1 0,1 1 0,0-1 0,0 1 0,-1 0 0,1 0 0,0 0 0,0 0 0,-1 0 0,1 0 0,0 0 0,0 0 0,-1 1 0,1-1 0,0 1 0,-1-1 0,1 1 0,-1-1 0,1 1 0,0 0 0,-1 0 0,0 0 0,1 0 0,-1 0 0,1 0 0,-1 1 0,0-1 0,2 3 0,3 4 0,1 0 0,-2 1 0,10 17 0,-10-14 0,7 10 0,1 0 0,1 0 0,0-1 0,33 35 0,-42-50 0,1-1 0,-1 0 0,1-1 0,0 0 0,0 1 0,1-2 0,-1 1 0,1-1 0,0 0 0,0 0 0,0-1 0,0 0 0,0 0 0,1-1 0,-1 0 0,0 0 0,1-1 0,-1 0 0,1 0 0,-1-1 0,11-1 0,-8-1 0,0 0 0,-1-1 0,1 0 0,-1 0 0,0-1 0,0 0 0,-1 0 0,1-1 0,-1-1 0,0 1 0,-1-1 0,0 0 0,0-1 0,-1 0 0,1 0 0,-2 0 0,9-16 0,-4 5 0,0-1 0,-2-1 0,0 0 0,-1 0 0,-2 0 0,0-1 0,2-24 0,3-73 0,-10 104 0,0 0 0,-1 0 0,-1 0 0,0 0 0,-8-26 0,10 39 0,-1 0 0,0 1 0,1-1 0,-1 0 0,0 0 0,0 0 0,0 1 0,-1-1 0,1 1 0,0-1 0,-2-1 0,2 3 0,1-1 0,-1 1 0,1 0 0,-1-1 0,0 1 0,1 0 0,-1 0 0,0-1 0,1 1 0,-1 0 0,0 0 0,1 0 0,-1 0 0,0 0 0,1 0 0,-1 0 0,0 0 0,1 0 0,-1 0 0,0 0 0,1 0 0,-2 1 0,0 1 0,-1-1 0,1 1 0,0 0 0,0 0 0,0 0 0,0 0 0,0 0 0,0 0 0,0 1 0,1-1 0,-1 0 0,1 1 0,0 0 0,-2 3 0,-6 17 0,2 1 0,0 0 0,1 0 0,-3 35 0,1 102 0,8-139 0,2 0 0,0 1 0,1-1 0,1 0 0,1-1 0,10 26 0,-13-39 0,2 0 0,-1-1 0,1 1 0,0-1 0,1 0 0,-1 0 0,1 0 0,1-1 0,-1 1 0,1-2 0,0 1 0,1 0 0,-1-1 0,1 0 0,0-1 0,1 0 0,-1 0 0,1 0 0,12 4 0,-8-6 0,0 0 0,0 0 0,1-1 0,-1-1 0,0 0 0,1 0 0,-1-1 0,0-1 0,0 0 0,0-1 0,0 0 0,0-1 0,0 0 0,-1-1 0,0 0 0,0-1 0,13-9 0,1-2 0,0-1 0,-2-1 0,0-1 0,-1-1 0,-2-1 0,19-25 0,-21 24 0,-2-2 0,0 0 0,-2 0 0,0-1 0,-2-1 0,12-38 0,-20 52 0,0 0 0,-1 0 0,-1 0 0,0-1 0,-1 1 0,0-1 0,-1 1 0,0-1 0,-1 1 0,-1-1 0,0 1 0,-1 0 0,0 0 0,-1 0 0,-11-24 0,12 31 0,-1 0 0,1 0 0,-1 1 0,0-1 0,-1 1 0,1 0 0,-6-5 0,8 9 0,1 0 0,0 0 0,-1 0 0,1 0 0,-1 0 0,1 1 0,-1-1 0,1 0 0,-1 1 0,0-1 0,1 1 0,-1 0 0,0-1 0,1 1 0,-1 0 0,0 0 0,1 0 0,-1 0 0,0 0 0,1 0 0,-1 1 0,0-1 0,1 1 0,-1-1 0,1 1 0,-1 0 0,0-1 0,1 1 0,0 0 0,-1 0 0,1 0 0,-1 0 0,1 0 0,-1 1 0,-4 6 0,0 0 0,0 0 0,1 1 0,0-1 0,1 1 0,0 0 0,0 0 0,1 0 0,0 1 0,1-1 0,-2 13 0,-8 42 0,3 2 0,3-1 0,2 1 0,7 83 0,-2-130 0,1-1 0,0 0 0,2 0 0,0 0 0,8 19 0,-9-29 0,1 0 0,-1 0 0,2 0 0,-1-1 0,1 0 0,0 0 0,1 0 0,0 0 0,0-1 0,0 0 0,1 0 0,13 9 0,-6-8 10,-1 0-1,1-1 0,0 0 0,0-1 1,1-1-1,0 0 0,-1-1 0,1-1 1,17 1-1,7-2-495,1-1 0,45-7 0,42-11-6340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4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 24575,'0'583'0,"0"-573"0,1 20 0,-2 0 0,-9 59 0,0-65 0,10-24 0,0 0 0,-1 0 0,1 0 0,0 0 0,0 1 0,-1-1 0,1 0 0,0 0 0,0 0 0,-1 0 0,1 0 0,0 0 0,0 0 0,-1 0 0,1 0 0,0 0 0,0 0 0,-1 0 0,1 0 0,0 0 0,-1 0 0,1 0 0,0 0 0,0 0 0,-1 0 0,1 0 0,0-1 0,0 1 0,0 0 0,-1 0 0,1 0 0,0 0 0,0 0 0,-1-1 0,1 1 0,0 0 0,0 0 0,0 0 0,0-1 0,0 1 0,-1 0 0,1-1 0,-2-3 0,0 0 0,0-1 0,0 1 0,1-1 0,0 1 0,-1-1 0,1-5 0,-13-84 0,-29-218 0,41 295 0,1 1 0,0-1 0,1 1 0,4-29 0,-4 42 0,1 1 0,-1-1 0,0 1 0,1-1 0,0 1 0,0-1 0,0 1 0,0-1 0,0 1 0,0 0 0,1 0 0,-1 0 0,1-1 0,-1 1 0,1 0 0,0 1 0,0-1 0,0 0 0,0 1 0,0-1 0,0 1 0,0-1 0,1 1 0,-1 0 0,0 0 0,1 0 0,-1 0 0,1 1 0,-1-1 0,1 0 0,-1 1 0,1 0 0,0 0 0,-1 0 0,1 0 0,-1 0 0,1 0 0,3 2 0,1-1 0,-1 1 0,1 0 0,-1 0 0,0 1 0,0 0 0,0 0 0,0 1 0,0 0 0,-1-1 0,1 2 0,-1-1 0,8 10 0,5 6 0,29 45 0,-38-51 0,71 111 0,56 80 0,-118-183 0,0 0 0,2-1 0,0-1 0,2-1 0,0-1 0,35 23 0,-50-37 0,-1-1 0,1 1 0,0-1 0,0 0 0,0-1 0,0 0 0,0 0 0,1 0 0,10 0 0,-14-2 0,0 0 0,1 0 0,-1-1 0,0 0 0,1 0 0,-1 0 0,0 0 0,0 0 0,0-1 0,0 0 0,0 0 0,0 0 0,-1 0 0,1-1 0,-1 1 0,1-1 0,4-5 0,2-4 0,-1 0 0,0 0 0,-1-1 0,-1 0 0,0 0 0,0-1 0,-2 0 0,1 0 0,-2-1 0,5-22 0,1-22 0,4-75 0,-13 120 0,8-109 0,-10-135 0,2 258-1,-1 0-1,0 0 1,0 0-1,0 0 1,0 0-1,0 0 1,0 0-1,0 0 1,0 0 0,0 0-1,0 0 1,0 0-1,1 0 1,-1 0-1,0 0 1,0 0-1,0 0 1,0 0-1,0 0 1,0 0-1,0 0 1,0 0-1,0 0 1,0 0-1,1 0 1,-1 0-1,0 0 1,0 0 0,0 0-1,0 0 1,0 0-1,0 0 1,6 15-667,-3-8 19,13 35-6177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4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1 449 24575,'2'17'0,"0"0"0,2 0 0,6 19 0,5 25 0,-11-38 0,-3-13 0,1 0 0,-1-1 0,1 0 0,1 1 0,0-1 0,0 0 0,1 0 0,0 0 0,0-1 0,8 11 0,-12-18 0,1-1 0,-1 1 0,1-1 0,-1 0 0,0 1 0,1-1 0,-1 1 0,1-1 0,-1 0 0,1 1 0,-1-1 0,1 0 0,-1 1 0,1-1 0,-1 0 0,1 0 0,0 0 0,-1 0 0,1 0 0,-1 1 0,1-1 0,-1 0 0,1 0 0,0 0 0,-1 0 0,1-1 0,-1 1 0,1 0 0,0 0 0,-1 0 0,1 0 0,-1-1 0,1 1 0,-1 0 0,1 0 0,-1-1 0,2 0 0,13-20 0,-2-6 0,17-45 0,-22 50 0,0 1 0,2 0 0,22-37 0,-30 55 0,0 0 0,1 0 0,-1 0 0,1 1 0,-1-1 0,1 1 0,5-4 0,-7 5 0,0 1 0,0-1 0,0 1 0,0 0 0,0-1 0,0 1 0,0 0 0,1-1 0,-1 1 0,0 0 0,0 0 0,0 0 0,0 0 0,0 0 0,1 0 0,-1 0 0,2 1 0,0 1 0,0 0 0,-1 0 0,1 0 0,0 0 0,-1 0 0,1 1 0,-1-1 0,0 1 0,0-1 0,0 1 0,0 0 0,0 0 0,-1 0 0,1 0 0,1 5 0,9 25 0,0 0 0,12 66 0,5 19 0,-23-102 0,-1 0 0,2 0 0,0-1 0,1 0 0,11 15 0,-16-26 0,1 1 0,-1-1 0,1 0 0,0 0 0,0 0 0,0 0 0,1-1 0,-1 0 0,1 0 0,0 0 0,0 0 0,0-1 0,0 1 0,0-2 0,0 1 0,1 0 0,-1-1 0,1 0 0,-1 0 0,1-1 0,-1 1 0,1-1 0,-1-1 0,1 1 0,-1-1 0,1 0 0,-1 0 0,1 0 0,-1-1 0,0 0 0,0 0 0,1 0 0,7-6 0,2-1 0,0-1 0,-1 0 0,0-1 0,-1-1 0,0 0 0,-1-1 0,0 0 0,-1 0 0,15-26 0,-3 0 0,-2 0 0,26-68 0,-32 68 0,-2 1 0,-2-2 0,-1 0 0,-2 0 0,3-52 0,-11 85 0,0-1 0,0 1 0,-1-1 0,0 1 0,0 0 0,-1-1 0,0 1 0,0 0 0,0 0 0,-1 0 0,0 0 0,-7-11 0,8 15 0,0 1 0,0 0 0,0 0 0,0 0 0,0 0 0,-1 0 0,1 1 0,0-1 0,-1 1 0,1-1 0,-1 1 0,0 0 0,1 0 0,-1 0 0,0 0 0,0 0 0,1 1 0,-1-1 0,0 1 0,0 0 0,0 0 0,0 0 0,0 0 0,0 1 0,1-1 0,-1 1 0,0-1 0,0 1 0,0 0 0,1 0 0,-1 0 0,1 1 0,-1-1 0,-4 4 0,-1 0 0,1 1 0,-1-1 0,1 2 0,0-1 0,1 1 0,0 0 0,0 0 0,0 1 0,1 0 0,0 0 0,0 0 0,1 0 0,0 1 0,-3 10 0,-2 10 0,1 0 0,1 0 0,-3 36 0,7-40 0,1-1 0,1 1 0,2 0 0,0 0 0,1 0 0,2 0 0,7 29 0,-8-42 0,1-1 0,0 1 0,1-1 0,0 0 0,1 0 0,0 0 0,1-1 0,0 0 0,0 0 0,1-1 0,0 0 0,1 0 0,0-1 0,0 0 0,1-1 0,19 12 0,-10-11 0,1 0 0,-1-1 0,2-1 0,-1 0 0,1-2 0,-1 0 0,1-2 0,0 0 0,0-1 0,0-1 0,0-2 0,0 0 0,24-5 0,-11 0 0,0-2 0,0-1 0,-1-1 0,-1-2 0,0-1 0,-1-2 0,33-21 0,-40 19 0,-1 0 0,0-1 0,-1-1 0,-1-1 0,-1-1 0,-1 0 0,-1-2 0,-1 0 0,-1-1 0,-2-1 0,18-40 0,-24 46 0,0 0 0,-2-1 0,0 0 0,-1 0 0,-2 0 0,0-1 0,-1 0 0,-1 1 0,-1-1 0,-1 0 0,-1 0 0,0 1 0,-2-1 0,-1 1 0,0 0 0,-10-22 0,11 34 0,0 1 0,0 0 0,-1 0 0,0 0 0,-1 0 0,1 1 0,-1 0 0,-1 0 0,1 1 0,-1 0 0,-8-6 0,12 10 0,0 0 0,0 0 0,0 1 0,0-1 0,0 1 0,-1 0 0,1 0 0,0 0 0,-1 0 0,1 0 0,-1 1 0,1 0 0,-1-1 0,1 1 0,-1 1 0,1-1 0,-1 0 0,1 1 0,0 0 0,-1 0 0,1 0 0,0 0 0,-1 0 0,1 1 0,0-1 0,0 1 0,0 0 0,0 0 0,1 0 0,-1 0 0,-3 4 0,-3 4 0,1 0 0,0 0 0,1 0 0,0 1 0,1 1 0,0-1 0,1 1 0,0 0 0,1 0 0,0 0 0,-3 22 0,2-6 0,1 1 0,2 0 0,1-1 0,2 37 0,2-43-91,1 0 0,1-1 0,1 0 0,0 0 0,2 0 0,0 0 0,2-1 0,0-1 0,1 0 0,1 0 0,1-1 0,0-1 0,1 0 0,18 16 0,13 11-6735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5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24575,'-14'0'0,"-9"0"0,8 0 0,31 0 0,44 0 0,45 0 0,23 0 0,-1 0 0,-22 0-8191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5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114 167 24575,'-18'-26'0,"15"13"0,3 13 0,0 0 0,0-1 0,1 1 0,-1 0 0,0 0 0,1-1 0,-1 1 0,0 0 0,1 0 0,-1 0 0,0-1 0,1 1 0,-1 0 0,0 0 0,1 0 0,-1 0 0,1 0 0,-1 0 0,0 0 0,1 0 0,-1 0 0,1 0 0,-1 0 0,0 0 0,1 0 0,-1 0 0,0 0 0,1 0 0,-1 0 0,1 0 0,-1 1 0,1-1 0,3 2 0,0-1 0,-1 1 0,1 0 0,0 0 0,-1 1 0,1-1 0,-1 1 0,0-1 0,0 1 0,0 0 0,0 1 0,4 4 0,28 49 0,-30-49 0,7 13 0,-1 0 0,-1 1 0,-1 1 0,10 32 0,-18-48 0,1-1 0,-1 1 0,1-1 0,-2 1 0,1-1 0,-1 1 0,0-1 0,0 1 0,-1 0 0,0-1 0,0 1 0,0-1 0,-1 1 0,0-1 0,-1 0 0,1 0 0,-1 0 0,0 0 0,0 0 0,-9 10 0,10-14 0,0 0 0,0 0 0,0 0 0,0-1 0,0 1 0,0 0 0,-1-1 0,1 0 0,-1 1 0,1-1 0,-1 0 0,1 0 0,-1-1 0,0 1 0,0 0 0,1-1 0,-1 0 0,0 0 0,0 1 0,1-2 0,-1 1 0,0 0 0,0 0 0,1-1 0,-1 0 0,0 1 0,1-1 0,-1 0 0,0 0 0,1-1 0,0 1 0,-1 0 0,1-1 0,0 0 0,-3-1 0,-4-5 0,0 0 0,1 0 0,0-1 0,0 0 0,1 0 0,0-1 0,-8-14 0,5 6 0,1-1 0,1 0 0,0 0 0,1-1 0,2 0 0,0 0 0,1-1 0,1 1 0,-1-36 0,4 48 0,0-1 0,0 1 0,1 0 0,1 0 0,-1-1 0,1 1 0,0 0 0,1 1 0,0-1 0,0 0 0,1 1 0,0-1 0,0 1 0,1 0 0,0 1 0,0-1 0,0 1 0,1 0 0,0 0 0,0 1 0,1 0 0,0 0 0,-1 0 0,2 1 0,-1 0 0,0 0 0,10-3 0,-4 3 0,0 1 0,0 1 0,0-1 0,1 2 0,-1 0 0,0 1 0,1 0 0,-1 1 0,1 0 0,-1 1 0,0 1 0,0 0 0,0 1 0,0 0 0,-1 1 0,18 9 0,-6-2 0,-1 1 0,-1 2 0,0 0 0,0 1 0,-2 1 0,0 1 0,25 29 0,-32-29-105,0 1 0,-1 0 0,0 0 0,-2 1 0,-1 0 0,0 1 0,-1 0 0,-2 1 0,0 0 0,-1 0 0,-1 0 0,2 44 0,-5-5-6721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195 135 24575,'0'-3'0,"0"1"0,0 0 0,0-1 0,-1 1 0,1 0 0,-1 0 0,1-1 0,-1 1 0,0 0 0,0 0 0,0 0 0,0 0 0,0 0 0,0 0 0,-1 0 0,1 0 0,-1 1 0,1-1 0,-1 0 0,0 1 0,0-1 0,1 1 0,-1 0 0,0 0 0,0-1 0,0 1 0,-1 1 0,1-1 0,0 0 0,0 0 0,0 1 0,-1-1 0,1 1 0,-4 0 0,2-1 0,1 1 0,-1 0 0,1 0 0,-1 1 0,0-1 0,1 1 0,-1 0 0,1 0 0,-1 0 0,1 0 0,0 1 0,-1-1 0,1 1 0,0 0 0,0 0 0,0 0 0,0 0 0,0 0 0,1 1 0,-1 0 0,1-1 0,-3 4 0,-1 5 0,1-1 0,0 1 0,0 0 0,1 1 0,1-1 0,0 1 0,0-1 0,1 1 0,1 0 0,0 0 0,0 0 0,2 16 0,0-20 0,-1 1 0,2-1 0,-1 1 0,1-1 0,1 1 0,-1-1 0,1 0 0,1 0 0,0 0 0,0 0 0,0-1 0,1 0 0,0 0 0,0 0 0,1 0 0,0-1 0,10 9 0,-12-12 0,0 0 0,0-1 0,0 1 0,1-1 0,-1 0 0,1 0 0,-1 0 0,1 0 0,0-1 0,0 0 0,-1 0 0,1 0 0,0-1 0,0 1 0,0-1 0,0-1 0,6 0 0,-5 0 0,-1-1 0,0 1 0,1-1 0,-1-1 0,0 1 0,0-1 0,-1 0 0,1 0 0,0 0 0,-1-1 0,0 1 0,0-1 0,0 0 0,0-1 0,3-5 0,0 0 0,0 0 0,-1 0 0,-1-1 0,0 0 0,0 0 0,-1 0 0,0 0 0,-1-1 0,-1 1 0,0-1 0,0 0 0,-1 0 0,-1 0 0,0 0 0,0 0 0,-1 0 0,-1 1 0,-3-16 0,2 17 0,1 1 0,-1 0 0,-1 1 0,0-1 0,0 1 0,-1-1 0,0 1 0,0 1 0,-1-1 0,0 1 0,0 0 0,-1 0 0,0 0 0,0 1 0,-1 0 0,1 1 0,-1 0 0,0 0 0,-1 0 0,1 1 0,-1 1 0,0-1 0,-10-1 0,12 3-85,1 1 0,0 0-1,-1 0 1,1 1 0,-1 0-1,1 0 1,-1 1 0,1 0-1,0 0 1,-1 0 0,1 1-1,0-1 1,0 2 0,0-1-1,-9 6 1,-30 20-6741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6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1 192 24575,'0'-2'0,"0"0"0,0 1 0,0-1 0,1 1 0,-1-1 0,1 0 0,-1 1 0,1-1 0,0 1 0,0-1 0,-1 1 0,1-1 0,0 1 0,0 0 0,1 0 0,-1-1 0,0 1 0,0 0 0,0 0 0,1 0 0,-1 0 0,1 0 0,-1 0 0,0 1 0,1-1 0,0 0 0,-1 1 0,1-1 0,-1 1 0,1 0 0,2-1 0,0 0 0,1 1 0,-1-1 0,1 1 0,-1 0 0,1 0 0,0 1 0,-1-1 0,1 1 0,-1 0 0,0 0 0,5 2 0,1 2 0,0 1 0,0 0 0,-1 0 0,0 1 0,0 1 0,-1-1 0,0 1 0,0 1 0,-1-1 0,8 13 0,11 18 0,24 49 0,-26-43 0,-17-33 0,0 0 0,0-1 0,1 0 0,1-1 0,14 14 0,-22-22 0,1 0 0,-1-1 0,1 1 0,0-1 0,-1 0 0,1 1 0,0-1 0,0 0 0,0 0 0,0 0 0,0-1 0,0 1 0,0 0 0,0-1 0,0 1 0,0-1 0,0 0 0,1 1 0,-1-1 0,0 0 0,0-1 0,0 1 0,0 0 0,1-1 0,-1 1 0,0-1 0,0 1 0,0-1 0,0 0 0,0 0 0,0 0 0,0 0 0,-1 0 0,1 0 0,0-1 0,0 1 0,-1-1 0,1 1 0,-1-1 0,0 0 0,3-3 0,4-6 0,-1 0 0,-1-1 0,0 0 0,0 0 0,6-24 0,14-70 0,-21 83 0,5-31 0,-6 28 0,1 1 0,1 0 0,1 0 0,2 0 0,15-33 0,-23 56 3,0 0 0,0 0 0,0 0 1,0 0-1,1 0 0,-1 0 0,1 0 0,-1 0 0,1 0 0,-1 1 0,1-1 0,0 1 0,0-1 0,0 1 0,0 0 0,0 0 1,0 0-1,0 0 0,0 0 0,0 0 0,1 1 0,-1-1 0,0 1 0,1-1 0,-1 1 0,0 0 0,1 0 0,-1 0 0,0 0 1,1 0-1,-1 0 0,0 1 0,0-1 0,1 1 0,-1 0 0,3 1 0,4 3-214,-1 0-1,1 1 1,-1 0 0,0 0 0,0 1-1,12 13 1,18 22-6615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4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82 186 24575,'-9'-6'0,"-1"-1"0,1 0 0,0-1 0,1 0 0,0 0 0,-9-12 0,16 18 0,0 1 0,-1-1 0,1 0 0,0 0 0,0 0 0,0 0 0,0 0 0,1 0 0,-1 0 0,1 0 0,-1 0 0,1-1 0,-1 1 0,1 0 0,0 0 0,0 0 0,0-1 0,1 1 0,-1 0 0,0 0 0,1 0 0,-1 0 0,1-1 0,0 1 0,0 0 0,0 0 0,0 0 0,0 1 0,0-1 0,0 0 0,1 0 0,-1 1 0,1-1 0,-1 0 0,1 1 0,0 0 0,-1-1 0,5-1 0,2-2 0,1 0 0,0 0 0,0 1 0,0 0 0,1 1 0,-1 0 0,18-3 0,2 2 0,47-2 0,-17 7 0,0 1 0,0 4 0,96 20 0,-68-4 0,145 57 0,-205-69 0,0 2 0,-1 0 0,-1 2 0,0 1 0,43 34 0,-63-45 0,0 1 0,0 0 0,-1 0 0,1 0 0,-1 1 0,0-1 0,-1 1 0,7 13 0,-10-18 0,1 1 0,-1 0 0,1 0 0,-1 0 0,0-1 0,0 1 0,0 0 0,0 0 0,0 0 0,0 0 0,0-1 0,-1 1 0,1 0 0,-1 0 0,1 0 0,-1-1 0,0 1 0,1 0 0,-1-1 0,0 1 0,0-1 0,0 1 0,-1-1 0,1 1 0,0-1 0,0 0 0,-1 1 0,1-1 0,-1 0 0,1 0 0,-1 0 0,1 0 0,-1-1 0,0 1 0,0 0 0,-1 0 0,-8 3 0,1 0 0,0-1 0,-1-1 0,0 1 0,1-2 0,-1 0 0,0 0 0,0 0 0,-13-3 0,16 2 0,0-1 0,0 0 0,1 0 0,-1-1 0,0 0 0,1-1 0,-1 0 0,1 0 0,0 0 0,0-1 0,0 0 0,1 0 0,-10-8 0,14 11 0,1-1 0,-1 0 0,0 0 0,1 1 0,-1-1 0,1 0 0,0 0 0,0 0 0,-1-1 0,1 1 0,1 0 0,-1 0 0,0 0 0,0-1 0,1 1 0,0-1 0,-1 1 0,1 0 0,0-1 0,0 1 0,0-1 0,0 1 0,1 0 0,-1-1 0,1 1 0,-1 0 0,1-1 0,0 1 0,0 0 0,0 0 0,0 0 0,2-3 0,2-2 0,-1 1 0,2 0 0,-1 1 0,0-1 0,1 1 0,0 0 0,1 1 0,-1 0 0,8-5 0,12-4 0,2 2 0,-1 0 0,1 1 0,0 2 0,56-9 0,-23 10 0,114 0 0,-160 7 0,0 0 0,-1 2 0,1 0 0,0 0 0,24 8 0,-34-8 0,0 0 0,0 1 0,0-1 0,0 1 0,0 0 0,0 0 0,-1 1 0,1-1 0,-1 1 0,0 0 0,0 0 0,-1 0 0,1 1 0,-1-1 0,0 1 0,0 0 0,4 10 0,-2 2 6,-1 1 1,-1-1-1,0 1 0,-1 0 0,-1 0 0,-1 0 1,-3 33-1,1 28-1421,4-34-5411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7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164 897 24575,'1'0'0,"1"0"0,-1 0 0,1 0 0,0 0 0,-1-1 0,1 1 0,-1-1 0,1 1 0,-1-1 0,0 0 0,1 1 0,-1-1 0,1 0 0,-1 0 0,0 0 0,0 0 0,0 0 0,0 0 0,1 0 0,-1 0 0,0-1 0,-1 1 0,1 0 0,0-1 0,0 1 0,-1 0 0,1-1 0,0 1 0,-1-1 0,0 1 0,1-1 0,-1 1 0,0-4 0,1 2 0,-1 0 0,0 0 0,0 0 0,0 0 0,-1 0 0,1 0 0,-1 0 0,1 0 0,-1 0 0,0 1 0,0-1 0,0 0 0,-1 0 0,1 1 0,-1-1 0,1 1 0,-4-4 0,3 4 0,0-1 0,-1 1 0,1 0 0,-1 0 0,0 0 0,0 0 0,0 0 0,0 1 0,0-1 0,0 1 0,0 0 0,0 0 0,0 0 0,-1 0 0,1 1 0,0-1 0,-1 1 0,-5 0 0,5 1 0,0 0 0,-1 0 0,1 0 0,0 0 0,0 1 0,0 0 0,0 0 0,1 0 0,-1 0 0,0 0 0,1 1 0,0 0 0,-4 3 0,0 1 0,1 0 0,0 1 0,0 0 0,0 0 0,1 0 0,0 1 0,1-1 0,0 1 0,0 0 0,1 1 0,0-1 0,-2 16 0,5-18 0,-1 0 0,2 0 0,-1 0 0,1 0 0,0 1 0,0-1 0,1-1 0,0 1 0,1 0 0,-1 0 0,1-1 0,0 1 0,1-1 0,-1 0 0,1 0 0,1 0 0,-1-1 0,11 11 0,-10-12 0,0 0 0,0 0 0,0 0 0,0 0 0,1-1 0,0 0 0,-1 0 0,1 0 0,0-1 0,0 0 0,1 0 0,-1 0 0,0-1 0,1 0 0,-1-1 0,1 1 0,-1-1 0,1 0 0,-1-1 0,1 1 0,8-3 0,-9 1 0,0-1 0,0 1 0,0-1 0,-1 0 0,1-1 0,-1 1 0,0-1 0,0 0 0,0 0 0,-1-1 0,1 1 0,-1-1 0,0 0 0,-1 0 0,1-1 0,2-5 0,-2 5 0,-1 0 0,0 0 0,-1-1 0,1 1 0,-1-1 0,-1 1 0,1-1 0,-1 0 0,0 1 0,-1-1 0,0 0 0,0 0 0,0 0 0,-2-10 0,-6 1 0,8 16 0,-1 0 0,1 0 0,0 0 0,0-1 0,-1 1 0,1 0 0,0 0 0,-1 0 0,1 0 0,0 0 0,0 0 0,-1 0 0,1 0 0,0 0 0,-1 0 0,1 0 0,0 0 0,0 0 0,-1 0 0,1 0 0,0 1 0,-1-1 0,1 0 0,0 0 0,0 0 0,-1 0 0,1 0 0,0 1 0,0-1 0,0 0 0,-1 0 0,1 1 0,-1 0 0,-1 1 0,1 0 0,0 0 0,0 0 0,0 0 0,1 0 0,-1 0 0,0 0 0,1 0 0,-1 0 0,1 0 0,0 0 0,0 4 0,0 0 0,1 0 0,0 0 0,0 0 0,1-1 0,0 1 0,0 0 0,0 0 0,0-1 0,1 1 0,0-1 0,1 0 0,-1 0 0,1 0 0,0-1 0,0 1 0,0-1 0,0 0 0,1 0 0,0 0 0,0 0 0,0-1 0,8 4 0,7 4 0,0-2 0,1 0 0,1-1 0,37 9 0,-27-9 0,0-2 0,0-2 0,1 0 0,58-3 0,-78-1 0,-1-1 0,1-1 0,0 0 0,-1 0 0,0-2 0,0 1 0,0-1 0,0-1 0,0-1 0,-1 1 0,0-2 0,0 1 0,-1-1 0,0-1 0,14-13 0,-12 6 0,0-1 0,-1-1 0,0 0 0,-2 0 0,0-1 0,-1 0 0,0-1 0,-2 1 0,0-2 0,4-28 0,-1-6 0,-3-1 0,-1-85 0,-5 88 0,-4 0 0,-17-99 0,14 122 0,-1 1 0,-1-1 0,-1 2 0,-2-1 0,0 1 0,-26-39 0,31 57 0,1-1 0,-1 2 0,-1-1 0,0 1 0,0 0 0,0 0 0,-1 1 0,-14-9 0,20 15 0,0-1 0,0 1 0,0-1 0,1 1 0,-1 0 0,-1 0 0,1 1 0,0-1 0,0 1 0,0-1 0,0 1 0,0 0 0,-1 0 0,1 0 0,0 1 0,0-1 0,0 1 0,0-1 0,0 1 0,0 0 0,0 1 0,0-1 0,0 0 0,0 1 0,1-1 0,-1 1 0,0 0 0,1 0 0,-1 0 0,1 0 0,0 1 0,0-1 0,-3 4 0,-2 5 0,0 0 0,0 0 0,1 0 0,1 0 0,0 1 0,0 0 0,1 0 0,-4 19 0,3 2 0,0 0 0,0 39 0,5-27 0,2 0 0,2 0 0,2 0 0,1-1 0,3 1 0,2-2 0,1 1 0,2-2 0,35 67 0,-41-91 0,2-1 0,0-1 0,1 0 0,1 0 0,0-1 0,1-1 0,0 0 0,1-1 0,1 0 0,0-2 0,1 1 0,0-2 0,0-1 0,1 0 0,1-1 0,-1-1 0,1 0 0,0-2 0,27 5 0,-20-5 0,1-2 0,0 0 0,0-2 0,0-1 0,0-1 0,0-2 0,28-5 0,-43 6 0,0-1 0,-1-1 0,1 1 0,-1-2 0,0 0 0,0 0 0,0-1 0,-1 0 0,0-1 0,0 0 0,0-1 0,-1 0 0,0 0 0,-1-1 0,0 0 0,0-1 0,11-18 0,-13 16 0,1-1 0,-2 0 0,0 0 0,0 0 0,-1-1 0,-1 1 0,0-1 0,-1 0 0,-1 0 0,0 0 0,-1 0 0,0 0 0,-1 0 0,-4-22 0,4 34 0,1 1 0,-1-1 0,1 1 0,-1-1 0,1 0 0,-1 1 0,0-1 0,0 1 0,0 0 0,0-1 0,0 1 0,-3-3 0,4 4 0,-1 0 0,1 0 0,-1-1 0,1 1 0,-1 0 0,1 0 0,-1 0 0,1-1 0,-1 1 0,0 0 0,1 0 0,-1 0 0,1 0 0,-1 0 0,0 0 0,1 0 0,-1 0 0,1 1 0,-1-1 0,1 0 0,-1 0 0,1 0 0,-1 1 0,1-1 0,-1 0 0,-2 2 0,1 0 0,-1 0 0,1 1 0,0-1 0,0 0 0,0 1 0,0 0 0,1-1 0,-1 1 0,1 0 0,0 0 0,-2 3 0,-2 11 0,0 1 0,1 0 0,1 0 0,0 0 0,1 0 0,2 0 0,0 0 0,0 1 0,2-1 0,0 0 0,1 0 0,1 0 0,1-1 0,0 1 0,1-1 0,10 19 0,-14-31 0,1-1 0,-1-1 0,0 1 0,1 0 0,0-1 0,0 1 0,0-1 0,0 0 0,0 0 0,1 0 0,7 5 0,-9-7 0,-1-1 0,1 1 0,0 0 0,0-1 0,0 1 0,0-1 0,0 0 0,0 0 0,0 0 0,0 0 0,0 0 0,0 0 0,0 0 0,0-1 0,0 1 0,0-1 0,-1 1 0,1-1 0,0 0 0,0 0 0,0 0 0,-1 0 0,1 0 0,0 0 0,-1 0 0,1-1 0,-1 1 0,0 0 0,2-3 0,11-13 0,0 0 0,20-35 0,-27 39 0,1 0 0,0 0 0,1 1 0,0 0 0,1 1 0,0 0 0,1 0 0,21-16 0,-30 26 0,-1 1 0,0-1 0,0 0 0,1 0 0,-1 1 0,0-1 0,1 0 0,-1 1 0,1 0 0,-1-1 0,0 1 0,1 0 0,-1 0 0,1-1 0,-1 1 0,1 1 0,-1-1 0,1 0 0,-1 0 0,1 0 0,-1 1 0,1-1 0,-1 1 0,0-1 0,1 1 0,-1-1 0,0 1 0,2 1 0,1 2 0,-1-1 0,1 1 0,-1 1 0,0-1 0,0 0 0,4 10 0,4 5 0,-1-4 0,0-1 0,1-1 0,1 0 0,0 0 0,1-1 0,1-1 0,-1 0 0,2-1 0,-1-1 0,1 0 0,1-1 0,0 0 0,18 5 0,-10-4 0,1-2 0,-1-1 0,1-1 0,0-1 0,1-1 0,-1-1 0,1-1 0,37-4 0,-53 2 0,-1-1 0,1 1 0,0-2 0,-1 1 0,1-1 0,-1-1 0,0 0 0,0 0 0,0-1 0,-1 0 0,0 0 0,0-1 0,14-12 0,-15 10 0,0-1 0,0 0 0,-1 0 0,0 0 0,-1 0 0,0-1 0,0 0 0,-1 0 0,0 0 0,-1-1 0,0 1 0,1-14 0,0 8 0,-1-1 0,-1 0 0,-1 0 0,-1 0 0,0 0 0,-1 0 0,0 0 0,-2 0 0,-5-20 0,8 35 0,-1-1 0,0 1 0,0 0 0,0-1 0,0 1 0,0 0 0,0 0 0,-1 0 0,1 0 0,-1 0 0,0 0 0,1 0 0,-1 1 0,0-1 0,0 0 0,0 1 0,0 0 0,0-1 0,0 1 0,-1 0 0,1 0 0,-5-1 0,3 2 0,1-1 0,-1 1 0,0 1 0,0-1 0,0 0 0,1 1 0,-1 0 0,0 0 0,1 0 0,-1 0 0,0 1 0,1 0 0,-5 2 0,-7 6 0,1 0 0,0 1 0,1 0 0,0 1 0,-19 22 0,14-12 0,2 1 0,0 1 0,1 1 0,2 0 0,-14 34 0,21-45 0,1 0 0,1 1 0,0-1 0,1 1 0,0 0 0,1 0 0,1 0 0,0 1 0,2-1 0,-1 0 0,5 24 0,-3-32 0,0 0 0,1 0 0,0 0 0,0 0 0,0 0 0,1 0 0,0-1 0,0 0 0,1 0 0,0 0 0,0 0 0,0-1 0,1 0 0,0 0 0,0 0 0,0-1 0,11 6 0,0-1 0,2-1 0,-1-1 0,1 0 0,0-2 0,38 6 0,29 1 6,119 1 1,90-18-182,-240 4-136,127-9 13,-150 6-53,1-1 0,-1-2 0,45-15 0,-37 4-5665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1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741 396 24575,'0'-9'0,"0"-1"0,-1 0 0,0 1 0,0-1 0,-1 1 0,-5-16 0,4 19 0,1 2 0,-1-1 0,0 0 0,0 0 0,0 1 0,0 0 0,-1-1 0,0 1 0,0 1 0,0-1 0,0 0 0,-1 1 0,-5-3 0,-5-2 0,0 1 0,0 0 0,-1 1 0,1 1 0,-1 1 0,0 0 0,-1 1 0,-19-1 0,8 2 0,0 2 0,0 0 0,0 2 0,-30 5 0,39-3 0,-1 1 0,0 0 0,1 2 0,0 0 0,0 1 0,1 1 0,-30 19 0,36-19 0,0 0 0,1 0 0,0 1 0,1 1 0,0 0 0,1 0 0,0 1 0,1 0 0,0 0 0,1 1 0,-10 22 0,10-14 0,0 0 0,0 0 0,2 0 0,1 1 0,1 0 0,1 0 0,0 41 0,3-53 0,0 0 0,0 0 0,1 0 0,0-1 0,0 1 0,1 0 0,1-1 0,0 1 0,0-1 0,0 0 0,1-1 0,1 1 0,0-1 0,0 0 0,0 0 0,1-1 0,0 1 0,1-2 0,12 11 0,0-6 0,1-1 0,0-1 0,0 0 0,1-2 0,0 0 0,0-2 0,1 0 0,-1-1 0,35 0 0,-8-2-24,-1-2 0,1-3 0,0-2 0,-1-2 0,0-2 0,0-2 0,-1-2 0,54-23 0,-51 15-122,-1-2 1,-1-2-1,-1-2 0,-1-2 0,-2-2 0,-1-2 0,47-47 0,-72 62 146,-1-1 0,0 0 0,-2-1 0,0-1 0,-1-1 0,11-23 0,-21 36 0,0 0 0,-1-1 0,1 1 0,-2-1 0,1 0 0,-2 0 0,1 0 0,-1 0 0,-1 0 0,1 0 0,-2 0 0,1 0 0,-2 0 0,1 0 0,-1 0 0,-1 1 0,-5-16 0,2 14 0,0 0 0,-1 0 0,0 1 0,0 0 0,-1 0 0,0 1 0,-1 0 0,0 0 0,-1 1 0,0 0 0,0 1 0,0 0 0,-1 1 0,0 0 0,-16-7 0,-2 2 0,0 1 0,-1 1 0,0 2 0,0 1 0,-39-3 0,29 7-33,0 1-1,0 2 0,0 2 0,0 1 1,0 3-1,-43 12 0,27-2-318,1 2 0,1 2 1,-81 45-1,-35 38-4813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3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97 24575,'-9'0'0,"1"0"0,16 0 0,31-9 0,30-4 0,37 1 0,24-7 0,8 0 0,-10 3 0,-41 9 0,-49 6 0,-40 12 0,-20 4-8191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3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13 214 24575,'-1'0'0,"0"-1"0,0 0 0,0 0 0,0 0 0,0 0 0,0 0 0,1 0 0,-1 0 0,0 0 0,1 0 0,-1 0 0,1 0 0,-1 0 0,1 0 0,0-1 0,-1 1 0,1 0 0,0 0 0,0 0 0,0-1 0,0 1 0,0 0 0,0 0 0,0-1 0,0 1 0,1-2 0,0 1 0,0 0 0,1 0 0,-1 1 0,0-1 0,1 0 0,-1 1 0,1-1 0,0 1 0,-1-1 0,1 1 0,0 0 0,0 0 0,3-2 0,4-1 0,1 1 0,-1-1 0,1 1 0,0 1 0,14-2 0,-14 3 0,1 1 0,0 0 0,-1 1 0,1 0 0,-1 1 0,1 0 0,-1 1 0,0 0 0,0 1 0,0-1 0,-1 2 0,13 6 0,-15-6 0,0-1 0,-1 1 0,1 0 0,-1 0 0,0 1 0,-1 0 0,1 0 0,-1 0 0,0 0 0,-1 1 0,1 0 0,-1 0 0,-1 0 0,1 1 0,-1-1 0,3 16 0,-5-16 0,-1-1 0,0 1 0,0 0 0,-1 0 0,0-1 0,0 1 0,0 0 0,-1-1 0,0 1 0,-1-1 0,1 0 0,-1 1 0,0-1 0,-4 5 0,5-7 0,0 0 0,0-1 0,-1 0 0,1 1 0,-1-1 0,0 0 0,1 0 0,-1 0 0,0-1 0,-1 1 0,1-1 0,0 1 0,-1-1 0,0 0 0,1-1 0,-1 1 0,0-1 0,0 1 0,0-1 0,0 0 0,0 0 0,0-1 0,-8 1 0,10-2 0,0 1 0,0-1 0,0 1 0,0-1 0,1 0 0,-1 0 0,0 0 0,0 0 0,1 0 0,-1-1 0,0 1 0,1 0 0,-1-1 0,1 1 0,0-1 0,-1 1 0,1-1 0,0 0 0,0 0 0,0 0 0,0 1 0,0-1 0,1 0 0,-1 0 0,0 0 0,1 0 0,0 0 0,-1 0 0,1 0 0,0 0 0,0 0 0,0-1 0,1-2 0,0-10 0,0 1 0,1 0 0,7-22 0,-9 35 0,8-29 0,1 0 0,2 1 0,1 0 0,18-31 0,-24 49 0,0 0 0,2 0 0,-1 1 0,1 0 0,1 0 0,-1 0 0,2 1 0,-1 1 0,1 0 0,1 0 0,-1 1 0,22-11 0,-29 17 0,0 0 0,0 0 0,0 0 0,0 0 0,1 0 0,-1 1 0,0 0 0,0 0 0,0 0 0,1 0 0,-1 0 0,0 0 0,0 1 0,0 0 0,0-1 0,0 1 0,0 1 0,0-1 0,0 0 0,0 1 0,0-1 0,-1 1 0,1 0 0,0 0 0,-1 0 0,0 0 0,1 0 0,-1 0 0,0 1 0,0-1 0,0 1 0,-1 0 0,4 5 0,2 6 0,0 0 0,-1 1 0,0 0 0,-1 1 0,4 22 0,8 81-53,-13-77 128,16 72 1,-17-102-198,0-1 0,1 0 0,1-1 0,0 1 1,0-1-1,0 0 0,2 0 0,-1 0 0,1-1 0,1 0 0,8 8 0,18 11-6704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4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28 100 24575,'1'-11'0,"-1"-1"0,-1 1 0,0 0 0,-1-1 0,0 1 0,-4-12 0,1 14 0,1 16 0,0 19 0,2-5 0,1 1 0,1 0 0,1 0 0,0 0 0,2 0 0,1-1 0,9 33 0,-12-52 0,0 0 0,0 1 0,0-1 0,0 0 0,0 0 0,0 0 0,0 0 0,1 0 0,-1 0 0,1 0 0,0 0 0,-1-1 0,1 1 0,0 0 0,0-1 0,4 2 0,-5-2 0,0-1 0,1 0 0,-1 0 0,0 0 0,1 0 0,-1 0 0,0-1 0,1 1 0,-1 0 0,0-1 0,0 1 0,1-1 0,-1 1 0,0-1 0,0 1 0,0-1 0,0 0 0,1 0 0,-1 0 0,0 1 0,-1-1 0,1 0 0,0 0 0,0 0 0,0-1 0,0 1 0,-1 0 0,1 0 0,-1 0 0,1 0 0,0-2 0,10-18 0,15-43 0,-21 49 0,1 0 0,0 0 0,1 1 0,0 0 0,1 1 0,19-25 0,-25 36 0,-1 0 0,1 0 0,0 0 0,0 0 0,0 0 0,0 1 0,1-1 0,-1 1 0,0 0 0,0 0 0,1 0 0,-1 0 0,1 0 0,-1 0 0,1 0 0,-1 1 0,4-1 0,-4 1 0,0 1 0,1-1 0,-1 1 0,0-1 0,0 1 0,0 0 0,0-1 0,1 1 0,-1 0 0,0 1 0,0-1 0,-1 0 0,1 0 0,0 1 0,3 2 0,3 6 0,-1 0 0,1 0 0,-1 1 0,-1 0 0,8 18 0,-9-18 0,21 37-1365,-2-8-5461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24575,'0'-3'0,"0"0"0,0 0 0,0 0 0,1 0 0,-1 0 0,1 0 0,0 0 0,0 0 0,0 0 0,1 0 0,-1 0 0,1 0 0,-1 1 0,1-1 0,0 1 0,0-1 0,0 1 0,0 0 0,0 0 0,1 0 0,-1 0 0,1 0 0,-1 0 0,1 1 0,0-1 0,-1 1 0,1 0 0,0 0 0,3-1 0,0 0 0,1 1 0,-1 0 0,0 0 0,1 0 0,-1 1 0,0 0 0,1 0 0,-1 1 0,0 0 0,1 0 0,-1 0 0,0 1 0,8 3 0,0 1 0,0 2 0,0 0 0,-1 0 0,0 2 0,0-1 0,-1 2 0,0-1 0,18 24 0,-23-26 0,1 2 0,-2-1 0,1 1 0,-1 0 0,-1 0 0,0 1 0,0 0 0,-1 0 0,-1 0 0,1 0 0,-2 1 0,2 16 0,-3-26 0,-1 1 0,0-1 0,-1 0 0,1 0 0,0 0 0,-1 0 0,1 0 0,-1 0 0,1 0 0,-1 0 0,0 0 0,-1 3 0,1-5 0,1 0 0,0 0 0,0 0 0,0 1 0,0-1 0,-1 0 0,1 0 0,0 0 0,0 0 0,0 1 0,-1-1 0,1 0 0,0 0 0,0 0 0,0 0 0,-1 0 0,1 0 0,0 0 0,0 0 0,-1 0 0,1 0 0,0 0 0,0 0 0,-1 0 0,1 0 0,0 0 0,-1 0 0,1 0 0,0 0 0,0 0 0,0 0 0,-1 0 0,1 0 0,0-1 0,-10-13 0,7 5 0,0 0 0,1 0 0,0 0 0,0 0 0,1 0 0,0 0 0,1-1 0,0 1 0,0 0 0,1 0 0,0-1 0,1 1 0,0 0 0,0 0 0,1 1 0,0-1 0,1 0 0,0 1 0,0 0 0,1 0 0,0 0 0,0 1 0,1-1 0,0 1 0,0 0 0,1 1 0,-1 0 0,1 0 0,1 0 0,-1 1 0,1 0 0,0 0 0,0 1 0,1 0 0,-1 1 0,1 0 0,17-4 0,-22 6 0,1 0 0,-1 0 0,0 0 0,0 1 0,1 0 0,-1 0 0,1 0 0,-1 0 0,0 1 0,1 0 0,-1 0 0,0 0 0,0 0 0,0 1 0,0-1 0,0 1 0,7 4 0,-7-2 0,1 0 0,-1 0 0,0 1 0,0-1 0,0 1 0,0 0 0,-1 0 0,0 0 0,0 0 0,0 1 0,2 7 0,1 6 0,-1 1 0,0 0 0,-2-1 0,0 1 0,-1 0 0,-2 26 0,0-50 0,0-5 0,0 0 0,0 0 0,1 0 0,0 1 0,0-1 0,1 0 0,5-13 0,-3 14 0,0 0 0,1 0 0,0 1 0,1-1 0,0 1 0,0 1 0,0-1 0,1 1 0,0 0 0,0 0 0,0 1 0,1 0 0,0 1 0,0-1 0,0 1 0,0 1 0,1 0 0,-1 0 0,1 1 0,0-1 0,0 2 0,0 0 0,0 0 0,0 0 0,0 1 0,0 0 0,0 1 0,0 0 0,0 1 0,0 0 0,0 0 0,0 1 0,-1 0 0,1 0 0,9 6 0,7 6-48,-1 2-1,37 31 0,-30-22-1170,11 7-5607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2 165 24575,'0'-165'0,"-2"277"0,6 159 0,-3-262 0,0 0 0,0 0 0,1-1 0,0 1 0,1 0 0,0-1 0,0 1 0,1-1 0,0 0 0,0 0 0,10 13 0,-9-16 0,-1 0 0,1 0 0,0-1 0,1 0 0,-1 0 0,1 0 0,-1-1 0,1 0 0,0 0 0,0 0 0,1-1 0,-1 1 0,1-2 0,-1 1 0,1-1 0,9 1 0,13-1 0,57-4 0,-53 0 0,47 2 0,-71 2 0,0 0 0,0 0 0,0 1 0,0 0 0,0 1 0,0 0 0,0 0 0,-1 1 0,14 7 0,-19-9 0,0 0 0,0 0 0,0 0 0,-1 1 0,1-1 0,0 1 0,-1 0 0,0-1 0,0 1 0,0 0 0,0 0 0,0 0 0,0 0 0,-1 1 0,0-1 0,1 0 0,-1 1 0,-1-1 0,1 1 0,0-1 0,-1 1 0,0 4 0,0-3 0,-1 0 0,0-1 0,0 1 0,0 0 0,-1-1 0,1 1 0,-1-1 0,0 0 0,0 0 0,-1 0 0,1 0 0,-1 0 0,0 0 0,0 0 0,-1-1 0,-5 5 0,-2 2 17,-1-1 0,-1-1 1,0 0-1,0-1 0,0 0 0,-24 7 0,8-4-512,0-2 0,-39 5 0,17-6-6331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5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71 269 24575,'-1'-1'0,"1"0"0,-1 0 0,1 0 0,-1 0 0,1 0 0,-1 0 0,0 0 0,1 0 0,-1 0 0,0 0 0,0 1 0,0-1 0,0 0 0,0 1 0,0-1 0,0 0 0,0 1 0,-1-1 0,-6-5 0,16 2 0,28 1 0,-16 1 0,0 0 0,0-1 0,19-7 0,-34 9 0,-1 0 0,0-1 0,1 1 0,-1-1 0,0-1 0,0 1 0,0 0 0,0-1 0,-1 0 0,1 0 0,-1 0 0,1 0 0,-1-1 0,0 1 0,0-1 0,-1 0 0,1 0 0,3-6 0,-5 7 0,0 0 0,0 0 0,0 0 0,-1 0 0,1 0 0,-1-1 0,1 1 0,-1 0 0,0 0 0,-1 0 0,1 0 0,0 0 0,-1-1 0,0 1 0,1 0 0,-1 0 0,0 0 0,-1 0 0,1 1 0,0-1 0,-1 0 0,0 0 0,0 1 0,1-1 0,-2 1 0,1 0 0,0-1 0,0 1 0,-1 0 0,1 0 0,-4-2 0,2 2 0,1 0 0,-1 1 0,1-1 0,-1 0 0,0 1 0,1 0 0,-1 0 0,0 0 0,0 1 0,0-1 0,0 1 0,0 0 0,0 0 0,1 0 0,-1 0 0,0 1 0,0 0 0,0-1 0,0 1 0,0 1 0,1-1 0,-1 1 0,1-1 0,-1 1 0,-4 4 0,-3 3 0,1 1 0,0 0 0,0 0 0,1 1 0,1 0 0,0 1 0,1 0 0,0 0 0,0 1 0,2 0 0,-1 0 0,-2 14 0,2-8 0,1 1 0,1 0 0,0 0 0,2 0 0,1 0 0,0 0 0,4 38 0,-2-50 0,1 1 0,0-1 0,1 0 0,0 0 0,0 0 0,0 0 0,1-1 0,0 1 0,1-1 0,0 0 0,0 0 0,0-1 0,1 0 0,0 1 0,0-2 0,1 1 0,-1-1 0,1 0 0,0 0 0,1-1 0,-1 0 0,1 0 0,0-1 0,0 0 0,9 2 0,-8-2 0,1-1 0,-1-1 0,1 1 0,-1-1 0,1-1 0,-1 0 0,1 0 0,-1-1 0,1 0 0,-1-1 0,0 0 0,1 0 0,-1-1 0,0 0 0,0-1 0,-1 0 0,1 0 0,-1-1 0,0 0 0,0 0 0,0-1 0,7-8 0,-5 4 0,-1-1 0,-1 0 0,0 0 0,0-1 0,-1 0 0,-1 0 0,0-1 0,-1 1 0,0-1 0,-1-1 0,3-13 0,-3 4 0,0 0 0,-2 0 0,-1 0 0,-1 0 0,-4-42 0,3 62 0,1 1 0,-1 0 0,1-1 0,0 1 0,0 0 0,0-1 0,0 1 0,1-1 0,-1 1 0,1 0 0,-1-1 0,1 1 0,0 0 0,0 0 0,0 0 0,2-4 0,-2 5 0,0 0 0,1 0 0,0 0 0,-1 0 0,1 0 0,0 0 0,-1 1 0,1-1 0,0 0 0,0 1 0,0 0 0,-1-1 0,1 1 0,0 0 0,0 0 0,0 0 0,0 0 0,0 0 0,0 0 0,-1 1 0,1-1 0,3 1 0,13 4 0,-1 0 0,0 1 0,0 1 0,-1 1 0,0 0 0,0 1 0,-1 1 0,0 0 0,0 1 0,-1 0 0,-1 2 0,0-1 0,-1 2 0,0-1 0,-1 2 0,0-1 0,-1 2 0,-1-1 0,13 33 0,-19-41 0,-1 0 0,0 1 0,-1-1 0,0 1 0,0-1 0,-1 1 0,0-1 0,0 1 0,-1-1 0,1 1 0,-2-1 0,1 1 0,-1-1 0,-4 10 0,4-13 0,0 1 0,0 0 0,-1-1 0,0 0 0,0 1 0,0-1 0,0 0 0,-1-1 0,1 1 0,-1 0 0,0-1 0,0 0 0,-1 0 0,1 0 0,-1-1 0,1 0 0,-1 1 0,0-1 0,1-1 0,-1 1 0,-8 1 0,10-3 0,0 1 0,0 0 0,0-1 0,0 0 0,0 1 0,-1-1 0,1 0 0,0-1 0,0 1 0,0-1 0,0 1 0,-1-1 0,1 0 0,0 0 0,0 0 0,1-1 0,-1 1 0,0-1 0,0 1 0,1-1 0,-1 0 0,1 0 0,-1 0 0,1 0 0,0-1 0,0 1 0,0-1 0,0 1 0,0-1 0,0 0 0,1 0 0,0 0 0,-3-5 0,2-1 0,0 0 0,0 0 0,0-1 0,1 1 0,0-1 0,1 1 0,0-1 0,1 1 0,0-1 0,3-13 0,3 1 10,0 0 0,1 0 0,1 1 0,1 0 0,1 1 0,1 0 0,1 1 0,0 0 0,1 1 0,1 0 0,23-19 0,-17 17-175,2 1 0,0 1 0,1 1 0,1 1 0,0 1 0,1 1 0,1 1 0,40-13 0,-1 10-6661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1 959 24575,'0'-1'0,"0"-1"0,1 0 0,0 1 0,-1-1 0,1 1 0,0-1 0,0 1 0,0 0 0,0-1 0,0 1 0,0 0 0,0 0 0,0-1 0,0 1 0,1 0 0,0-1 0,7-6 0,28-34 0,-2-2 0,-2-1 0,-2-2 0,-2-1 0,-2-2 0,-2 0 0,-3-2 0,-1 0 0,-3-2 0,-3 0 0,-2 0 0,11-92 0,-23 131 0,0 1 0,-1-1 0,-1 0 0,-1 0 0,1 1 0,-8-25 0,8 35 0,-1 0 0,1 0 0,-1 0 0,0 0 0,0 0 0,0 0 0,-1 1 0,1-1 0,-1 1 0,0 0 0,-6-5 0,7 6 0,0 1 0,-1-1 0,1 1 0,-1 0 0,0 0 0,1 0 0,-1 0 0,0 0 0,0 1 0,1-1 0,-1 1 0,0 0 0,0 0 0,0 0 0,0 0 0,1 0 0,-1 0 0,0 1 0,-4 1 0,3-1 0,0 1 0,0 0 0,0 0 0,0 0 0,0 1 0,0-1 0,1 1 0,-1 0 0,1 0 0,0 0 0,0 0 0,0 1 0,0-1 0,1 1 0,-1 0 0,1 0 0,0-1 0,0 2 0,0-1 0,1 0 0,-1 0 0,1 1 0,-1 6 0,-1 1 0,2 1 0,-1-1 0,2 1 0,-1-1 0,2 1 0,0-1 0,3 19 0,0-16 0,1 0 0,0 0 0,1 0 0,0-1 0,1 1 0,1-2 0,0 1 0,1-1 0,20 23 0,5-1 0,72 57 0,-58-53 0,-36-29 0,-1 0 0,-1 0 0,0 1 0,0 1 0,-1-1 0,12 20 0,-19-28 0,-1 1 0,1-1 0,0 1 0,-1-1 0,1 1 0,-1 0 0,0 0 0,-1-1 0,1 1 0,-1 0 0,1 0 0,-1 0 0,0 0 0,0-1 0,-1 1 0,1 0 0,-1 0 0,0 0 0,0-1 0,0 1 0,-1 0 0,1-1 0,-1 1 0,0-1 0,0 0 0,0 1 0,0-1 0,0 0 0,-5 4 0,-4 2 0,-1 0 0,0-2 0,0 1 0,0-1 0,-1-1 0,0 0 0,0-1 0,-1 0 0,1-1 0,-1-1 0,-27 3 0,36-5 0,0-1 0,0 1 0,0-1 0,0-1 0,0 1 0,0-1 0,0 0 0,0 0 0,-8-3 0,12 4 0,0-1 0,0 1 0,0-1 0,1 1 0,-1-1 0,0 1 0,0-1 0,1 0 0,-1 1 0,0-1 0,1 0 0,-1 1 0,0-1 0,1 0 0,-1 0 0,1 0 0,0 0 0,-1 0 0,1 1 0,0-1 0,-1-2 0,1 1 0,0 0 0,0 0 0,1 0 0,-1 0 0,1 1 0,-1-1 0,1 0 0,0 0 0,-1 0 0,1 1 0,0-1 0,0 0 0,0 1 0,1-1 0,1-1 0,15-16 0,1 1 0,1 1 0,0 1 0,1 1 0,25-13 0,-42 25 0,187-107 0,9-5 0,-161 90 0,-1-2 0,61-57 0,-92 77 0,0 0 0,0 0 0,-1-1 0,7-12 0,-12 19 0,0 0 0,0 0 0,-1 0 0,1 0 0,0 0 0,-1-1 0,1 1 0,-1 0 0,0 0 0,1 0 0,-1-1 0,0 1 0,0 0 0,1-1 0,-1 1 0,0 0 0,0-1 0,-1 1 0,1 0 0,0 0 0,0-1 0,-1 1 0,1 0 0,0-1 0,-1 1 0,1 0 0,-1 0 0,0 0 0,1 0 0,-1 0 0,0 0 0,0 0 0,0 0 0,0 0 0,0 0 0,0 0 0,0 0 0,0 0 0,0 1 0,0-1 0,-1 0 0,-3-1 0,1 0 0,-1 0 0,0 0 0,1 1 0,-1-1 0,0 1 0,0 1 0,0-1 0,0 1 0,0-1 0,1 1 0,-1 1 0,0-1 0,0 1 0,0 0 0,0 0 0,0 0 0,1 1 0,-1-1 0,1 1 0,-1 1 0,1-1 0,0 0 0,-1 1 0,1 0 0,0 0 0,1 0 0,-1 1 0,1-1 0,-1 1 0,1 0 0,0-1 0,1 2 0,-1-1 0,0 0 0,1 0 0,0 1 0,0-1 0,1 1 0,-1 0 0,1 0 0,0-1 0,0 1 0,0 7 0,0 10 0,0 0 0,1 0 0,2 0 0,6 38 0,29 85 0,-22-92 0,52 192 0,46 335 0,-107-532 0,16 101 0,-8-107 0,-14-42-23,0 0 1,0 0-1,0 1 0,0-1 0,0 0 1,0 0-1,0 1 0,1-1 0,-1 0 1,0 0-1,0 0 0,0 0 0,0 1 1,0-1-1,1 0 0,-1 0 0,0 0 1,0 0-1,0 1 0,1-1 0,-1 0 1,0 0-1,0 0 0,1 0 0,-1 0 1,0 0-1,0 0 0,0 0 0,1 0 1,-1 0-1,0 0 0,0 0 0,1 0 1,-1 0-1,0 0 0,0 0 0,1 0 1,-1 0-1,0 0 0,0 0 0,1 0 1,-1 0-1,0 0 0,0-1 0,0 1 1,1 0-1,-1 0 0,0 0 0,0 0 0,0 0 1,0-1-1,1 1 0,-1 0 0,0 0 1,0 0-1,0-1 0,0 1 0,0 0 1,1-1-1,7-21-6803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7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25 230 24575,'-1'-9'0,"0"1"0,-1-1 0,0 1 0,-4-11 0,3 10 0,0-1 0,1 0 0,-2-18 0,4 26 0,0 0 0,0-1 0,0 1 0,0-1 0,1 1 0,-1 0 0,1-1 0,-1 1 0,1 0 0,0-1 0,0 1 0,0 0 0,0 0 0,1 0 0,-1 0 0,0 0 0,1 0 0,-1 0 0,1 0 0,2-1 0,6-3 0,0 0 0,0 1 0,0 0 0,1 0 0,0 1 0,0 1 0,13-3 0,-14 3 0,24-6 0,0 2 0,59-5 0,-79 11 0,-1 0 0,1 1 0,0 1 0,0 0 0,-1 1 0,1 1 0,-1 0 0,0 1 0,25 10 0,-34-12 0,0 0 0,0 0 0,0 0 0,-1 0 0,1 1 0,0 0 0,-1 0 0,0 0 0,0 0 0,0 0 0,0 1 0,0-1 0,0 1 0,-1 0 0,0 0 0,0 0 0,0 0 0,0 0 0,-1 0 0,0 1 0,1-1 0,-2 0 0,1 1 0,0-1 0,-1 1 0,0-1 0,0 1 0,0-1 0,-1 1 0,1-1 0,-3 8 0,-1 2 0,-2 1 0,1-1 0,-2-1 0,0 1 0,0-1 0,-1-1 0,-1 1 0,-14 15 0,-18 17 0,-2-1 0,-2-3 0,-1-2 0,-68 44 0,69-57-1365,12-14-5461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4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24575,'-9'0'0,"-3"14"0,0 18 0,12 18 0,19 10 0,8-6-8191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8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48 24575,'-11'-1'0,"0"0"0,0-1 0,0 0 0,-13-5 0,7 2 0,-20-8 0,33 10 0,-1 1 0,0 0 0,1 0 0,-1 0 0,0 1 0,0-1 0,-1 1 0,1 1 0,0-1 0,0 1 0,0-1 0,-1 1 0,1 1 0,0-1 0,0 1 0,0 0 0,-7 2 0,3 2 0,1 0 0,0 0 0,0 0 0,1 1 0,-1 1 0,1-1 0,0 1 0,1 0 0,-11 15 0,3-1 0,1 1 0,-18 36 0,27-49 0,0 0 0,1 0 0,0 1 0,1-1 0,0 1 0,0 0 0,0 14 0,2-21 0,0-1 0,0 0 0,0 0 0,0 1 0,1-1 0,-1 0 0,0 0 0,1 0 0,0 1 0,0-1 0,0 0 0,0 0 0,0 0 0,0 0 0,0 0 0,0-1 0,1 1 0,-1 0 0,1-1 0,-1 1 0,1-1 0,0 1 0,0-1 0,0 0 0,0 1 0,0-1 0,0 0 0,0 0 0,0-1 0,0 1 0,0 0 0,0-1 0,0 1 0,1-1 0,-1 0 0,0 1 0,5-2 0,6 1 0,-1-1 0,1-1 0,-1 0 0,1-1 0,-1-1 0,0 1 0,0-2 0,0 0 0,-1 0 0,1-1 0,-1-1 0,12-8 0,0-2 0,-1-1 0,0-1 0,-1-1 0,25-31 0,19-38 0,-64 88 0,0 0 0,-1 0 0,1 0 0,-1 0 0,1 1 0,0-1 0,0 0 0,0 0 0,-1 1 0,1-1 0,0 1 0,0-1 0,0 0 0,0 1 0,0 0 0,0-1 0,0 1 0,0 0 0,0-1 0,0 1 0,0 0 0,0 0 0,0 0 0,0 0 0,1 0 0,-1 0 0,0 0 0,0 0 0,0 0 0,0 1 0,2 0 0,0 1 0,1 0 0,-1 0 0,1 1 0,-1 0 0,0-1 0,5 7 0,2 1 0,7 5-114,1 0 1,0-2-1,1 0 0,0-1 0,1-1 1,1-1-1,0-1 0,0 0 0,0-2 1,1 0-1,34 4 0,-6-4-6712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8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351 131 24575,'-1'-5'0,"0"1"0,0-1 0,0 1 0,-1-1 0,1 1 0,-1-1 0,0 1 0,0 0 0,0 0 0,-1 0 0,0 0 0,0 0 0,0 1 0,0-1 0,0 1 0,-1 0 0,-3-4 0,-3 0 0,1 0 0,-1 0 0,0 1 0,-1 0 0,-16-7 0,22 11 0,0 1 0,1-1 0,-1 1 0,0 0 0,0 0 0,0 1 0,0-1 0,0 1 0,0 0 0,0 1 0,0-1 0,0 1 0,0 0 0,0 0 0,-7 3 0,5-1 0,1 0 0,0 1 0,0-1 0,1 1 0,-1 1 0,1-1 0,0 1 0,0 0 0,0 0 0,-4 7 0,-2 4 0,1 0 0,1 1 0,0 0 0,1 0 0,1 1 0,1 0 0,-5 24 0,9-33 0,0 0 0,0 1 0,1-1 0,0 1 0,1 0 0,0-1 0,1 1 0,0-1 0,0 1 0,1-1 0,0 1 0,7 16 0,-5-19 0,-1-1 0,1 0 0,0 0 0,0-1 0,0 1 0,1-1 0,0 0 0,0 0 0,0 0 0,1-1 0,0 0 0,0 0 0,0 0 0,0-1 0,0 0 0,1 0 0,-1-1 0,13 4 0,8-2-195,0 0 0,0-2 0,0-1 0,1-1 0,-1-1 0,51-10 0,49-12-6631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28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185 264 24575,'-4'0'0,"-1"0"0,1 1 0,0-1 0,0 1 0,-1 0 0,1 0 0,0 0 0,-7 4 0,10-5 0,1 0 0,-1 0 0,1 0 0,0 1 0,-1-1 0,1 0 0,-1 0 0,1 0 0,-1 1 0,1-1 0,0 0 0,-1 1 0,1-1 0,0 0 0,-1 1 0,1-1 0,0 0 0,-1 1 0,1-1 0,0 1 0,0-1 0,-1 1 0,1-1 0,0 1 0,0-1 0,0 0 0,0 1 0,0-1 0,0 1 0,0-1 0,-1 1 0,2 0 0,12 9 0,29 0 0,-17-7 0,1-1 0,-1-1 0,0-1 0,1-1 0,39-8 0,-54 7 0,0 0 0,0-1 0,0 0 0,-1-1 0,0 0 0,0 0 0,0-1 0,0-1 0,-1 0 0,1 0 0,-2-1 0,1 0 0,-1 0 0,0-1 0,8-10 0,-13 15 0,-1-1 0,1 0 0,-1 0 0,0 1 0,0-1 0,-1 0 0,1-1 0,-1 1 0,0 0 0,0 0 0,0-1 0,-1 1 0,0 0 0,1-1 0,-1 1 0,-1 0 0,1-1 0,-1 1 0,0 0 0,0-1 0,0 1 0,0 0 0,-1 0 0,1 0 0,-1 0 0,0 0 0,-1 0 0,1 1 0,-1-1 0,1 1 0,-1-1 0,0 1 0,-5-4 0,-1-1 0,0 1 0,0 0 0,-1 0 0,0 1 0,0 0 0,0 1 0,-1 0 0,0 1 0,0 0 0,0 1 0,-19-4 0,17 6 0,0 1 0,0 0 0,1 0 0,-1 1 0,0 1 0,0 0 0,1 1 0,0 0 0,-1 1 0,1 0 0,0 1 0,1 0 0,-1 1 0,1 0 0,1 1 0,-1 1 0,1-1 0,0 1 0,1 1 0,-10 10 0,5-3 0,1 0 0,0 1 0,1 0 0,1 1 0,0 0 0,2 1 0,0 0 0,1 1 0,1-1 0,1 2 0,-6 30 0,10-41 0,1 0 0,0 1 0,0-1 0,1 0 0,1 0 0,-1 0 0,2 0 0,-1 0 0,1 0 0,1 0 0,0 0 0,0 0 0,1-1 0,0 0 0,1 1 0,0-2 0,0 1 0,1-1 0,0 1 0,1-1 0,0-1 0,0 0 0,0 0 0,1 0 0,0-1 0,15 9 0,0-2 0,0-1 0,1-1 0,0-1 0,1-2 0,0 0 0,0-1 0,47 5 0,7-5 0,103-4 0,201-31-1080,-6-28-1086,-156 18-2779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6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1 182 24575,'62'0'0,"538"-22"0,-593 21 0,38-6 0,-43 6 0,0 1 0,0-1 0,0 1 0,0-1 0,0 0 0,0 0 0,0 0 0,0 0 0,0 0 0,-1 0 0,1 0 0,0-1 0,-1 1 0,1 0 0,2-4 0,-4 4 0,0 0 0,1 0 0,-1 0 0,0 0 0,0 1 0,0-1 0,0 0 0,0 0 0,0 0 0,0 0 0,0 0 0,-1 0 0,1 0 0,0 0 0,0 1 0,-1-1 0,1 0 0,-1 0 0,1 0 0,-1 1 0,1-1 0,-1 0 0,1 1 0,-1-1 0,1 0 0,-1 1 0,0-1 0,0 0 0,0 0 0,-27-18 0,26 19 0,-33-19 0,-1 2 0,-1 2 0,0 2 0,-45-11 0,213 70 0,-111-41 0,67 24 0,-78-25 0,0 0 0,0 0 0,-1 1 0,0 0 0,0 1 0,0 0 0,8 8 0,-14-12 4,1 0 0,-1 0-1,-1 1 1,1-1 0,0 0-1,0 1 1,-1-1 0,0 1-1,1 0 1,-1-1 0,0 1-1,0 0 1,-1 0 0,1 0-1,0 0 1,-1-1 0,0 1-1,0 0 1,0 0 0,0 0-1,0 0 1,0 0 0,-1 0-1,1 0 1,-1 0 0,0 0-1,0-1 1,0 1 0,0 0-1,-1-1 1,-1 4 0,-2 1-153,0-1 1,-1 1 0,1-1 0,-1 0-1,0-1 1,-1 0 0,1 0 0,-1 0-1,-13 7 1,-33 11-6678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7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225 154 24575,'1'-3'0,"0"-1"0,1 0 0,-1 0 0,1 0 0,-1 1 0,1-1 0,0 1 0,1 0 0,-1-1 0,1 1 0,5-5 0,7-12 0,-12 16 0,-1 1 0,0-1 0,-1 0 0,1 1 0,0-1 0,-1 0 0,0 0 0,0 0 0,0 0 0,0 0 0,-1-6 0,0 9 0,0-1 0,-1 0 0,1 1 0,0-1 0,-1 1 0,0-1 0,1 1 0,-1-1 0,0 1 0,0-1 0,0 1 0,0 0 0,0-1 0,0 1 0,0 0 0,0 0 0,-1 0 0,1 0 0,0 0 0,-1 0 0,1 0 0,-1 0 0,1 1 0,-1-1 0,1 0 0,-1 1 0,1 0 0,-1-1 0,0 1 0,1 0 0,-3-1 0,-3 1 0,0-1 0,1 1 0,-1 1 0,0-1 0,1 1 0,-1 0 0,1 1 0,-1-1 0,1 1 0,0 1 0,-1-1 0,1 1 0,0 0 0,1 0 0,-1 1 0,0 0 0,1 0 0,0 0 0,0 0 0,-5 7 0,-3 3 0,1 0 0,0 1 0,1 0 0,1 1 0,0 0 0,-7 18 0,12-22 0,0 0 0,0 0 0,2 0 0,-1 1 0,1 0 0,-1 14 0,4-22 0,0 1 0,0-1 0,0 1 0,0 0 0,1-1 0,0 1 0,0-1 0,1 0 0,0 1 0,-1-1 0,2 0 0,-1 0 0,1 0 0,-1 0 0,1 0 0,7 7 0,-5-6 0,1-1 0,0 0 0,0 0 0,0 0 0,1-1 0,-1 0 0,1 0 0,0-1 0,14 5 0,-1-2 0,0-1 0,35 4 0,86-2-1365,1-11-5461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8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65 24575,'-32'-22'0,"28"20"0,1 0 0,-1-1 0,0 1 0,1-1 0,0 1 0,-1-1 0,1 0 0,0 0 0,-3-5 0,6 8 0,0 0 0,0 0 0,-1-1 0,1 1 0,0 0 0,0 0 0,0 0 0,0-1 0,-1 1 0,1 0 0,0 0 0,0-1 0,0 1 0,0 0 0,0 0 0,0-1 0,0 1 0,0 0 0,-1-1 0,1 1 0,0 0 0,0 0 0,0-1 0,0 1 0,1 0 0,-1 0 0,0-1 0,0 1 0,0 0 0,0-1 0,0 1 0,0 0 0,0 0 0,0-1 0,1 1 0,-1 0 0,0 0 0,0 0 0,0-1 0,0 1 0,1 0 0,-1 0 0,0 0 0,0-1 0,1 1 0,-1 0 0,0 0 0,0 0 0,1 0 0,-1 0 0,1-1 0,17 5 0,-11-1 0,-1 1 0,0 0 0,0 0 0,0 1 0,0 0 0,-1 0 0,0 0 0,0 1 0,0-1 0,-1 1 0,5 7 0,5 11 0,19 43 0,-16-22 0,-1 0 0,-3 0 0,-2 1 0,-1 1 0,-3 0 0,-2 0 0,-1 67 0,-9 25 0,-27 167 0,29-286 0,1-8 0,0 1 0,0 0 0,2 0 0,-1-1 0,2 1 0,1 15 0,-2-27 0,0-1 0,0 1 0,0-1 0,1 1 0,-1-1 0,0 1 0,0-1 0,0 1 0,0 0 0,1-1 0,-1 1 0,0-1 0,0 1 0,1-1 0,-1 1 0,0-1 0,1 0 0,-1 1 0,1-1 0,-1 1 0,0-1 0,1 0 0,-1 1 0,1-1 0,-1 0 0,1 0 0,-1 1 0,1-1 0,-1 0 0,1 0 0,0 0 0,-1 1 0,1-1 0,-1 0 0,1 0 0,-1 0 0,1 0 0,0 0 0,-1 0 0,1 0 0,-1-1 0,1 1 0,-1 0 0,1 0 0,-1 0 0,2-1 0,20-18 0,4-16 0,-1-2 0,-2 0 0,20-45 0,13-21 0,-53 96 0,2 1 0,-1 0 0,1 0 0,-1 0 0,2 0 0,5-5 0,-10 10 0,1 0 0,-1 0 0,0 0 0,1 0 0,-1 0 0,1 0 0,0 1 0,-1-1 0,1 0 0,0 1 0,-1-1 0,1 1 0,0 0 0,-1-1 0,1 1 0,0 0 0,0 0 0,-1 0 0,1 0 0,0 1 0,0-1 0,-1 0 0,1 1 0,0-1 0,-1 1 0,1 0 0,0-1 0,-1 1 0,1 0 0,-1 0 0,2 1 0,1 1 0,-1 1 0,1-1 0,-1 1 0,0 0 0,0 0 0,0 0 0,0 1 0,-1-1 0,0 1 0,3 8 0,13 54 0,-12-41 0,3 9 0,-1-1 0,1 0 0,1-1 0,20 42 0,-26-67 0,1 1 0,0-1 0,0 0 0,1 0 0,0 0 0,0-1 0,1 0 0,-1 0 0,2 0 0,-1-1 0,1 0 0,0-1 0,0 0 0,1 0 0,-1 0 0,17 5 0,-13-6 0,0-1 0,-1-1 0,1 0 0,0 0 0,0-1 0,0 0 0,0-1 0,0-1 0,0 0 0,0 0 0,0-1 0,0-1 0,15-5 0,-17 4 0,0 0 0,-1-1 0,0 0 0,0-1 0,-1 0 0,1 0 0,-1-1 0,-1 0 0,1-1 0,-1 1 0,0-1 0,-1-1 0,0 1 0,0-1 0,7-16 0,-8 15 0,-1 1 0,0-1 0,-1 1 0,0-1 0,-1 0 0,0 0 0,0 0 0,-1 0 0,-1-1 0,0-17 0,-1 24 0,1 0 0,-1 1 0,0-1 0,0 1 0,-1-1 0,1 1 0,-1-1 0,1 1 0,-1 0 0,0 0 0,0 0 0,0 0 0,-1 0 0,1 1 0,-1-1 0,0 0 0,1 1 0,-1 0 0,0 0 0,0 0 0,-1 0 0,1 0 0,0 1 0,-1-1 0,1 1 0,0 0 0,-1 0 0,0 0 0,1 1 0,-1-1 0,0 1 0,1 0 0,-5 0 0,0 0 0,1 1 0,0 0 0,-1 0 0,1 0 0,0 1 0,0 0 0,0 1 0,0-1 0,0 2 0,0-1 0,1 1 0,-1-1 0,1 2 0,0-1 0,1 1 0,-1 0 0,1 0 0,-9 11 0,6-6 0,0 1 0,0-1 0,1 2 0,1-1 0,0 1 0,0 0 0,1 0 0,1 0 0,-6 25 0,10-34 0,-1 1 0,1-1 0,-1 0 0,1 1 0,0-1 0,0 1 0,1-1 0,-1 1 0,1-1 0,-1 1 0,1-1 0,0 0 0,1 0 0,-1 1 0,0-1 0,1 0 0,0 0 0,-1 0 0,1 0 0,1-1 0,-1 1 0,0-1 0,1 1 0,-1-1 0,1 0 0,0 1 0,-1-1 0,1-1 0,0 1 0,0 0 0,0-1 0,4 2 0,-1-1 0,0-1 0,0 1 0,1-1 0,-1 0 0,0 0 0,1-1 0,-1 0 0,1 0 0,-1 0 0,0-1 0,1 0 0,-1 0 0,0-1 0,0 0 0,0 0 0,11-5 0,-10 3 0,1-1 0,-1 0 0,0-1 0,0 1 0,0-1 0,-1 0 0,1-1 0,-2 0 0,9-11 0,-1-4 0,-1 0 0,9-24 0,-16 34 0,-2 10 0,-2 9 0,0 14 0,-1-15 0,1 4 0,-1 0 0,2 0 0,0 0 0,0 0 0,0 0 0,2 0 0,6 16 0,-9-24 0,0 0 0,0 0 0,1 0 0,-1-1 0,0 1 0,1 0 0,-1 0 0,1-1 0,0 1 0,-1-1 0,1 0 0,0 1 0,0-1 0,0 0 0,0 0 0,4 1 0,-4-2 0,1 1 0,-1-1 0,1 0 0,-1-1 0,1 1 0,-1 0 0,0-1 0,1 1 0,-1-1 0,0 0 0,1 0 0,-1 0 0,0 0 0,0 0 0,0 0 0,0-1 0,0 1 0,0-1 0,2-1 0,13-13 0,-1 0 0,-1-1 0,18-25 0,25-29 0,-47 60 0,0 0 0,0 1 0,1 0 0,1 1 0,-1 1 0,23-12 0,-30 18 0,0 0 0,0 0 0,0 0 0,0 1 0,0 0 0,0 0 0,0 0 0,1 0 0,-1 1 0,0 0 0,0 0 0,1 1 0,-1-1 0,0 1 0,0 0 0,0 0 0,0 1 0,0 0 0,0 0 0,0 0 0,0 0 0,8 6 0,-5-2 0,-1 1 0,1 0 0,-1 0 0,0 1 0,-1 0 0,0 0 0,0 0 0,8 17 0,-11-18 0,1 0 0,-2 0 0,1 0 0,0 0 0,-1 0 0,-1 1 0,1-1 0,-1 1 0,-1 0 0,1-1 0,-2 16 0,-7-52 0,6 9 0,0 1 0,1-1 0,0 0 0,2 1 0,6-37 0,-7 52 0,1-1 0,1 1 0,-1-1 0,1 1 0,-1 0 0,1 0 0,0-1 0,1 1 0,-1 0 0,1 1 0,0-1 0,0 0 0,0 1 0,0 0 0,0 0 0,1 0 0,0 0 0,-1 0 0,1 1 0,0-1 0,0 1 0,1 0 0,-1 0 0,0 1 0,1-1 0,-1 1 0,1 0 0,-1 0 0,1 1 0,-1-1 0,9 1 0,-2 1 0,0-1 0,0 2 0,0 0 0,0 0 0,0 1 0,-1 0 0,18 8 0,70 42 0,-19-9 0,-75-42 0,1-1 0,-1 1 0,1-1 0,0 0 0,-1 0 0,1-1 0,0 1 0,0-1 0,-1 0 0,9-1 0,-12 1 0,0-1 0,0 1 0,1 0 0,-1 0 0,0 0 0,0-1 0,0 1 0,0-1 0,1 1 0,-1-1 0,0 1 0,0-1 0,0 0 0,0 0 0,0 1 0,0-1 0,0 0 0,-1 0 0,1 0 0,0 0 0,0 0 0,-1 0 0,1 0 0,0 0 0,-1 0 0,1 0 0,-1-1 0,0 1 0,1 0 0,-1 0 0,0 0 0,0-1 0,1 1 0,-1 0 0,0 0 0,0-1 0,0 1 0,-1 0 0,1 0 0,0-1 0,0 1 0,-1 0 0,0-2 0,0 1 0,0 0 0,0 0 0,0 0 0,0 0 0,0 1 0,0-1 0,-1 0 0,1 0 0,-1 1 0,1-1 0,-1 1 0,0 0 0,1-1 0,-1 1 0,0 0 0,0 0 0,0 0 0,0 0 0,0 0 0,0 1 0,0-1 0,0 0 0,-1 1 0,1 0 0,0-1 0,0 1 0,-3 0 0,0 0 0,1 0 0,-1 1 0,1-1 0,0 1 0,-1-1 0,1 1 0,0 1 0,-1-1 0,1 1 0,0-1 0,0 1 0,-7 5 0,5-2 0,0 1 0,0 0 0,0 0 0,1 1 0,0 0 0,1-1 0,-1 2 0,1-1 0,1 0 0,-1 1 0,1 0 0,0 0 0,1 0 0,0 0 0,0 0 0,0 9 0,2-13 0,-1-1 0,1 1 0,0 0 0,0 0 0,0 0 0,1 0 0,-1-1 0,1 1 0,0 0 0,0 0 0,0-1 0,1 1 0,-1-1 0,1 1 0,0-1 0,0 0 0,0 1 0,0-1 0,1 0 0,-1-1 0,1 1 0,0 0 0,0-1 0,0 1 0,0-1 0,0 0 0,0 0 0,1 0 0,-1 0 0,1-1 0,-1 1 0,1-1 0,0 0 0,-1 0 0,1-1 0,5 1 0,-4 0 0,0-1 0,0 0 0,0 0 0,0-1 0,0 0 0,-1 1 0,1-2 0,0 1 0,0 0 0,-1-1 0,1 0 0,-1 0 0,1-1 0,-1 1 0,0-1 0,0 0 0,0 0 0,0 0 0,0-1 0,3-4 0,27-18 0,-32 25 2,0 0 0,0 0 0,0 0 0,0 1-1,1 0 1,-1-1 0,0 1 0,0 0 0,0 0 0,1 0 0,-1 0-1,0 0 1,0 0 0,0 1 0,1-1 0,-1 1 0,0 0 0,0 0-1,0-1 1,3 3 0,47 28-216,-29-16-976,14 5-5636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8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45 24575,'0'-14'0,"-5"-4"0,-6 5 0,-1 19 0,2 13 0,2 13 0,2 9 0,3 4 0,2 7 0,5-5 0,16-11 0,19-10 0,2-11-8191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9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76 277 24575,'-14'-37'0,"-4"-27"0,-9-11 0,14 12 0,10 25 0,19 43 0,6 44 0,1 36 0,-5 37 0,-5 25 0,-5 16 0,-3-6 0,-3-12 0,-2-20 0,-1-27 0,0-31-8191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9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59 24575,'-14'-10'0,"-14"-2"0,3 0 0,24 2 0,26 3 0,23 3 0,16 2 0,4 1 0,-12 1-8191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9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45 179 24575,'7'0'0,"7"1"0,1-2 0,0 0 0,-1 0 0,25-7 0,-35 7 0,0 0 0,0 0 0,-1 0 0,1-1 0,0 0 0,-1 0 0,1 0 0,-1 0 0,0 0 0,1 0 0,-1-1 0,0 0 0,-1 0 0,1 1 0,0-2 0,-1 1 0,0 0 0,1 0 0,-1-1 0,-1 1 0,1-1 0,0 0 0,-1 0 0,0 1 0,2-9 0,-3 8 0,0 1 0,0-1 0,0 1 0,-1-1 0,1 1 0,-1-1 0,0 1 0,0 0 0,0-1 0,0 1 0,0 0 0,-1 0 0,0 0 0,1 0 0,-1 0 0,0 0 0,-1 0 0,1 0 0,0 1 0,-1-1 0,0 1 0,1 0 0,-1 0 0,0 0 0,0 0 0,0 0 0,0 1 0,-5-2 0,5 1 0,-1 0 0,0 1 0,0 0 0,0 0 0,0 0 0,0 0 0,0 1 0,0-1 0,0 1 0,0 0 0,0 0 0,0 1 0,0-1 0,0 1 0,0 0 0,1 0 0,-1 0 0,0 0 0,0 1 0,0 0 0,1 0 0,-1 0 0,1 0 0,-6 5 0,2 1 0,0 0 0,0 1 0,1 0 0,1 0 0,-1 1 0,2 0 0,-1-1 0,1 2 0,1-1 0,0 0 0,0 1 0,1 0 0,0-1 0,1 1 0,0 12 0,1-8 0,0-1 0,0 0 0,2 0 0,0 1 0,1-1 0,0 0 0,1-1 0,0 1 0,1-1 0,1 0 0,8 14 0,-8-17-97,0-2-1,1 1 1,0-1-1,1 0 1,0 0-1,0-1 1,1 0-1,-1-1 1,2 0-1,-1 0 1,0-1-1,1 0 0,11 3 1,19 5-6729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4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14 146 24575,'-7'-9'0,"1"2"0,6 6 0,0 1 0,0 0 0,0 0 0,-1 0 0,1 0 0,0 0 0,0 0 0,0-1 0,0 1 0,0 0 0,0 0 0,0 0 0,0 0 0,0 0 0,0 0 0,0-1 0,0 1 0,0 0 0,0 0 0,1 0 0,-1 0 0,0 0 0,0 0 0,0 0 0,0-1 0,0 1 0,0 0 0,0 0 0,0 0 0,0 0 0,0 0 0,0 0 0,1 0 0,-1 0 0,0 0 0,0-1 0,0 1 0,0 0 0,0 0 0,0 0 0,0 0 0,1 0 0,-1 0 0,0 0 0,0 0 0,0 0 0,0 0 0,0 0 0,0 0 0,1 0 0,-1 0 0,0 0 0,0 0 0,0 0 0,19-1 0,0 1 0,0 0 0,21 4 0,-19-1 0,0-2 0,32-1 0,-44-1 0,0-1 0,0 0 0,1-1 0,-2 0 0,1 0 0,0-1 0,14-8 0,-21 11 0,0 0 0,0 0 0,0 0 0,0-1 0,0 1 0,0-1 0,0 1 0,0-1 0,-1 0 0,1 0 0,0 1 0,-1-1 0,0 0 0,1 0 0,-1-1 0,0 1 0,0 0 0,0 0 0,-1 0 0,1-1 0,0 1 0,-1-1 0,0 1 0,1 0 0,-1-1 0,0 1 0,0-1 0,0 1 0,-1 0 0,1-1 0,-1 1 0,1 0 0,-1-1 0,-1-2 0,1 4 0,1-1 0,-1 0 0,0 0 0,-1 1 0,1-1 0,0 0 0,0 1 0,-1-1 0,1 1 0,-1 0 0,1-1 0,-1 1 0,0 0 0,1 0 0,-1 0 0,0 0 0,0 0 0,1 1 0,-1-1 0,0 1 0,0-1 0,0 1 0,0-1 0,0 1 0,0 0 0,0 0 0,0 0 0,0 0 0,0 0 0,0 1 0,0-1 0,0 0 0,-3 2 0,1-1 0,0 1 0,0 0 0,-1 0 0,1 0 0,0 0 0,0 1 0,1 0 0,-1 0 0,1 0 0,-1 0 0,1 0 0,0 1 0,0-1 0,-2 5 0,0 0 0,0 1 0,1-1 0,0 1 0,1 0 0,-1 0 0,2 0 0,0 1 0,0-1 0,0 1 0,1-1 0,1 1 0,-1-1 0,2 1 0,-1-1 0,1 1 0,1-1 0,0 1 0,0-1 0,1 0 0,0 0 0,8 17 0,-2-11 0,0 0 0,1 0 0,0-1 0,1 0 0,1-1 0,0 0 0,1-1 0,1 0 0,-1-1 0,2-1 0,17 11 0,3-1 0,2-2 0,-1-1 0,44 12 0,-58-22 0,1-1 0,0-1 0,-1-1 0,1-1 0,1-1 0,41-1 0,-54-2 0,-1-1 0,1 0 0,-1 0 0,0-1 0,0-1 0,0 1 0,0-1 0,-1-1 0,1 0 0,-1 0 0,-1-1 0,1 0 0,-1-1 0,0 0 0,0 0 0,7-9 0,4-9 0,0-1 0,-2-1 0,26-52 0,-21 36 0,-20 39 0,0 0 0,0 0 0,1 0 0,-1 0 0,1 1 0,0-1 0,0 1 0,1 0 0,-1-1 0,1 2 0,-1-1 0,1 0 0,0 1 0,0-1 0,0 1 0,7-2 0,-8 3 0,1 0 0,0 1 0,0 0 0,0 0 0,0 0 0,-1 0 0,1 0 0,0 1 0,0 0 0,0 0 0,-1 0 0,1 0 0,0 0 0,-1 1 0,1-1 0,-1 1 0,0 0 0,0 0 0,0 1 0,3 2 0,7 6 0,-2 0 0,0 2 0,0-1 0,12 21 0,-13-19 0,0 0 0,0-1 0,1-1 0,20 19 0,-27-28 0,0 0 0,0-1 0,0 1 0,1-1 0,-1 0 0,1 0 0,-1 0 0,1-1 0,-1 0 0,1 1 0,0-2 0,0 1 0,-1 0 0,1-1 0,0 0 0,0 0 0,0-1 0,0 1 0,-1-1 0,7-2 0,-1 0 0,0-1 0,0 0 0,0-1 0,-1 0 0,1 0 0,-1-1 0,14-12 0,56-58 0,-31 28 0,-34 35 0,58-49 0,-65 56 0,1 1 0,0 0 0,0 1 0,0 0 0,0 0 0,0 1 0,1 0 0,9-2 0,-16 4-124,1 1 0,0 0 0,-1-1 0,1 1 0,-1 0 0,1 1-1,-1-1 1,1 0 0,0 1 0,4 1 0,15 12-6702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5:49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2 342 24575,'0'-24'0,"-1"7"0,1 1 0,1-1 0,0 0 0,5-20 0,-5 33 0,0 0 0,0 0 0,1 0 0,0 0 0,-1 0 0,1 0 0,1 1 0,-1-1 0,0 1 0,1-1 0,0 1 0,0 0 0,0 0 0,0 0 0,0 1 0,1-1 0,-1 1 0,1-1 0,-1 1 0,1 0 0,7-2 0,-6 3 0,-1 0 0,1 0 0,-1 0 0,1 1 0,0 0 0,-1 0 0,1 0 0,0 0 0,-1 1 0,1 0 0,-1 0 0,1 0 0,-1 0 0,1 1 0,-1 0 0,0 0 0,0 0 0,1 0 0,-2 1 0,1-1 0,0 1 0,0 0 0,-1 0 0,4 5 0,1 1 0,0 0 0,0 0 0,-1 1 0,0 0 0,-1 1 0,0-1 0,0 1 0,4 16 0,-4-9 0,-1 0 0,-1 0 0,0 0 0,-1 0 0,-2 1 0,1 21 0,-2-34 0,0 0 0,-1 0 0,1-1 0,-1 1 0,0 0 0,-1-1 0,1 1 0,-1-1 0,0 0 0,0 1 0,-1-1 0,0 0 0,1 0 0,-2 0 0,1-1 0,-1 1 0,1-1 0,-1 0 0,0 0 0,-1 0 0,1 0 0,-1-1 0,-8 5 0,11-7 0,0 0 0,1 0 0,-1 0 0,0 0 0,0 0 0,0-1 0,0 1 0,0-1 0,0 1 0,0-1 0,0 0 0,0 0 0,0 0 0,0 0 0,0 0 0,0 0 0,0 0 0,0-1 0,0 1 0,0-1 0,0 0 0,0 1 0,0-1 0,0 0 0,0 0 0,1 0 0,-1-1 0,0 1 0,1 0 0,-1 0 0,1-1 0,-3-2 0,1-1 0,1 1 0,-1-1 0,1 0 0,0 0 0,1 0 0,-1 0 0,1 0 0,0 0 0,0-1 0,0 1 0,1 0 0,0-7 0,1-15 15,1 1 0,2-1 0,0 0 0,2 1 0,1 0 0,1 0 0,20-44 0,-21 54-129,1 0 0,1 1-1,0-1 1,1 2 0,1-1 0,1 2-1,0-1 1,0 2 0,1 0 0,1 0-1,0 1 1,29-17 0,4 8-6712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7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24575,'0'9'0,"0"13"0,0 11 0,0 6 0,4-5 0,2 6 0,10 6 0,1-5-8191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8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24575,'14'9'0,"18"13"0,18 11 0,1 1-8191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0 129 24575,'0'-2'0,"1"0"0,-1 0 0,1 1 0,-1-1 0,1 0 0,0 1 0,-1-1 0,1 0 0,0 1 0,0-1 0,0 1 0,0-1 0,0 1 0,0 0 0,1 0 0,-1-1 0,0 1 0,1 0 0,-1 0 0,1 0 0,-1 0 0,1 1 0,0-1 0,-1 0 0,1 0 0,0 1 0,-1 0 0,1-1 0,0 1 0,2-1 0,0 1 0,0-1 0,0 0 0,0 1 0,0 0 0,0 0 0,0 0 0,0 1 0,0-1 0,0 1 0,-1 0 0,1 0 0,7 3 0,-2 3 0,0 0 0,0 1 0,-1 0 0,0 1 0,0 0 0,-1 0 0,0 1 0,8 14 0,2 4 0,0 1 0,-2 1 0,15 45 0,-23-57 0,-1 1 0,-2 1 0,0-1 0,0 0 0,-2 1 0,-1 0 0,0 22 0,-2-35 0,0-1 0,-1 0 0,1 0 0,-1 1 0,0-1 0,0 0 0,-1-1 0,0 1 0,0 0 0,-1-1 0,1 0 0,-1 1 0,0-1 0,-9 8 0,11-11 0,0 0 0,0-1 0,-1 1 0,1-1 0,0 0 0,0 0 0,-1 0 0,1 0 0,-1 0 0,1 0 0,-1-1 0,1 1 0,-1-1 0,1 1 0,-1-1 0,-3 0 0,3-1 0,0 0 0,0 1 0,0-1 0,0-1 0,1 1 0,-1 0 0,0 0 0,1-1 0,-1 0 0,1 0 0,-1 1 0,1-1 0,0 0 0,0-1 0,0 1 0,0 0 0,-2-3 0,-2-4 0,1 0 0,0 0 0,0-1 0,1 1 0,0-1 0,0 0 0,1 0 0,1 0 0,0 0 0,0 0 0,0-17 0,1 6 0,2-1 0,0 1 0,1 0 0,9-36 0,-6 38 0,1-1 0,2 1 0,0 0 0,0 1 0,2-1 0,0 2 0,1 0 0,1 0 0,1 1 0,0 0 0,1 1 0,0 1 0,2 0 0,32-23 0,-36 29 0,-1 1 0,1 1 0,0 0 0,1 1 0,-1 0 0,1 0 0,0 2 0,0-1 0,1 2 0,-1 0 0,0 0 0,1 1 0,-1 1 0,1 1 0,-1-1 0,1 2 0,-1 0 0,1 1 0,-1 0 0,0 1 0,-1 0 0,1 1 0,21 12 0,-14-5 0,-1 1 0,-1 0 0,0 2 0,-1 0 0,17 20 0,1 5 0,35 54 0,-19-18-172,-4 3 0,-4 2-1,-3 1 1,-4 2 0,37 127 0,-62-173 39,-2 2 1,-1-1-1,-2 1 0,-2 1 1,-2-1-1,-2 0 1,-1 1-1,-8 50 1,-31 70-5818,40-160 5934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18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189 215 24575,'0'-1'0,"0"0"0,0 0 0,-1-1 0,1 1 0,-1 0 0,1 0 0,-1 0 0,1 0 0,-1 0 0,0 1 0,1-1 0,-1 0 0,0 0 0,0 0 0,0 0 0,1 1 0,-1-1 0,0 0 0,0 1 0,0-1 0,0 1 0,0-1 0,-1 1 0,1 0 0,0-1 0,0 1 0,0 0 0,0 0 0,-2-1 0,-48-3 0,24 2 0,21 1 0,0 0 0,1 0 0,-1-1 0,0 0 0,1 0 0,0 0 0,-1 0 0,1-1 0,0 0 0,-7-5 0,11 6 0,-1 1 0,1-1 0,-1 1 0,1-1 0,-1 0 0,1 0 0,0 1 0,0-1 0,0 0 0,0 0 0,0 0 0,0-1 0,0 1 0,1 0 0,-1 0 0,1 0 0,0 0 0,-1-1 0,1 1 0,0 0 0,0 0 0,1-1 0,-1 1 0,0 0 0,1 0 0,-1 0 0,1 0 0,0-1 0,1-1 0,1-2 0,0-1 0,1 1 0,0 0 0,0 1 0,1-1 0,-1 1 0,1 0 0,0 0 0,1 0 0,-1 0 0,1 1 0,0 0 0,0 1 0,1-1 0,-1 1 0,1 0 0,-1 1 0,1-1 0,0 1 0,12-2 0,-12 3 0,0 0 0,0 0 0,1 1 0,-1-1 0,0 2 0,1-1 0,-1 1 0,0 0 0,0 0 0,0 1 0,0 0 0,0 1 0,0-1 0,0 1 0,-1 0 0,1 1 0,-1 0 0,0 0 0,0 0 0,7 7 0,-3 0 0,-1 1 0,-1 0 0,0 1 0,0 0 0,-1 0 0,-1 0 0,0 1 0,-1 0 0,0 0 0,-1 0 0,4 28 0,-5-21 0,-2 1 0,1-1 0,-2 1 0,-1-1 0,-1 0 0,-1 1 0,-9 34 0,5-34 0,-1 0 0,0 0 0,-22 36 0,23-47 0,-1 1 0,0-1 0,0-1 0,-1 1 0,0-1 0,-1-1 0,-19 15 0,28-23 0,0 0 0,-1 1 0,1-1 0,0 0 0,-1-1 0,1 1 0,-1 0 0,1 0 0,-1-1 0,0 1 0,1-1 0,-1 1 0,0-1 0,1 0 0,-1 1 0,0-1 0,1 0 0,-1 0 0,0 0 0,1-1 0,-1 1 0,0 0 0,1 0 0,-1-1 0,0 0 0,1 1 0,-1-1 0,1 0 0,-1 1 0,1-1 0,-1 0 0,1 0 0,0 0 0,-1 0 0,1-1 0,0 1 0,0 0 0,-2-3 0,1 1 0,0-1 0,0 0 0,0-1 0,1 1 0,0 0 0,-1 0 0,2-1 0,-1 1 0,0-1 0,1 1 0,0 0 0,0-1 0,0 1 0,1-7 0,1 4 0,-1 0 0,1 0 0,0 0 0,0 0 0,1 1 0,0-1 0,0 1 0,0-1 0,1 1 0,0 0 0,0 1 0,1-1 0,-1 1 0,1 0 0,0 0 0,1 0 0,-1 1 0,1-1 0,0 1 0,0 1 0,0-1 0,1 1 0,-1 0 0,1 1 0,0-1 0,0 1 0,0 1 0,0-1 0,0 1 0,0 1 0,0-1 0,0 1 0,0 0 0,0 1 0,0-1 0,12 4 0,-7 0 6,0 1 0,0 0-1,-1 1 1,0 0 0,0 1 0,10 8-1,58 53-204,-37-29-1007,2-2-5620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19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1649 601 24575,'0'-1'0,"0"1"0,0 0 0,-1 0 0,1 0 0,0 0 0,0-1 0,0 1 0,0 0 0,-1 0 0,1 0 0,0-1 0,0 1 0,0 0 0,0 0 0,0-1 0,0 1 0,0 0 0,-1 0 0,1-1 0,0 1 0,0 0 0,0 0 0,0-1 0,0 1 0,0 0 0,0-1 0,1 1 0,-1 0 0,0 0 0,0-1 0,0 1 0,0 0 0,0 0 0,0-1 0,0 1 0,0 0 0,1 0 0,-1 0 0,0-1 0,0 1 0,0 0 0,1 0 0,-1 0 0,0-1 0,0 1 0,0 0 0,1 0 0,-1 0 0,16-3 0,-12 3 0,1 1 0,-1 0 0,1 1 0,-1-1 0,0 1 0,1 0 0,-1 0 0,0 0 0,0 1 0,0 0 0,-1-1 0,1 1 0,-1 1 0,1-1 0,-1 0 0,0 1 0,0-1 0,2 5 0,2 3 0,0 1 0,0 0 0,-1 0 0,-1 0 0,5 17 0,-4-8 0,0 0-1,-2 1 0,-1 0 0,0 0 1,-2 0-1,0 0 0,-2 0 0,-6 44 1,1-40 2,0 0 0,-2-1 1,-1 1-1,-1-1 0,-1-1 1,-25 41-1,10-27-15,-1-2-1,-2-1 0,-2-1 1,-1-2-1,-1 0 1,-2-3-1,-1-1 0,-64 38 1,23-23-57,-2-5-1,-1-2 1,-2-4 0,-1-4 0,-1-3-1,-2-4 1,-159 18 0,209-36 70,0 0 0,0-2 0,-71-9 0,93 6 0,-1-1 0,1 0 0,0-1 0,0-1 0,1 0 0,-1-1 0,1 0 0,1-1 0,-1-1 0,1 0 0,0-1 0,-15-14 0,16 12 0,1-1 0,0-1 0,0 0 0,1 0 0,1-1 0,0 0 0,-7-20 0,3 3 0,2-1 0,-10-54 0,10 23-150,3 0 0,3 0 0,2-1 0,4 1 0,2 0 0,3 0 0,2 0 0,3 1 0,3 0 0,3 2 0,2-1 0,53-106 0,-55 134 114,1 0 1,1 1-1,2 1 0,1 1 1,1 2-1,2 0 0,0 1 0,2 2 1,1 1-1,1 1 0,1 1 1,1 2-1,1 1 0,0 2 1,52-19-1,-41 21 36,-1 2 0,1 2 0,1 2 0,0 2 0,0 2 0,1 2 0,-1 2 0,1 2 0,65 9 0,-73-3 0,-1 1 0,0 2 0,0 1 0,-1 2 0,0 1 0,-1 2 0,-1 2 0,-1 1 0,0 1 0,-2 2 0,44 39 0,-40-28 14,-2 3 0,-2 0 1,-1 2-1,28 46 0,-21-21-466,57 134 0,-41-55-3711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19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58 209 24575,'-2'-28'0,"-1"0"0,-1 0 0,-1 1 0,-14-44 0,10 45 0,5 25 0,0 9 0,1 16 0,-2 422 0,7-270 0,-2-149 0,0-1 0,1 1 0,4 28 0,0-46 0,1-14 0,5-20 0,27-109 0,1-4 0,-31 115 0,1 0 0,1 1 0,23-37 0,-30 53 0,1 1 0,0 0 0,0 0 0,0 0 0,1 0 0,-1 1 0,1 0 0,0 0 0,1 0 0,-1 0 0,7-2 0,-10 5 0,1 0 0,0 0 0,0 0 0,0 1 0,0-1 0,0 1 0,0 0 0,0 0 0,0 0 0,0 0 0,0 0 0,0 1 0,0-1 0,0 1 0,0 0 0,0 0 0,0 0 0,0 0 0,-1 0 0,1 1 0,0 0 0,-1-1 0,1 1 0,3 4 0,5 4 0,0 1 0,-1 0 0,-1 0 0,1 1 0,-2 0 0,8 14 0,39 88 0,-8-16 0,-33-73 0,0-1 0,31 36 0,-39-53 0,0 0 0,0 0 0,1-1 0,0 0 0,0-1 0,0 1 0,1-1 0,0-1 0,0 0 0,0 0 0,0 0 0,10 2 0,-14-5 0,0 0 0,0-1 0,0 1 0,0-1 0,0 0 0,0 0 0,0 0 0,0 0 0,0-1 0,0 0 0,0 0 0,0 0 0,0 0 0,0-1 0,5-2 0,-4 1 0,0-1 0,1 1 0,-1-1 0,-1-1 0,1 1 0,-1-1 0,1 1 0,6-12 0,-2 0 0,0 0 0,-1-1 0,0 0 0,-2 0 0,9-33 0,-8 18 0,0-1 0,-2 0 0,-2 0 0,-1 0 0,-1 0 0,-6-49 0,20 110-1365,3 9-5461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0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1 423 24575,'0'-1'0,"0"0"0,1 0 0,-1 0 0,0 0 0,1 0 0,-1 0 0,1 0 0,0 0 0,-1 0 0,1 1 0,0-1 0,0 0 0,-1 0 0,1 1 0,0-1 0,0 0 0,0 1 0,0-1 0,1 0 0,5-4 0,23-19 0,12-10 0,56-57 0,-88 80 0,0 0 0,-1 0 0,0-1 0,-1-1 0,0 1 0,-1-1 0,-1-1 0,0 1 0,-1-1 0,6-19 0,-10 29 0,-1 1 0,1 0 0,-1 0 0,1 0 0,-1 0 0,0-1 0,0 1 0,0 0 0,-1 0 0,1 0 0,-1-1 0,0 1 0,0 0 0,0 0 0,0 0 0,0 0 0,-1 1 0,1-1 0,-1 0 0,0 0 0,0 1 0,0-1 0,0 1 0,0 0 0,-4-3 0,2 2 0,1 1 0,-1 0 0,0 1 0,0-1 0,0 1 0,0 0 0,0 0 0,-1 0 0,1 0 0,0 1 0,0-1 0,0 1 0,-1 0 0,1 1 0,0-1 0,0 1 0,-1 0 0,-5 2 0,0 0 0,0 1 0,0 1 0,1 0 0,-1 0 0,1 1 0,1 0 0,-1 0 0,1 1 0,0 0 0,1 1 0,0 0 0,0 0 0,-9 14 0,12-16 0,0 0 0,0 0 0,1 0 0,0 1 0,0-1 0,1 1 0,0-1 0,0 1 0,0 0 0,1 0 0,0 0 0,0 0 0,1 0 0,0 0 0,0 0 0,1 0 0,0 0 0,0 0 0,0-1 0,1 1 0,4 11 0,-1-10 6,0 1-1,1-1 1,0 0-1,0 0 1,1-1-1,0 0 0,0 0 1,1 0-1,0-1 1,0 0-1,0-1 1,1 0-1,0 0 1,11 4-1,14 4-487,0-1-1,54 10 1,52 5-6344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0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236 595 24575,'-9'0'0,"9"0"0,0 0 0,0 0 0,0 0 0,0 0 0,0 0 0,0 0 0,0 0 0,0 0 0,0 0 0,0 0 0,0 0 0,0 0 0,0 0 0,0 0 0,-1-1 0,1 1 0,0 0 0,0 0 0,0 0 0,0 0 0,0 0 0,0 0 0,0 0 0,0 0 0,0 0 0,0 0 0,0 0 0,0 0 0,0 0 0,0 0 0,0 0 0,0 0 0,0 0 0,0 0 0,-1 0 0,1 0 0,0 0 0,0 0 0,0 0 0,0 0 0,0 0 0,0 0 0,0 0 0,7-11 0,-4 5 0,0 1 0,-1-1 0,0 0 0,0 1 0,0-1 0,-1 0 0,0 0 0,0 0 0,-1-1 0,1 1 0,-1 0 0,-1 0 0,1 0 0,-1 0 0,-2-6 0,2 7 0,0 1 0,-1 0 0,0 0 0,0 0 0,0 0 0,0 0 0,0 1 0,-1-1 0,0 1 0,0-1 0,0 1 0,0 0 0,0 0 0,-1 0 0,1 1 0,-1-1 0,0 1 0,0 0 0,0 0 0,0 0 0,-7-2 0,5 2 0,0 0 0,0 1 0,0 0 0,0 0 0,0 0 0,0 1 0,0 0 0,0 0 0,0 1 0,0-1 0,0 1 0,0 1 0,0-1 0,0 1 0,1 0 0,-1 0 0,0 1 0,1-1 0,0 1 0,-8 6 0,9-5 0,0-1 0,0 1 0,0 1 0,1-1 0,0 0 0,0 1 0,0 0 0,0 0 0,1 0 0,0 0 0,0 0 0,0 0 0,0 0 0,1 1 0,0-1 0,0 1 0,1-1 0,-1 1 0,1-1 0,0 1 0,1-1 0,-1 1 0,3 6 0,-1-2 0,1 1 0,0-1 0,1 0 0,1 0 0,-1 0 0,1 0 0,1-1 0,0 0 0,0 0 0,1 0 0,12 11 0,6 4 0,1-2 0,40 29 0,25 6 0,161 77 0,-85-49 0,-155-79 0,-1 1 0,0 0 0,20 16 0,-30-21 0,1-1 0,-1 0 0,0 0 0,0 1 0,0-1 0,0 1 0,0-1 0,0 1 0,0-1 0,0 1 0,-1 0 0,2 2 0,-2-3 0,0 0 0,0 0 0,0-1 0,0 1 0,0 0 0,-1 0 0,1 0 0,0-1 0,0 1 0,0 0 0,-1-1 0,1 1 0,0 0 0,-1 0 0,1-1 0,-1 1 0,1-1 0,-1 1 0,1 0 0,-2 0 0,-2 2 0,0-1 0,0 1 0,0-1 0,0 0 0,-1-1 0,1 1 0,-1-1 0,-5 1 0,-40 7 0,-1-2 0,0-2 0,0-3 0,-80-6 0,108 3 0,0-2 0,-24-6 0,41 7 0,0 1 0,0-1 0,0 0 0,1 0 0,-1-1 0,1 0 0,-1 0 0,1 0 0,0 0 0,0-1 0,1 0 0,-6-6 0,8 8 0,1 1 0,-1-1 0,1 0 0,0 0 0,0-1 0,0 1 0,0 0 0,1 0 0,-1 0 0,1-1 0,-1 1 0,1 0 0,0-1 0,0 1 0,0 0 0,0-1 0,0 1 0,0 0 0,1-1 0,-1 1 0,1 0 0,-1 0 0,1-1 0,0 1 0,0 0 0,0 0 0,2-3 0,2-3 0,1 1 0,0 0 0,0 0 0,0 0 0,1 0 0,10-7 0,30-17 0,0 2 0,2 1 0,55-21 0,-69 33 0,53-25 0,170-86 0,-223 107 0,-1-1 0,-1-2 0,-1-2 0,56-55 0,-80 72 0,-1 0 0,0 0 0,-1-1 0,0 0 0,-1 0 0,1 0 0,-2 0 0,1-1 0,-1 0 0,3-14 0,-6 17 0,0 0 0,0 0 0,-1 0 0,0 0 0,-1 0 0,1 0 0,-1 0 0,0 1 0,-1-1 0,0 0 0,0 0 0,0 1 0,-1-1 0,0 1 0,0 0 0,-6-8 0,-4-4 0,-1 0 0,-1 1 0,-1 0 0,0 1 0,-1 1 0,-1 0 0,-25-15 0,2 4 0,0 2 0,-65-26 0,94 45 0,0 0 0,0 1 0,-1 0 0,1 1 0,-14-1 0,24 3 0,0 1 0,-1 0 0,1 0 0,0 0 0,0 0 0,0 0 0,0 0 0,0 0 0,0 1 0,0-1 0,0 1 0,0 0 0,0-1 0,0 1 0,0 0 0,0 0 0,0 0 0,0 0 0,1 1 0,-1-1 0,0 0 0,1 1 0,-1-1 0,1 1 0,0 0 0,-1-1 0,1 1 0,0 0 0,0 0 0,0 0 0,0 0 0,0-1 0,1 1 0,-1 1 0,1-1 0,-1 0 0,1 0 0,-1 4 0,2 18 0,0 1 0,2-1 0,0 0 0,2 0 0,9 30 0,-12-44 0,48 180 0,25 106 0,-56-214-120,40 162 373,-38-170-1002,36 84 0,-26-92-6077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1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43 221 24575,'-33'1'0,"23"-1"0,40-3 0,772-96 0,-732 89 0,112-31 0,-179 41 0,1-1 0,-1 0 0,0-1 0,0 1 0,0 0 0,0-1 0,-1 0 0,1 0 0,4-3 0,-7 5 0,0 0 0,0-1 0,0 1 0,0 0 0,0 0 0,0 0 0,1 0 0,-1-1 0,0 1 0,0 0 0,0 0 0,0 0 0,0-1 0,0 1 0,0 0 0,0 0 0,0-1 0,0 1 0,0 0 0,0 0 0,0 0 0,0-1 0,0 1 0,-1 0 0,1 0 0,0 0 0,0-1 0,0 1 0,0 0 0,0 0 0,0 0 0,0 0 0,-1-1 0,1 1 0,0 0 0,0 0 0,0 0 0,0 0 0,-1 0 0,1-1 0,-19-4 0,3 4 0,1 1 0,-1 1 0,1 0 0,-1 0 0,1 2 0,0 0 0,0 1 0,0 0 0,0 1 0,1 1 0,-1 0 0,-24 16 0,28-15 0,0 0 0,0 1 0,1 0 0,-1 0 0,2 2 0,0-1 0,0 1 0,0 0 0,1 1 0,1 0 0,0 0 0,1 1 0,0-1 0,0 1 0,-6 23 0,11-30 0,0-1 0,0 1 0,1 0 0,0 0 0,0 0 0,0-1 0,1 1 0,-1 0 0,1 0 0,0-1 0,1 1 0,-1 0 0,1-1 0,0 1 0,0-1 0,0 0 0,0 0 0,1 0 0,0 0 0,0 0 0,0 0 0,0-1 0,1 0 0,-1 1 0,1-1 0,7 4 0,1 1 0,0 0 0,1-2 0,0 1 0,1-1 0,0-1 0,0-1 0,22 5 0,-20-6 0,0-1 0,0 0 0,0-1 0,1-1 0,-1 0 0,0-2 0,23-3 0,-30 3 0,0-1 0,0 1 0,-1-2 0,1 1 0,-1-1 0,1 0 0,-1-1 0,0 0 0,-1 0 0,1-1 0,-1 0 0,0 0 0,-1 0 0,9-12 0,-8 8 0,0 0 0,-1-1 0,0 0 0,-1 0 0,-1 0 0,1 0 0,-2-1 0,4-16 0,-2-8 0,2-53 0,-7 89 0,0-4 0,1 0 0,-1 0 0,1 0 0,-1 0 0,1 0 0,0 0 0,1 0 0,-1 0 0,0 0 0,1 0 0,2-3 0,-2 5 0,-1 0 0,1 1 0,0-1 0,0 1 0,-1 0 0,1-1 0,0 1 0,0 0 0,0 0 0,0 0 0,0 0 0,0 0 0,1 1 0,-1-1 0,0 1 0,0-1 0,0 1 0,1 0 0,-1 0 0,5 0 0,1 1 0,0 0 0,0 1 0,1 0 0,-1 0 0,0 1 0,-1 0 0,1 0 0,0 1 0,-1 0 0,0 1 0,0-1 0,0 1 0,7 7 0,6 6 0,0 2 0,29 36 0,-23-23 0,-2 1 0,-1 1 0,37 76 0,-71-137 0,1 0 0,2-1 0,0 0 0,-4-35 0,10 53 0,2 1 0,-1-1 0,1 0 0,1 0 0,0 0 0,0 1 0,0-1 0,1 1 0,1-1 0,-1 1 0,1-1 0,1 1 0,-1 0 0,2 1 0,-1-1 0,1 1 0,0-1 0,11-11 0,-7 11-85,1 0 0,-1 1-1,2 0 1,-1 0 0,1 1-1,0 0 1,0 1 0,0 1-1,1-1 1,0 2 0,0 0-1,0 0 1,0 1 0,0 1-1,14-1 1,46 1-6741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5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27 383 24575,'46'1'0,"-1"-1"0,47-4 0,-77 2 0,0-1 0,0 0 0,0-1 0,0-1 0,0 0 0,25-14 0,-21 9 0,-2-2 0,0-1 0,0 0 0,-1-1 0,-1 0 0,0-2 0,-1 0 0,-1 0 0,0-1 0,-2-1 0,13-23 0,-21 35 0,0-1 0,0 0 0,-1 0 0,0 0 0,0 0 0,-1 0 0,1 0 0,-1-11 0,-1 16 0,0-1 0,0 1 0,0-1 0,-1 0 0,1 1 0,-1-1 0,0 1 0,1-1 0,-1 1 0,0-1 0,0 1 0,-1 0 0,1 0 0,0-1 0,-1 1 0,1 0 0,-1 0 0,0 0 0,0 1 0,0-1 0,0 0 0,0 1 0,0-1 0,0 1 0,0 0 0,-5-3 0,2 3 0,0-1 0,0 1 0,-1 0 0,1 1 0,0-1 0,-1 1 0,1 0 0,0 0 0,-1 1 0,1-1 0,-8 3 0,-4 1 0,-1 2 0,-20 8 0,-1 3 0,2 2 0,0 1 0,-37 28 0,52-33 0,1 2 0,0 1 0,1 1 0,2 0 0,-33 42 0,47-55 0,1-1 0,-1 1 0,1 0 0,0 0 0,1 0 0,0 0 0,-3 11 0,4-14 0,1-1 0,0 1 0,0 0 0,0 0 0,0-1 0,0 1 0,1 0 0,-1 0 0,1-1 0,0 1 0,0 0 0,0-1 0,0 1 0,0-1 0,0 1 0,1-1 0,-1 0 0,1 1 0,0-1 0,-1 0 0,5 3 0,3 2 0,0 0 0,0-1 0,0 0 0,1 0 0,0-1 0,0-1 0,0 0 0,21 6 0,101 15 0,-124-23 0,144 17-301,2-5-1,0-8 1,0-6-1,0-7 1,-1-7 0,0-6-1,169-46 1,-66-10-5479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1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13 288 24575,'-12'1'0,"12"-2"0,13-2 0,28-7 0,-2-2 0,52-23 0,-75 28 0,-1-1 0,0 0 0,-1-1 0,0 0 0,0-1 0,-1-1 0,0 0 0,19-22 0,-30 29 0,1 1 0,-1 0 0,0-1 0,0 0 0,0 1 0,0-1 0,0 0 0,-1 0 0,0 0 0,0 0 0,0 0 0,0 0 0,-1 0 0,1-8 0,-1 10 0,-1-1 0,1 1 0,-1-1 0,0 1 0,0 0 0,0-1 0,0 1 0,0 0 0,0 0 0,0-1 0,-1 1 0,1 0 0,-1 1 0,0-1 0,1 0 0,-1 0 0,0 1 0,0-1 0,0 1 0,0-1 0,0 1 0,-1 0 0,1 0 0,0 0 0,-3-1 0,-1 0 0,-1 1 0,0-1 0,1 1 0,-1 0 0,0 1 0,1-1 0,-1 1 0,0 1 0,1-1 0,-1 1 0,0 1 0,1-1 0,-1 1 0,1 0 0,0 0 0,0 1 0,-1 0 0,2 0 0,-1 0 0,0 1 0,1 0 0,-1 0 0,-5 6 0,1-1 0,1 0 0,0 0 0,1 1 0,0 0 0,1 1 0,0 0 0,0 0 0,1 0 0,0 1 0,1-1 0,-5 20 0,8-25 0,1 0 0,0 0 0,0 0 0,0 1 0,1-1 0,0 0 0,0 1 0,1-1 0,0 0 0,0 0 0,0 1 0,1-1 0,0 0 0,0 0 0,0-1 0,5 9 0,-2-7 0,0 0 0,0-1 0,0 0 0,1 0 0,0-1 0,0 0 0,1 0 0,0 0 0,-1-1 0,1 1 0,1-2 0,-1 1 0,8 2 0,14 4 11,0-2 0,1 0-1,0-2 1,0-1 0,0-2 0,41 0-1,181-19-1021,-219 12 582,192-22-6397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1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24 24575,'-4'0'0,"-2"-14"0,0 5 0,1 18 0,2 21 0,1 24 0,5 22 0,3 20 0,18 18 0,6-1 0,11-11 0,-1-23-8191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2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49 24575,'-1'-1'0,"1"0"0,0 1 0,-1-1 0,1 0 0,-1 0 0,1 0 0,0 0 0,0 1 0,0-1 0,-1 0 0,1 0 0,0 0 0,0 0 0,0 0 0,0 0 0,0 0 0,0 1 0,1-1 0,-1 0 0,0 0 0,0 0 0,1 0 0,-1 1 0,0-1 0,1 0 0,-1 0 0,1 0 0,-1 1 0,1-1 0,-1 0 0,1 1 0,0-1 0,-1 0 0,1 1 0,0-1 0,-1 1 0,1-1 0,0 1 0,0 0 0,0-1 0,-1 1 0,1 0 0,1-1 0,6-1 0,0-1 0,0 2 0,0-1 0,9 0 0,-9 2 0,52-5 0,0 3 0,117 12 0,122 40 0,-45 19 0,-221-57 0,0 1 0,-1 2 0,0 1 0,-2 1 0,40 30 0,-62-41 0,-1 0 0,1 0 0,-1 1 0,0 0 0,-1 0 0,0 1 0,0 0 0,0 0 0,-1 1 0,-1-1 0,1 1 0,-1 0 0,-1 0 0,5 16 0,-7-17 0,-1 0 0,1-1 0,-1 1 0,-1 0 0,0 0 0,0 0 0,0 0 0,-1-1 0,0 1 0,-1-1 0,1 1 0,-1-1 0,-1 0 0,1 0 0,-2 0 0,1-1 0,0 1 0,-11 9 0,-4 5 0,-2 0 0,0-2 0,-1-1 0,-1-1 0,0-1 0,-1 0 0,-33 13 0,-18 6 0,-98 29 0,-144 31 0,266-83 120,36-10-321,14-2-263,4-3-356,40-18-6006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2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346 205 24575,'4'0'0,"0"-1"0,0 1 0,0-1 0,0 0 0,0 0 0,0 0 0,-1-1 0,1 1 0,0-1 0,-1 0 0,1 0 0,-1 0 0,0-1 0,0 1 0,0-1 0,5-4 0,-6 5 0,0-1 0,-1 1 0,1 0 0,-1 0 0,1-1 0,-1 1 0,0 0 0,0-1 0,0 1 0,0-1 0,0 0 0,0 1 0,-1-1 0,1 0 0,-1 0 0,0 1 0,0-1 0,0 0 0,0 1 0,0-1 0,-1 0 0,1 0 0,-1 1 0,0-1 0,-1-2 0,-2-2 0,0 0 0,0 0 0,-1 1 0,0-1 0,0 1 0,-1 0 0,1 1 0,-1 0 0,-1-1 0,1 2 0,-1-1 0,0 1 0,0 0 0,0 1 0,0-1 0,-1 1 0,1 1 0,-11-3 0,9 3 0,0-1 0,0 2 0,-1 0 0,1 0 0,-1 0 0,1 1 0,-1 1 0,1 0 0,-1 0 0,1 1 0,0 0 0,0 0 0,0 1 0,0 0 0,-10 6 0,8-2 0,0 1 0,0 0 0,0 1 0,1 0 0,1 0 0,-1 1 0,1 1 0,1-1 0,0 1 0,1 1 0,0 0 0,1 0 0,0 0 0,-5 16 0,9-24 0,1-1 0,0 1 0,0-1 0,0 1 0,1 0 0,-1-1 0,1 1 0,0 0 0,0-1 0,0 1 0,1 0 0,-1-1 0,1 1 0,0-1 0,0 1 0,0-1 0,0 1 0,1-1 0,3 7 0,-2-6 0,1 0 0,0 1 0,0-2 0,0 1 0,1 0 0,-1-1 0,1 0 0,-1 0 0,1 0 0,0-1 0,10 4 0,5 1 0,1-2 0,-1 0 0,1-2 0,0 0 0,39-1 0,-44-2 0,0-1 0,-1 0 0,1-2 0,-1 0 0,0 0 0,0-2 0,0 0 0,0 0 0,-1-1 0,0-1 0,0-1 0,23-16 0,-35 22 0,0 1 0,0 0 0,0-1 0,0 1 0,1 0 0,-1 0 0,0 0 0,1 0 0,-1 0 0,1 1 0,-1-1 0,1 1 0,-1 0 0,1-1 0,-1 1 0,1 0 0,-1 1 0,1-1 0,-1 0 0,1 1 0,-1-1 0,1 1 0,-1 0 0,0 0 0,5 2 0,2 3 0,-1-1 0,0 2 0,0-1 0,-1 1 0,9 10 0,9 8 0,1-3-273,1-2 0,0-1 0,2-2 0,43 22 0,-7-11-6553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2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73 24575,'-9'-14'0,"-3"-13"0,0 2 0,3 19 0,2 25 0,3 32 0,6 44 0,3 44 0,10 40 0,3 26 0,11 7 0,2-10 0,-5-21 0,-7-36 0,-1-43 0,-5-38-8191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3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0 266 24575,'193'1'0,"329"-9"0,-520 8 0,37-3 0,58-12 0,-87 13 0,0 0 0,0-2 0,0 1 0,0-1 0,0 0 0,-1-1 0,0 0 0,0-1 0,0 0 0,12-11 0,-19 15 0,0 1 0,0-1 0,0 0 0,-1 0 0,1 0 0,0 0 0,-1 0 0,0 0 0,1 0 0,-1 0 0,0-1 0,0 1 0,0-1 0,-1 1 0,1 0 0,0-1 0,-1 1 0,0-1 0,1 0 0,-1 1 0,0-1 0,-1 1 0,1-1 0,0 1 0,-1-1 0,1 1 0,-1-1 0,0 1 0,0-1 0,0 1 0,0 0 0,0-1 0,0 1 0,-1 0 0,1 0 0,-4-3 0,-1-2 0,-2 0 0,1 0 0,-1 1 0,0 0 0,0 1 0,-1 0 0,1 0 0,-13-4 0,4 1 0,-1 2 0,0 0 0,0 1 0,0 0 0,0 2 0,-1 0 0,1 1 0,-34 2 0,42 0 0,1 1 0,-1 1 0,1 0 0,0 0 0,0 1 0,0 0 0,0 1 0,0-1 0,1 2 0,0-1 0,0 1 0,0 1 0,0-1 0,1 1 0,0 1 0,0-1 0,0 1 0,1 0 0,-6 9 0,9-11 0,0 0 0,0 0 0,0 1 0,0-1 0,1 1 0,0 0 0,0 0 0,0 0 0,1 0 0,0 0 0,0 0 0,0 0 0,1 0 0,0 0 0,0 0 0,1 0 0,0 0 0,0 0 0,0 0 0,0 0 0,4 8 0,-2-7 0,1 0 0,0 0 0,0-1 0,0 1 0,1-1 0,0 0 0,0 0 0,0-1 0,1 0 0,0 0 0,0 0 0,0 0 0,1-1 0,-1 0 0,1 0 0,13 4 0,-3-2 0,0-1 0,0-1 0,0-1 0,1 0 0,34 1 0,90-13 0,-96 5 0,-29 3 0,0 1 0,0 1 0,0 0 0,0 1 0,0 1 0,29 8 0,0 5 0,46 24 0,-6-3 0,-18-13-682,125 26-1,-61-25-6143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3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24575,'0'-9'0,"4"-3"0,2-14 0,5-1 0,0 7 0,-1 26 0,-3 26 0,7 27 0,0 16 0,-1 5 0,6-11 0,14-17 0,1-18-8191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3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24575,'-9'0'0,"-13"0"0,-2 4 0,3 7 0,4 10 0,25 12 0,38 8 0,40 8 0,27-6 0,-4-9-8191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4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24575,'2'0'0,"0"0"0,0 0 0,0 1 0,0-1 0,0 1 0,0-1 0,-1 1 0,1 0 0,0 0 0,0 0 0,-1 0 0,1 0 0,-1 0 0,1 0 0,-1 1 0,3 1 0,18 28 0,-20-29 0,10 19 0,-1 0 0,-2 1 0,0 0 0,-1 1 0,-1 0 0,-1 0 0,-1 0 0,-1 1 0,-1 0 0,0 41 0,-3-58 0,-1-1 0,1 1 0,-2 0 0,1-1 0,0 1 0,-1-1 0,-1 1 0,1-1 0,-1 0 0,-3 6 0,5-10 0,0 0 0,0-1 0,0 1 0,0-1 0,-1 0 0,1 1 0,0-1 0,-1 0 0,1 0 0,-1 0 0,1 0 0,-1 0 0,0 0 0,1 0 0,-1 0 0,0-1 0,1 1 0,-1-1 0,0 1 0,0-1 0,0 0 0,0 0 0,1 0 0,-1 0 0,0 0 0,0 0 0,0 0 0,0 0 0,1-1 0,-1 1 0,0-1 0,0 1 0,1-1 0,-1 0 0,0 0 0,1 0 0,-1 0 0,1 0 0,-1 0 0,-1-2 0,-1 0 0,-1-1 0,1 0 0,0 0 0,0-1 0,1 1 0,-1-1 0,1 0 0,0 0 0,0 0 0,1 0 0,0 0 0,0 0 0,0-1 0,0 1 0,1-1 0,0 0 0,0 1 0,0-1 0,1-10 0,0 5 0,0-1 0,1 1 0,1 0 0,0 0 0,0 0 0,1 0 0,0 0 0,1 0 0,7-12 0,-5 13 0,0 0 0,0 0 0,2 1 0,-1 0 0,1 0 0,0 1 0,1 0 0,0 1 0,0 0 0,0 0 0,1 0 0,0 2 0,1-1 0,17-6 0,-13 7 0,1 0 0,-1 1 0,0 1 0,1 0 0,0 2 0,0-1 0,-1 2 0,1 0 0,0 1 0,24 5 0,-5 2 0,0 2 0,-1 2 0,0 1 0,-1 2 0,-1 1 0,0 1 0,49 36 0,-20-6 0,-1 2 0,82 89 0,-94-84-341,-2 1 0,-3 3-1,38 66 1,-13 2-6485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5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8 294 24575,'0'-16'0,"-1"9"0,1 1 0,0 0 0,0-1 0,0 1 0,1 0 0,0 0 0,0-1 0,1 1 0,0 0 0,3-8 0,-5 14 0,0 0 0,1 0 0,-1 0 0,0 0 0,0 1 0,1-1 0,-1 0 0,0 0 0,0 0 0,1 0 0,-1 0 0,0 0 0,0 0 0,1 1 0,-1-1 0,0 0 0,0 0 0,1 0 0,-1 0 0,0 1 0,0-1 0,0 0 0,0 0 0,1 1 0,-1-1 0,0 0 0,0 0 0,0 1 0,0-1 0,0 0 0,0 0 0,0 1 0,0-1 0,0 0 0,0 1 0,0-1 0,0 0 0,0 0 0,0 1 0,0-1 0,0 0 0,0 0 0,0 1 0,4 20 0,16 162 0,9 120 0,-27-273 0,0-1 0,0 0 0,1-1 0,2 1 0,15 48 0,-14-66 0,-3-13 0,-3-19 0,-54-216 0,12 66 0,33 131 0,2 0 0,2-1 0,2 0 0,3-73 0,1 100 0,1 1 0,1-1 0,0 1 0,1 0 0,0 0 0,1 0 0,0 1 0,8-13 0,-8 18 0,0-1 0,1 0 0,0 1 0,1 0 0,-1 1 0,1-1 0,0 1 0,1 0 0,-1 1 0,1 0 0,1 0 0,15-6 0,-11 6 0,0 0 0,0 1 0,0 1 0,0 0 0,0 1 0,1 0 0,-1 1 0,1 1 0,-1 0 0,1 1 0,-1 0 0,1 1 0,-1 1 0,0 0 0,0 1 0,0 0 0,0 1 0,-1 0 0,0 1 0,0 0 0,0 1 0,-1 1 0,0 0 0,0 0 0,-1 1 0,0 0 0,-1 1 0,0 0 0,0 0 0,-1 1 0,0 1 0,-1-1 0,-1 1 0,1 0 0,-2 0 0,0 1 0,6 24 0,-8-18 0,0-1 0,-2 0 0,0 0 0,-2 1 0,0-1 0,0 0 0,-2 0 0,0 0 0,-2 0 0,0 0 0,0-1 0,-2 0 0,0 0 0,-1 0 0,-12 18 0,12-22 0,0-1 0,0 0 0,-1-1 0,-1 0 0,0 0 0,0-1 0,-1 0 0,0-1 0,-1 0 0,0-1 0,0 0 0,-1-1 0,0 0 0,0-1 0,-1-1 0,0 0 0,1-1 0,-2 0 0,-23 2 0,34-5 0,0-1 0,0 1 0,0-1 0,0-1 0,0 1 0,0 0 0,-1-1 0,1 0 0,0 0 0,1 0 0,-1 0 0,0-1 0,0 0 0,0 0 0,-3-2 0,6 4 0,1-1 0,-1 1 0,1 0 0,0-1 0,-1 1 0,1 0 0,0-1 0,-1 1 0,1 0 0,0-1 0,0 1 0,-1 0 0,1-1 0,0 1 0,0-1 0,0 1 0,0-1 0,-1 1 0,1 0 0,0-1 0,0 1 0,0-1 0,0 1 0,0-1 0,0 1 0,0-1 0,0 1 0,0-1 0,1 1 0,-1 0 0,0-1 0,0 1 0,0-1 0,0 1 0,1-1 0,-1 1 0,0-1 0,1 0 0,0 1 0,0-1 0,0 0 0,0 0 0,0 1 0,0-1 0,0 1 0,1-1 0,-1 1 0,0-1 0,0 1 0,0 0 0,3-1 0,4 1 0,-1 0 0,1 0 0,-1 0 0,1 1 0,-1 0 0,1 1 0,-1 0 0,0 0 0,12 5 0,64 35 0,-69-34 0,77 45-62,-32-18-372,2-2-1,68 27 1,-59-37-6392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6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10 434 24575,'-1'-19'0,"1"13"0,-1 0 0,1-1 0,0 1 0,1 0 0,0 0 0,0-1 0,3-8 0,-4 15 0,0 0 0,-1 0 0,1 0 0,0 0 0,0 1 0,0-1 0,0 0 0,0 0 0,0 0 0,0 0 0,0 0 0,0 1 0,0-1 0,1 0 0,-1 0 0,0 0 0,0 0 0,0 0 0,0 1 0,0-1 0,0 0 0,0 0 0,0 0 0,0 0 0,0 0 0,0 0 0,1 1 0,-1-1 0,0 0 0,0 0 0,0 0 0,0 0 0,0 0 0,0 0 0,1 0 0,-1 0 0,0 0 0,0 0 0,0 0 0,0 0 0,1 0 0,-1 0 0,0 0 0,0 0 0,0 0 0,0 0 0,0 0 0,1 0 0,-1 0 0,0 0 0,0 0 0,0 0 0,0 0 0,0 0 0,1 0 0,-1 0 0,0 0 0,0 0 0,0 0 0,0 0 0,0-1 0,0 1 0,1 0 0,4 22 0,-1 1 0,-1 0 0,-2 0 0,0 39 0,-1-12 0,4 351 0,-22-633 0,2 52 0,15 167 0,-3-194 0,6 181 0,0-1 0,2 1 0,0 0 0,2 0 0,15-43 0,-18 61 0,0 1 0,1-1 0,0 1 0,0 0 0,0 0 0,1 0 0,0 0 0,0 1 0,0-1 0,1 2 0,0-1 0,1 1 0,-1-1 0,1 2 0,0-1 0,0 1 0,0 0 0,1 0 0,-1 1 0,1 0 0,0 1 0,0-1 0,0 2 0,0-1 0,1 1 0,-1 0 0,0 1 0,0 0 0,1 0 0,-1 1 0,0 0 0,0 0 0,11 3 0,9 4 0,-1 0 0,-1 2 0,0 0 0,0 2 0,-1 1 0,37 25 0,-16-5 0,-1 3 0,54 54 0,-55-45 0,-3 2 0,-2 1 0,-2 2 0,40 71 0,-54-79 0,-2 0 0,-2 2 0,-2 0 0,-2 0 0,-2 2 0,10 61 0,-20-89 0,-1-1 0,-1 1 0,-1 0 0,0 0 0,-1-1 0,-1 1 0,-1 0 0,0-1 0,-9 25 0,7-30 0,0 0 0,-1 0 0,0-1 0,-1 0 0,-1 0 0,1-1 0,-2 0 0,1 0 0,-1-1 0,-1 0 0,0 0 0,0-1 0,-17 10 0,2-4 0,-1-1 0,0-2 0,0 0 0,-1-2 0,0-1 0,-29 5 0,13-5 0,1-3 0,-1-1 0,-56-3 0,78-1 0,1-2 0,-1 0 0,0-1 0,1-1 0,0-1 0,0-1 0,0-1 0,-34-17 0,50 22 0,0 0 0,0 0 0,1 0 0,-1 0 0,1-1 0,0 1 0,0-1 0,0 0 0,0 0 0,0 0 0,1-1 0,-1 1 0,1 0 0,0-1 0,0 0 0,0 1 0,0-1 0,1 0 0,-2-6 0,3 8 0,0 0 0,0 1 0,0-1 0,1 0 0,-1 0 0,0 0 0,1 0 0,0 1 0,-1-1 0,1 0 0,0 0 0,0 1 0,0-1 0,0 1 0,0-1 0,0 1 0,2-3 0,1 1 0,0 0 0,0 0 0,0 0 0,0 0 0,1 0 0,-1 1 0,1 0 0,7-3 0,31-7 0,1 2 0,0 2 0,0 2 0,50 0 0,594-6-414,-318 13 251,-318-1 163,0-2 0,0-3 0,77-16 0,-115 18 0,-1-2 0,22-9 0,-33 14 0,0-1 0,0 0 0,0 0 0,-1 0 0,1 0 0,0 0 0,0-1 0,-1 1 0,1 0 0,0-1 0,-1 1 0,0-1 0,1 0 0,-1 0 0,0 1 0,0-1 0,0 0 0,0 0 0,0 0 0,0 0 0,-1 0 0,1 0 0,0-4 0,-1 4 0,-1 0 0,1 0 0,-1 0 0,0 0 0,0 0 0,0 1 0,0-1 0,0 0 0,0 0 0,-1 1 0,1-1 0,0 1 0,-1-1 0,1 1 0,-1 0 0,0-1 0,1 1 0,-1 0 0,0 0 0,-2-1 0,-44-19 0,41 18 0,-23-7 41,1 1 0,-1 1 1,-1 1-1,1 2 0,-1 1 0,-37 0 1,51 4-20,-1 0 0,1 2 0,-1 0 0,1 1 1,0 0-1,0 2 0,0 0 0,1 1 0,-1 0 1,1 1-1,1 1 0,-22 14 0,30-17-22,0 1 0,1-1 0,0 1 0,0 0 0,0 1 0,1-1 0,0 1 0,0 0 0,-6 14 0,9-18 0,1 0 0,0 0 0,0 0 0,0 1 0,0-1 0,1 0 0,-1 1 0,1-1 0,0 0 0,0 1 0,0-1 0,0 1 0,1-1 0,-1 0 0,1 1 0,0-1 0,0 0 0,0 0 0,0 1 0,1-1 0,-1 0 0,1 0 0,0 0 0,0-1 0,0 1 0,3 3 0,4 2 0,-1-1 0,2 0 0,-1 0 0,1-1 0,0 0 0,0-1 0,0 0 0,1-1 0,0 0 0,0-1 0,0 0 0,16 3 0,5-2 0,0 0 0,0-2 0,41-3 0,-52-1 0,0 0 0,0-2 0,0 0 0,0-2 0,-1 0 0,0-1 0,0-1 0,25-14 0,-41 19 0,0 1 0,0-1 0,0 1 0,0 0 0,1 0 0,-1 1 0,1-1 0,-1 1 0,1 0 0,-1 0 0,1 1 0,0-1 0,-1 1 0,1 0 0,-1 0 0,1 1 0,0-1 0,-1 1 0,1 0 0,-1 0 0,1 1 0,-1-1 0,0 1 0,1 0 0,-1 0 0,0 1 0,0-1 0,6 6 0,45 34 0,-27-19 0,2-1 0,0-1 0,40 19 0,9-9-1365,-2-7-5461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5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97 24575,'-6'-7'0,"-1"0"0,-1 0 0,1 1 0,-1 0 0,-1 0 0,1 1 0,-1 0 0,0 0 0,0 1 0,0 0 0,0 1 0,-16-4 0,22 6 0,0 0 0,0 0 0,0 1 0,0-1 0,0 1 0,1 0 0,-1 0 0,0 0 0,0 0 0,0 0 0,0 1 0,0-1 0,0 1 0,1 0 0,-1 0 0,0 0 0,0 0 0,1 0 0,-1 1 0,1-1 0,-1 1 0,1 0 0,0-1 0,-1 1 0,1 0 0,0 0 0,0 1 0,0-1 0,1 0 0,-1 1 0,1-1 0,-1 1 0,1-1 0,0 1 0,-1 3 0,-1 3 0,1 0 0,0 1 0,0-1 0,1 1 0,0 0 0,1-1 0,0 1 0,1 0 0,2 16 0,5 11 0,2-1 0,1 0 0,17 36 0,55 101 0,-57-120 0,-7-14 0,23 44 0,-37-75 0,0-1 0,0 1 0,1-1 0,0 0 0,0 0 0,1-1 0,9 8 0,-16-14 0,0-1 0,-1 1 0,1 0 0,0-1 0,0 1 0,0 0 0,0-1 0,0 1 0,0 0 0,0 0 0,0-1 0,0 1 0,1 0 0,-1-1 0,0 1 0,0 0 0,0-1 0,0 1 0,0 0 0,1 0 0,-1-1 0,0 1 0,0 0 0,0 0 0,1-1 0,-1 1 0,0 0 0,0 0 0,1-1 0,-1 1 0,0 0 0,0 0 0,1 0 0,-1 0 0,0 0 0,1-1 0,-1 1 0,0 0 0,1 0 0,-1 0 0,0 0 0,0 0 0,1 0 0,-1 0 0,0 0 0,1 0 0,-1 0 0,0 0 0,1 0 0,-1 1 0,0-1 0,1 0 0,-1 0 0,0 0 0,0 0 0,1 0 0,-1 1 0,0-1 0,1 0 0,-1 0 0,0 0 0,0 1 0,0-1 0,1 0 0,-1 0 0,0 1 0,0-1 0,0 0 0,1 1 0,-8-29 0,-67-140 0,25 64 0,37 75 0,-50-124 0,52 125 0,1-1 0,2 0 0,-5-40 0,11 64 0,1 1 0,-1-1 0,1 1 0,0-1 0,1 1 0,-1 0 0,1-1 0,0 1 0,0-1 0,0 1 0,1 0 0,-1 0 0,1 0 0,0 0 0,0 0 0,1 0 0,5-7 0,-4 7 0,1 0 0,-1 0 0,1 1 0,0-1 0,1 1 0,-1 0 0,0 1 0,1-1 0,-1 1 0,1 0 0,11-2 0,5 0 0,1 2 0,0 0 0,0 2 0,0 0 0,44 7 0,-32-1 0,0 2 0,0 1 0,-1 1 0,0 2 0,-1 1 0,0 2 0,41 26 0,-56-31 0,-1 1 0,-1 1 0,0 1 0,-1 0 0,-1 1 0,0 1 0,0 0 0,-2 1 0,0 0 0,0 1 0,-2 0 0,0 1 0,-1 0 0,10 31 0,-16-38 0,0 0 0,-1 0 0,0 0 0,-1 0 0,0 0 0,-1 1 0,0-1 0,-1 0 0,0 0 0,-1 0 0,-6 22 0,3-20 0,-1 0 0,0 1 0,0-2 0,-2 1 0,1-1 0,-2 0 0,1 0 0,-15 13 0,-1-3 0,-1 0 0,0-2 0,-2-1 0,0-1 0,-1-2 0,-1 0 0,-43 16 0,27-15 60,-58 17 0,90-31-209,-1 0 1,1-1-1,-1 0 1,0-1-1,1 0 1,-1-2-1,0 1 1,0-2-1,-14-2 1,-22-15-6678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7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56 345 24575,'-3'-1'0,"1"1"0,0-1 0,0 0 0,0 1 0,0-1 0,0 0 0,0 0 0,0-1 0,-3-1 0,-15-8 0,19 12 0,1-1 0,-1 0 0,1 0 0,-1 0 0,1 0 0,-1 1 0,1-1 0,-1 0 0,1 0 0,-1 1 0,1-1 0,-1 0 0,1 1 0,-1-1 0,1 0 0,-1 1 0,1-1 0,0 1 0,-1-1 0,1 1 0,0-1 0,0 1 0,-1-1 0,1 1 0,0-1 0,0 1 0,0-1 0,0 1 0,-1-1 0,1 1 0,0 0 0,0-1 0,0 1 0,0-1 0,0 1 0,0-1 0,1 2 0,-1 30 0,1 1 0,2-1 0,1 1 0,11 40 0,-11-50 0,9 38 0,24 146 0,-63-378 0,-10-100 0,35 224 0,4-63 0,-1 92 0,1 1 0,0-1 0,1 1 0,1 0 0,0 0 0,15-29 0,-17 40 0,0 0 0,1 1 0,0-1 0,0 1 0,0 0 0,1 1 0,-1-1 0,1 1 0,0 0 0,0 0 0,1 0 0,-1 1 0,11-6 0,-7 6 0,-1 0 0,1 1 0,0 0 0,0 0 0,0 1 0,0 0 0,0 0 0,18 2 0,-6 1 0,1 2 0,-1 1 0,0 0 0,0 1 0,0 2 0,-1 0 0,25 14 0,-22-9 0,-1 1 0,0 0 0,-1 2 0,-1 1 0,0 0 0,-1 2 0,32 40 0,-45-51 0,-1 0 0,0 1 0,0-1 0,-1 1 0,0 0 0,-1 0 0,0 1 0,0-1 0,-1 1 0,2 16 0,-4-19 0,0 0 0,-1 0 0,0 0 0,0 0 0,0 0 0,-1 0 0,0 0 0,0 0 0,-1-1 0,0 1 0,0-1 0,-1 0 0,1 0 0,-1 0 0,0-1 0,-8 9 0,-2-1 0,0-1 0,-1 0 0,0-1 0,-1-1 0,0 0 0,-1-1 0,0-1 0,0 0 0,-1-1 0,0-1 0,0-1 0,0-1 0,-29 3 0,24-4 0,33-6 0,43-4 0,-27 5 0,186-7 0,-187 9 0,-1 2 0,0 0 0,0 2 0,0 1 0,0 1 0,37 14 0,-55-17 0,0 0 0,1 0 0,-2 0 0,1 1 0,0 0 0,-1 0 0,1 1 0,-1 0 0,-1 0 0,1 0 0,-1 0 0,0 1 0,6 9 0,-8-12 0,-1 1 0,1 0 0,-1 0 0,0 0 0,0 0 0,0 0 0,0 0 0,-1 0 0,1 0 0,-1 0 0,0 0 0,-1 0 0,1 1 0,-1-1 0,0 0 0,0 0 0,0 0 0,0-1 0,-1 1 0,1 0 0,-1 0 0,0-1 0,-3 5 0,-1 1 0,-1-1 0,0-1 0,0 1 0,-1-1 0,0 0 0,0-1 0,0 0 0,-1 0 0,0 0 0,-15 5 0,-8 3 0,-59 15 0,41-16 0,0-2 0,-56 5 0,96-15 0,-1 0 0,1-1 0,0-1 0,-19-2 0,28 3 0,0 0 0,0 0 0,0 0 0,0 0 0,0 0 0,0-1 0,0 1 0,0 0 0,0-1 0,0 1 0,0 0 0,0-1 0,0 1 0,0-1 0,1 0 0,-1 1 0,0-1 0,0 0 0,0 1 0,1-1 0,-1 0 0,0 0 0,1 0 0,-1 0 0,1 0 0,-1 1 0,1-1 0,0 0 0,-1 0 0,1 0 0,0 0 0,-1 0 0,1 0 0,0 0 0,0-1 0,0 1 0,0 0 0,0 0 0,0 0 0,1-1 0,1-3 0,0 0 0,1 0 0,-1 0 0,1 1 0,0-1 0,1 1 0,4-6 0,59-58 0,2 3 0,101-72 0,-40 33 0,-119 95 0,43-34 0,-3-2 0,-1-3 0,58-71 0,-102 112 0,0-1 0,0 0 0,-1 0 0,0-1 0,0 0 0,-1 0 0,0 0 0,-1 0 0,0-1 0,2-12 0,-7 2 0,2 20 0,0-1 0,-1 1 0,1 0 0,0 0 0,0-1 0,0 1 0,-1 0 0,1 0 0,0 0 0,0-1 0,-1 1 0,1 0 0,0 0 0,0 0 0,-1 0 0,1 0 0,0 0 0,0-1 0,-1 1 0,1 0 0,0 0 0,-1 0 0,1 0 0,0 0 0,0 0 0,-1 0 0,1 0 0,0 0 0,-1 0 0,1 1 0,0-1 0,0 0 0,-1 0 0,1 0 0,0 0 0,0 0 0,-1 0 0,1 1 0,0-1 0,0 0 0,-1 0 0,1 0 0,0 1 0,0-1 0,0 0 0,0 0 0,-1 0 0,1 1 0,0-1 0,0 0 0,0 0 0,0 1 0,0-1 0,0 0 0,0 1 0,-1-1 0,1 0 0,0 0 0,0 1 0,-3 6 0,-1 0 0,1 0 0,0 0 0,0 0 0,1 0 0,0 1 0,0-1 0,0 11 0,-3 67 0,4-66 0,-2 68 0,4 0 0,18 127 0,-5-159 0,-5-44 0,-2-17 0,1-23 0,8-137 0,4-26 0,-16 171 0,1 1 0,0 0 0,2 1 0,0-1 0,1 1 0,1 0 0,12-18 0,-17 31 0,0-1 0,1 1 0,0 1 0,0-1 0,0 1 0,1 0 0,0 0 0,0 0 0,0 1 0,9-5 0,-11 7 0,-1 1 0,1-1 0,0 1 0,0 0 0,0 0 0,-1 1 0,1-1 0,0 1 0,0 0 0,0 0 0,0 0 0,0 0 0,0 1 0,0-1 0,0 1 0,0 0 0,-1 0 0,1 1 0,0-1 0,-1 1 0,7 3 0,1 3 0,-1 1 0,1 0 0,-1 1 0,-1-1 0,0 2 0,0-1 0,-1 1 0,-1 1 0,0 0 0,0 0 0,6 16 0,9 24 0,19 74 0,-39-119 0,31 120 0,-17-61 0,27 72 0,-39-127 0,1-1 0,0 1 0,0-1 0,1 0 0,13 16 0,-18-25 0,0 0 0,0 1 0,0-1 0,0 0 0,1 1 0,-1-1 0,0 0 0,1 0 0,-1 0 0,1 0 0,-1-1 0,1 1 0,-1 0 0,1-1 0,-1 1 0,1-1 0,0 1 0,0-1 0,-1 0 0,1 1 0,0-1 0,-1 0 0,1 0 0,0-1 0,0 1 0,-1 0 0,1 0 0,0-1 0,-1 1 0,1-1 0,-1 1 0,1-1 0,0 0 0,-1 0 0,1 0 0,-1 0 0,0 0 0,1 0 0,-1 0 0,0 0 0,0 0 0,1-1 0,-1 1 0,0 0 0,0-1 0,0-1 0,11-17 0,-1 0 0,-1-1 0,-1 0 0,-1 0 0,10-40 0,-18 61 0,41-169 0,-27 101 0,43-120 0,-56 186 0,0-1 0,0 0 0,0 0 0,0 0 0,1 0 0,-1 1 0,1-1 0,0 1 0,0-1 0,0 1 0,0 0 0,0 0 0,0 0 0,1 0 0,-1 0 0,1 0 0,3-1 0,-6 3 0,1-1 0,0 1 0,0 0 0,0 0 0,0 0 0,0 0 0,0 0 0,-1 0 0,1 1 0,0-1 0,0 0 0,0 0 0,0 1 0,-1-1 0,1 0 0,0 1 0,0-1 0,-1 1 0,1-1 0,0 1 0,1 0 0,0 2 0,0-1 0,0 0 0,0 1 0,-1 0 0,1-1 0,-1 1 0,1 0 0,1 5 0,14 51 0,19 120 0,-18-78 0,-16-90 0,41 177 0,-35-161 0,1 1 0,2-1 0,0-1 0,25 40 0,-30-56-341,1-1 0,1 0-1,9 10 1,20 12-6485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440 102 24575,'-1'-3'0,"1"-1"0,-1 1 0,1-1 0,-1 1 0,0 0 0,0-1 0,-1 1 0,1 0 0,-1 0 0,1-1 0,-1 1 0,0 1 0,0-1 0,-4-4 0,1 2 0,0 0 0,0 1 0,0-1 0,-1 2 0,1-1 0,-1 0 0,-11-4 0,11 6 0,1 0 0,0 0 0,-1 0 0,1 1 0,-1 0 0,1 0 0,-1 1 0,0 0 0,-7 0 0,10 0 0,0 1 0,0-1 0,0 1 0,0 0 0,1-1 0,-1 1 0,0 1 0,1-1 0,-1 0 0,1 1 0,-1-1 0,1 1 0,-1 0 0,1 0 0,0 0 0,0 0 0,0 0 0,-2 3 0,-1 4 0,0 1 0,1-1 0,0 1 0,0 0 0,1 0 0,0 0 0,1 1 0,0-1 0,1 1 0,0 16 0,1-5 0,0-1 0,2 1 0,1-1 0,7 29 0,-5-32 0,1 1 0,1-1 0,1 0 0,1-1 0,0 1 0,1-2 0,1 0 0,1 0 0,0-1 0,1 0 0,18 16 0,11 4 0,1-1 0,81 46 0,-113-73 0,-1-2 0,0 1 0,-1 0 0,1 1 0,-1 0 0,14 15 0,-22-20 0,0-1 0,0 0 0,0 1 0,0 0 0,0-1 0,0 1 0,-1-1 0,1 1 0,-1 0 0,1 0 0,-1-1 0,1 1 0,-1 0 0,0 0 0,0-1 0,0 1 0,0 3 0,-1-2 0,0-1 0,0 1 0,0-1 0,0 0 0,-1 1 0,1-1 0,-1 0 0,1 0 0,-1 0 0,0 0 0,0 0 0,1-1 0,-1 1 0,-1 0 0,1-1 0,-2 2 0,-13 6 0,1 0 0,-1-1 0,0-1 0,-29 9 0,-87 16 0,-60 1-1365,-3-6-5461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9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154 368 24575,'-2'-15'0,"0"0"0,0 0 0,-2 0 0,0 1 0,0 0 0,-2 0 0,-9-20 0,-10-28 0,7-15 0,15 59 0,-1 1 0,0 0 0,-10-24 0,14 41 0,0 1 0,0-1 0,0 0 0,0 1 0,0-1 0,0 0 0,0 0 0,0 1 0,-1-1 0,1 0 0,0 1 0,0-1 0,0 0 0,0 0 0,0 1 0,-1-1 0,1 0 0,0 0 0,0 0 0,0 1 0,-1-1 0,1 0 0,0 0 0,0 0 0,-1 1 0,1-1 0,0 0 0,0 0 0,-1 0 0,1 0 0,0 0 0,0 0 0,-1 0 0,1 0 0,0 0 0,-1 0 0,1 0 0,0 0 0,-1 0 0,1 0 0,0 0 0,0 0 0,-1 0 0,1 0 0,0 0 0,-1 0 0,1 0 0,0 0 0,0-1 0,-1 1 0,1 0 0,0 0 0,0 0 0,-1 0 0,1-1 0,0 1 0,0 0 0,0 0 0,0-1 0,-1 1 0,1 0 0,0 0 0,0-1 0,0 1 0,0 0 0,0 0 0,0-1 0,-1 1 0,1-1 0,-5 19 0,0 1 0,0-1 0,2 1 0,0-1 0,0 37 0,1-19 0,-4 93-195,5 1 0,6-1 0,6 0 0,5-1 0,5 0 0,47 148 0,-34-175-6631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29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0 389 24575,'21'-9'0,"0"1"0,0 1 0,40-8 0,-24 7 0,414-63-51,-378 62-27,459-38-587,-396 37 681,-78 6-8,0-3 0,-1-2 0,62-18 0,-118 27-6,13-4 32,0-1 0,20-10 0,-32 14-32,0 0 0,-1 0 0,1 0 1,0 0-1,0 0 0,0 0 0,-1-1 1,1 1-1,-1-1 0,1 1 0,-1-1 1,0 1-1,1-1 0,-1 0 0,0 0 1,0 1-1,0-1 0,0 0 0,-1 0 1,1 0-1,0 0 0,-1 0 0,1 0 1,-1-3-1,0 3-2,-1-1 0,0 1 0,1 0 0,-1 0 0,0 0 0,0 0 0,0 0 0,-1 1 0,1-1 0,0 0 0,-1 0 0,1 1 0,-1-1 0,1 1 0,-1-1 0,0 1 0,1 0 0,-1 0 0,0 0 0,0 0 0,-3-1 0,-48-18 0,53 20 0,-38-10 84,-1 2-1,0 1 1,0 2 0,0 2 0,-1 2-1,-42 3 1,74-1-84,1 1 0,-1 0 0,1 0 0,-1 0 0,1 1 0,0 0 0,0 1 0,0 0 0,0 0 0,1 0 0,-1 1 0,1 0 0,0 0 0,1 0 0,-1 1 0,1 0 0,0 0 0,-4 7 0,4-6 0,1 1 0,0-1 0,0 1 0,1 0 0,0-1 0,0 1 0,0 1 0,1-1 0,1 0 0,-1 1 0,2-1 0,-1 1 0,1-1 0,0 1 0,1-1 0,1 12 0,0-15 0,-1-1 0,0 0 0,1 1 0,0-1 0,0 0 0,0 0 0,0-1 0,1 1 0,0 0 0,-1-1 0,1 1 0,1-1 0,-1 0 0,0 0 0,6 3 0,-2-1 0,1-1 0,0 0 0,0 0 0,0-1 0,0 0 0,1 0 0,11 1 0,7 0 0,-1-1 0,1-2 0,0 0 0,29-5 0,-23 1 0,-1-2 0,0-2 0,-1-1 0,0-1 0,0-2 0,41-20 0,-52 21 0,-7 4 0,-1 0 0,1 0 0,0 1 0,22-5 0,-33 10 2,0 0-1,0 0 1,0 1-1,0-1 1,0 0-1,0 1 1,0-1-1,0 1 1,0-1-1,0 1 1,-1 0-1,1 0 1,0 0-1,0 0 1,-1 0-1,1 1 1,0-1-1,-1 0 1,0 1-1,1-1 1,-1 1-1,2 2 1,27 45-197,-16-24-1010,13 14-5621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0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109 554 24575,'-10'-180'0,"6"154"0,0 0 0,-2 0 0,-1 1 0,-15-36 0,19 54 0,0 0 0,0 1 0,-1-1 0,-9-10 0,13 16 0,0 0 0,0 1 0,-1-1 0,1 1 0,0-1 0,-1 1 0,1 0 0,0-1 0,-1 1 0,1-1 0,-1 1 0,1-1 0,-1 1 0,1 0 0,0 0 0,-1-1 0,0 1 0,1 0 0,-1 0 0,1-1 0,-1 1 0,1 0 0,-1 0 0,1 0 0,-1 0 0,0 0 0,1 0 0,-1 0 0,1 0 0,-1 0 0,1 0 0,-1 0 0,0 0 0,1 0 0,-1 1 0,1-1 0,-1 0 0,1 0 0,-1 1 0,1-1 0,-1 0 0,0 1 0,0 1 0,0 0 0,0-1 0,0 1 0,0 0 0,1 0 0,-1 0 0,1 0 0,-1 0 0,1 0 0,-1 4 0,1 15 0,0 1 0,1 0 0,1-1 0,7 28 0,24 85 0,-27-110 0,2-1 0,0-1 0,13 26 0,-17-41 0,0 0 0,1 0 0,0 0 0,0 0 0,0-1 0,1 0 0,0 0 0,0-1 0,1 0 0,-1 0 0,1 0 0,15 7 0,5-2 0,1-1 0,1-1 0,0-1 0,0-2 0,57 3 0,-52-6 0,1 2 0,-1 1 0,59 18 0,-81-19 0,-1 0 0,0 1 0,0 0 0,0 1 0,-1 1 0,1 0 0,-2 0 0,11 9 0,-18-13 0,1-1 0,-1 1 0,0 0 0,1 0 0,-1 0 0,-1 0 0,1 0 0,0 0 0,-1 0 0,1 1 0,-1-1 0,0 1 0,0-1 0,-1 1 0,1-1 0,-1 1 0,1 0 0,-1-1 0,0 1 0,-1 0 0,1-1 0,-1 1 0,1-1 0,-1 1 0,0-1 0,0 1 0,-1-1 0,1 0 0,-1 1 0,-2 3 0,-3 3 0,0 0 0,-1 0 0,0 0 0,-1-1 0,0 0 0,-1-1 0,1 0 0,-2-1 0,1 0 0,-17 8 0,5-3 0,-1-2 0,0 0 0,-1-2 0,-27 7 0,38-13 0,12-5 0,18-10 0,66-36 0,141-113 0,-194 135 0,0 0 0,-2-2 0,-1-1 0,-2-1 0,-1-1 0,-1-1 0,24-48 0,-30 45 0,-1-2 0,-2 0 0,-2-1 0,-1 0 0,-2-1 0,7-72 0,-15 99 0,-1 1 0,0-1 0,-1 0 0,-1 0 0,0 0 0,0 1 0,-8-23 0,8 30 0,0 0 0,0 1 0,0-1 0,-1 0 0,0 1 0,0 0 0,0-1 0,0 1 0,-1 0 0,1 1 0,-1-1 0,0 1 0,0-1 0,-1 1 0,1 1 0,-1-1 0,1 1 0,-1-1 0,0 1 0,-8-2 0,9 3 0,1 0 0,0 1 0,0-1 0,-1 1 0,1 0 0,-1 0 0,1 0 0,0 0 0,-1 1 0,1-1 0,0 1 0,0 0 0,-1 0 0,1 0 0,0 0 0,0 1 0,0-1 0,0 1 0,1 0 0,-1 0 0,0 0 0,1 0 0,-1 0 0,1 1 0,0-1 0,-1 1 0,1-1 0,0 1 0,-1 4 0,-3 2 0,2 1 0,-1 0 0,2 1 0,-1-1 0,1 1 0,1-1 0,0 1 0,-1 13 0,0 20 0,3 1 0,1-1 0,3 0 0,1 0 0,15 58 0,-2-34 0,3-1 0,49 107 0,-56-144 0,2 0 0,1 0 0,24 31 0,-31-49 0,1 1 0,0-1 0,1-1 0,0 0 0,1-1 0,0 0 0,1-1 0,24 13 0,-14-12 0,0-1 0,1-1 0,0-1 0,1-1 0,-1-2 0,1 0 0,0-2 0,0 0 0,0-2 0,0-1 0,0-1 0,0-2 0,37-8 0,-40 6 0,0-1 0,-1 0 0,0-2 0,-1 0 0,1-2 0,-2 0 0,0-1 0,0-1 0,-1-1 0,-1-1 0,0 0 0,-1-2 0,-1 0 0,0 0 0,14-22 0,-24 29 0,0 0 0,-1-1 0,0 0 0,-1 0 0,0 0 0,0 0 0,2-15 0,-5 23 0,-1 1 0,1-1 0,-1 0 0,0 0 0,1 0 0,-1 0 0,-1 1 0,1-1 0,0 0 0,-1 0 0,1 0 0,-1 1 0,0-1 0,0 0 0,0 0 0,0 1 0,0-1 0,-1 1 0,1-1 0,-1 1 0,0 0 0,1 0 0,-1 0 0,0-1 0,0 2 0,-1-1 0,1 0 0,0 0 0,-1 1 0,1-1 0,0 1 0,-1 0 0,0 0 0,-3-1 0,1 1 0,0 0 0,-1 0 0,1 1 0,-1 0 0,1 0 0,0 1 0,-1-1 0,1 1 0,0 0 0,-1 1 0,1-1 0,0 1 0,0 0 0,0 1 0,0-1 0,1 1 0,-1 0 0,1 0 0,-1 0 0,-5 6 0,0 0 0,-1 1 0,1 1 0,1 0 0,0 0 0,1 1 0,-12 21 0,15-24 0,0 0 0,1 0 0,1 1 0,-1 0 0,2 0 0,-1 0 0,1 0 0,1 0 0,0 0 0,0 0 0,2 13 0,0-16 0,0 0 0,0-1 0,1 1 0,0 0 0,0-1 0,1 1 0,0-1 0,0 0 0,0 0 0,1 0 0,0-1 0,0 1 0,1-1 0,-1 0 0,1 0 0,0 0 0,0-1 0,7 5 0,2 0 5,0-1-1,1 0 0,0-1 1,0 0-1,21 5 0,82 16-1395,25-5-5435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0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3 541 24575,'0'0'0,"0"0"0,0-1 0,0 1 0,1 0 0,-1 0 0,0 0 0,0 0 0,0-1 0,0 1 0,0 0 0,1 0 0,-1 0 0,0-1 0,0 1 0,0 0 0,0 0 0,0 0 0,0-1 0,0 1 0,0 0 0,0 0 0,0-1 0,0 1 0,0 0 0,0 0 0,0 0 0,0-1 0,0 1 0,0 0 0,0 0 0,0-1 0,-1 1 0,1 0 0,0 0 0,0 0 0,0 0 0,0-1 0,0 1 0,0 0 0,-1 0 0,1 0 0,0 0 0,0-1 0,0 1 0,-1 0 0,1 0 0,0 0 0,0 0 0,0 0 0,-1 0 0,1 0 0,0 0 0,-1 0 0,26-14 0,99-30 0,-91 34 0,-1-1 0,1-1 0,-2-2 0,0-1 0,35-23 0,-60 34 0,-1 0 0,1-1 0,-1 1 0,0-1 0,0-1 0,0 1 0,-1-1 0,1 0 0,-1 0 0,-1 0 0,1 0 0,-1-1 0,0 1 0,-1-1 0,0 0 0,0 0 0,0 0 0,-1 0 0,0 0 0,0 0 0,-1 0 0,1-1 0,-2 1 0,1 0 0,-1 0 0,0 0 0,-1 0 0,0 0 0,0 0 0,0 0 0,-1 0 0,0 1 0,0-1 0,-6-7 0,0 0 0,0 1 0,-1 1 0,-1-1 0,0 2 0,0 0 0,-1 0 0,-1 1 0,0 0 0,0 1 0,-21-11 0,31 19 0,0-1 0,0 1 0,0 0 0,0 0 0,0 0 0,0 0 0,0 0 0,-1 1 0,1 0 0,0-1 0,0 1 0,-1 0 0,1 0 0,0 1 0,0-1 0,0 1 0,-6 1 0,6 0 0,0 0 0,1-1 0,-1 1 0,1 0 0,-1 1 0,1-1 0,0 0 0,0 1 0,0-1 0,0 1 0,0-1 0,0 1 0,1 0 0,0 0 0,-1 0 0,1 0 0,0 0 0,-1 4 0,-5 28 0,1 1 0,2 0 0,1 0 0,2 0 0,3 40 0,-1-35 0,69 920 0,-50-857-1365,0-28-5461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1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21 364 24575,'-2'-2'0,"0"-1"0,-1 0 0,2 0 0,-1 0 0,0 0 0,1 0 0,-1 0 0,1 0 0,0-1 0,0 1 0,0 0 0,1-1 0,-1 1 0,1-1 0,0 1 0,0-1 0,0 1 0,0-1 0,0 1 0,1-1 0,0 1 0,1-6 0,1 4 0,1 1 0,-1-1 0,1 1 0,-1 0 0,1 0 0,0 1 0,1-1 0,-1 1 0,0 0 0,1 0 0,0 0 0,0 1 0,0-1 0,9-2 0,36-12 0,1 1 0,55-9 0,112-10 0,-116 20 0,-90 13 0,226-40 0,-225 39 0,35-9 0,-46 11 0,0 1 0,-1-1 0,1 1 0,-1-1 0,1 0 0,-1 1 0,0-1 0,1 0 0,-1 0 0,0 0 0,1 0 0,-1 0 0,0 0 0,0-1 0,0 1 0,0 0 0,0 0 0,0-1 0,0 1 0,-1-1 0,2-2 0,-2 3 0,0 0 0,-1 0 0,1 0 0,0 0 0,-1-1 0,1 1 0,-1 0 0,1 0 0,-1 0 0,1 0 0,-1 0 0,0 0 0,1 0 0,-1 1 0,0-1 0,0 0 0,0 0 0,0 0 0,1 1 0,-1-1 0,0 1 0,0-1 0,-1 0 0,1 1 0,0 0 0,0-1 0,-2 0 0,-36-9 0,26 9 0,-1 0 0,1 0 0,0 1 0,-1 1 0,1 0 0,0 1 0,0 1 0,0 0 0,0 0 0,0 2 0,1-1 0,0 2 0,-16 8 0,19-9 0,1 0 0,-1 1 0,1 0 0,1 1 0,-1 0 0,1 0 0,0 0 0,0 1 0,1 0 0,0 0 0,1 1 0,0 0 0,0 0 0,1 0 0,0 0 0,1 1 0,0 0 0,-3 11 0,6-15 0,-1 0 0,1 0 0,0 0 0,0 0 0,1 1 0,-1-1 0,1 0 0,1 0 0,-1 0 0,1 0 0,0-1 0,0 1 0,1 0 0,0-1 0,0 1 0,0-1 0,1 0 0,-1 0 0,1-1 0,0 1 0,1-1 0,-1 1 0,1-1 0,0-1 0,0 1 0,6 3 0,6 3 0,0-1 0,1-1 0,0 0 0,0-1 0,0-1 0,39 7 0,-44-11 0,0 0 0,0 0 0,0-2 0,0 0 0,0 0 0,-1-1 0,24-5 0,-30 5 0,-1-1 0,0 1 0,1-2 0,-1 1 0,0 0 0,0-1 0,0 0 0,-1 0 0,1-1 0,-1 1 0,0-1 0,0 0 0,0 0 0,0 0 0,0-1 0,-1 1 0,0-1 0,0 0 0,0 0 0,2-6 0,-3 5 6,0 0 0,0 0 0,0-1 0,0 1 0,-1-1 0,0 0 0,-1 1 0,1-1 0,-1 1 0,0-1 0,-1 0 0,0 1 0,0-1 0,0 1 0,-1-1 0,0 1 0,0-1 0,-1 1 0,-3-8 0,1 7-112,-1-1 0,1 1 0,-1 0 0,0 0 0,-1 0 0,1 1-1,-1 0 1,-1 1 0,1-1 0,-1 1 0,0 1 0,0-1 0,-11-3 0,-29-9-6720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1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24575,'0'-1'0,"0"0"0,0-1 0,1 1 0,-1 0 0,0 0 0,1 0 0,-1-1 0,1 1 0,-1 0 0,1 0 0,-1 0 0,1 0 0,0 0 0,0 0 0,-1 0 0,1 0 0,0 0 0,0 0 0,0 0 0,2-1 0,0 0 0,1 0 0,0 0 0,-1 1 0,1-1 0,0 1 0,6-2 0,5 0 0,0 1 0,23-1 0,-21 3 0,-1 1 0,0 1 0,1 0 0,-1 1 0,0 0 0,0 2 0,-1 0 0,26 12 0,-34-14 0,0 0 0,0 0 0,-1 1 0,0 0 0,1 0 0,-1 1 0,-1 0 0,1 0 0,-1 0 0,0 1 0,0 0 0,0 0 0,-1 0 0,0 0 0,0 1 0,-1-1 0,1 1 0,-2 0 0,1 0 0,3 14 0,-6-19 0,0 0 0,0 1 0,1-1 0,-1 1 0,-1-1 0,1 0 0,0 1 0,0-1 0,-1 1 0,0-1 0,1 0 0,-1 0 0,0 1 0,0-1 0,0 0 0,0 0 0,-1 0 0,1 0 0,-1 0 0,1 0 0,-1 0 0,0-1 0,1 1 0,-1-1 0,0 1 0,0-1 0,0 1 0,0-1 0,0 0 0,0 0 0,-1 0 0,1 0 0,0-1 0,-1 1 0,1 0 0,-3-1 0,0 1 0,-1 0 0,1-1 0,0 0 0,-1 0 0,1 0 0,0 0 0,-1-1 0,1 0 0,0 0 0,0-1 0,0 1 0,0-1 0,0 0 0,0-1 0,-6-3 0,8 4 0,1 1 0,-1-1 0,1 0 0,-1 0 0,1 0 0,0-1 0,0 1 0,0 0 0,0-1 0,0 1 0,0-1 0,1 0 0,0 0 0,-1 1 0,1-1 0,0 0 0,0 0 0,0 0 0,1 0 0,-1-1 0,1 1 0,0 0 0,0 0 0,0 0 0,0 0 0,0 0 0,1 0 0,-1-1 0,1 1 0,0 0 0,0 0 0,0 0 0,0 1 0,0-1 0,1 0 0,0 0 0,-1 1 0,1-1 0,0 1 0,0-1 0,0 1 0,0 0 0,1 0 0,-1 0 0,1 0 0,-1 0 0,1 1 0,0-1 0,5-2 0,9-3 17,0 1 0,0 0 0,1 1 0,0 1 0,0 0 1,22-1-1,5 2-760,61 4 1,-31 5-6084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2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31 938 24575,'-2'0'0,"1"0"0,0 0 0,0 0 0,0 0 0,0-1 0,-1 1 0,1 0 0,0 0 0,0-1 0,0 1 0,0 0 0,0-1 0,0 1 0,0-1 0,0 0 0,0 1 0,0-1 0,0 0 0,0 0 0,0 1 0,0-1 0,1 0 0,-1 0 0,0 0 0,1 0 0,-1 0 0,0 0 0,1 0 0,-1 0 0,1 0 0,0-1 0,-1 1 0,1 0 0,0 0 0,0 0 0,0 0 0,0 0 0,0-1 0,0 1 0,0-2 0,0 1 0,0-1 0,1 1 0,-1 0 0,1-1 0,0 1 0,0 0 0,0-1 0,0 1 0,0 0 0,0 0 0,0 0 0,1 0 0,-1 0 0,1 0 0,-1 0 0,1 0 0,0 1 0,3-4 0,1 3 0,-1-1 0,1 1 0,0 0 0,-1 0 0,1 1 0,0 0 0,0 0 0,0 0 0,0 0 0,1 1 0,-1 0 0,0 1 0,0-1 0,0 1 0,0 0 0,0 1 0,0-1 0,-1 1 0,1 0 0,0 1 0,-1-1 0,0 1 0,1 0 0,-1 1 0,0-1 0,-1 1 0,1 0 0,-1 0 0,8 9 0,-7-8 0,-1 0 0,1 0 0,-1 1 0,0-1 0,0 1 0,-1 0 0,0 0 0,0 1 0,0-1 0,-1 0 0,0 1 0,0 0 0,-1-1 0,1 1 0,-2 0 0,1 0 0,-1 0 0,0 0 0,0 0 0,-1 0 0,0 0 0,0-1 0,0 1 0,-1 0 0,-5 11 0,7-17 0,0-1 0,0 1 0,0-1 0,0 1 0,-1-1 0,1 0 0,0 1 0,0-1 0,0 0 0,-1 1 0,1-1 0,0 1 0,0-1 0,-1 0 0,1 1 0,0-1 0,-1 0 0,1 0 0,0 1 0,-1-1 0,1 0 0,-1 0 0,1 0 0,0 1 0,-1-1 0,1 0 0,-1 0 0,1 0 0,-1 0 0,1 0 0,0 0 0,-1 0 0,1 0 0,-2 0 0,-7-14 0,0-27 0,8 25 0,1 1 0,1-1 0,0 1 0,1 0 0,1-1 0,0 1 0,1 0 0,1 0 0,0 1 0,1-1 0,1 1 0,11-19 0,-13 25 0,0 0 0,0 1 0,1-1 0,0 1 0,0 0 0,0 1 0,1-1 0,0 1 0,1 1 0,-1-1 0,1 1 0,0 1 0,0-1 0,1 2 0,-1-1 0,1 1 0,0 0 0,0 1 0,0-1 0,0 2 0,0 0 0,11-1 0,-14 3 0,1 0 0,-1 0 0,1 0 0,-1 1 0,0 0 0,0 0 0,0 1 0,0 0 0,0 0 0,0 0 0,-1 1 0,1-1 0,-1 1 0,0 1 0,0-1 0,-1 1 0,1 0 0,-1 0 0,0 0 0,0 0 0,-1 1 0,5 9 0,6 12 0,-2 0 0,-1 1 0,11 45 0,-20-65 0,26 111 0,-23-102 0,-2-20 0,-3-29 0,0 29 0,0-19 0,1 0 0,1 0 0,1 0 0,1 1 0,1 0 0,1-1 0,13-32 0,-16 46 0,1 0 0,0 0 0,0 1 0,0-1 0,1 1 0,0 0 0,1 1 0,-1-1 0,1 1 0,0 0 0,1 1 0,0-1 0,0 1 0,0 1 0,0-1 0,1 1 0,-1 0 0,1 1 0,0 0 0,0 0 0,0 1 0,17-3 0,-17 5 0,-1 0 0,0 0 0,1 1 0,-1 0 0,0 0 0,0 1 0,0 0 0,0 0 0,0 1 0,0 0 0,0 0 0,8 6 0,10 7 0,40 36 0,-39-31 0,5 4 0,1-2 0,1-2 0,65 33 0,-73-43 0,0-2 0,0 0 0,1-1 0,0-2 0,0 0 0,43 2 0,-58-8 0,-1 0 0,0 0 0,1-1 0,-1-1 0,0 0 0,1 0 0,-1-1 0,0 0 0,-1-1 0,1 0 0,16-10 0,-22 12 0,-1-1 0,1 1 0,-1-1 0,0 1 0,0-1 0,0 0 0,0 0 0,0-1 0,-1 1 0,0 0 0,1-1 0,-1 0 0,-1 1 0,1-1 0,0 0 0,-1 0 0,0 0 0,0 0 0,0 0 0,0-1 0,-1 1 0,1 0 0,-1 0 0,0 0 0,-1 0 0,1-1 0,-1 1 0,0 0 0,0 0 0,0 0 0,-2-6 0,0 3 0,-1 0 0,0 0 0,0 0 0,0 0 0,-1 0 0,0 1 0,0 0 0,-1 0 0,0 0 0,0 1 0,0 0 0,-1 0 0,1 1 0,-1-1 0,0 1 0,0 1 0,-1-1 0,1 1 0,-9-2 0,8 3 0,1 0 0,0 1 0,0-1 0,-1 1 0,1 1 0,-1 0 0,1 0 0,0 0 0,-1 1 0,1 0 0,0 0 0,-1 1 0,1 0 0,0 0 0,0 1 0,0-1 0,1 2 0,-1-1 0,1 1 0,-11 8 0,11-7 0,0 1 0,1-1 0,-1 1 0,1 0 0,1 1 0,-1-1 0,1 1 0,0 0 0,1 0 0,0 0 0,0 1 0,0-1 0,-1 9 0,3-12 0,1 0 0,-1 0 0,1 1 0,0-1 0,0 0 0,0 1 0,1-1 0,-1 0 0,1 0 0,0 0 0,1 1 0,-1-1 0,0 0 0,1 0 0,0-1 0,0 1 0,0 0 0,1-1 0,-1 1 0,1-1 0,0 1 0,0-1 0,0 0 0,0-1 0,5 5 0,1-2 0,0 0 0,-1 0 0,2-1 0,-1 0 0,0 0 0,1-1 0,0-1 0,-1 1 0,1-1 0,0-1 0,0 0 0,0-1 0,1 0 0,-1 0 0,0-1 0,0 0 0,18-5 0,-11 1 0,0 0 0,0-1 0,-1-1 0,0-1 0,0 0 0,-1-1 0,0 0 0,0-1 0,17-17 0,-24 20 0,21-16 0,-27 22 0,-1 1 0,0-1 0,1 1 0,-1-1 0,1 1 0,-1 0 0,1 0 0,-1 0 0,1 0 0,-1 0 0,1 0 0,-1 0 0,1 0 0,-1 0 0,0 1 0,1-1 0,-1 1 0,1-1 0,-1 1 0,0-1 0,1 1 0,-1 0 0,2 1 0,52 42 0,-42-32 0,0-1 0,1 0 0,1-1 0,-1-1 0,2 0 0,18 7 0,7-2 0,1-3 0,0-2 0,1-1 0,0-2 0,73 0 0,-99-6 0,-1 0 0,1-1 0,0-1 0,-1-1 0,1 0 0,-1-1 0,0-1 0,0 0 0,21-11 0,-28 11 0,0-1 0,0 0 0,-1 0 0,1-1 0,-1 0 0,-1 0 0,1-1 0,-1 0 0,-1 0 0,0-1 0,0 0 0,0 0 0,-1 0 0,0-1 0,6-19 0,-5 8 0,-1 1 0,-1-1 0,0 0 0,-2 0 0,-1-1 0,-1-30 0,-22-127 0,20 164 0,-52-241 0,46 226 0,-1 1 0,-2 0 0,-1 1 0,-1 1 0,-2-1 0,-24-34 0,37 60 0,0-1 0,0 1 0,0-1 0,0 1 0,0 0 0,-1 0 0,1 0 0,-1 0 0,1 0 0,-6-2 0,7 4 0,0 0 0,0-1 0,0 1 0,1 0 0,-1 0 0,0 0 0,0 0 0,0 0 0,0 0 0,0 0 0,0 0 0,0 0 0,1 0 0,-1 1 0,0-1 0,0 0 0,0 0 0,0 1 0,1-1 0,-1 1 0,0-1 0,0 1 0,1-1 0,-1 1 0,0 0 0,-2 3 0,1 0 0,-1 0 0,1 0 0,0 0 0,0 0 0,1 1 0,-1-1 0,1 1 0,0-1 0,0 1 0,1-1 0,-1 1 0,1 5 0,0 19 0,1 1 0,1-1 0,2 1 0,8 33 0,40 119 0,-23-94 0,76 154 0,-83-200 0,2-1 0,1-1 0,3-1 0,1-1 0,48 48 0,-60-71-682,33 24-1,6-5-6143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24 24575,'-9'-14'0,"1"4"0,3 23 0,15 33 0,7 40 0,9 39 0,0 44 0,-4 40 0,-5 30 0,7 18-999,0-4 999,-3-21 0,-7-40 0,5-45 0,-1-46-7192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2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24575,'-14'0'0,"-9"0"0,4 0 0,42 0 0,64 0 0,64 0 0,65 0 0,67 0 0,-15 0-8191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4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521 1492 24575,'3'0'0,"0"0"0,0-1 0,-1 0 0,1 0 0,0 0 0,0 0 0,-1 0 0,1 0 0,-1 0 0,1-1 0,-1 0 0,0 1 0,1-1 0,-1 0 0,3-4 0,29-37 0,-28 34 0,5-5 0,-1-1 0,-1-1 0,-1 0 0,13-32 0,-19 44 0,0-1 0,-1 0 0,0 0 0,0-1 0,0 1 0,0 0 0,-1 0 0,0 0 0,0-1 0,0 1 0,-1 0 0,0 0 0,0 0 0,0 0 0,0 0 0,-1 0 0,0 0 0,0 0 0,0 1 0,-1-1 0,-4-6 0,-1 2 0,0 1 0,-1 0 0,0 1 0,0 0 0,-1 0 0,1 1 0,-1 0 0,-1 1 0,1 0 0,-1 1 0,0 0 0,0 0 0,0 1 0,-20-2 0,9 2 0,0 1 0,0 1 0,0 1 0,-1 1 0,1 1 0,-39 8 0,36-3 0,0 0 0,1 2 0,0 0 0,-30 18 0,42-20 0,0 0 0,0 1 0,1 0 0,0 1 0,0 1 0,1 0 0,0 0 0,1 1 0,-11 15 0,18-23 0,0 1 0,-1 0 0,1-1 0,1 1 0,-1 0 0,1 0 0,0 1 0,-1-1 0,2 0 0,-1 0 0,0 0 0,1 1 0,0-1 0,0 6 0,1-8 0,0 1 0,0 0 0,0-1 0,0 1 0,0-1 0,0 1 0,1-1 0,-1 0 0,1 0 0,-1 1 0,1-1 0,0 0 0,0 0 0,0-1 0,0 1 0,0 0 0,1-1 0,-1 1 0,0-1 0,1 0 0,-1 1 0,1-1 0,4 1 0,8 2 0,0-1 0,0 0 0,0-1 0,0-1 0,0 0 0,0-1 0,1-1 0,-1 0 0,0-1 0,20-5 0,12-5 0,88-35 0,-111 39 0,-1-2 0,-1-1 0,0-1 0,0 0 0,-1-2 0,-1 0 0,37-34 0,-27 15 0,-30 33 0,0-1 0,1 1 0,-1-1 0,1 1 0,-1-1 0,0 1 0,1 0 0,-1-1 0,1 1 0,-1-1 0,1 1 0,-1 0 0,1-1 0,0 1 0,-1 0 0,1 0 0,-1 0 0,1-1 0,0 1 0,-1 0 0,1 0 0,-1 0 0,1 0 0,0 0 0,-1 0 0,1 0 0,0 0 0,-1 0 0,1 1 0,-1-1 0,1 0 0,0 0 0,0 1 0,10 17 0,-4-5 0,0-4 0,1 0 0,0-1 0,1 0 0,-1 0 0,1-1 0,1 0 0,-1 0 0,1-1 0,1-1 0,13 6 0,0-1 0,0-2 0,0 0 0,46 6 0,-42-10 0,1-1 0,0-2 0,0-1 0,0-1 0,0-2 0,-1-1 0,1-1 0,-1-1 0,0-1 0,-1-2 0,1-1 0,31-16 0,-26 8 0,0-1 0,-2-2 0,0 0 0,-2-2 0,0-2 0,-2 0 0,-1-2 0,-1-1 0,22-32 0,-25 29 0,-1-1 0,-2-1 0,-1-1 0,-2-1 0,-1 0 0,-2-1 0,-2 0 0,13-71 0,-20 78 0,-1 0 0,-1 0 0,-2 0 0,-1-1 0,-1 1 0,-1 0 0,-2 0 0,-1 0 0,-1 1 0,-2 0 0,-23-53 0,22 62 0,0 1 0,-1 0 0,-1 1 0,-1 1 0,0 0 0,-29-27 0,34 36 0,0 0 0,0 0 0,-1 1 0,0 1 0,0-1 0,0 2 0,-1-1 0,1 1 0,-1 1 0,0-1 0,0 2 0,0-1 0,-1 1 0,1 1 0,-12 0 0,17 1 0,0 1 0,0-1 0,0 2 0,0-1 0,1 0 0,-1 1 0,0 0 0,1 0 0,0 0 0,-1 0 0,1 1 0,0 0 0,0 0 0,0 0 0,1 0 0,-1 1 0,1-1 0,0 1 0,0 0 0,0 0 0,0 0 0,1 0 0,-1 1 0,1-1 0,-3 9 0,0 3 0,0 0 0,0 0 0,2 1 0,0 0 0,1-1 0,0 26 0,3-12 0,1 1 0,2-1 0,1 0 0,2 0 0,0-1 0,2 1 0,13 27 0,2-2 0,2-2 0,55 83 0,-51-93 0,2 0 0,2-2 0,1-2 0,3-1 0,0-2 0,77 54 0,-90-73 0,1 0 0,0-2 0,2-1 0,0-2 0,0 0 0,1-2 0,0-1 0,1-1 0,0-2 0,0-1 0,0-1 0,1-1 0,32-3 0,-32-2 0,0-2 0,0-1 0,0-1 0,47-18 0,-62 19 0,0-2 0,0 0 0,-1-1 0,0-1 0,-1 0 0,0 0 0,0-2 0,-1 0 0,22-24 0,-29 28 0,-1 0 0,0 0 0,-1-1 0,0 1 0,0-1 0,0 0 0,-1-1 0,0 1 0,2-12 0,-4 16 0,-1 1 0,1-1 0,-1 0 0,0 1 0,0-1 0,0 0 0,0 1 0,0-1 0,-1 0 0,0 1 0,0-1 0,0 1 0,0-1 0,0 1 0,-1-1 0,0 1 0,1 0 0,-1 0 0,0 0 0,-1 0 0,1 0 0,-1 0 0,1 0 0,-4-2 0,4 4 0,0-1 0,0 1 0,0 0 0,0-1 0,0 1 0,0 0 0,0 0 0,-1 0 0,1 1 0,0-1 0,-1 0 0,1 1 0,-1 0 0,1-1 0,-1 1 0,1 0 0,0 0 0,-1 0 0,1 1 0,-5 0 0,4 0 0,-1 1 0,1 0 0,-1-1 0,1 1 0,0 1 0,-1-1 0,1 0 0,1 1 0,-1 0 0,0-1 0,0 1 0,-1 4 0,-3 1 0,2 1 0,-1 1 0,1-1 0,1 1 0,0 0 0,0 0 0,1 0 0,-4 21 0,6-21 0,1 0 0,1 0 0,-1-1 0,2 1 0,-1 0 0,1 0 0,1-1 0,0 1 0,0-1 0,1 0 0,0 0 0,1 0 0,0 0 0,0-1 0,1 1 0,0-2 0,8 10 0,-9-12 0,-1 0 0,1 0 0,0 0 0,0-1 0,1 0 0,0 0 0,-1 0 0,1-1 0,0 1 0,1-1 0,-1-1 0,1 1 0,-1-1 0,1 0 0,-1-1 0,1 0 0,0 0 0,0 0 0,0-1 0,0 0 0,0 0 0,0-1 0,-1 1 0,1-2 0,8-1 0,-10 1 0,0-1 0,0 0 0,0 0 0,0 0 0,-1 0 0,1-1 0,-1 0 0,0 0 0,0 0 0,0 0 0,-1 0 0,0-1 0,1 0 0,-1 0 0,-1 0 0,1 0 0,-1 0 0,0 0 0,2-7 0,3-14 0,-1 1 0,4-51 0,-7 46 0,-1 18 0,0 0 0,0 0 0,1 1 0,0 0 0,6-13 0,-8 21 0,0 1 0,0-1 0,1 1 0,-1-1 0,1 1 0,0 0 0,-1 0 0,1-1 0,0 1 0,0 0 0,0 1 0,1-1 0,-1 0 0,0 1 0,1-1 0,-1 1 0,1 0 0,-1-1 0,1 1 0,0 1 0,-1-1 0,1 0 0,0 1 0,0-1 0,-1 1 0,1 0 0,4 0 0,1 1 0,1 1 0,0 0 0,-1 1 0,0 0 0,1 1 0,-1-1 0,0 1 0,-1 1 0,1 0 0,-1 0 0,8 7 0,11 10 0,34 37 0,-39-36 0,-1 2 0,-1 0 0,29 52 0,-45-73 0,-1 0 0,0 1 0,0 0 0,-1-1 0,0 1 0,1 0 0,-1 0 0,0 6 0,-1-10 0,0 0 0,0 0 0,0 0 0,0 0 0,0 0 0,-1 0 0,1 0 0,0 0 0,0 0 0,-1 0 0,1 0 0,-1 0 0,1 0 0,-1 0 0,1-1 0,-1 1 0,1 0 0,-1 0 0,0 0 0,1-1 0,-1 1 0,0 0 0,0-1 0,0 1 0,0-1 0,1 1 0,-1-1 0,0 1 0,0-1 0,0 1 0,0-1 0,0 0 0,0 0 0,0 1 0,0-1 0,0 0 0,0 0 0,0 0 0,0 0 0,0 0 0,0-1 0,-2 1 0,-1-1 0,0 0 0,1 1 0,-1-2 0,1 1 0,-1 0 0,1-1 0,0 1 0,-1-1 0,1 0 0,0 0 0,0-1 0,0 1 0,0 0 0,1-1 0,-1 0 0,1 0 0,0 0 0,-1 0 0,1 0 0,0 0 0,1 0 0,-3-5 0,1 2 0,1-1 0,-1 0 0,1 1 0,1-1 0,-1 0 0,1 0 0,0 0 0,1 0 0,-1 0 0,2 0 0,0-9 0,1 7 0,1 0 0,-1 0 0,2 0 0,-1 0 0,1 1 0,1-1 0,-1 1 0,2 0 0,-1 0 0,1 1 0,0 0 0,0 0 0,1 0 0,0 1 0,0 0 0,1 0 0,-1 1 0,1 0 0,1 0 0,-1 1 0,10-4 0,-3 2 0,0 1 0,0 0 0,1 1 0,-1 1 0,1 0 0,0 1 0,0 1 0,0 0 0,0 1 0,0 1 0,30 5 0,-17 2 0,0 1 0,-1 1 0,0 2 0,-1 1 0,0 0 0,43 31 0,135 121 0,-151-114-1365,-16-11-5461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4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310 176 24575,'0'-12'0,"1"-3"0,-2 1 0,1 0 0,-2 0 0,-4-21 0,5 31 0,0 0 0,0 1 0,-1-1 0,0 1 0,1-1 0,-1 1 0,0-1 0,-1 1 0,1 0 0,-1 0 0,1 0 0,-1 0 0,0 1 0,0-1 0,0 1 0,0 0 0,-1 0 0,1 0 0,0 0 0,-1 0 0,-4-1 0,3 2 0,0-1 0,0 1 0,0 0 0,0 0 0,0 0 0,0 1 0,0 0 0,-1 0 0,1 0 0,0 0 0,0 1 0,0 0 0,0 0 0,0 0 0,-6 3 0,4 0 0,0-1 0,1 1 0,-1 0 0,1 1 0,0 0 0,0 0 0,1 0 0,-1 0 0,-6 10 0,0 2 0,1 0 0,1 1 0,0 0 0,2 0 0,0 1 0,1 1 0,-5 20 0,9-30 0,1 1 0,0-1 0,1 1 0,0-1 0,1 1 0,0 0 0,2 14 0,-2-21 0,1-1 0,-1 0 0,1 1 0,0-1 0,0 0 0,1 0 0,-1 1 0,1-1 0,-1 0 0,1 0 0,0-1 0,0 1 0,1 0 0,-1-1 0,0 1 0,1-1 0,-1 0 0,1 0 0,0 0 0,0 0 0,0 0 0,0 0 0,0-1 0,0 0 0,0 1 0,7 0 0,0 0 0,0-1 0,-1-1 0,1 0 0,0 0 0,-1-1 0,1 0 0,0-1 0,-1 0 0,1-1 0,-1 0 0,0 0 0,16-8 0,6-5 0,0-2 0,33-25 0,58-53 0,-67 51 0,-50 41 0,0 0 0,0 1 0,0 0 0,0 0 0,0 0 0,0 1 0,1-1 0,-1 1 0,1 0 0,0 1 0,0 0 0,-1 0 0,1 0 0,0 0 0,0 1 0,0 0 0,0 0 0,11 2 0,-8 1 0,0 0 0,-1 0 0,0 0 0,1 1 0,-1 0 0,-1 1 0,1 0 0,-1 0 0,1 1 0,-2 0 0,1 0 0,6 8 0,7 9 0,-1 0 0,-1 2 0,-2 0 0,20 38 0,43 119 0,-76-174 0,62 173-160,-8 3 0,-7 1-1,38 298 1,-61-233 160,-25-193 0,-1 0 0,-10 76 0,7-115 0,-1-1 0,-1 0 0,0 0 0,-1 0 0,-1 0 0,-8 15 0,10-24 0,-1-1 0,1 1 0,-1-1 0,-1 0 0,1 0 0,-1-1 0,0 0 0,-1 0 0,0 0 0,0-1 0,0 0 0,0 0 0,-15 6 0,6-5 0,-1 0 0,0-1 0,1-1 0,-1-1 0,-1-1 0,1 0 0,0-1 0,-1 0 0,1-2 0,0 0 0,-30-6 0,13-1 0,0-1 0,0-1 0,1-2 0,-60-30 0,59 23 0,1-1 0,0-1 0,1-2 0,2-1 0,0-2 0,2 0 0,1-2 0,1-1 0,1-1 0,2-2 0,1 0 0,1-1 0,2-1 0,2-1 0,1 0 0,1-1 0,-14-58 0,19 48-24,2 0 1,3 0-1,1-1 1,2 0-1,2 1 0,2-1 1,3 0-1,19-86 1,-11 82-4,3 0 0,1 1 1,3 1-1,3 1 1,1 1-1,2 1 1,54-72-1,-35 64-567,102-95 0,52-16-5343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5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1 351 24575,'14'-34'0,"-2"0"0,-1-1 0,-2 0 0,7-45 0,-7 30 0,-3 33 0,-3 25 0,-1 33 0,-2-39 0,-1 93 0,0-42 0,5 55 0,-4-107 0,0 0 0,0 0 0,0 0 0,0 0 0,0 1 0,1-1 0,-1 0 0,0 0 0,1 0 0,-1 0 0,1 0 0,-1 0 0,1 0 0,-1 0 0,1 0 0,0 0 0,0 0 0,-1 0 0,2 0 0,-1 0 0,0-1 0,-1 0 0,1 0 0,0 0 0,0 0 0,-1 1 0,1-1 0,0 0 0,0 0 0,-1-1 0,1 1 0,0 0 0,0 0 0,-1 0 0,1 0 0,0-1 0,0 1 0,-1 0 0,1-1 0,0 1 0,0-1 0,5-3 0,0-1 0,0 0 0,-1 0 0,8-9 0,-11 12 0,89-114 0,10-12 0,-88 113 0,1 1 0,1 0 0,0 2 0,0-1 0,34-18 0,-46 29 0,1 0 0,-1 0 0,1 1 0,-1 0 0,1-1 0,-1 1 0,1 1 0,0-1 0,0 0 0,-1 1 0,1 0 0,0 0 0,0 0 0,-1 0 0,1 1 0,0-1 0,0 1 0,-1 0 0,1 0 0,-1 0 0,1 1 0,5 2 0,2 4 0,-1-1 0,-1 1 0,1 1 0,-1 0 0,11 15 0,-13-16 0,0 0 0,0 0 0,1 0 0,0-1 0,0 0 0,1 0 0,0-1 0,10 5 0,-13-9-59,0 0 0,1 0-1,-1-1 1,0 0-1,1 0 1,-1-1 0,1 0-1,-1 0 1,1 0 0,-1-1-1,0 0 1,1 0 0,-1-1-1,0 0 1,0 0-1,0 0 1,0-1 0,0 0-1,0 0 1,-1 0 0,1-1-1,8-7 1,13-18-6767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5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24575,'39'0'0,"-9"1"0,59-6 0,-79 3 0,-1 0 0,1 0 0,-1-1 0,0 0 0,0-1 0,0 0 0,0 0 0,-1-1 0,1 0 0,7-6 0,-5 2 0,-2 0 0,1 0 0,-1-1 0,-1-1 0,12-16 0,-18 24 0,0 0 0,0 0 0,0-1 0,0 1 0,0 0 0,-1-1 0,0 1 0,0 0 0,0-1 0,0 0 0,0 1 0,-1-1 0,1 1 0,-1-1 0,0 0 0,0 1 0,-1-1 0,1 0 0,-1 1 0,0-1 0,0 1 0,0-1 0,0 1 0,0-1 0,-3-3 0,3 5 0,-1 0 0,1 0 0,-1 0 0,0 0 0,0 0 0,0 1 0,0-1 0,0 0 0,0 1 0,0-1 0,-1 1 0,1 0 0,0 0 0,-1 0 0,1 0 0,-1 0 0,0 1 0,-4-2 0,3 2 0,0 1 0,0-1 0,0 0 0,0 1 0,0 0 0,0 0 0,0 0 0,0 0 0,0 1 0,0 0 0,-3 2 0,-2 1 0,0 1 0,1 0 0,-1 1 0,1 0 0,1 0 0,0 1 0,0 0 0,-10 14 0,11-12 0,0 0 0,1 0 0,0 1 0,1-1 0,0 1 0,0 0 0,1 1 0,1-1 0,0 1 0,-1 11 0,3-18 0,0 1 0,1-1 0,-1 0 0,1 1 0,0-1 0,0 0 0,1 0 0,0 0 0,-1 0 0,2 0 0,-1 0 0,1 0 0,-1-1 0,1 1 0,0-1 0,1 0 0,-1 1 0,1-2 0,0 1 0,0 0 0,0-1 0,0 0 0,1 0 0,4 3 0,5 1 12,0-1 0,0 0 0,1-1 0,0 0 0,0-2 0,0 1 0,0-2 0,0 0-1,30 0 1,-17-3-308,0-1-1,0-2 0,-1 0 0,42-13 0,17-13-6529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5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24575,'-9'0'0,"-13"0"0,-2 5 0,3 5 0,19 11 0,28 16 0,28 2 0,24 3 0,-2-6-8191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6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83 24575,'0'-9'0,"-4"-8"0,-12-15 0,3 7 0,12 27 0,6 27 0,12 36 0,3 30 0,-3 13 0,-3 7 0,-4 3 0,-4-11 0,-4-17 0,-19-25 0,-8-23-8191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6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0 664 24575,'12'-9'0,"14"-3"0,16 2 0,1 2 0,46-2 0,11-2 0,-94 11 0,77-11 0,158-45 0,-213 47 0,0-1 0,-1-1 0,41-25 0,-53 27 0,0-1 0,-1 0 0,0-1 0,-1 0 0,0-1 0,21-28 0,-25 28 0,-1-1 0,-1 1 0,0-1 0,-1-1 0,-1 1 0,0-1 0,-1 0 0,0 0 0,-1 0 0,-1 0 0,-1-1 0,0 1 0,0-1 0,-2 1 0,0-1 0,-1 1 0,0 0 0,-2 0 0,-4-16 0,7 28 0,0 0 0,0 1 0,0-1 0,0 1 0,0-1 0,-1 1 0,1 0 0,-1-1 0,0 1 0,0 0 0,1 0 0,-1 0 0,0 0 0,-1 0 0,1 1 0,-3-3 0,4 4 0,0 0 0,1 0 0,-1 0 0,0 0 0,1 0 0,-1 0 0,1 0 0,-1 0 0,0 0 0,1 0 0,-1 0 0,0 0 0,1 0 0,-1 0 0,0 1 0,1-1 0,-1 0 0,1 1 0,-1-1 0,1 0 0,-1 1 0,1-1 0,-1 0 0,0 2 0,-1 0 0,1 0 0,-1 0 0,1 1 0,-1-1 0,1 1 0,0-1 0,0 1 0,0-1 0,0 4 0,-4 19 0,1 0 0,2 1 0,0-1 0,1 0 0,5 37 0,23 127 0,-26-184 0,38 186 0,-32-167 0,0 1 0,2-1 0,1 0 0,1-1 0,19 31 0,-27-49 0,0-1 0,0 0 0,0 0 0,1 0 0,-1-1 0,1 1 0,0-1 0,0 0 0,0 0 0,0 0 0,1 0 0,7 3 0,-8-5 0,0 0 0,0 0 0,0-1 0,0 0 0,0 1 0,0-1 0,1 0 0,-1-1 0,0 1 0,0-1 0,0 0 0,0 0 0,-1 0 0,1 0 0,0-1 0,4-1 0,63-38 0,-52 28 0,1 2 0,35-15 0,-48 23 0,0 1 0,1 0 0,-1 0 0,1 1 0,0-1 0,0 2 0,-1-1 0,1 1 0,0 1 0,0-1 0,14 4 0,-13-1 0,1 0 0,0 1 0,-1 0 0,0 1 0,0-1 0,0 2 0,0 0 0,-1 0 0,0 0 0,8 9 0,9 11 0,33 45 0,-49-59 0,59 81-1365,-8-5-5461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7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190 178 24575,'-15'-12'0,"0"0"0,1-1 0,1 0 0,0-1 0,1-1 0,-11-16 0,-20-23 0,42 53 0,1 0 0,-1 0 0,1 0 0,-1 1 0,0-1 0,1 0 0,-1 0 0,0 1 0,0-1 0,0 0 0,1 1 0,-1-1 0,0 1 0,0-1 0,0 1 0,0-1 0,0 1 0,0 0 0,0-1 0,0 1 0,0 0 0,0 0 0,0 0 0,-2 0 0,1 1 0,1 0 0,0 0 0,0 1 0,0-1 0,0 0 0,0 1 0,0-1 0,1 1 0,-1-1 0,0 1 0,1-1 0,-1 1 0,1-1 0,-1 1 0,1-1 0,0 1 0,0 0 0,0 1 0,-4 37 0,2 0 0,4 46 0,0-51 0,52 557 0,-54-588 0,3 17 0,0-1 0,1 1 0,1-1 0,1 0 0,13 30 0,-19-49 0,0-1 0,1 1 0,-1 0 0,0-1 0,1 1 0,-1 0 0,1-1 0,-1 1 0,1-1 0,-1 1 0,1 0 0,0-1 0,-1 0 0,1 1 0,0-1 0,-1 1 0,1-1 0,0 0 0,0 1 0,7-8 0,0-26 0,-7-16 0,-1 0 0,-10-67 0,1 13 0,5 41 0,-4-37 0,10-179 0,-2 277 0,2-21 0,8-36 0,-9 55 0,0-1 0,-1 0 0,2 1 0,-1 0 0,0-1 0,1 1 0,-1 0 0,1 0 0,0-1 0,0 2 0,0-1 0,1 0 0,-1 0 0,1 1 0,-1-1 0,1 1 0,4-3 0,-5 4 0,-1 1 0,1-1 0,0 1 0,-1 0 0,1 0 0,0 0 0,-1 0 0,1 0 0,-1 0 0,1 0 0,0 1 0,-1-1 0,1 0 0,0 1 0,-1 0 0,1-1 0,-1 1 0,0 0 0,1 0 0,-1 0 0,1-1 0,-1 2 0,0-1 0,0 0 0,1 0 0,0 2 0,8 7 0,-1 1 0,0 0 0,-1 1 0,0 0 0,7 16 0,32 74 0,127 413 0,-113-311 0,-56-186 0,2-1 0,8 18 0,-15-34 0,0 0 0,1 0 0,-1 0 0,1 0 0,-1 0 0,0 0 0,1 0 0,0 0 0,-1 0 0,1 0 0,0-1 0,-1 1 0,1 0 0,0-1 0,0 1 0,0 0 0,-1-1 0,1 1 0,0-1 0,0 1 0,0-1 0,0 1 0,0-1 0,0 0 0,0 0 0,0 1 0,0-1 0,0 0 0,0 0 0,2 0 0,-2-1 0,1 0 0,-1 0 0,1 0 0,-1-1 0,0 1 0,0 0 0,1 0 0,-1-1 0,0 1 0,0-1 0,0 1 0,0-1 0,-1 0 0,1 1 0,0-1 0,0-2 0,6-21 0,-1 0 0,0 0 0,-2-1 0,-1 0 0,-1-40 0,1 1 0,-2 56 0,4-76 0,4 0 0,20-83 0,-28 166 0,2-10 0,0 1 0,1-1 0,7-15 0,-10 25 0,-1 1 0,1-1 0,0 0 0,0 1 0,0-1 0,1 0 0,-1 1 0,0-1 0,0 1 0,1 0 0,-1-1 0,1 1 0,-1 0 0,1 0 0,0 0 0,-1 0 0,1 0 0,0 1 0,0-1 0,0 0 0,-1 1 0,1-1 0,0 1 0,0 0 0,0-1 0,0 1 0,3 0 0,-1 2 0,0-1 0,0 0 0,0 1 0,-1 0 0,1 0 0,-1 0 0,0 0 0,1 0 0,-1 1 0,0 0 0,0-1 0,0 1 0,-1 0 0,5 6 0,32 54 0,-38-62 0,117 237 22,-77-148-484,3-2-1,92 134 1,-80-151-6364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7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20 382 24575,'0'0'0,"-1"0"0,0 0 0,0 0 0,1 0 0,-1 0 0,0 0 0,1 0 0,-1 0 0,0 0 0,1 0 0,-1 0 0,0-1 0,0 1 0,1 0 0,-1 0 0,1-1 0,-1 1 0,0 0 0,1-1 0,-1 1 0,1-1 0,-1 1 0,1-1 0,-1 1 0,1-1 0,-1 1 0,1-1 0,-1 1 0,1-1 0,0 0 0,-1 1 0,1-1 0,0 0 0,0 1 0,0-1 0,-1 0 0,1 1 0,0-1 0,0 0 0,0 1 0,0-1 0,0 0 0,0 0 0,0 1 0,0-1 0,1 0 0,-1 1 0,0-1 0,0 0 0,0 1 0,1-1 0,-1 0 0,1 0 0,0-3 0,1 0 0,0 1 0,0-1 0,1 1 0,-1-1 0,1 1 0,-1 0 0,5-4 0,12-7 0,1 1 0,0 0 0,42-18 0,-33 18 0,48-31 0,-71 39 0,1 0 0,0 0 0,-1 0 0,0-1 0,-1 0 0,1-1 0,-1 1 0,0-1 0,-1 0 0,1 0 0,4-11 0,-8 15 0,0 1 0,0-1 0,0 0 0,0 0 0,0 0 0,-1 1 0,0-1 0,1 0 0,-1 0 0,0 0 0,0 0 0,-1 0 0,1 0 0,0 0 0,-1 1 0,0-1 0,0 0 0,0 0 0,0 1 0,0-1 0,0 0 0,-1 1 0,1-1 0,-1 1 0,0 0 0,0-1 0,0 1 0,0 0 0,0 0 0,0 0 0,0 1 0,-1-1 0,1 0 0,-1 1 0,1 0 0,-1-1 0,0 1 0,1 0 0,-4-1 0,-5-1 0,1 0 0,-1 0 0,0 1 0,1 0 0,-1 1 0,0 1 0,0-1 0,0 2 0,-12 1 0,13 0 0,0 0 0,1 1 0,-1 0 0,1 1 0,0 0 0,0 0 0,0 1 0,1 0 0,0 1 0,0 0 0,-9 8 0,14-12 0,0 1 0,0 0 0,0 0 0,1 0 0,-1 0 0,1 1 0,-1-1 0,1 1 0,1-1 0,-1 1 0,0 0 0,1 0 0,-1 0 0,1 0 0,0 0 0,1 0 0,-1 0 0,1 0 0,0 0 0,0 0 0,0 0 0,0 0 0,1 0 0,-1 0 0,1 0 0,0 0 0,0 0 0,1 0 0,1 4 0,0-3 0,1 0 0,0 0 0,-1 0 0,2 0 0,-1-1 0,0 0 0,1 0 0,0 0 0,0 0 0,0-1 0,0 0 0,1 0 0,-1 0 0,1-1 0,10 4 0,9 1 0,0-1 0,37 4 0,-58-10 0,108 11-1365,-3-5-5461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7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12 165 24575,'-12'0'0,"15"1"0,29 3 0,196 18 0,535 31 0,-742-52 0,4-1 0,46-4 0,-65 3 0,0 1 0,0-2 0,-1 1 0,1-1 0,-1 0 0,1 0 0,-1 0 0,0-1 0,0 0 0,0 0 0,0 0 0,0 0 0,6-7 0,-10 8 0,1 1 0,-1-1 0,0 0 0,0 0 0,0 1 0,0-1 0,0 0 0,0 0 0,0 0 0,-1 0 0,1 0 0,-1-1 0,1 1 0,-1 0 0,0 0 0,0 0 0,0 0 0,0 0 0,0 0 0,0-1 0,-1 1 0,1 0 0,-1 0 0,1 0 0,-1 0 0,0 0 0,0 0 0,0 0 0,0 0 0,0 1 0,0-1 0,0 0 0,-3-2 0,-3-3 0,1 0 0,-1 0 0,0 1 0,-1 0 0,0 1 0,-12-8 0,-8-1 0,0 1 0,0 1 0,-1 2 0,-54-12 0,63 17 0,-1 2 0,-1 0 0,1 1 0,0 2 0,0 0 0,-1 1 0,-38 7 0,53-6 0,-1 1 0,1 0 0,-1 1 0,1 0 0,0 0 0,1 0 0,-1 1 0,1 0 0,0 0 0,0 0 0,0 1 0,-9 12 0,13-15 0,0-1 0,-1 1 0,2 0 0,-1 0 0,0 0 0,0 0 0,1 0 0,0 0 0,0 1 0,0-1 0,0 0 0,0 1 0,0-1 0,1 0 0,0 1 0,0-1 0,0 1 0,0-1 0,0 1 0,1-1 0,-1 0 0,1 1 0,0-1 0,0 0 0,0 1 0,1-1 0,-1 0 0,1 0 0,-1 0 0,1 0 0,3 3 0,0-1 0,1 0 0,0 0 0,0 0 0,1-1 0,-1 0 0,1 0 0,0-1 0,0 0 0,0 0 0,0-1 0,13 3 0,8 1 0,49 2 0,-10-6 0,110-11 0,2-1 0,-165 10 0,-1 1 0,1 0 0,-1 1 0,0 1 0,1 0 0,-1 1 0,-1 0 0,1 1 0,15 8 0,-5 0 0,-1 1 0,-1 2 0,36 31 0,-23-18-227,0-3-1,2-1 1,1-1-1,2-2 1,59 25-1,-31-20-6598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7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97 173 24575,'-9'-19'0,"-3"-20"0,-9-3 0,-1-4 0,3 20 0,5 28 0,15 32 0,20 35 0,16 46 0,16 45 0,8 29 0,-6 5 0,6-2 0,-8-21 0,-12-34 0,-9-41 0,-9-36-8191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8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2 124 24575,'0'0'0,"-1"-1"0,1 1 0,0-1 0,0 1 0,0 0 0,0-1 0,-1 1 0,1-1 0,0 1 0,0-1 0,0 1 0,0-1 0,0 1 0,0-1 0,0 1 0,0-1 0,0 1 0,1-1 0,-1 1 0,0-1 0,0 1 0,0-1 0,0 1 0,1-1 0,-1 1 0,0 0 0,0-1 0,1 1 0,-1 0 0,0-1 0,1 1 0,-1-1 0,1 1 0,-1 0 0,0 0 0,1-1 0,-1 1 0,1 0 0,-1 0 0,1 0 0,-1-1 0,1 1 0,-1 0 0,1 0 0,30-5 0,-24 5 0,332-4 0,-229 7 0,0-5 0,122-17 0,-219 17 0,25-5 0,-36 7 0,-1 0 0,1 0 0,0-1 0,-1 1 0,1-1 0,-1 0 0,1 1 0,-1-1 0,0 0 0,1 0 0,-1 0 0,0 0 0,1 0 0,-1 0 0,0 0 0,1-2 0,-2 2 0,0 0 0,0 0 0,0 1 0,0-1 0,0 0 0,0 0 0,0 0 0,-1 0 0,1 1 0,0-1 0,-1 0 0,1 0 0,0 1 0,-1-1 0,1 0 0,-1 1 0,1-1 0,-1 0 0,1 1 0,-1-1 0,0 0 0,1 1 0,-1-1 0,0 1 0,1 0 0,-1-1 0,0 1 0,0-1 0,1 1 0,-1 0 0,-1-1 0,-30-11 0,13 6 0,-1 1 0,0 1 0,0 0 0,0 2 0,-1 0 0,1 2 0,-36 3 0,46-2 0,0 1 0,-1 0 0,1 1 0,0 0 0,1 1 0,-1 0 0,-14 8 0,19-9 0,-1 1 0,1 0 0,0 0 0,0 1 0,1-1 0,-1 1 0,1 0 0,0 0 0,0 1 0,0-1 0,1 1 0,-5 11 0,7-15 0,1-1 0,-1 1 0,0-1 0,1 1 0,-1 0 0,1-1 0,0 1 0,0 0 0,0 0 0,0-1 0,0 1 0,0 0 0,0 0 0,0-1 0,0 1 0,1 0 0,-1-1 0,1 1 0,0 0 0,-1-1 0,1 1 0,0-1 0,1 3 0,0-2 0,1 0 0,-1 1 0,1-1 0,-1 0 0,1-1 0,0 1 0,0 0 0,-1-1 0,1 1 0,1-1 0,4 1 0,9 2 0,-1-1 0,1 0 0,30 0 0,-45-3 0,149-3 0,38 2 0,-162 4 4,48 14 0,-32-7-1377,3 0-5453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9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556 1320 24575,'-29'-18'0,"0"0"0,-2 2 0,0 1 0,0 1 0,-1 2 0,-1 2 0,0 0 0,-61-8 0,85 17 0,-1 1 0,0 0 0,1 1 0,-1 0 0,1 0 0,-1 1 0,1 0 0,0 1 0,-1 0 0,1 0 0,1 1 0,-1 0 0,0 0 0,-9 8 0,13-8 0,0-1 0,0 1 0,1 0 0,-1 1 0,1-1 0,0 1 0,0 0 0,0 0 0,1 0 0,0 0 0,0 1 0,0-1 0,1 1 0,0 0 0,0-1 0,0 1 0,1 0 0,0 0 0,0 1 0,0-1 0,1 0 0,0 10 0,1-11 0,-1 0 0,1 0 0,0-1 0,1 1 0,-1 0 0,1-1 0,0 1 0,0-1 0,0 0 0,1 0 0,-1 0 0,1 0 0,0 0 0,0 0 0,1-1 0,-1 0 0,1 1 0,-1-1 0,1 0 0,0-1 0,0 1 0,1-1 0,-1 0 0,0 0 0,1 0 0,-1 0 0,1-1 0,0 0 0,-1 0 0,9 1 0,-1-1 0,1 0 0,-1-1 0,0 0 0,0-1 0,0 0 0,0-1 0,0 0 0,0-1 0,-1-1 0,1 1 0,12-7 0,-12 3 0,0 0 0,0 0 0,-1-2 0,0 1 0,0-1 0,-1-1 0,0 0 0,15-20 0,-12 12 0,-2-1 0,0 0 0,-1-1 0,0 0 0,6-21 0,-2-10 0,-1-1 0,-2 0 0,6-97 0,-11 47 0,-9-142 0,-2 182 0,-3 0 0,-3 1 0,-27-92 0,32 135 0,0 0 0,-1 0 0,0 1 0,-2 0 0,0 1 0,0 0 0,-2 0 0,0 1 0,-19-20 0,28 32 0,-1 1 0,1 0 0,0 0 0,-1 0 0,1 0 0,-1 0 0,0 0 0,1 0 0,-1 1 0,0 0 0,0 0 0,0-1 0,0 2 0,0-1 0,0 0 0,-1 1 0,1-1 0,0 1 0,0 0 0,0 0 0,-1 0 0,-5 1 0,6 1 0,0 0 0,0 0 0,0 0 0,0 0 0,0 0 0,0 1 0,0 0 0,1-1 0,-1 1 0,1 0 0,0 0 0,0 0 0,0 0 0,0 1 0,1-1 0,-1 0 0,1 1 0,0-1 0,-1 5 0,-3 13 0,0-1 0,2 1 0,1 0 0,0 0 0,1 0 0,1 0 0,2 0 0,0 0 0,7 30 0,3 0 0,2 0 0,36 82 0,-23-71 0,3-2 0,2-1 0,3-1 0,3-2 0,50 59 0,-64-87 0,1-2 0,1-1 0,1-1 0,1-1 0,1-2 0,1-1 0,1-1 0,0-1 0,2-2 0,0-1 0,46 14 0,-61-24 0,1-1 0,-1 0 0,1-2 0,0 0 0,0-1 0,0 0 0,34-5 0,-42 2 0,-1 0 0,0-1 0,0 0 0,0 0 0,0-1 0,0-1 0,-1 0 0,0 0 0,0 0 0,0-1 0,-1-1 0,1 1 0,-2-1 0,1-1 0,9-11 0,-7 5 0,0-1 0,-1 0 0,-1 0 0,0 0 0,-1-1 0,8-26 0,-12 29 0,1 0 0,-2-1 0,0 1 0,0 0 0,-1-1 0,-1 1 0,0-1 0,-4-25 0,3 34 0,-1 0 0,1 0 0,-1 1 0,0-1 0,0 0 0,0 1 0,-1 0 0,0-1 0,0 1 0,0 0 0,0 0 0,0 1 0,-1-1 0,0 1 0,0-1 0,0 1 0,0 0 0,0 1 0,0-1 0,-1 1 0,1 0 0,-1 0 0,0 0 0,0 0 0,0 1 0,0 0 0,0 0 0,0 0 0,0 1 0,0 0 0,0 0 0,0 0 0,0 0 0,0 1 0,0 0 0,0 0 0,0 0 0,0 1 0,1 0 0,-7 2 0,2 2 0,1 1 0,-1 0 0,1 0 0,0 1 0,1 0 0,0 0 0,0 1 0,1 0 0,0 0 0,0 0 0,1 1 0,1 0 0,-1 0 0,1 0 0,1 0 0,0 1 0,-2 15 0,4-18 0,0-1 0,0 1 0,1 0 0,0 0 0,1-1 0,0 1 0,0 0 0,0-1 0,1 1 0,0-1 0,4 9 0,-3-11 0,0 0 0,0 0 0,0 0 0,0 0 0,1 0 0,0-1 0,0 0 0,0 0 0,0 0 0,1 0 0,-1-1 0,1 0 0,0 0 0,0 0 0,0 0 0,7 2 0,0-1 0,1 0 0,0-1 0,0 0 0,0-1 0,0 0 0,0-1 0,14-1 0,92-12 0,-98 8 0,1 0 0,0 2 0,0 1 0,0 0 0,0 2 0,0 0 0,42 9 0,-35 1 44,1 0 0,30 19 0,25 9-1541,-48-25-5329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64 254 24575,'0'-23'0,"-14"-26"0,-4-10 0,0-4 0,8 18 0,6 31 0,22 45 0,8 50 0,9 49 0,-1 48 0,-8 36 0,3 14-664,-4-8 664,7-24 0,-2-35 0,-1-45 0,-5-43-7527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39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110 236 24575,'-11'-1'0,"1"0"0,-1-1 0,1-1 0,0 0 0,-14-6 0,-10-2 0,161 33 0,1-6 0,185 1 0,-290-17 0,1-1 0,-1 0 0,1-2 0,-1-1 0,45-13 0,-61 14 0,1 0 0,-1 0 0,0-1 0,0 0 0,0 0 0,0-1 0,-1 0 0,0 0 0,7-7 0,-10 8 0,1-1 0,-1 1 0,0-1 0,-1 1 0,1-1 0,-1 0 0,0 0 0,0 0 0,0 0 0,-1-1 0,0 1 0,0 0 0,0-1 0,0 1 0,-1-6 0,0 7 0,0 0 0,-1 0 0,1-1 0,-1 1 0,0 0 0,0 0 0,0 0 0,-1 0 0,1 1 0,-1-1 0,0 0 0,0 1 0,-1-1 0,1 1 0,-1 0 0,1-1 0,-1 1 0,0 0 0,0 1 0,0-1 0,-1 0 0,1 1 0,-1 0 0,1 0 0,-1 0 0,0 0 0,0 1 0,1-1 0,-1 1 0,0 0 0,-6-1 0,-1 0 0,0 1 0,0 0 0,0 0 0,0 1 0,1 0 0,-1 1 0,0 0 0,0 1 0,0 0 0,-18 7 0,17-5 0,2 2 0,-1 0 0,1 0 0,-1 1 0,2 0 0,-1 0 0,1 1 0,-15 17 0,20-20 0,-1 0 0,1 0 0,0 1 0,1-1 0,-1 1 0,1 0 0,0 0 0,1 0 0,-1 1 0,1-1 0,1 0 0,-1 1 0,1 0 0,0-1 0,0 1 0,1 0 0,1 9 0,0-13 0,0 0 0,0 0 0,0 1 0,1-1 0,-1-1 0,1 1 0,0 0 0,0 0 0,0-1 0,1 1 0,-1-1 0,0 1 0,1-1 0,-1 0 0,1 0 0,0 0 0,0-1 0,0 1 0,0-1 0,0 1 0,0-1 0,0 0 0,0 0 0,1 0 0,-1-1 0,5 1 0,4 1 0,0 0 0,1-1 0,0 0 0,-1-1 0,22-3 0,-18-1 0,0 0 0,0-1 0,-1-1 0,0 0 0,19-11 0,-17 7 0,2 2 0,31-11 0,-44 17 0,1 1 0,0 0 0,0 0 0,-1 0 0,1 1 0,0 0 0,0 0 0,0 1 0,-1 0 0,1 0 0,12 4 0,-10-2 7,0 1-1,0 1 1,-1 0-1,0 0 1,0 0-1,0 1 1,0 0-1,-1 1 1,0 0-1,10 13 0,4 8-261,28 50 0,-28-44-671,18 30-5900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41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14 139 24575,'-13'-2'0,"19"-3"0,24-5 0,45 2 0,1 3 0,82 6 0,-67 0 0,1329 0 0,-1013-28 0,-71 1 0,535 22 0,-451 7 0,865-3 0,-951-27 0,-88 4 0,224 16-1365,-461 7-5461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42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75 24575,'0'-2'0,"1"-8"0,-2 0 0,0 0 0,-2-13 0,3 22 0,0 0 0,0 1 0,0-1 0,0 0 0,0 0 0,-1 0 0,1 1 0,0-1 0,0 0 0,0 1 0,-1-1 0,1 0 0,0 1 0,-1-1 0,1 0 0,-1 1 0,1-1 0,-1 0 0,1 1 0,-1-1 0,1 1 0,-1-1 0,0 1 0,1-1 0,-1 1 0,1 0 0,-1-1 0,0 1 0,0 0 0,1 0 0,-1-1 0,0 1 0,0 0 0,1 0 0,-1 0 0,0 0 0,0 0 0,1 0 0,-1 0 0,0 0 0,0 0 0,1 0 0,-1 0 0,0 1 0,0-1 0,1 0 0,-1 0 0,0 1 0,1-1 0,-1 0 0,0 1 0,1-1 0,-1 1 0,1-1 0,-1 1 0,1-1 0,-1 1 0,1 0 0,-1-1 0,1 1 0,-1 0 0,-2 3 0,1-1 0,-1 0 0,1 1 0,0-1 0,0 1 0,1 0 0,-1 0 0,1 0 0,0 0 0,0 0 0,0 0 0,0 0 0,1 0 0,-1 0 0,1 0 0,0 0 0,0 0 0,2 7 0,-2-8 0,1 0 0,-1 0 0,1 0 0,-1 0 0,1-1 0,0 1 0,0 0 0,0-1 0,1 1 0,-1-1 0,0 1 0,1-1 0,0 1 0,0-1 0,-1 0 0,1 0 0,1 0 0,-1 0 0,0 0 0,0-1 0,1 1 0,-1-1 0,1 1 0,-1-1 0,1 0 0,0 0 0,4 1 0,-6-2 0,1 1 0,-1-1 0,1 0 0,-1 0 0,1 0 0,0 0 0,-1-1 0,1 1 0,-1 0 0,1-1 0,-1 1 0,1-1 0,-1 1 0,1-1 0,-1 0 0,0 0 0,1 1 0,-1-1 0,0 0 0,0 0 0,0 0 0,1-1 0,-1 1 0,0 0 0,0 0 0,-1 0 0,1-1 0,0 1 0,0-1 0,-1 1 0,1 0 0,0-1 0,-1 1 0,0-1 0,1 0 0,-1 1 0,0-1 0,0 1 0,0-1 0,0 1 0,0-1 0,0 0 0,0 1 0,0-1 0,-1 1 0,1-1 0,-1-1 0,0 1 0,1 1 0,0-1 0,-1 1 0,1-1 0,-1 1 0,0-1 0,1 1 0,-1-1 0,0 1 0,0-1 0,0 1 0,0 0 0,0 0 0,0-1 0,-1 1 0,1 0 0,0 0 0,-3-1 0,3 2 0,0-1 0,-1 1 0,1 0 0,0 0 0,0 0 0,-1 0 0,1 0 0,0 0 0,-1 0 0,1 0 0,0 0 0,0 1 0,-1-1 0,1 0 0,0 1 0,0-1 0,-1 1 0,1 0 0,0-1 0,0 1 0,0 0 0,0 0 0,0 0 0,0-1 0,0 1 0,0 0 0,-1 3 0,1-3 0,0 0 0,0 0 0,0 0 0,0 0 0,0 0 0,1 0 0,-1 1 0,0-1 0,1 0 0,-1 1 0,0-1 0,1 0 0,0 1 0,-1-1 0,1 1 0,0-1 0,0 1 0,0-1 0,0 1 0,0-1 0,0 1 0,0-1 0,0 0 0,1 1 0,-1-1 0,1 1 0,-1-1 0,1 0 0,-1 1 0,2 1 0,-1-2 0,-1-1 0,0 0 0,1 0 0,-1 0 0,0 0 0,1 0 0,-1 0 0,0 0 0,1 0 0,-1 0 0,0 0 0,0 0 0,1 0 0,-1 0 0,0 0 0,1 0 0,-1 0 0,0 0 0,1 0 0,-1 0 0,0 0 0,1-1 0,-1 1 0,0 0 0,0 0 0,1 0 0,-1-1 0,0 1 0,0 0 0,1 0 0,-1 0 0,0-1 0,0 1 0,0 0 0,1-1 0,-1 1 0,0 0 0,0 0 0,0-1 0,0 1 0,0 0 0,0-1 0,0 1 0,0 0 0,1-1 0,-1 1 0,0 0 0,0-1 0,-1 1 0,1 0 0,0-1 0,0 1 0,0 0 0,0-1 0,0 1 0,0 0 0,0-1 0,-1-19 0,-7 10 88,7 8-196,6 0-1237,1-1-5481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1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166 334 24575,'-4'-5'0,"0"0"0,1 0 0,-1-1 0,1 1 0,0 0 0,0-1 0,1 0 0,-1 0 0,-2-11 0,-8-56 0,10 54 0,2 9 0,-2-1 0,-2 31 0,-63 554 0,40-282 0,23-259 0,1-43 0,2-55 0,4-785 0,-3 821 0,2-33 0,-1 58 0,0 1 0,1 0 0,-1 0 0,1 0 0,-1 0 0,1 0 0,0 0 0,1 0 0,-1 0 0,0 0 0,1 0 0,0 1 0,3-5 0,-5 6 0,1 1 0,0-1 0,0 1 0,0 0 0,0-1 0,-1 1 0,1 0 0,0-1 0,0 1 0,0 0 0,0 0 0,0 0 0,0 0 0,-1 0 0,1 0 0,0 0 0,0 0 0,0 0 0,0 1 0,0-1 0,0 0 0,-1 1 0,1-1 0,0 0 0,0 1 0,0-1 0,-1 1 0,1-1 0,0 1 0,-1-1 0,1 1 0,0 0 0,-1-1 0,1 1 0,-1 0 0,1-1 0,-1 1 0,1 1 0,24 38 0,-23-37 0,21 44 0,35 101 0,2 57 0,-38-125 0,-20-69 0,2 0 0,-1-1 0,8 15 0,-11-25 0,0 1 0,1 0 0,-1-1 0,0 1 0,0-1 0,0 1 0,1-1 0,-1 1 0,0-1 0,1 1 0,-1-1 0,1 1 0,-1-1 0,0 0 0,1 1 0,-1-1 0,1 1 0,-1-1 0,1 0 0,-1 0 0,1 1 0,-1-1 0,1 0 0,-1 0 0,1 0 0,0 1 0,-1-1 0,1 0 0,-1 0 0,1 0 0,0 0 0,-1 0 0,1 0 0,-1 0 0,1 0 0,0 0 0,-1-1 0,1 1 0,-1 0 0,1 0 0,-1 0 0,1-1 0,-1 1 0,1 0 0,-1-1 0,1 1 0,-1 0 0,1-1 0,-1 1 0,1-1 0,0 0 0,15-30 0,7-32 0,26-122 0,-36 123 0,4 0 0,33-84 0,-47 139 0,0 0 0,0 1 0,1 0 0,-1 0 0,9-10 0,-11 15 0,0 0 0,-1 1 0,1-1 0,0 1 0,-1-1 0,1 1 0,0-1 0,0 1 0,-1-1 0,1 1 0,0 0 0,0-1 0,0 1 0,0 0 0,0 0 0,-1 0 0,1 0 0,0 0 0,0-1 0,0 2 0,1-1 0,-1 0 0,1 1 0,-1 0 0,1-1 0,-1 1 0,0 0 0,1 0 0,-1 0 0,0 0 0,0 0 0,0 1 0,0-1 0,0 0 0,0 0 0,0 1 0,0-1 0,1 2 0,17 35 0,-1 1 0,20 64 0,-23-59 0,57 177 0,25 66 0,-71-221 0,3 0 0,43 70 0,-7-43-1365,-5-21-5461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2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41 335 24575,'-3'0'0,"0"0"0,0 0 0,0-1 0,0 1 0,0-1 0,0 0 0,1 0 0,-1 0 0,0 0 0,-4-2 0,7 2 0,-1 1 0,1 0 0,0 0 0,-1-1 0,1 1 0,0 0 0,-1-1 0,1 1 0,0 0 0,0-1 0,0 1 0,-1 0 0,1-1 0,0 1 0,0 0 0,0-1 0,0 1 0,0-1 0,-1 1 0,1 0 0,0-1 0,0 1 0,0-1 0,0 1 0,0 0 0,0-1 0,0 1 0,1-1 0,-1 1 0,1-2 0,-1 1 0,1 0 0,0 0 0,0 0 0,0-1 0,0 1 0,0 0 0,0 0 0,1 1 0,-1-1 0,0 0 0,0 0 0,2 0 0,92-45 0,-59 30 0,-1-1 0,55-36 0,-75 42 0,-1 0 0,0-1 0,0 0 0,-1-1 0,17-22 0,-29 33 0,0 1 0,0 0 0,0-1 0,0 1 0,0-1 0,-1 1 0,1-1 0,0 1 0,-1-1 0,1 1 0,-1-1 0,0 0 0,0 1 0,1-1 0,-1 0 0,0 1 0,0-1 0,-1 0 0,1 1 0,0-1 0,0 1 0,-1-1 0,0-2 0,-1 2 0,1 0 0,-1 0 0,1 1 0,-1-1 0,0 0 0,1 1 0,-1 0 0,0-1 0,0 1 0,0 0 0,0 0 0,0 0 0,-1 0 0,-2-1 0,-7-1 0,0 0 0,0 1 0,0 0 0,0 1 0,-16 1 0,15 0 0,0 2 0,-1 0 0,1 0 0,0 1 0,0 1 0,0 0 0,1 1 0,-1 1 0,-20 12 0,25-14 0,1 1 0,-1 0 0,1 1 0,1-1 0,-1 1 0,1 1 0,0-1 0,0 1 0,1 0 0,-1 1 0,2-1 0,-1 1 0,1 0 0,0 0 0,-4 14 0,7-18 0,1-1 0,-1 0 0,1 0 0,0 1 0,-1-1 0,1 0 0,1 1 0,-1-1 0,0 0 0,1 0 0,0 1 0,0-1 0,0 0 0,0 0 0,0 0 0,1 0 0,2 5 0,0-3 0,0 0 0,0-1 0,0 1 0,1-1 0,-1 0 0,1-1 0,0 1 0,0-1 0,7 3 0,8 3 0,1-1 0,0 0 0,0-2 0,33 5 0,13-1-682,127 0-1,-64-11-6143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2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167 175 24575,'-14'-14'0,"-13"-14"0,-4-11 0,1 1 0,4 2 0,7 16 0,7 26 0,5 31 0,13 31 0,6 38 0,1 32 0,-2 17 0,6 0 0,1-8 0,6-14 0,-1-26 0,5-31 0,-2-28-8191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8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0 609 24575,'0'-2'0,"1"-1"0,-1 1 0,0-1 0,1 1 0,-1-1 0,1 1 0,0 0 0,-1-1 0,1 1 0,0 0 0,1 0 0,-1-1 0,0 1 0,1 0 0,-1 0 0,1 0 0,-1 0 0,4-2 0,0 1 0,-1 0 0,1 0 0,-1 0 0,1 1 0,0 0 0,0 0 0,0 0 0,8-1 0,3-1 0,1 2 0,0 0 0,0 1 0,29 3 0,-25 0 0,0 1 0,0 0 0,0 2 0,0 1 0,-1 0 0,0 2 0,0 0 0,-1 1 0,35 23 0,-44-25 0,0 0 0,-1 1 0,0 0 0,-1 0 0,1 1 0,-2 0 0,1 0 0,-1 1 0,-1 0 0,0 0 0,0 0 0,-1 1 0,0 0 0,-1 0 0,0 1 0,-1-1 0,0 1 0,-1-1 0,2 19 0,-4-21 0,-1 1 0,0-1 0,0 0 0,-1 1 0,0-1 0,0 0 0,-1 0 0,-1 0 0,1 0 0,-1-1 0,-1 1 0,-10 14 0,12-19 0,1 0 0,-1 0 0,0-1 0,-1 1 0,1-1 0,-1 0 0,1 0 0,-1 0 0,0-1 0,0 1 0,0-1 0,0 0 0,0 0 0,-1 0 0,1-1 0,-1 1 0,1-1 0,-1 0 0,0 0 0,1-1 0,-1 0 0,0 1 0,1-2 0,-1 1 0,0 0 0,1-1 0,-9-2 0,8 1 0,-1-1 0,1 1 0,-1-1 0,1 0 0,0-1 0,0 1 0,0-1 0,1 0 0,-1 0 0,1-1 0,0 1 0,0-1 0,1 0 0,-1 0 0,1 0 0,-5-10 0,1-3 0,0 0 0,1 0 0,1 0 0,-4-24 0,4 8 0,1 0 0,2-1 0,1 1 0,2 0 0,2-1 0,1 1 0,1 0 0,2 1 0,17-50 0,-16 58 0,1 1 0,1 1 0,1 0 0,2 0 0,0 1 0,1 1 0,1 0 0,1 1 0,1 1 0,1 0 0,0 1 0,1 1 0,31-20 0,-38 29 0,0 1 0,1 1 0,0 0 0,0 0 0,1 1 0,-1 1 0,1 1 0,0 0 0,0 0 0,0 1 0,1 1 0,-1 1 0,0 0 0,20 3 0,-22-1 0,0 0 0,-1 1 0,0 1 0,1 0 0,-1 1 0,0 0 0,-1 0 0,1 1 0,-1 1 0,-1 0 0,1 0 0,-1 1 0,0 0 0,-1 0 0,0 1 0,0 0 0,9 15 0,-6-5 0,0 2 0,-1-1 0,-1 1 0,-1 1 0,-1 0 0,0 0 0,-2 0 0,4 38 0,-6-21 0,-1 0 0,-2 0 0,-1 0 0,-9 46 0,9-76 0,0 0 0,-1 1 0,0-1 0,0 0 0,-1-1 0,0 1 0,-1 0 0,0-1 0,-1 0 0,-5 9 0,10-17 0,0 0 0,0 1 0,-1-1 0,1 1 0,0-1 0,-1 1 0,1-1 0,0 0 0,-1 1 0,1-1 0,-1 0 0,1 1 0,-1-1 0,1 0 0,0 1 0,-1-1 0,1 0 0,-1 0 0,0 0 0,1 1 0,-1-1 0,1 0 0,-1 0 0,1 0 0,-1 0 0,1 0 0,-1 0 0,1 0 0,-1 0 0,1 0 0,-1-1 0,1 1 0,-1 0 0,1 0 0,-1 0 0,1 0 0,-1-1 0,1 1 0,-1 0 0,1-1 0,-1 1 0,1 0 0,-1-1 0,1 1 0,-1-1 0,0-1 0,0 0 0,-1-1 0,1 1 0,0-1 0,0 1 0,1-1 0,-1 1 0,0-5 0,-1-11 0,2 1 0,0 0 0,1 0 0,1 0 0,0 0 0,1 0 0,1 0 0,1 1 0,8-23 0,11-18 0,38-67 0,-32 70 0,58-80 0,-71 112 0,0 2 0,1 0 0,1 1 0,0 1 0,2 1 0,28-19 0,-43 32 0,-1 1 0,1 0 0,0 0 0,-1 0 0,1 1 0,0 0 0,0 0 0,1 1 0,11-2 0,-15 3 0,0 0 0,0 1 0,0-1 0,0 1 0,0-1 0,0 1 0,0 0 0,0 0 0,0 1 0,0-1 0,0 1 0,-1-1 0,1 1 0,0 0 0,-1 0 0,0 0 0,1 0 0,-1 0 0,0 1 0,0-1 0,3 5 0,1 3 0,0 0 0,0 1 0,-1 0 0,0 0 0,-1 1 0,-1-1 0,5 21 0,6 89 0,-13-112 0,4 511-399,-6-426-567,-1-1-5860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3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1484 24575,'-6'-5'0,"0"1"0,-1-1 0,1 2 0,-1-1 0,0 1 0,0 0 0,0 0 0,-8-1 0,-30-14 0,26 1 0,19 17 0,-1-1 0,1 1 0,0-1 0,0 1 0,0-1 0,0 0 0,0 1 0,0-1 0,0 1 0,0-1 0,0 1 0,0-1 0,0 0 0,0 1 0,0-1 0,0 1 0,1-1 0,-1 1 0,0-1 0,0 1 0,1-1 0,-1 1 0,0-1 0,1 1 0,-1-1 0,1 1 0,-1-1 0,0 1 0,1 0 0,-1-1 0,1 1 0,-1 0 0,1-1 0,-1 1 0,1 0 0,-1 0 0,1 0 0,0-1 0,-1 1 0,1 0 0,-1 0 0,1 0 0,-1 0 0,2 0 0,21-7 0,0 1 0,1 1 0,34-2 0,-21 2 0,129-16 0,499-81 0,-632 96 0,-22 5 0,-1-1 0,1 0 0,-1 0 0,1-1 0,-1-1 0,0 0 0,0 0 0,14-9 0,-23 13 0,-1-1 0,0 1 0,0 0 0,0 0 0,1-1 0,-1 1 0,0 0 0,0 0 0,0-1 0,0 1 0,0 0 0,1 0 0,-1-1 0,0 1 0,0 0 0,0-1 0,0 1 0,0 0 0,0-1 0,0 1 0,0 0 0,0-1 0,0 1 0,0 0 0,0 0 0,0-1 0,0 1 0,0 0 0,-1-1 0,1 1 0,0 0 0,0 0 0,0-1 0,0 1 0,-1 0 0,1 0 0,0-1 0,0 1 0,0 0 0,-1 0 0,1-1 0,0 1 0,0 0 0,-1 0 0,1 0 0,0 0 0,0 0 0,-1-1 0,1 1 0,0 0 0,-1 0 0,1 0 0,0 0 0,-1 0 0,1 0 0,0 0 0,-1 0 0,1 0 0,0 0 0,-1 0 0,-20-4 0,1 0 0,-1 1 0,0 1 0,0 0 0,-38 4 0,11-1 0,1-1 0,-50 6 0,84-4 0,0 0 0,0 0 0,0 2 0,0-1 0,1 2 0,0 0 0,0 0 0,-21 13 0,30-16 0,0 0 0,0 1 0,0-1 0,0 1 0,0 0 0,0 0 0,1 0 0,-1 0 0,1 1 0,0-1 0,0 1 0,0-1 0,0 1 0,-1 4 0,3-6 0,0 1 0,-1-1 0,1 1 0,0 0 0,0-1 0,0 1 0,0-1 0,1 1 0,-1-1 0,1 1 0,-1-1 0,1 0 0,0 1 0,0-1 0,0 0 0,0 1 0,1-1 0,-1 0 0,1 0 0,-1 0 0,1 0 0,0 0 0,2 2 0,5 3 0,-1-1 0,1 0 0,0-1 0,1 0 0,-1 0 0,1-1 0,0 0 0,0-1 0,1 0 0,-1-1 0,1 0 0,13 1 0,9 0 0,0-2 0,57-5 0,-61 0 0,0-1 0,-1-1 0,1-2 0,-2-1 0,1-1 0,-1-1 0,-1-2 0,32-19 0,-54 29 0,1 1 0,-1 0 0,0 0 0,0 0 0,1 1 0,-1 0 0,1 0 0,-1 0 0,1 0 0,0 1 0,-1-1 0,1 1 0,0 0 0,-1 1 0,10 1 0,-2 2 0,1 0 0,0 1 0,-1 0 0,13 8 0,40 17 0,-19-17 0,2-2 0,-1-2 0,84 5 0,151-15 0,36-36 0,-247 24 0,-2-4 0,97-37 0,-150 48 0,33-15 0,-47 20 0,1 0 0,-1-1 0,0 1 0,0-1 0,0 0 0,1 1 0,-2-1 0,1 0 0,0 0 0,0 0 0,-1 0 0,1-1 0,-1 1 0,3-4 0,-4 5 0,0 0 0,0 1 0,0-1 0,0 1 0,0-1 0,0 0 0,0 1 0,0-1 0,0 0 0,0 1 0,0-1 0,0 0 0,0 1 0,-1-1 0,1 1 0,0-1 0,0 0 0,-1 1 0,1-1 0,0 1 0,-1-1 0,1 1 0,-1-1 0,1 1 0,-1-1 0,1 1 0,-1-1 0,1 1 0,-1 0 0,1-1 0,-1 1 0,0-1 0,-24-7 0,19 6 0,-49-13 0,0 2 0,0 3 0,-1 2 0,0 2 0,-1 3 0,-83 6 0,132-2 0,0 0 0,-1 1 0,1 0 0,0 0 0,1 1 0,-1 0 0,0 1 0,1-1 0,0 1 0,0 1 0,-9 6 0,12-7 0,-1 0 0,1 0 0,0 1 0,0-1 0,0 1 0,1 0 0,0 0 0,0 0 0,0 0 0,0 1 0,1-1 0,0 1 0,0 0 0,1-1 0,-1 1 0,0 8 0,2-12 0,0 1 0,0-1 0,0 0 0,0 1 0,0-1 0,1 0 0,-1 1 0,1-1 0,-1 0 0,1 1 0,0-1 0,0 0 0,0 0 0,0 0 0,0 0 0,1 0 0,-1 0 0,0 0 0,3 2 0,0-1 0,0 0 0,-1-1 0,1 1 0,0-1 0,0 0 0,1 0 0,-1 0 0,0 0 0,7 1 0,6 0 0,-1 0 0,1-1 0,0-1 0,29-2 0,-20-1 0,0-1 0,0-1 0,-1-2 0,1 0 0,-1-2 0,-1-1 0,1-1 0,-2 0 0,1-2 0,37-27 0,-33 19 0,-1-2 0,-1-2 0,-1 0 0,-1-1 0,-2-1 0,0-2 0,28-48 0,-28 38 0,-1-1 0,-3-2 0,-1 0 0,-2-1 0,-2 0 0,-2-1 0,-1 0 0,-3-1 0,-1 0 0,-2 0 0,-3 0 0,-1-1 0,-7-53 0,3 71 0,-2 0 0,0 1 0,-2 0 0,-1 1 0,-20-42 0,24 57 0,0 0 0,-1 1 0,0-1 0,-1 1 0,0 0 0,-1 1 0,1 0 0,-2 0 0,1 1 0,-1-1 0,0 2 0,0 0 0,-1 0 0,0 0 0,-21-7 0,26 11 0,0 1 0,0-1 0,-1 1 0,1 0 0,0 1 0,-1-1 0,1 1 0,-1 0 0,1 0 0,-1 1 0,1 0 0,0 0 0,-1 0 0,1 1 0,0-1 0,0 1 0,0 0 0,0 1 0,0-1 0,1 1 0,-1 0 0,1 0 0,-1 1 0,1-1 0,0 1 0,0 0 0,1 0 0,-1 0 0,1 0 0,-3 6 0,-3 5 0,2 0 0,-1 0 0,2 1 0,0 0 0,1 0 0,0 0 0,2 1 0,-4 26 0,5-9 0,1 1 0,2-1 0,1 0 0,2 0 0,1 0 0,1 0 0,2-1 0,19 49 0,-6-29 0,2-1 0,3-2 0,2 0 0,46 63 0,-45-75 0,1-2 0,2-1 0,1-2 0,2 0 0,1-3 0,1-1 0,2-2 0,0-1 0,2-2 0,1-2 0,1-2 0,0-2 0,2-1 0,0-3 0,0-2 0,72 11 0,-58-16 0,-1-2 0,113-6 0,-140-1 0,0-2 0,0-1 0,-1-2 0,0 0 0,0-2 0,0-2 0,31-15 0,-51 20 0,0 0 0,0 0 0,0-1 0,-1 0 0,0-1 0,0 0 0,-1-1 0,0 0 0,0 0 0,11-19 0,-17 24 0,1 0 0,-1 0 0,-1 0 0,1 0 0,0-1 0,-1 1 0,0 0 0,0-1 0,-1 1 0,1-1 0,-1 1 0,0-1 0,0 1 0,0-1 0,-1 1 0,1-1 0,-1 1 0,0-1 0,-1 1 0,1 0 0,-1-1 0,1 1 0,-1 0 0,-1 0 0,1 0 0,-1 1 0,1-1 0,-1 0 0,0 1 0,-5-5 0,-1 0 0,1 1 0,-2 0 0,1 1 0,0 0 0,-1 1 0,0-1 0,-1 2 0,1 0 0,-1 0 0,0 1 0,0 0 0,0 0 0,0 2 0,0-1 0,-1 1 0,1 1 0,0 0 0,0 1 0,-1 0 0,1 0 0,-19 6 0,15-3 0,-1 1 0,0 1 0,1 1 0,0 0 0,1 0 0,-1 2 0,1 0 0,1 0 0,0 1 0,0 1 0,1 0 0,1 1 0,-1 0 0,-11 18 0,19-25 0,1 0 0,0 0 0,0 0 0,1 0 0,0 0 0,0 1 0,0-1 0,0 1 0,-1 8 0,3-11 0,0 0 0,0 0 0,0 0 0,1 0 0,-1 0 0,1 0 0,0 0 0,-1 0 0,1 0 0,1-1 0,-1 1 0,0 0 0,1-1 0,-1 1 0,1-1 0,0 1 0,0-1 0,0 0 0,0 0 0,3 3 0,4 2 0,1 0 0,0-1 0,0 0 0,0-1 0,1 0 0,-1 0 0,1-1 0,0 0 0,1-1 0,-1-1 0,1 0 0,17 1 0,-2-1 0,-1-2 0,1-1 0,-1-1 0,40-8 0,-48 5 0,1 0 0,-1-2 0,0 0 0,0-1 0,-1 0 0,0-2 0,24-17 0,-33 21 0,0 1 0,0 0 0,0 1 0,18-6 0,-22 8 0,1 1 0,-1 1 0,1-1 0,-1 1 0,1-1 0,-1 1 0,1 1 0,-1-1 0,1 1 0,-1-1 0,1 1 0,5 2 0,14 7 0,0 1 0,-1 1 0,-1 0 0,36 28 0,-34-23 0,1-1 0,1 0 0,41 17 0,6-10-1365,-3-8-5461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185 168 24575,'-13'-28'0,"-15"-19"0,-11 0 0,0 11 0,8 27 0,8 28 0,14 38 0,7 39 0,19 43 0,6 32 0,13 14 0,0-6 0,4-24 0,-5-29 0,-8-36-8191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4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73 214 24575,'-12'0'0,"3"0"0,0 0 0,0 0 0,0 1 0,-16 3 0,25-4 0,0 0 0,1 0 0,-1 0 0,0 0 0,0 0 0,0 0 0,0 0 0,0 0 0,0 1 0,1-1 0,-1 0 0,0 0 0,0 0 0,0 0 0,0 0 0,0 0 0,0 0 0,0 0 0,0 1 0,0-1 0,0 0 0,1 0 0,-1 0 0,0 0 0,0 0 0,0 1 0,0-1 0,0 0 0,0 0 0,0 0 0,0 0 0,0 0 0,0 1 0,0-1 0,0 0 0,0 0 0,0 0 0,0 0 0,0 0 0,-1 1 0,1-1 0,0 0 0,0 0 0,0 0 0,0 0 0,0 0 0,0 0 0,0 0 0,0 1 0,16 2 0,1 0 0,0-1 0,0-1 0,23 0 0,7-1 0,710 6 0,-753-6 0,49 1 0,0-3 0,0-2 0,85-17 0,-125 17 0,-1 0 0,0 0 0,21-12 0,-30 15 0,0-1 0,0 0 0,0 0 0,-1 0 0,1 0 0,-1 0 0,1-1 0,-1 1 0,1-1 0,-1 0 0,0 0 0,0 1 0,-1-1 0,1 0 0,-1-1 0,1 1 0,0-5 0,-1 6 0,-1 0 0,0-1 0,0 1 0,0-1 0,0 1 0,0 0 0,-1-1 0,1 1 0,-1 0 0,1 0 0,-1-1 0,0 1 0,0 0 0,0 0 0,0 0 0,-1 0 0,1 0 0,0 0 0,-1 0 0,-2-2 0,-1-1 0,0 0 0,-1 1 0,1-1 0,-1 1 0,-13-6 0,-2 0 0,0 1 0,-1 1 0,0 1 0,0 1 0,-1 1 0,0 1 0,0 1 0,-42-1 0,51 4 0,0 0 0,0 1 0,1 1 0,-1 0 0,0 1 0,1 0 0,0 1 0,0 1 0,0 0 0,0 1 0,1 0 0,0 1 0,0 0 0,0 1 0,1 0 0,-10 10 0,18-15 0,0-1 0,1 1 0,-1 0 0,1 0 0,0 0 0,0 0 0,0 1 0,0-1 0,1 0 0,-1 1 0,1-1 0,0 1 0,0 0 0,0-1 0,0 1 0,1 0 0,0 0 0,-1-1 0,1 1 0,1 0 0,-1 0 0,1 5 0,1-5 0,0 1 0,0-1 0,0 0 0,0 0 0,1 0 0,-1 0 0,1 0 0,0 0 0,0-1 0,1 0 0,-1 1 0,1-1 0,-1 0 0,1-1 0,0 1 0,0-1 0,5 3 0,7 2 0,0-1 0,0 0 0,1-1 0,0-1 0,33 5 0,-8-6 0,53-1 0,-72-5 0,0 0 0,0-1 0,-1-1 0,0-2 0,0 0 0,-1-1 0,1-1 0,23-14 0,29-11 0,-71 32 0,1 1 0,0 0 0,0 0 0,0 0 0,0 0 0,1 1 0,-1-1 0,0 1 0,0 0 0,0 0 0,0 1 0,0-1 0,1 1 0,-1 0 0,0 0 0,0 0 0,0 1 0,-1-1 0,1 1 0,3 2 0,6 5 0,-1-1 0,0 2 0,-1-1 0,13 15 0,-12-11 0,15 15 0,1-1 0,1-2 0,1-1 0,1-1 0,51 28 0,21-9-1365,-4-12-5461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4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44 311 24575,'-4'0'0,"1"-1"0,-1 1 0,1 0 0,-1 1 0,0-1 0,1 0 0,-1 1 0,1 0 0,-6 2 0,9-3 0,0 0 0,0 0 0,0 0 0,0 0 0,-1 0 0,1 0 0,0 0 0,0 0 0,0 1 0,0-1 0,0 0 0,0 0 0,0 0 0,-1 0 0,1 0 0,0 0 0,0 1 0,0-1 0,0 0 0,0 0 0,0 0 0,0 0 0,0 1 0,0-1 0,0 0 0,0 0 0,0 0 0,0 0 0,0 1 0,0-1 0,0 0 0,0 0 0,0 0 0,0 0 0,0 1 0,0-1 0,0 0 0,0 0 0,0 0 0,0 0 0,1 0 0,-1 1 0,0-1 0,0 0 0,0 0 0,0 0 0,0 0 0,0 0 0,0 0 0,1 0 0,-1 0 0,0 1 0,0-1 0,0 0 0,0 0 0,0 0 0,1 0 0,-1 0 0,0 0 0,0 0 0,8 4 0,0 0 0,1 0 0,-1-1 0,1 0 0,-1 0 0,1-1 0,0 0 0,15 1 0,-9-1 0,171 20 0,1-9 0,210-11 0,-346-3 0,1-3 0,67-12 0,-115 15 0,1 0 0,0-1 0,-1 1 0,1-1 0,-1 0 0,8-4 0,-11 5 0,0 0 0,0 1 0,0-1 0,-1 0 0,1 0 0,0 1 0,0-1 0,-1 0 0,1 0 0,-1 0 0,1 0 0,0 0 0,-1 0 0,0 0 0,1 0 0,-1 0 0,0 0 0,1 0 0,-1 0 0,0-2 0,-1-1 0,0 1 0,0 0 0,-1-1 0,1 1 0,-1 0 0,0 0 0,0-1 0,0 1 0,0 1 0,0-1 0,-1 0 0,1 1 0,-1-1 0,0 1 0,0 0 0,-5-3 0,-63-45 0,-146-74 0,27 18 0,293 147 0,39 18 0,368 168 0,-491-217 0,98 55 0,-105-57 0,0 0 0,-1 1 0,0 0 0,0 1 0,-1 0 0,16 21 0,-24-28 0,0 0 0,0-1 0,-1 1 0,1 1 0,-1-1 0,0 0 0,0 0 0,0 0 0,0 1 0,0-1 0,0 0 0,-1 1 0,0-1 0,0 0 0,0 1 0,0-1 0,0 1 0,-1-1 0,1 0 0,-1 1 0,0-1 0,0 0 0,0 0 0,-1 1 0,-2 3 0,0 0 0,-1-1 0,0 1 0,-1-1 0,1 0 0,-1-1 0,0 0 0,-1 1 0,1-2 0,-1 1 0,-8 4 0,-27 10-211,-1-1 0,0-3-1,-72 17 1,90-26-309,-138 35-6306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6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10 160 24575,'1'-25'0,"0"23"0,1 6 0,4 46 0,56 515 0,-57-527 0,2-1 0,13 42 0,-9-56 0,-11-23 0,1 0 0,-1 0 0,0 0 0,0 0 0,0 0 0,1 0 0,-1 0 0,0 0 0,0 0 0,0 0 0,1 0 0,-1 1 0,0-1 0,0 0 0,1-1 0,-1 1 0,0 0 0,0 0 0,0 0 0,1 0 0,-1 0 0,0 0 0,0 0 0,0 0 0,1 0 0,-1 0 0,0 0 0,0 0 0,0-1 0,0 1 0,1 0 0,-1 0 0,0 0 0,0 0 0,0-1 0,0 1 0,0 0 0,1 0 0,-1 0 0,0-1 0,0 1 0,0 0 0,0 0 0,0 0 0,0-1 0,0 1 0,2-5 0,-1 0 0,0-1 0,0 1 0,0 0 0,-1 0 0,0-6 0,-2-35 0,-2 0 0,-12-53 0,-29-94 0,33 145 0,2 6 0,-36-176 0,44 207 0,1 1 0,0-1 0,1 1 0,1-1 0,-1 1 0,1-1 0,1 1 0,0-1 0,6-16 0,-6 23 0,0 0 0,1-1 0,-1 1 0,1 0 0,0 1 0,0-1 0,0 0 0,0 1 0,1-1 0,0 1 0,-1 0 0,1 1 0,0-1 0,0 1 0,1-1 0,-1 1 0,0 0 0,1 1 0,0-1 0,-1 1 0,1 0 0,0 0 0,5 0 0,6-1 0,-1 1 0,1 1 0,0 1 0,0 1 0,28 5 0,-11 1 0,59 23 0,-50-13 0,-1 1 0,-1 3 0,-1 1 0,-1 2 0,-1 1 0,-2 2 0,0 2 0,-2 1 0,-1 1 0,-2 2 0,-1 1 0,-2 2 0,41 70 0,-58-86 0,0 0 0,-2 0 0,0 1 0,-1 0 0,-2 0 0,0 1 0,-1-1 0,-1 1 0,-2 0 0,0 0 0,-1 0 0,-4 26 0,1-28 0,-1 0 0,-2 0 0,0-1 0,-1 1 0,-1-1 0,0-1 0,-2 0 0,-1 0 0,0-1 0,-1 0 0,-1-1 0,0 0 0,-17 15 0,4-9 0,-1 0 0,-1-2 0,-1-1 0,-1-2 0,-1-1 0,0-1 0,-1-1 0,0-2 0,-2-1 0,1-2 0,-1-2 0,-61 9 0,94-18 0,3 0 0,14-4 0,37-8 0,385-42-352,-243 35-203,77-8 372,374-55 184,-548 59-1,-95 23 0,0 0 0,1 0 0,-1 0 0,0-1 0,0 1 0,0-1 0,-1 0 0,6-3 0,-8 5 0,0 0 0,0-1 0,0 1 0,0 0 0,0 0 0,1-1 0,-1 1 0,0 0 0,0 0 0,0-1 0,0 1 0,0 0 0,0-1 0,0 1 0,0 0 0,0 0 0,0-1 0,0 1 0,0 0 0,0-1 0,0 1 0,0 0 0,0 0 0,0-1 0,-1 1 0,1 0 0,0-1 0,0 1 0,0 0 0,0 0 0,-1 0 0,1-1 0,0 1 0,0 0 0,0 0 0,-1 0 0,1-1 0,0 1 0,0 0 0,-1 0 0,1 0 0,0 0 0,0 0 0,-1-1 0,1 1 0,0 0 0,-1 0 0,-6-2 0,-1-1 0,0 2 0,0-1 0,0 1 0,-7 0 0,-36-4 273,1 3-1,-1 2 0,-85 10 0,127-8-272,1 1 0,-1-1 0,1 1 0,0 0 0,0 1 0,0 0 0,1 0 0,-14 11 0,19-14 0,-1 1 0,1 0 0,0 0 0,0-1 0,0 2 0,0-1 0,0 0 0,1 0 0,-1 1 0,1-1 0,-1 0 0,1 1 0,0 0 0,0-1 0,0 1 0,0 0 0,1-1 0,-1 1 0,1 0 0,-1 0 0,1 0 0,0-1 0,0 1 0,0 0 0,1 0 0,-1 0 0,1 0 0,-1-1 0,1 1 0,1 2 0,1-1 0,-1 0 0,1 0 0,-1-1 0,1 1 0,1-1 0,-1 0 0,0 0 0,1 0 0,-1 0 0,1-1 0,0 0 0,0 1 0,0-1 0,0-1 0,0 1 0,0 0 0,7 1 0,7 1 0,1 0 0,34 2 0,-10-6 0,-1-2 0,1-1 0,72-16 0,-21 3 0,-63 14-43,1 1 0,0 2 0,-1 1 0,1 1 0,53 14 0,-29-6-1064,-12-4-5719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6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164 244 24575,'-9'-28'0,"-13"-23"0,-6-3 0,0 4 0,-3 9 0,3 22 0,11 32 0,17 42 0,24 44 0,16 47 0,15 45 0,8 23 0,8 2-614,0-7 614,-12-30 0,-11-45 0,-14-46-7577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7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46 115 24575,'-35'8'0,"25"1"0,10-8 0,0-1 0,0 1 0,0 0 0,1-1 0,-1 1 0,0-1 0,0 1 0,1-1 0,-1 1 0,1-1 0,-1 0 0,0 1 0,1-1 0,-1 1 0,1-1 0,-1 0 0,1 1 0,-1-1 0,1 0 0,-1 0 0,1 1 0,-1-1 0,1 0 0,0 0 0,-1 0 0,2 0 0,15 5 0,1-1 0,0 0 0,0-2 0,0 0 0,20-1 0,-4 0 0,128 7 0,0-8 0,195-25 0,-315 20 0,-1-2 0,0-2 0,66-22 0,-103 29 0,1 0 0,-1 0 0,0 0 0,0-1 0,0 1 0,4-5 0,-7 6 0,-1 1 0,1-1 0,0 0 0,-1 1 0,1-1 0,0 0 0,-1 0 0,1 1 0,-1-1 0,0 0 0,1 0 0,-1 0 0,0 0 0,1 0 0,-1 0 0,0 0 0,0 0 0,0 1 0,0-1 0,0-2 0,-1 1 0,0 0 0,-1-1 0,1 2 0,-1-1 0,1 0 0,-1 0 0,0 0 0,0 1 0,0-1 0,0 1 0,0-1 0,0 1 0,0 0 0,-1 0 0,1 0 0,0 0 0,-1 0 0,1 1 0,0-1 0,-1 1 0,-3-1 0,-23-6 0,1 1 0,-2 2 0,1 1 0,0 1 0,-1 2 0,1 0 0,-1 2 0,1 2 0,-29 6 0,49-7 0,-1 0 0,1 1 0,0 0 0,1 0 0,-1 1 0,1 0 0,0 1 0,0 0 0,1 0 0,-1 0 0,1 1 0,-9 13 0,13-17 0,1 0 0,0 1 0,0-1 0,0 1 0,1-1 0,-1 1 0,1 0 0,0 0 0,0 0 0,0-1 0,0 1 0,1 0 0,-1 0 0,1 0 0,0 0 0,1 0 0,-1 0 0,1 0 0,-1 0 0,1 0 0,0 0 0,1 0 0,-1 0 0,1-1 0,-1 1 0,1-1 0,0 1 0,1-1 0,-1 1 0,0-1 0,1 0 0,5 4 0,1 1 0,0 0 0,1-1 0,0 0 0,0 0 0,1-1 0,0-1 0,0 0 0,0 0 0,0-1 0,1-1 0,16 4 0,17 1 0,73 3 0,-37-9-455,1-4 0,110-17 0,-139 13-6371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7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570 184 24575,'-82'-61'0,"59"42"0,-1 1 0,-1 1 0,0 2 0,-50-24 0,67 36 0,-1 0 0,0 1 0,0 0 0,-1 0 0,1 1 0,0 0 0,-1 0 0,1 1 0,0 0 0,-1 1 0,1 0 0,0 1 0,0 0 0,0 0 0,0 1 0,0 0 0,0 1 0,1 0 0,0 0 0,-1 0 0,1 1 0,1 1 0,-1-1 0,1 1 0,0 1 0,1-1 0,-1 1 0,1 0 0,0 0 0,1 1 0,-6 11 0,4-7 0,0 0 0,1 0 0,1 1 0,0 0 0,0 0 0,2 0 0,0 1 0,0-1 0,1 1 0,0 15 0,2-25 0,0 1 0,1-1 0,-1 1 0,1-1 0,0 1 0,0-1 0,1 0 0,-1 0 0,1 0 0,0 1 0,0-2 0,0 1 0,0 0 0,5 5 0,-4-6 0,1 0 0,-1 0 0,1-1 0,0 1 0,0-1 0,0 1 0,0-1 0,1-1 0,-1 1 0,0-1 0,1 1 0,-1-1 0,1 0 0,-1-1 0,1 1 0,7-1 0,0 0 0,1-1 0,0 0 0,0-1 0,-1 0 0,0-1 0,1 0 0,-1-1 0,0-1 0,0 0 0,-1 0 0,0-2 0,15-9 0,-6 2 0,0-2 0,-1 0 0,-1-1 0,-1 0 0,23-31 0,-35 42 0,-2 1 0,1 0 0,0 0 0,0 1 0,0-1 0,10-6 0,-13 10 0,0 0 0,1 0 0,0 1 0,-1-1 0,1 0 0,-1 1 0,1-1 0,0 1 0,-1 0 0,1 0 0,0-1 0,-1 1 0,1 0 0,0 0 0,-1 1 0,1-1 0,0 0 0,-1 1 0,1-1 0,0 1 0,-1-1 0,1 1 0,-1-1 0,1 1 0,-1 0 0,3 2 0,17 12 0,-2 2 0,1 0 0,26 32 0,-26-28 0,0 0 0,40 31 0,-38-37-341,1-2 0,1 0-1,41 16 1,-9-10-6485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8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26 24575,'0'-1'0,"0"0"0,0-1 0,-1 1 0,1 0 0,0-1 0,-1 1 0,1 0 0,-1 0 0,1-1 0,-1 1 0,0 0 0,1 0 0,-1 0 0,0 0 0,0 0 0,0 0 0,-2-2 0,3 3 0,-1 0 0,1-1 0,-1 1 0,1 0 0,-1 0 0,1-1 0,-1 1 0,1 0 0,-1 0 0,1 0 0,-1 0 0,1 0 0,-1 0 0,0 0 0,1 0 0,-1 0 0,1 0 0,-1 0 0,1 0 0,-1 0 0,0 0 0,1 0 0,-1 1 0,1-1 0,-1 0 0,1 0 0,-1 1 0,1-1 0,-1 0 0,1 1 0,-1-1 0,1 0 0,0 1 0,-1-1 0,1 1 0,0-1 0,-1 1 0,1-1 0,0 1 0,-1-1 0,1 1 0,0-1 0,0 1 0,-1 0 0,-2 8 0,0 1 0,1-1 0,-1 1 0,2-1 0,-1 1 0,2 0 0,-1 13 0,1-20 0,-2 139 0,19 160 0,41 137 0,-50-391 0,15 83 0,-19-116 0,0-1 0,1 0 0,1 1 0,0-2 0,1 1 0,12 17 0,-18-29 0,0-1 0,0 1 0,0 0 0,1 0 0,-1-1 0,0 1 0,1-1 0,0 1 0,-1-1 0,1 0 0,0 0 0,0 0 0,-1 0 0,1 0 0,0 0 0,0 0 0,0 0 0,0-1 0,0 1 0,0-1 0,0 1 0,1-1 0,-1 0 0,0 0 0,0 0 0,0 0 0,0 0 0,0-1 0,0 1 0,0-1 0,0 1 0,0-1 0,0 0 0,0 1 0,0-1 0,0 0 0,0 0 0,0-1 0,-1 1 0,1 0 0,0-1 0,1-1 0,9-8 0,-1-1 0,-1 0 0,0 0 0,13-22 0,-14 20 0,22-31 0,51-56 0,-72 90 0,0 0 0,0 1 0,1 0 0,1 1 0,0 1 0,0 0 0,1 0 0,0 1 0,0 1 0,22-8 0,-28 13 0,0-1 0,0 1 0,1 1 0,-1 0 0,1 0 0,-1 0 0,0 1 0,1 0 0,-1 0 0,0 1 0,0 0 0,0 1 0,0-1 0,0 1 0,0 0 0,-1 1 0,1 0 0,-1 0 0,0 0 0,0 1 0,-1-1 0,1 2 0,-1-1 0,0 0 0,6 9 0,-6-6 0,1-1 0,-1 1 0,-1 0 0,1 0 0,-1 1 0,0-1 0,-1 1 0,0 0 0,-1-1 0,0 1 0,0 1 0,-1-1 0,0 0 0,0 0 0,-1 1 0,0-1 0,-1 0 0,0 0 0,-1 0 0,-2 10 0,-2-5 0,-1 0 0,0-1 0,-1 1 0,0-1 0,-1-1 0,-1 0 0,0 0 0,0-1 0,-1 0 0,-1 0 0,0-2 0,0 1 0,-1-2 0,0 1 0,-17 7 0,7-5 0,0 0 0,-1-2 0,0-1 0,-1 0 0,1-2 0,-2-1 0,1-1 0,-35 1 0,46-5-341,1 0 0,0-1-1,-15-4 1,-22-10-6485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8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63 200 24575,'0'-15'0,"-4"-17"0,-3-14 0,-3 2 0,-10 8 0,-1 10-8191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24575,'1'-3'0,"0"-1"0,0 1 0,0 0 0,0 0 0,0 0 0,1 0 0,0 0 0,-1 0 0,1 0 0,0 0 0,1 0 0,-1 1 0,0-1 0,5-2 0,17-26 0,4-41 0,-22 55 0,0-1 0,2 1 0,17-31 0,-24 46 0,0 1 0,0-1 0,1 0 0,-1 1 0,0 0 0,1-1 0,-1 1 0,1 0 0,-1-1 0,1 1 0,-1 0 0,4-1 0,-4 2 0,0 0 0,0 0 0,-1 0 0,1 0 0,0 0 0,0 1 0,0-1 0,0 0 0,-1 1 0,1-1 0,0 0 0,0 1 0,0-1 0,-1 1 0,1-1 0,0 1 0,-1 0 0,1-1 0,-1 1 0,1 0 0,-1-1 0,1 1 0,-1 0 0,1 0 0,-1-1 0,1 1 0,-1 0 0,0 0 0,0 0 0,1-1 0,-1 1 0,0 0 0,0 1 0,6 21 0,-1 0 0,-1 0 0,-1 1 0,-1-1 0,-1 30 0,0-8 0,-22 692-1267,-1-213 513,21-496 754,1 0 0,2 1 0,8 43 0,-8-63 0,0-1 0,1 0 0,0 0 0,0 0 0,1 0 0,0-1 0,0 1 0,1-1 0,-1 0 0,2 0 0,-1 0 0,1-1 0,0 0 0,1 0 0,13 9 0,-4-6 0,0 0 0,1-1 0,0-1 0,0-1 0,1 0 0,0-2 0,0 0 0,20 2 0,151 4 0,-182-10 0,100 1-343,1-6 0,191-33 1,-217 19-4800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9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1146 24575,'0'-9'0,"-1"0"0,-1 0 0,1 0 0,-2 0 0,1 0 0,-1 1 0,0-1 0,-1 1 0,0 0 0,-6-9 0,6 12 0,0 1 0,0 0 0,0 0 0,0 0 0,-1 1 0,0-1 0,0 1 0,0 0 0,0 1 0,0-1 0,0 1 0,-1 0 0,1 0 0,-1 1 0,1-1 0,-1 1 0,0 0 0,0 1 0,1 0 0,-1 0 0,0 0 0,0 0 0,0 1 0,1 0 0,-1 0 0,-10 4 0,5-1 0,1 0 0,-1 0 0,1 1 0,0 1 0,0-1 0,1 2 0,0-1 0,0 1 0,0 1 0,1-1 0,0 2 0,-12 15 0,17-21 0,1 1 0,0-1 0,0 0 0,0 1 0,0 0 0,1-1 0,-1 1 0,1 0 0,0 0 0,0 0 0,0 0 0,1 0 0,0 0 0,-1 0 0,1 0 0,0 0 0,1 0 0,-1 0 0,2 4 0,0-3 0,0-1 0,0 1 0,0-1 0,1 0 0,-1 0 0,1 0 0,0 0 0,0-1 0,1 1 0,-1-1 0,1 1 0,0-1 0,7 4 0,0 0 0,1-1 0,-1-1 0,1 0 0,0 0 0,0-1 0,1-1 0,0 0 0,-1 0 0,1-1 0,26 0 0,-34-3 0,0 1 0,1-1 0,-1 0 0,0 0 0,0 0 0,0-1 0,0 0 0,0 0 0,9-5 0,-12 6 0,0 0 0,-1 0 0,1 0 0,-1-1 0,1 1 0,-1-1 0,1 0 0,-1 1 0,0-1 0,0 0 0,0 1 0,0-1 0,0 0 0,0 0 0,0 0 0,-1 0 0,1 0 0,-1 0 0,1 0 0,-1 0 0,0 0 0,0 0 0,0-1 0,0 1 0,0 0 0,0 0 0,-1-2 0,-2-4 0,0-1 0,0 1 0,-1 1 0,0-1 0,0 0 0,-1 1 0,0 0 0,0 0 0,0 0 0,-1 1 0,0 0 0,-1 0 0,1 1 0,-1-1 0,-13-7 0,-7-3 0,0 2 0,0 0 0,-31-10 0,-12-2 0,48 17 0,22 9 0,1 0 0,-1 0 0,0 0 0,0 0 0,0 0 0,0 0 0,0 0 0,0 0 0,0-1 0,0 1 0,0 0 0,0 0 0,0 0 0,0 0 0,0 0 0,0 0 0,0 0 0,0 0 0,0 0 0,0 0 0,0-1 0,0 1 0,0 0 0,0 0 0,0 0 0,0 0 0,0 0 0,0 0 0,0 0 0,0 0 0,0 0 0,0-1 0,0 1 0,0 0 0,0 0 0,0 0 0,0 0 0,0 0 0,-1 0 0,1 0 0,0 0 0,0 0 0,0 0 0,0 0 0,0 0 0,0 0 0,0 0 0,0 0 0,0-1 0,0 1 0,0 0 0,-1 0 0,1 0 0,0 0 0,0 0 0,0 0 0,0 0 0,0 0 0,0 0 0,0 0 0,0 0 0,0 0 0,-1 1 0,43 3 0,492 88-208,379-5-834,-841-87 1042,-119-9 0,8 6 50,-32-3 280,0 3 1,-107 9 0,166-5-287,-1 1 1,1 1 0,-1 0-1,-19 9 1,28-10-46,0 0 0,-1 0 0,1 0 0,0 1 0,0-1 0,0 1 0,1 0 0,-1 0 0,1 1 0,-1-1 0,1 1 0,0-1 0,1 1 0,-5 7 0,6-9 1,1-1 0,-1 1 0,1-1 0,-1 1 0,1-1 0,0 1 0,0-1 0,0 1 0,0-1 0,0 1 0,0-1 0,0 1 0,0-1 0,0 1 0,1-1 0,-1 1 0,1-1 0,-1 1 0,1-1 0,0 0 0,-1 1 0,1-1 0,0 0 0,1 2 0,1 1 0,1-1 0,-1 1 0,1-1 0,0 0 0,0 0 0,7 4 0,7 2 0,0-1 0,0 0 0,1-1 0,0-2 0,0 0 0,0 0 0,1-2 0,35 2 0,-20-4 0,0-2 0,0-1 0,0-2 0,43-10 0,-47 7 0,-1-2 0,0-1 0,0-1 0,-1-2 0,0-1 0,44-29 0,-55 30 0,0-1 0,-1 0 0,-1-2 0,0 1 0,-1-2 0,-1 0 0,0-1 0,-1 0 0,-1-1 0,14-31 0,-13 18 0,-2-1 0,0 0 0,-3 0 0,-1-1 0,-1 0 0,-2 0 0,-1 0 0,-2-1 0,-6-58 0,-1 42 0,-2 0 0,-3 0 0,-1 1 0,-3 1 0,-38-84 0,41 106 0,-2 0 0,0 2 0,-2-1 0,-1 2 0,-32-35 0,46 55 0,0 0 0,0 1 0,-1 0 0,0 0 0,0 0 0,0 0 0,0 1 0,0-1 0,0 1 0,-1 0 0,1 0 0,-1 1 0,-6-3 0,10 4 0,-1 0 0,1 0 0,0 0 0,-1 1 0,1-1 0,0 0 0,-1 0 0,1 1 0,0-1 0,-1 1 0,1-1 0,0 1 0,0-1 0,0 1 0,0 0 0,-1 0 0,1 0 0,0-1 0,-1 2 0,0 1 0,0 0 0,1 0 0,-1-1 0,0 1 0,1 0 0,0 0 0,0 0 0,0 1 0,0-1 0,-1 6 0,-1 12 0,1 0 0,0 0 0,2 0 0,1 0 0,4 29 0,27 108 0,-10-74 0,4-1 0,4-2 0,60 119 0,-67-157 0,1-1 0,3-2 0,1-1 0,2-1 0,1-1 0,2-2 0,73 60 0,-78-75 0,2-2 0,0 0 0,1-3 0,1 0 0,0-2 0,0-1 0,2-2 0,-1-2 0,1 0 0,0-2 0,1-2 0,44 0 0,-66-4 0,0-1 0,0 0 0,0-1 0,0 0 0,0-1 0,0 0 0,0-1 0,-1-1 0,18-8 0,-26 10 0,1 1 0,-1-1 0,1 0 0,-1 0 0,0 0 0,0-1 0,-1 0 0,1 1 0,-1-1 0,1 0 0,-1-1 0,-1 1 0,1-1 0,0 1 0,-1-1 0,0 0 0,0 0 0,-1 0 0,1 0 0,-1 0 0,0 0 0,0 0 0,-1 0 0,0-1 0,0 1 0,0-5 0,0 7 0,0-1 0,0 1 0,-1 0 0,1 0 0,-1-1 0,0 1 0,0 0 0,0 0 0,0 0 0,0 0 0,-1 0 0,1 0 0,-1 0 0,0 1 0,1-1 0,-2 0 0,1 1 0,0 0 0,0-1 0,-1 1 0,1 0 0,-1 0 0,0 0 0,1 1 0,-1-1 0,0 1 0,0-1 0,0 1 0,0 0 0,0 0 0,-1 0 0,1 1 0,-6-1 0,3 1 0,1 0 0,-1 1 0,1 0 0,-1 0 0,1 0 0,0 1 0,0 0 0,-1 0 0,1 0 0,1 0 0,-1 1 0,0 0 0,0 0 0,1 0 0,0 1 0,0-1 0,0 1 0,0 0 0,-4 6 0,5-6 0,0 0 0,0 0 0,1 0 0,0 0 0,0 0 0,0 0 0,0 1 0,1-1 0,-1 1 0,1-1 0,0 1 0,0-1 0,1 1 0,0 0 0,0-1 0,0 1 0,1 8 0,0-7 0,1-1 0,0 1 0,1 0 0,-1 0 0,1-1 0,0 1 0,0-1 0,1 0 0,0 0 0,0 0 0,8 8 0,1-2 0,0-1 0,1 0 0,0 0 0,0-2 0,1 0 0,1 0 0,-1-1 0,32 8 0,21-2-1365,-8-9-5461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6:59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499 201 24575,'-1'-3'0,"0"-1"0,0 1 0,-1-1 0,0 1 0,1-1 0,-1 1 0,0 0 0,-1 0 0,1 0 0,-1 0 0,1 0 0,-1 1 0,-4-4 0,2 0 0,-13-12 0,0 0 0,-1 1 0,-1 1 0,0 1 0,-1 0 0,-32-15 0,47 27 0,-1 0 0,0 1 0,1-1 0,-1 1 0,0 1 0,0-1 0,-1 1 0,1 0 0,0 1 0,0 0 0,0 0 0,0 1 0,-1-1 0,1 1 0,0 1 0,0 0 0,0 0 0,1 0 0,-1 1 0,0 0 0,1 0 0,0 0 0,-1 1 0,1 0 0,1 0 0,-1 1 0,-7 7 0,4-1 0,-1 0 0,2 0 0,0 1 0,0 0 0,1 0 0,0 1 0,1 0 0,1 0 0,0 1 0,-6 26 0,7-18 0,0 0 0,1 0 0,1 0 0,2 0 0,0 0 0,4 30 0,-3-44 0,1 0 0,0-1 0,0 1 0,0-1 0,1 0 0,0 0 0,0 0 0,1 0 0,0 0 0,0-1 0,1 1 0,0-1 0,0 0 0,0-1 0,1 1 0,7 5 0,-8-7 0,0-2 0,0 1 0,0 0 0,0-1 0,0 0 0,0 0 0,1 0 0,-1-1 0,1 0 0,-1 0 0,1 0 0,-1-1 0,1 0 0,0 0 0,-1 0 0,1-1 0,-1 1 0,1-1 0,-1-1 0,1 1 0,-1-1 0,0 0 0,6-3 0,6-4 0,-1 0 0,0-1 0,-1-1 0,0-1 0,0 0 0,-1-1 0,-1-1 0,20-24 0,5-14 0,36-68 0,-46 73 0,-24 41 0,-1 0 0,0 1 0,1-1 0,0 1 0,0 0 0,8-8 0,-11 12 0,0 0 0,0 0 0,1 1 0,-1-1 0,1 0 0,-1 0 0,1 1 0,-1-1 0,1 1 0,-1-1 0,1 1 0,-1-1 0,1 1 0,0 0 0,-1 0 0,1 0 0,0 0 0,-1 0 0,1 0 0,-1 0 0,1 1 0,0-1 0,-1 1 0,1-1 0,-1 1 0,1-1 0,-1 1 0,2 1 0,21 13 0,0 2 0,31 27 0,-26-20 0,33 22 0,-36-31 20,0-1-1,1-2 1,0 0-1,1-2 1,31 7-1,-6-5-760,98 9 0,-34-13-6085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0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387 322 24575,'1'-26'0,"-2"-1"0,-1 1 0,-1 1 0,-8-37 0,10 56 0,-1 1 0,0-1 0,0 1 0,0-1 0,-1 1 0,1 0 0,-1 0 0,0 0 0,-1 0 0,1 0 0,-1 1 0,0-1 0,0 1 0,-1 0 0,1 1 0,-1-1 0,0 1 0,0-1 0,0 2 0,0-1 0,-1 0 0,1 1 0,-1 0 0,1 0 0,-9-1 0,7 3 0,0 0 0,1 0 0,-1 1 0,0-1 0,0 1 0,1 1 0,-1-1 0,0 1 0,1 1 0,0-1 0,-1 1 0,1 0 0,0 0 0,0 1 0,1 0 0,-1 0 0,1 0 0,0 1 0,0-1 0,-6 9 0,-5 5 0,0 1 0,2 1 0,0 0 0,-14 30 0,22-38 0,0 1 0,0 0 0,2 0 0,-1 0 0,2 0 0,-5 26 0,8-33 0,-1 0 0,1 0 0,1 0 0,-1 0 0,1 0 0,0 0 0,0 0 0,0 0 0,1 0 0,0-1 0,0 1 0,1-1 0,-1 1 0,1-1 0,1 0 0,-1 0 0,1 0 0,5 5 0,-1-2 0,0-1 0,1-1 0,0 0 0,0 0 0,1-1 0,0 0 0,0 0 0,0-1 0,0-1 0,1 0 0,-1 0 0,1-1 0,0 0 0,0-1 0,0 0 0,0-1 0,11-1 0,2 0 0,0-2 0,0 0 0,-1-2 0,1 0 0,-1-2 0,38-15 0,-48 16 0,-1-1 0,0 1 0,-1-2 0,0 1 0,0-2 0,0 1 0,-1-2 0,0 1 0,-1-1 0,0-1 0,-1 0 0,9-13 0,-13 17 0,0-1 0,-1 1 0,0-1 0,0 1 0,0-1 0,-1 0 0,0 0 0,-1 0 0,0 0 0,0 0 0,-1 0 0,1-1 0,-2 1 0,1 0 0,-1 0 0,-1 0 0,0 0 0,0 0 0,0 0 0,-1 0 0,-4-8 0,1 5 0,-1 1 0,0 0 0,0 0 0,-1 0 0,0 1 0,0 1 0,-1-1 0,-1 1 0,1 1 0,-17-10 0,7 6 0,0 1 0,-1 0 0,0 2 0,-40-12 0,52 18 0,-1 0 0,1 1 0,-1-1 0,0 2 0,1-1 0,-1 1 0,1 1 0,-1-1 0,0 2 0,-14 3 0,18-4 0,1 1 0,0 0 0,0 0 0,0 0 0,0 0 0,0 1 0,0-1 0,1 1 0,-1 0 0,1 0 0,0 1 0,-1-1 0,2 1 0,-1-1 0,0 1 0,1 0 0,0 0 0,-1 0 0,2 0 0,-1 1 0,-2 6 0,3-5 0,0 0 0,0-1 0,0 1 0,1 0 0,-1 0 0,1 0 0,1 0 0,-1-1 0,1 1 0,0 0 0,0 0 0,5 10 0,-2-7 0,0-1 0,0 1 0,1-1 0,1 0 0,-1 0 0,1 0 0,10 8 0,-1-1 0,2-1 0,0-1 0,0-1 0,1 0 0,0-1 0,35 14 0,-10-9 0,1-1 0,0-3 0,58 9 0,139 4 0,-173-22 0,103-7 0,-151 2 0,1 0 0,0-2 0,-1 0 0,1-2 0,-1 0 0,-1-1 0,1-1 0,-1-1 0,21-13 0,-33 18 0,0-1 0,0-1 0,-1 1 0,0-1 0,0 0 0,0-1 0,-1 1 0,0-1 0,0 0 0,-1-1 0,0 1 0,0-1 0,-1 0 0,0 0 0,3-10 0,-6 18 0,0 0 0,0 0 0,0 0 0,0 0 0,0 0 0,0 0 0,0 0 0,0 0 0,0 0 0,-1 0 0,1 0 0,0 0 0,0 0 0,0 0 0,0 0 0,0 0 0,0 0 0,0 0 0,0 0 0,0 0 0,0 0 0,0 0 0,0 0 0,0 0 0,0 0 0,-6 14 0,-6 22 0,10-25 0,1 0 0,0 0 0,0 0 0,1 1 0,1-1 0,0 0 0,0 0 0,1 0 0,1 0 0,-1 0 0,2 0 0,0-1 0,0 0 0,1 1 0,0-1 0,1-1 0,12 18 0,-16-25 0,0 0 0,0-1 0,0 1 0,0 0 0,0-1 0,0 1 0,0-1 0,1 0 0,-1 0 0,0 0 0,1 0 0,-1 0 0,1 0 0,-1-1 0,1 1 0,-1-1 0,1 1 0,0-1 0,-1 0 0,1 0 0,0-1 0,-1 1 0,1 0 0,-1-1 0,1 1 0,-1-1 0,1 0 0,-1 0 0,3-1 0,8-5 0,-2 0 0,1-1 0,-1 0 0,16-16 0,8-4 0,-17 16 0,0-2 0,0 2 0,1 0 0,0 1 0,26-10 0,-41 19 0,1 0 0,0 1 0,0 0 0,0-1 0,1 2 0,-1-1 0,0 1 0,0-1 0,0 1 0,0 1 0,1-1 0,-1 1 0,0 0 0,0 0 0,0 0 0,0 1 0,0 0 0,0 0 0,-1 0 0,1 0 0,-1 1 0,1 0 0,6 5 0,-1 2-8,1 0-1,-2 1 1,1 0-1,-2 1 1,1 0-1,9 20 1,34 85 201,-43-90-443,2-1 0,1 0 0,1 0 1,2-1-1,17 23 0,-1-14-6576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1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138 807 24575,'-29'-204'0,"-68"-375"0,89 556 0,4 33 0,5 45 0,55 247 0,-29-181 0,3 22-272,142 761-1668,-156-783-4039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1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 24575,'-9'0'0,"6"0"0,18 0 0,38 0 0,43-10 0,38-2 0,-4 0-8191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2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135 302 24575,'1'-49'0,"0"20"0,-4-46 0,-4 55 0,1 18 0,-1 12 0,1 9 0,0 0 0,2 0 0,0 0 0,1 0 0,1 0 0,1 26 0,-1-13 0,-5 329 0,6-339 0,0-19 0,0-4 0,-4-32 0,1 4 0,-20-84 0,-14-89 0,35 179 0,2 0 0,0 1 0,2-1 0,0 0 0,2 0 0,9-39 0,-10 54 0,0 1 0,1-1 0,0 1 0,0 0 0,1 0 0,0 0 0,0 1 0,0-1 0,1 1 0,0 0 0,1 0 0,-1 1 0,12-9 0,-10 9 0,1 0 0,0 1 0,1 0 0,-1 1 0,0 0 0,1 0 0,0 0 0,0 1 0,0 1 0,0 0 0,15-1 0,0 3 0,0 0 0,-1 2 0,1 0 0,0 2 0,-1 1 0,0 0 0,-1 2 0,1 1 0,32 17 0,-25-9 0,-1 1 0,0 1 0,-1 1 0,-2 2 0,0 0 0,26 30 0,-36-32 0,0-1 0,-1 2 0,-1 0 0,-1 1 0,-1 0 0,-1 0 0,-1 2 0,-1-1 0,-1 1 0,-1 1 0,6 32 0,-11-41 0,-1 0 0,0 1 0,-1-1 0,0 0 0,-2 0 0,0 1 0,0-1 0,-2 0 0,0-1 0,-1 1 0,0-1 0,-1 1 0,-1-2 0,0 1 0,-1-1 0,-1 0 0,0-1 0,-15 17 0,5-10 0,-1-1 0,-1-1 0,-1-1 0,0-1 0,-38 21 0,7-10 0,-77 29 0,52-25 0,62-21 0,16-10 0,0 0 0,0 0 0,0 0 0,0 0 0,0 0 0,0 0 0,0 0 0,0 1 0,0-1 0,0 0 0,0 0 0,-1 0 0,1 0 0,0 0 0,0 1 0,0-1 0,0 0 0,0 0 0,0 0 0,0 0 0,1 0 0,-1 1 0,0-1 0,0 0 0,0 0 0,0 0 0,0 0 0,0 0 0,0 1 0,0-1 0,0 0 0,0 0 0,0 0 0,0 0 0,1 0 0,-1 0 0,0 0 0,0 1 0,0-1 0,0 0 0,0 0 0,0 0 0,1 0 0,-1 0 0,0 0 0,0 0 0,0 0 0,0 0 0,0 0 0,1 0 0,-1 0 0,0 0 0,0 0 0,0 0 0,0 0 0,0 0 0,1 0 0,-1 0 0,65-2 0,59-12-18,0-5 0,178-52 0,-133 19-238,190-88 0,-330 128 256,-1-2 0,0 0 0,-1-2 0,-1-1 0,44-37 0,-63 48 0,-2 0 0,1 0 0,-1 0 0,0-1 0,0 0 0,-1 0 0,0 0 0,5-10 0,-8 14 0,-1 1 0,1-1 0,0 1 0,-1-1 0,1 0 0,-1 0 0,0 1 0,0-1 0,0 0 0,0 1 0,0-1 0,-1 0 0,1 1 0,-1-1 0,0 0 0,1 1 0,-1-1 0,0 1 0,-1-1 0,1 1 0,0-1 0,-1 1 0,0 0 0,1 0 0,-1 0 0,-4-4 0,-1 1 17,-1-1 0,0 1 0,0 0 0,-1 1-1,1 0 1,-1 0 0,0 1 0,0 0 0,0 1 0,0 0 0,-18-2 0,8 3 56,0 0-1,0 1 1,0 0 0,-37 7-1,42-4-72,0 1 0,0 0 0,0 2 0,0-1 0,1 1 0,0 1 0,0 1 0,1-1 0,0 2 0,1 0 0,-1 0 0,2 1 0,-1 1 0,1-1 0,1 2 0,0-1 0,1 1 0,0 1 0,1-1 0,0 1 0,1 1 0,-8 24 0,12-34 0,1 1 0,0 0 0,0-1 0,0 1 0,1 0 0,0-1 0,0 1 0,0 0 0,0-1 0,1 1 0,-1 0 0,1-1 0,0 1 0,1-1 0,-1 1 0,3 4 0,-2-6 0,1 0 0,-1 0 0,0 0 0,1 0 0,0-1 0,-1 1 0,1-1 0,0 0 0,0 0 0,1 0 0,-1 0 0,0 0 0,1-1 0,-1 1 0,1-1 0,-1 0 0,1 0 0,-1 0 0,1-1 0,7 1 0,2-1 0,1 0 0,0-1 0,-1 0 0,1-1 0,0-1 0,-1 0 0,0-1 0,0 0 0,0-1 0,0 0 0,-1-1 0,18-12 0,13-10 0,76-68 0,-103 82 0,61-56 0,-76 69 0,1 0 0,-1-1 0,1 1 0,-1 0 0,1 0 0,-1 0 0,1 0 0,0 0 0,0 0 0,-1 0 0,1 1 0,0-1 0,0 1 0,0-1 0,0 1 0,-1 0 0,1 0 0,0-1 0,0 1 0,0 1 0,0-1 0,0 0 0,0 0 0,0 1 0,0-1 0,2 2 0,1 1 0,0 0 0,-1 1 0,1 0 0,-1-1 0,1 2 0,-1-1 0,3 5 0,8 8 0,4 2 30,0 0 0,1-2 0,35 24 0,-46-35-154,0-1 0,0 0 1,0-1-1,1 0 0,0 0 0,0-1 1,0 0-1,0-1 0,0 0 0,0 0 1,21-1-1,23-7-6702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2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115 437 24575,'-14'-33'0,"-4"-42"0,0-24 0,-6-7 0,2 22 0,4 44 0,19 58 0,10 62 0,2 55 0,0 36 0,-3 23 0,-3 10 0,7-6 0,0-23 0,8-32 0,0-40-8191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24575,'8'3'0,"0"0"0,0-1 0,0 0 0,0 0 0,1-1 0,-1 0 0,12 0 0,-2 0 0,137 9 0,281-21 0,-406 8 0,0-1 0,0-2 0,0-1 0,30-12 0,-50 16 0,0-1 0,0-1 0,0 1 0,-1-2 0,0 1 0,0-1 0,-1 0 0,1-1 0,-1 0 0,-1-1 0,1 0 0,-1 0 0,-1 0 0,11-17 0,-16 24 0,0-1 0,0 0 0,0 0 0,0 0 0,0 0 0,0 0 0,-1 0 0,1 0 0,-1 0 0,1 0 0,-1 0 0,0 0 0,0 0 0,0-1 0,0 1 0,0 0 0,0 0 0,-1 0 0,1 0 0,-1 0 0,1 0 0,-1 0 0,0 0 0,0 0 0,0 0 0,0 0 0,0 0 0,0 0 0,0 1 0,-1-1 0,1 0 0,-1 1 0,1-1 0,-1 1 0,1 0 0,-1 0 0,0-1 0,0 1 0,0 0 0,0 0 0,0 1 0,-2-2 0,-2 0 0,-1 0 0,0 0 0,0 0 0,0 1 0,0 1 0,0-1 0,0 1 0,0 0 0,-1 0 0,1 1 0,-11 2 0,4 2 0,0 1 0,1 0 0,0 0 0,0 2 0,1-1 0,0 2 0,0 0 0,1 0 0,0 1 0,0 0 0,1 1 0,1 0 0,0 0 0,0 1 0,1 1 0,1-1 0,0 1 0,1 0 0,0 1 0,-8 27 0,14-38 0,-1 1 0,0-1 0,1 0 0,0 0 0,0 1 0,0-1 0,0 0 0,0 1 0,0-1 0,1 0 0,0 0 0,0 1 0,0-1 0,0 0 0,0 0 0,0 0 0,3 3 0,-2-4 0,0 0 0,-1 0 0,1-1 0,0 1 0,0 0 0,1-1 0,-1 0 0,0 0 0,0 1 0,1-1 0,-1-1 0,1 1 0,-1 0 0,1-1 0,-1 1 0,1-1 0,3 1 0,5-1 0,0-1 0,0 0 0,0-1 0,0 0 0,0-1 0,0 0 0,-1 0 0,17-8 0,45-29 0,-55 29 0,1 1 0,0 0 0,1 1 0,37-11 0,-50 19 0,-1 0 0,1 0 0,-1 1 0,1 0 0,0 0 0,-1 1 0,1-1 0,-1 1 0,1 0 0,-1 1 0,0-1 0,1 1 0,-1 0 0,0 1 0,0-1 0,0 1 0,0 0 0,-1 0 0,1 0 0,7 8 0,4 6 0,0 0 0,-1 1 0,21 33 0,-34-48 0,4 5-36,119 163 197,-106-149-410,1 0 1,0-2 0,2 0 0,0-2-1,31 20 1,7-4-6578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4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24575,'-18'0'0,"-12"9"0,-9 4 0,2-1-8191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4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354 457 24575,'6'-50'0,"-4"43"0,-1-1 0,0 1 0,0-1 0,-1 1 0,0-10 0,-1 14 0,1-1 0,-1 1 0,0 0 0,0 0 0,-1-1 0,1 1 0,0 0 0,-1 0 0,0 1 0,0-1 0,0 0 0,0 0 0,0 1 0,-1 0 0,-3-4 0,0 1 0,-1 1 0,1 0 0,0 0 0,-1 0 0,0 1 0,0 0 0,0 1 0,0-1 0,0 1 0,0 1 0,-1-1 0,1 1 0,-1 1 0,1-1 0,-1 1 0,1 0 0,-1 1 0,1 0 0,-10 3 0,8-2 0,0 0 0,1 1 0,0 0 0,-1 0 0,1 1 0,0 0 0,1 1 0,-1 0 0,1 0 0,0 0 0,0 1 0,1 0 0,0 1 0,0-1 0,0 1 0,-5 9 0,3 0 0,0 0 0,1 0 0,0 1 0,2 0 0,0 0 0,1 0 0,1 1 0,-2 25 0,3-14 0,2 0 0,1 1 0,1-1 0,8 39 0,-6-46 0,2 0 0,0-1 0,1 0 0,2-1 0,0 1 0,1-2 0,0 1 0,2-1 0,1-1 0,28 32 0,-27-35 0,1-2 0,0 0 0,1-1 0,1 0 0,0-1 0,0-1 0,1-1 0,0 0 0,1-2 0,0 0 0,0-1 0,27 5 0,-22-7 0,0 0 0,1-2 0,0-1 0,-1 0 0,1-2 0,0-1 0,-1-1 0,0-1 0,1-1 0,-2-2 0,1 0 0,-1-1 0,0-1 0,0-2 0,-1 0 0,-1-1 0,0-1 0,-1-1 0,33-28 0,-26 14 0,0-1 0,-2-1 0,-1-1 0,-1-1 0,-2-1 0,-1-1 0,-2-1 0,15-39 0,-24 50 0,0 0 0,-2-1 0,0 0 0,-2 0 0,-1 0 0,-1-1 0,-1 0 0,-1 1 0,-1-1 0,-1 0 0,-2 1 0,0-1 0,-10-31 0,9 43 0,-2-1 0,0 1 0,0 1 0,-1-1 0,-1 1 0,0 0 0,-1 0 0,-1 1 0,0 1 0,0-1 0,-24-18 0,20 19 0,-1 1 0,0 1 0,-1 1 0,0 0 0,0 1 0,-1 0 0,0 1 0,0 1 0,-25-3 0,18 4 0,-1 2 0,0 0 0,0 2 0,0 1 0,0 1 0,0 1 0,1 1 0,-1 2 0,1 0 0,0 1 0,1 2 0,-1 0 0,2 1 0,-38 24 0,34-16-455,1 1 0,-39 41 0,-25 42-6371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5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24575,'0'-13'0,"0"-11"0,0-9 0,0 19 0,0 31 0,0 40 0,0 43 0,0 37 0,4 28 0,2 18 0,0 1 0,-1-17 0,-2-31 0,-1-31 0,-1-41 0,0-33-8191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9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24575,'23'9'0,"41"17"0,36 14 0,25-1 0,-8-6-8191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5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631 17 24575,'0'-9'0,"-14"1"0,-14 12 0,-11 18 0,-13 25 0,-12 23 0,-9 17 0,-5 18 0,0 5 0,14-12 0,4-13 0,12-7 0,24-26 0,15-22-8191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6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24575,'0'-10'0,"0"-6"0,4-2 0,12 2 0,2 14 0,17 21 0,16 21 0,14 18 0,9 12 0,2 5 0,-7-7 0,-7-14 0,-14-8 0,-5-11 0,-10-16 0,-11-12-8191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6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395 1 24575,'-5'0'0,"0"1"0,1 0 0,-1 0 0,0 0 0,1 1 0,-1-1 0,1 1 0,0 0 0,0 1 0,0-1 0,0 1 0,0-1 0,0 1 0,-4 5 0,-8 7 0,-25 32 0,29-33 0,-93 132 0,70-93 0,-48 54 0,57-85 0,26-21 0,0-1 0,0 0 0,0 0 0,-1 0 0,1 0 0,0 0 0,0 0 0,0 0 0,-1 0 0,1 0 0,0 0 0,0 0 0,-1 0 0,1 0 0,0 0 0,0 0 0,0 0 0,-1 0 0,1 0 0,0 0 0,0 0 0,-1 0 0,1 0 0,0 0 0,0 0 0,0 0 0,-1 0 0,1-1 0,0 1 0,0 0 0,0 0 0,-1 0 0,1 0 0,0-1 0,0 1 0,0 0 0,0 0 0,0 0 0,0-1 0,-1 1 0,1 0 0,0 0 0,0 0 0,0-1 0,0 1 0,0 0 0,0 0 0,0-1 0,0 1 0,0 0 0,0 0 0,0 0 0,0-1 0,0 1 0,0 0 0,0 0 0,0-1 0,0 1 0,0 0 0,1 0 0,-1 0 0,0-1 0,2-7 0,-1 1 0,2-1 0,-1 1 0,1-1 0,0 1 0,1 0 0,7-11 0,36-49 0,-40 58 0,16-20 0,1 1 0,46-41 0,-57 58 0,0 0 0,1 1 0,0 1 0,1 0 0,0 1 0,0 1 0,1 0 0,17-5 0,-24 10 0,0 1 0,0 0 0,0 0 0,0 1 0,0 0 0,0 1 0,0 0 0,0 0 0,0 1 0,0 1 0,0-1 0,-1 1 0,1 0 0,9 6 0,14 8 0,-2 2 0,37 27 0,-49-33 0,181 126-1365,-148-102-5461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31 388 24575,'1'-106'0,"-3"-122"0,-2 186 0,0 31 0,0 13 0,0 25 0,-4 165 0,7-149 0,-1 187 0,1 88-428,-1 77-1209,17 1282 1130,68-688 507,-82-980-36,3 24-189,1-1 0,2 1 0,16 48-1,-2-39-4456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9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1 197 24575,'0'-1'0,"0"0"0,0 0 0,1 0 0,-1 0 0,0-1 0,1 1 0,-1 0 0,1 0 0,-1 0 0,1 0 0,-1 0 0,1 1 0,0-1 0,0 0 0,-1 0 0,1 0 0,0 0 0,0 1 0,0-1 0,0 0 0,0 1 0,0-1 0,0 1 0,0-1 0,1 1 0,33-10 0,-33 9 0,79-10 0,0 3 0,136 4 0,-113 5 0,827 0-1128,207-2 1161,-1087 1-54,97-6-18,-130 4 38,0-1 1,0 0-1,-1-2 1,1 0-1,29-14 1,61-41 1091,-98 54-1083,1 0-1,0 1 1,0 1-1,0 0 0,0 0 1,1 1-1,0 1 1,18-3-1,-29 6-7,0-1 0,1 0 0,-1 1 0,0-1 0,0 1 0,0-1 0,1 1 0,-1 0 0,0-1 0,0 1 0,0 0 0,0 0 0,0 0 0,0 0 0,0 0 0,0 0 0,-1 0 0,1 0 0,0 0 0,-1 0 0,1 0 0,0 1 0,-1-1 0,1 0 0,-1 0 0,0 1 0,1 1 0,4 41 0,-4-37 0,0 315 0,-3-58 0,59 449-308,44 1-203,-33-254 366,-22 155 145,-45-3 0,-3-475 0,2-79 138,1-1-1,4 1 1,2-1 0,2-1 0,3 1-1,24 69 1,39 117-138,-68-212 0,-1 0 0,-2 1 0,-2 0 0,0 0 0,-6 62 0,4-90 0,-1 1 0,1-1 0,-1 1 0,0-1 0,0 1 0,0-1 0,-1 0 0,1 0 0,-1 0 0,0 0 0,0 0 0,-1 0 0,1 0 0,-1 0 0,0-1 0,0 0 0,0 1 0,0-1 0,-1 0 0,1-1 0,-1 1 0,0 0 0,1-1 0,-1 0 0,-1 0 0,1 0 0,0-1 0,0 1 0,0-1 0,-1 0 0,1 0 0,-9 0 0,-35 4 0,1-3 0,-83-6 0,50 1 0,-805-3 0,556 7 0,234 2 0,-130 21 0,-91 33 0,-163 20 0,469-76-114,0 0 1,-1-1-1,1 0 0,0 0 0,-1-1 1,1 0-1,0-1 0,0 0 0,0-1 1,0 0-1,-10-5 0,-1-3-6712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09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 24575,'0'-104'0,"1"251"0,6 1 0,37 203 0,-41-332 0,2 1 0,0 0 0,1-1 0,13 29 0,-16-43 0,0 1 0,1-1 0,-1 1 0,1-1 0,0 0 0,1-1 0,-1 1 0,1-1 0,0 0 0,0 0 0,0 0 0,0-1 0,1 1 0,-1-1 0,1-1 0,0 1 0,0-1 0,9 3 0,11-1 0,-1-1 0,49 1 0,-22-3 0,785 88 0,-770-80-682,90 25-1,-105-16-6143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0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89 125 24575,'-9'-10'0,"-4"-6"0,2-12 0,1-4 0,-6 2 0,0 21 0,7 31 0,4 29 0,14 30 0,4 20 0,10 10 0,0 2 0,7-6 0,-3-11 0,4-12 0,-4-22-8191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0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28 213 24575,'-4'-4'0,"1"-1"0,0 0 0,0 0 0,0-1 0,1 1 0,0-1 0,0 1 0,1-1 0,-1 0 0,1 1 0,0-1 0,0-11 0,2 12 0,-1 1 0,1 0 0,0 0 0,1 0 0,-1 0 0,1 0 0,0 0 0,0 0 0,0 0 0,0 0 0,1 1 0,-1 0 0,1-1 0,0 1 0,0 0 0,0 0 0,1 0 0,4-3 0,4-2 0,1 1 0,0 0 0,0 0 0,1 2 0,0-1 0,0 2 0,0 0 0,0 0 0,1 2 0,-1 0 0,1 0 0,20 1 0,-5 2 0,1 1 0,-1 1 0,0 2 0,0 1 0,32 11 0,-31-7 0,0 2 0,0 2 0,-2 1 0,0 1 0,0 1 0,-2 2 0,0 0 0,-2 2 0,36 36 0,-50-44 0,0 0 0,0 1 0,-1 0 0,-1 1 0,0 0 0,-1 1 0,-1 0 0,9 27 0,-13-31 0,0 1 0,-1-1 0,-1 0 0,0 1 0,-1-1 0,0 0 0,-1 1 0,0-1 0,-1 0 0,0 1 0,-1-1 0,0 0 0,-6 14 0,0-7 0,-1-1 0,0 0 0,-1 0 0,-1-1 0,-1-1 0,0 0 0,-1 0 0,-1-2 0,-1 0 0,0 0 0,-30 19 0,20-17 0,0-1 0,-2-1 0,0-1 0,0-1 0,-1-2 0,0-1 0,-37 7 0,55-14-341,-1-1 0,1 0-1,-18-1 1,-10-7-6485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1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329 647 24575,'-1'-2'0,"1"0"0,-1 1 0,1-1 0,-1 0 0,0 0 0,0 0 0,1 1 0,-1-1 0,0 0 0,-1 1 0,1-1 0,0 1 0,0 0 0,-1-1 0,1 1 0,-1 0 0,1 0 0,-1 0 0,0 0 0,1 0 0,-1 0 0,0 0 0,1 0 0,-1 1 0,0-1 0,-2 0 0,-53-11 0,53 11 0,-5 0 0,-1 0 0,0 1 0,0 0 0,1 0 0,-1 1 0,0 0 0,0 1 0,1 0 0,-1 0 0,1 1 0,0 1 0,0-1 0,0 2 0,-10 5 0,13-6 0,0 0 0,1 1 0,-1-1 0,1 1 0,-1 1 0,2-1 0,-1 1 0,0 0 0,1 0 0,0 0 0,1 1 0,0-1 0,0 1 0,0 0 0,0 0 0,1 0 0,0 0 0,1 0 0,-1 10 0,1-13 0,1-1 0,0 1 0,0 0 0,0 0 0,0 0 0,1 0 0,-1-1 0,1 1 0,0 0 0,0-1 0,0 1 0,1 0 0,0-1 0,-1 0 0,1 1 0,0-1 0,0 0 0,1 0 0,-1 0 0,1 0 0,-1 0 0,1-1 0,0 1 0,0-1 0,0 0 0,1 0 0,-1 0 0,0 0 0,1 0 0,-1-1 0,1 1 0,3 0 0,1 0 0,-1-1 0,0 0 0,0 0 0,0 0 0,1-1 0,-1 0 0,0 0 0,0-1 0,1 0 0,-1 0 0,0-1 0,0 0 0,0 0 0,0-1 0,0 0 0,7-4 0,-4 0 0,0-1 0,0 0 0,-1-1 0,0 0 0,9-11 0,20-20 0,-36 38 0,1 1 0,-1-1 0,1 0 0,-1 1 0,1 0 0,0-1 0,0 1 0,-1 0 0,1 0 0,0 1 0,0-1 0,0 1 0,0-1 0,0 1 0,0 0 0,0 0 0,0 0 0,0 0 0,0 1 0,0-1 0,0 1 0,0 0 0,0 0 0,0 0 0,2 2 0,10 4 0,-1 0 0,-1 1 0,23 18 0,-3-3 0,-15-11 0,0-2 0,1 0 0,0-1 0,0-1 0,1-1 0,41 9 0,-52-15 0,0 0 0,0 0 0,0-1 0,1 0 0,-1 0 0,0-1 0,0 0 0,0-1 0,0 0 0,0-1 0,0 1 0,0-2 0,-1 1 0,0-1 0,0-1 0,0 1 0,0-1 0,10-9 0,-3 0 0,-1 0 0,-1-2 0,-1 1 0,0-1 0,0-1 0,-2 0 0,0-1 0,-1 0 0,-1 0 0,-1-1 0,0 0 0,-2-1 0,0 1 0,3-25 0,-3-1 0,-1 0 0,-2 1 0,-2-1 0,-2 0 0,-11-59 0,9 82 0,0 0 0,-2 1 0,-16-41 0,20 56 0,-1 0 0,1 1 0,-1-1 0,-1 1 0,1-1 0,-1 1 0,0 0 0,0 0 0,-1 1 0,1 0 0,-1-1 0,0 1 0,0 1 0,0-1 0,-1 1 0,1 0 0,-12-5 0,15 8 0,-1-1 0,1 1 0,-1 0 0,0-1 0,1 1 0,-1 0 0,0 0 0,1 1 0,-1-1 0,0 1 0,1-1 0,-1 1 0,1 0 0,-1 0 0,1 0 0,0 0 0,-1 0 0,1 1 0,0-1 0,0 1 0,-1-1 0,1 1 0,1 0 0,-1 0 0,0 0 0,0 0 0,-1 3 0,-3 4 0,0 0 0,1 0 0,0 1 0,1 0 0,-5 16 0,-3 19 0,2 0 0,2 1 0,2 1 0,2-1 0,2 1 0,2-1 0,2 1 0,2 0 0,3-1 0,20 80 0,-21-107 0,0 1 0,1-1 0,1-1 0,1 1 0,17 25 0,-19-34 0,0-1 0,1 0 0,0 0 0,0-1 0,1 0 0,0 0 0,1-1 0,0 0 0,0-1 0,19 9 0,-5-6 0,-1-1 0,1-1 0,0-1 0,1-2 0,0 0 0,-1-2 0,1 0 0,0-2 0,0 0 0,0-2 0,-1-1 0,1-1 0,32-9 0,-39 8 0,1-1 0,-1-1 0,1 0 0,-2-1 0,1-1 0,-1-1 0,-1 0 0,0-1 0,0-1 0,-1 0 0,-1-1 0,0-1 0,0 0 0,-2-1 0,0-1 0,0 0 0,13-26 0,-21 33 0,-1 0 0,0 0 0,0 0 0,-1 0 0,0 0 0,1-16 0,-3 23 0,0 0 0,1-1 0,-1 1 0,0 0 0,0-1 0,-1 1 0,1 0 0,0-1 0,-1 1 0,1 0 0,-1-1 0,0 1 0,0 0 0,0 0 0,0 0 0,0 0 0,0 0 0,-1 0 0,1 0 0,0 0 0,-1 0 0,0 1 0,1-1 0,-1 0 0,0 1 0,0 0 0,0-1 0,0 1 0,0 0 0,-4-1 0,5 1 0,0 1 0,-1 0 0,1 1 0,0-1 0,0 0 0,-1 0 0,1 0 0,0 1 0,0-1 0,0 1 0,-1-1 0,1 1 0,0-1 0,0 1 0,0 0 0,0-1 0,0 1 0,0 0 0,0 0 0,0 0 0,0 0 0,1 0 0,-1 0 0,0 0 0,0 0 0,1 0 0,-1 0 0,1 0 0,-1 1 0,1-1 0,0 0 0,-1 0 0,1 0 0,0 1 0,0 1 0,-7 47 0,7-43 0,0-1 0,0 1 0,1 0 0,0 0 0,0-1 0,1 1 0,0-1 0,0 1 0,0-1 0,1 0 0,0 1 0,0-1 0,8 10 0,-8-11 0,1-1 0,0-1 0,0 1 0,1 0 0,-1-1 0,1 0 0,-1 0 0,1-1 0,0 1 0,0-1 0,0 0 0,1 0 0,-1-1 0,0 1 0,1-1 0,-1 0 0,9 0 0,61-3 0,-54 0 0,39 3 0,-52-1 0,-1 2 0,1-1 0,-1 1 0,0 0 0,1 0 0,-1 1 0,0 0 0,12 8 0,-5-1 18,0 1-1,22 23 1,-28-25-175,0-1-1,1 0 0,-1 0 1,2-1-1,-1 0 1,1-1-1,0 0 1,19 9-1,-5-11-6668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1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 24575,'4'0'0,"21"0"0,29-5 0,37-1 0,46-19 0,41-13 0,18-2 0,4-11 0,-19 2 0,-48 15 0,-62 12 0,-52 20 0,-43 10 0,-36 13 0,-8 3-8191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40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301 136 24575,'-41'-42'0,"-50"-46"0,82 82 0,6 9 0,9 17 0,-4-14 0,120 405 22,-88-272-158,16 147 0,-4 562-1115,-43-701 1135,-2-111 27,11 223-338,-6-201 410,2-1 0,22 79 0,-26-123 17,0 1 0,1-2 0,0 1 0,1-1 0,0 1 0,1-2 0,9 13 0,-13-20 0,0-1 0,0 0 0,0 1 0,1-1 0,-1 0 0,1-1 0,-1 1 0,1-1 0,0 1 0,0-1 0,0 0 0,0-1 0,1 1 0,-1-1 0,0 1 0,1-1 0,-1-1 0,1 1 0,-1-1 0,1 1 0,-1-1 0,1-1 0,7 0 0,-6 0 29,0-1 0,-1 0 0,1 0 0,0 0 0,-1-1 0,1 1 0,-1-1 0,0 0-1,0-1 1,0 0 0,8-8 0,-4 3 144,0-1-1,-1-1 0,-1 0 1,13-23-1,-2-3-119,-1 0-1,-3-2 1,-1 0-1,11-54 1,12-172-74,-31 200-97,-3 0 1,-2 0-1,-4 0 1,-20-115-1,16 145 84,-2 0 0,-1 0 0,-1 1 0,-2 0 0,-2 1 0,-1 1 0,-1 1 0,-2 0 0,-1 1 0,-30-33 0,16 28-43,-1 2 0,-1 2-1,-1 1 1,-2 2 0,-63-34 0,16 18 72,-155-54-1,199 79 6,43 19 0,0 0 0,1 0 0,-1 0 0,0 0 0,0 0 0,0 0 0,1 0 0,-1 0 0,0 0 0,0 0 0,0 0 0,1 0 0,-1 0 0,0 0 0,0-1 0,0 1 0,0 0 0,1 0 0,-1 0 0,0 0 0,0 0 0,0 0 0,0-1 0,0 1 0,1 0 0,-1 0 0,0 0 0,0 0 0,0-1 0,0 1 0,0 0 0,0 0 0,0 0 0,0 0 0,0-1 0,1 1 0,-1 0 0,0 0 0,0 0 0,0-1 0,0 1 0,0 0 0,0 0 0,0 0 0,-1-1 0,1 1 0,0 0 0,0 0 0,0 0 0,0-1 0,0 1 0,0 0 0,0 0 0,0 0 0,0 0 0,0-1 0,-1 1 0,1 0 0,0 0 0,0 0 0,0 0 0,0 0 0,-1-1 0,1 1 0,0 0 0,0 0 0,0 0 0,-1 0 0,19-2 0,0 1 0,23 3 0,-29-2 0,423 5-23,-302-10 164,172-27 0,-284 30 33,0-2 1,-1 0 0,1-2-1,-1 0 1,0-1-1,-1-1 1,32-18-1,-49 25-157,0 0-1,0 0 1,0 0-1,-1 0 1,1-1-1,0 1 1,0-1-1,-1 1 1,1-1-1,-1 0 1,0 1-1,1-1 1,-1 0-1,0 0 1,0 0-1,0 0 1,0 0-1,-1 0 1,1 0-1,0-1 1,-1 1-1,0 0 1,1 0-1,-1 0 1,0-1-1,0 1 1,0 0-1,0 0 1,-2-5-1,1 5-15,0 0 0,0 0-1,-1 1 1,1-1 0,-1 0-1,1 1 1,-1-1 0,0 1-1,0-1 1,0 1 0,1 0-1,-1 0 1,0 0 0,-1 0-1,1 0 1,0 0 0,0 1-1,0-1 1,0 1 0,-1-1 0,1 1-1,0 0 1,0 0 0,-1 0-1,1 0 1,0 0 0,-3 1-1,3-1 0,0 0 0,0 0 0,1 0 0,-1 0 0,0 0 0,0 1 0,1-1 0,-1 1 0,0-1 0,1 1 0,-1-1 0,0 1 0,1 0 0,-1 0 0,1 0 0,-1 0 0,1 0 0,0 0 0,-1 0 0,1 0 0,0 1 0,0-1 0,0 0 0,0 1 0,0-1 0,0 1 0,0 0 0,0-1 0,1 1 0,-1-1 0,1 1 0,-1 0 0,1 0 0,-1-1 0,1 1 0,0 0 0,0 0 0,0-1 0,0 1 0,0 2 0,2 2 0,-1-1 0,1 1 0,0-1 0,0 1 0,1-1 0,0 0 0,0 0 0,0 0 0,0 0 0,1-1 0,6 8 0,6 3 0,1-1 0,0-1 0,1 0 0,0-1 0,1-1 0,1-1 0,36 14 0,-25-13 0,0-2 0,1 0 0,0-3 0,53 6 0,-75-12 0,0 1 0,0-1 0,0-1 0,0 0 0,0 0 0,0-1 0,-1 0 0,1-1 0,0 0 0,16-7 0,-20 6 0,0 0 0,0 0 0,0 0 0,-1-1 0,0 0 0,0 0 0,0 0 0,0-1 0,-1 1 0,0-1 0,0 0 0,0 0 0,-1-1 0,0 1 0,4-14 0,-2 1 0,-1 0 0,0 0 0,1-31 0,2-16 0,-6 63 0,-1 0 0,1 0 0,-1 0 0,1 0 0,0 1 0,0-1 0,0 0 0,1 0 0,-1 1 0,1-1 0,-1 1 0,1-1 0,0 1 0,3-4 0,-4 6 0,0 0 0,-1-1 0,1 1 0,0 0 0,-1-1 0,1 1 0,0 0 0,0 0 0,0 0 0,-1-1 0,1 1 0,0 0 0,0 0 0,0 0 0,-1 0 0,1 0 0,0 1 0,0-1 0,0 0 0,-1 0 0,2 1 0,1 0 0,-1 1 0,0-1 0,1 1 0,-1-1 0,0 1 0,0 0 0,0 0 0,-1 0 0,4 4 0,11 19 0,-1 0 0,-2 2 0,0-1 0,11 36 0,12 45-70,-4 0 0,-5 2 0,14 114 1,9 344-747,-48 28 816,-8-487 0,-6-1 0,-4-1 0,-44 154 0,54-240 0,-1-1 0,-18 36 0,25-53 0,-1 0 0,0 0 0,0 0 0,0-1 0,0 1 0,0 0 0,0-1 0,-1 1 0,1-1 0,0 1 0,-1-1 0,0 0 0,1 1 0,-1-1 0,1 0 0,-1 0 0,0 0 0,0 0 0,0-1 0,0 1 0,0 0 0,-2 0 0,2-2 0,-1 0 0,1 0 0,0 0 0,0 0 0,0 0 0,0-1 0,0 1 0,0 0 0,1-1 0,-1 0 0,0 1 0,1-1 0,-1 0 0,1 0 0,-1 0 0,1 0 0,0 0 0,0 0 0,-1-4 0,-14-29 0,1-2 0,2 0 0,2 0 0,2-1 0,-6-40 0,-14-118-476,8-1-1,5-210 1,17 276 296,5 0 0,35-201-1,-32 289-8,2 0 0,2 1-1,1 1 1,3 0 0,22-41-1,-26 59 166,2 0-1,0 1 1,2 0-1,0 1 1,1 1 0,2 1-1,0 0 1,0 2-1,27-18 1,-20 19-137,-1 1 1,2 1-1,30-10 1,71-16-2942,-128 40 3099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0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11433 0 24575,'2'188'0,"-9"317"0,-16-300 0,18-175 0,-2 0 0,-2-1 0,0 0 0,-25 48 0,1-16 0,-3-2 0,-66 80 0,-102 96 0,77-93 0,-32 64 0,108-134 0,-3-3 0,-83 84 0,94-112 0,-2-3 0,-2-2 0,-1-1 0,-67 36 0,-90 40 0,-258 133 0,339-187 0,-241 76 0,123-67 0,-133 40 0,279-75 0,-501 141 0,534-158 0,-592 115 0,-300-37 0,524-65 0,-68 1 0,148-31 0,248-3 0,-141-28 0,89 1 0,-211-35 0,364 68 0,-221-38 0,198 32 0,1-1 0,0-2 0,0 0 0,1-2 0,0 0 0,-40-29 0,-79-84 0,109 91 0,-1 1 0,-2 2 0,-65-41 0,68 53 0,-2 2 0,0 1 0,-1 2 0,-65-15 0,-155-15 0,41 9 0,144 18 0,1-3 0,1-3 0,1-3 0,2-3 0,-120-70 0,138 69 0,-89-50 0,112 67 0,0 1 0,0 1 0,-50-12 0,-75-6 0,53 11 0,-128-40 0,185 43 0,-1 0 0,-66-37 0,5-8 0,-264-142 0,331 187 0,-48-13 0,-20-7 0,91 29 0,0-1 0,1 0 0,-1-1 0,1 0 0,-19-15 0,24 16 0,1-1 0,-1 1 0,1-1 0,0 0 0,1 0 0,-1-1 0,2 1 0,-1-1 0,1 0 0,0 0 0,0 0 0,1 0 0,0-1 0,1 1 0,-1-10 0,1-16 0,0 0 0,8-53 0,-2 20 0,-1-82-1365,-3 107-5461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1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24575,'0'-15'0,"0"13"0,-1 1 0,1 0 0,0-1 0,0 1 0,0 0 0,0-1 0,0 1 0,0 0 0,1-1 0,-1 1 0,0 0 0,1-1 0,-1 1 0,1 0 0,0-2 0,1 2 0,0 0 0,0-1 0,-1 1 0,1 0 0,0 0 0,0 0 0,1 1 0,-1-1 0,0 0 0,0 1 0,0 0 0,0-1 0,4 1 0,54-4 0,-1 2 0,1 3 0,110 16 0,-48-4 0,417 39 0,-522-50 0,-34-1 0,-7 0 0,-30 7-1365,-5 3-5461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2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81 24575,'-22'-28'0,"9"14"0,8 8 0,-16-23 0,19 25 0,16 20 0,22 31 0,56 95 0,-54-79 0,439 808-1240,-248-435 1240,25-21 0,-250-408 0,11 16 0,0-1 0,2 0 0,0-1 0,2-1 0,36 31 0,-36-42 0,-18-10 0,-1 1 0,0 0 0,1 0 0,-1 0 0,0 0 0,1 0 0,-1 0 0,0 0 0,1-1 0,-1 1 0,0 0 0,1 0 0,-1-1 0,0 1 0,0 0 0,1 0 0,-1-1 0,0 1 0,0 0 0,1-1 0,-1 1 0,0 0 0,0-1 0,0 1 0,0 0 0,0-1 0,1 1 0,-1 0 0,0-1 0,0 0 0,0-3 0,0 0 0,0 0 0,-1-1 0,1 1 0,-1 0 0,-2-7 0,-23-61-1158,-8-7-4635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2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93 325 24575,'2'-49'0,"-1"19"0,-1-1 0,-1 1 0,-6-34 0,6 58 0,0-1 0,-1 0 0,1 1 0,-2-1 0,1 1 0,-1-1 0,0 1 0,0 0 0,0 0 0,-1 0 0,0 1 0,0-1 0,-1 1 0,0 0 0,1 0 0,-2 1 0,1-1 0,0 1 0,-7-3 0,1 3 0,11 8 0,14 13 0,16 8 0,0-1 0,2-2 0,0-1 0,2-2 0,62 27 0,189 51 0,-122-46 0,-128-38 0,0 2 0,-1 1 0,55 35 0,82 75 0,-133-98 0,-14-11 0,2-1 0,42 20 0,-41-23 0,0 1 0,43 31 0,-29-9 0,52 56 0,-63-59 0,2-1 0,70 53 0,-70-65 0,0-2 0,1-1 0,1-1 0,42 12 0,148 34 0,-145-42 0,-58-14-72,362 98-1221,-276-71-5533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6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202 376 24575,'10'-14'0,"2"-1"0,-5-5 0,-1-1 0,-1 0 0,0 0 0,-2-1 0,0 1 0,-1-40 0,-3 53 0,1 1 0,-1-1 0,0 1 0,0-1 0,-1 1 0,0 0 0,-1 0 0,1 0 0,-1 0 0,0 0 0,-1 1 0,0-1 0,0 1 0,-10-12 0,10 14 0,1 1 0,-1-1 0,0 1 0,0-1 0,-1 1 0,1 0 0,-1 1 0,0-1 0,1 1 0,-1 0 0,0 0 0,0 0 0,-1 1 0,1 0 0,0 0 0,0 0 0,-1 0 0,1 1 0,0 0 0,-1 0 0,-9 2 0,10-1 0,0 0 0,1 0 0,-1 1 0,1 0 0,-1 0 0,1 0 0,-1 0 0,1 1 0,0-1 0,0 1 0,0 0 0,0 0 0,1 1 0,0-1 0,-1 1 0,1 0 0,0-1 0,0 2 0,1-1 0,0 0 0,-1 0 0,1 1 0,-2 8 0,2-7 0,1 0 0,0 0 0,0 0 0,1 0 0,-1 0 0,1 0 0,1 1 0,-1-1 0,1 0 0,0 0 0,0 0 0,1 0 0,0 0 0,0 0 0,1-1 0,-1 1 0,1-1 0,6 9 0,4 3 0,1-1 0,1-1 0,0 0 0,1 0 0,1-2 0,22 15 0,119 62 0,-123-71 0,27 13 0,-15-8 0,-1 1 0,77 57 0,-115-75 0,0 0 0,0 1 0,-1 0 0,0 0 0,0 0 0,-1 1 0,7 12 0,-11-17 0,0-1 0,0 1 0,-1 0 0,0-1 0,0 1 0,0 0 0,0 0 0,0 0 0,-1 0 0,0 0 0,0 0 0,0 0 0,0 0 0,-1 0 0,1 0 0,-1 0 0,0-1 0,0 1 0,0 0 0,-1 0 0,0-1 0,-3 7 0,-1-2 0,-2 1 0,1-1 0,-1 0 0,0-1 0,-1 0 0,1 0 0,-1-1 0,-1 0 0,1-1 0,-1 0 0,0 0 0,-19 5 0,2-1 0,-2-1 0,1-1 0,-48 4 0,63-10 0,0 0 0,0-1 0,0-1 0,1 0 0,-1-1 0,-18-4 0,27 5 0,1 0 0,-1-1 0,1 1 0,0-1 0,0 1 0,0-1 0,0 0 0,0 0 0,0-1 0,0 1 0,-4-6 0,5 6 0,1 0 0,0 0 0,0 0 0,0 0 0,0 0 0,0-1 0,1 1 0,-1 0 0,0-1 0,1 1 0,0 0 0,0-1 0,0 1 0,0-1 0,0 1 0,0 0 0,0-1 0,1 1 0,0-4 0,1 0 0,0 0 0,1 1 0,-1-1 0,1 1 0,0 0 0,1-1 0,-1 2 0,1-1 0,8-8 0,2-1 0,1 2 0,17-12 0,26-15 0,107-52 0,74-15 0,-226 101 0,11-6 0,1 1 0,0 2 0,0 0 0,31-4 0,-51 11 0,0 0 0,0 0 0,0 1 0,0 0 0,1 0 0,-1 0 0,0 0 0,0 1 0,0 0 0,0 0 0,0 1 0,0-1 0,0 1 0,0 0 0,0 0 0,-1 1 0,1 0 0,-1-1 0,0 1 0,0 1 0,0-1 0,0 1 0,0-1 0,-1 1 0,1 0 0,-1 0 0,4 8 0,1 4 13,-2 0-1,10 34 1,-13-39-140,-1-1-1,1 1 0,1-1 1,0 0-1,1 0 1,0 0-1,0-1 1,1 0-1,0 0 1,13 14-1,1-6-6698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6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24575,'5'0'0,"20"0"0,19 5 0,3 1-8191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6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24575,'-1'0'0,"0"0"0,0 0 0,0-1 0,0 1 0,0 1 0,-1-1 0,1 0 0,0 0 0,0 0 0,0 1 0,0-1 0,0 0 0,0 1 0,0-1 0,0 1 0,0-1 0,0 1 0,0 0 0,0-1 0,0 1 0,0 0 0,0 0 0,1 0 0,-1 0 0,0-1 0,1 1 0,-1 0 0,0 0 0,1 0 0,-1 0 0,1 0 0,0 1 0,-1-1 0,1 0 0,0 0 0,-1 2 0,1-1 0,1 0 0,-1 0 0,0 1 0,1-1 0,-1 0 0,1 0 0,0 0 0,0 1 0,-1-1 0,2 0 0,-1 0 0,0 0 0,0-1 0,0 1 0,1 0 0,-1 0 0,1-1 0,2 2 0,49 38 0,-38-31 0,0 1 0,-1 0 0,0 1 0,13 16 0,-19-19 0,-1 0 0,0 1 0,0 0 0,-1 0 0,-1 0 0,0 1 0,0 0 0,4 18 0,-7-21 0,0 1 0,-1-1 0,-1 1 0,1-1 0,-1 1 0,-1 0 0,0-1 0,0 1 0,0-1 0,-1 1 0,0-1 0,-5 11 0,-6 10 0,9-22 0,1 1 0,-1-1 0,1 1 0,1 0 0,0 0 0,-2 9 0,4-15 0,0-1 0,0 1 0,0-1 0,0 1 0,0-1 0,1 1 0,-1-1 0,0 0 0,1 1 0,-1-1 0,1 0 0,-1 1 0,1-1 0,0 0 0,0 0 0,-1 1 0,1-1 0,0 0 0,0 0 0,0 0 0,0 0 0,0 0 0,1 0 0,1 1 0,2 0 0,0 1 0,0-1 0,1 0 0,-1-1 0,9 2 0,19 2 0,0-3 0,0 0 0,0-2 0,0-2 0,0-1 0,-1-1 0,1-2 0,-1-1 0,54-20 0,-63 18 0,0-1 0,0-1 0,-2-2 0,1 0 0,26-21 0,-42 29 0,-1 0 0,1 0 0,-1-1 0,0 0 0,0 1 0,6-12 0,-10 16 0,0 0 0,-1-1 0,1 1 0,0 0 0,-1-1 0,1 1 0,-1-1 0,0 1 0,1-1 0,-1 0 0,0 1 0,0-1 0,0 1 0,0-1 0,0 1 0,0-1 0,-1 1 0,1-1 0,-1 1 0,1-1 0,-1 1 0,1-1 0,-1 1 0,0-1 0,1 1 0,-1 0 0,0 0 0,0-1 0,0 1 0,0 0 0,0 0 0,0 0 0,-1 0 0,1 0 0,0 0 0,0 0 0,-3-1 0,-2 0 0,1 0 0,-1 0 0,0 0 0,0 0 0,0 1 0,0 0 0,0 1 0,0-1 0,0 1 0,0 0 0,0 0 0,0 1 0,0 0 0,1 0 0,-1 1 0,0-1 0,-6 3 0,8-2 0,-1-1 0,1 1 0,0 0 0,0 0 0,0 0 0,0 0 0,0 1 0,0-1 0,1 1 0,-1 0 0,1 0 0,0 0 0,0 1 0,0-1 0,0 1 0,1 0 0,-1 0 0,1 0 0,0 0 0,0 0 0,1 0 0,-1 0 0,0 6 0,1-7 0,2 0 0,-1 1 0,0-1 0,1 0 0,-1 1 0,1-1 0,0 0 0,0 0 0,0 0 0,1 0 0,-1 0 0,1 0 0,0 0 0,-1 0 0,1-1 0,1 1 0,-1 0 0,0-1 0,0 0 0,1 0 0,0 1 0,5 2 0,3 3 0,2-1 0,-1-1 0,0 0 0,17 5 0,2-1 17,0-2-1,0-1 1,1-1 0,0-2-1,-1-1 1,36-1 0,-1-5-758,122-20 0,-45-6-6085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7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84 154 24575,'-2'0'0,"-1"0"0,1 0 0,0-1 0,-1 1 0,1-1 0,0 1 0,0-1 0,-1 0 0,1 0 0,0 0 0,0 0 0,0 0 0,0-1 0,0 1 0,0 0 0,1-1 0,-1 0 0,0 1 0,1-1 0,-1 0 0,1 0 0,0 0 0,0 0 0,-1 0 0,1 0 0,0-2 0,-4-8 0,2 1 0,-1-1 0,2 0 0,-2-12 0,3 17 0,0-1 0,-1 1 0,0 0 0,-4-11 0,4 20 0,1 13 0,3 579-295,37-113-1235,27 1 1625,-13-98-137,-35-244 44,47 290-287,-40-335-737,-1-36-4092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8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22 24575,'0'-1'0,"0"0"0,0 0 0,0 0 0,0 0 0,0 1 0,-1-1 0,1 0 0,0 0 0,0 0 0,0 0 0,-1 1 0,1-1 0,0 0 0,-1 0 0,1 1 0,-1-1 0,1 0 0,-1 1 0,1-1 0,-1 0 0,1 1 0,-1-1 0,0 1 0,1-1 0,-1 1 0,0-1 0,0 1 0,1 0 0,-2-1 0,1 1 0,0 0 0,0 0 0,0 0 0,0 0 0,1 1 0,-1-1 0,0 0 0,0 0 0,0 1 0,0-1 0,1 1 0,-1-1 0,0 1 0,0-1 0,1 1 0,-1-1 0,0 1 0,1 0 0,-1-1 0,1 1 0,-1 0 0,1 0 0,-1-1 0,1 1 0,-1 0 0,1 0 0,0 0 0,0 0 0,-1-1 0,1 1 0,0 2 0,-5 18 0,1 1 0,1 0 0,1 0 0,1 0 0,1 0 0,3 27 0,-1-1 0,-1-26 0,8 168 0,-5-157 0,1 0 0,1 0 0,17 51 0,-14-68 0,-8-15 0,-1-1 0,0 0 0,0 0 0,0 0 0,1 0 0,-1 0 0,0 0 0,0 0 0,0 0 0,0 0 0,1 0 0,-1 0 0,0 0 0,0 0 0,0 0 0,1 0 0,-1 0 0,0 0 0,0 0 0,0 0 0,1 0 0,-1 0 0,0 0 0,0-1 0,0 1 0,0 0 0,1 0 0,-1 0 0,0 0 0,0 0 0,0 0 0,0-1 0,0 1 0,0 0 0,1 0 0,-1 0 0,0 0 0,0-1 0,0 1 0,0 0 0,0 0 0,0-1 0,7-32 0,-7-26 0,-3 0 0,-2 0 0,-16-76 0,20 128 0,0 4 0,0-1 0,0 1 0,1 0 0,0-1 0,-1 1 0,1-1 0,1 1 0,-1-1 0,0 1 0,1-1 0,0 1 0,0-1 0,0 1 0,0 0 0,3-6 0,-2 7 0,0 0 0,0 0 0,1 0 0,-1 0 0,0 1 0,1-1 0,-1 1 0,1 0 0,0 0 0,-1 0 0,1 0 0,0 0 0,0 1 0,-1-1 0,1 1 0,0-1 0,0 1 0,0 0 0,0 0 0,5 1 0,16 2 0,0 0 0,1 1 0,-1 1 0,-1 2 0,1 0 0,40 19 0,-36-12 0,-1 0 0,0 2 0,-1 1 0,-1 2 0,25 21 0,-35-25 0,0 1 0,-2 0 0,1 1 0,-2 0 0,0 1 0,-1 0 0,-1 1 0,-1 0 0,-1 1 0,0-1 0,7 33 0,-12-40 0,-1-1 0,0 1 0,-1-1 0,0 1 0,-1 0 0,0 0 0,-1-1 0,0 1 0,-1 0 0,0-1 0,-1 0 0,0 1 0,-1-1 0,0 0 0,-1 0 0,0-1 0,-1 0 0,0 0 0,-1 0 0,1 0 0,-2-1 0,-8 9 0,6-10 0,0 0 0,-1 0 0,0 0 0,0-1 0,-1-1 0,1 0 0,-1-1 0,-1 0 0,1-1 0,-1 0 0,1-1 0,-1 0 0,-22 1 0,7-6 0,28 2 0,0 0 0,-1 0 0,1 0 0,0 0 0,-1-1 0,1 1 0,0 0 0,-1 0 0,1 0 0,0 0 0,0-1 0,-1 1 0,1 0 0,0 0 0,0 0 0,-1-1 0,1 1 0,0 0 0,0 0 0,-1-1 0,1 1 0,0 0 0,0-1 0,0 1 0,0 0 0,0-1 0,0 1 0,0 0 0,-1-1 0,1 1 0,0 0 0,0-1 0,0 1 0,0 0 0,0-1 0,2-1 0,0 0 0,-1 0 0,1 0 0,0 0 0,0 0 0,0 0 0,0 1 0,1-1 0,-1 1 0,0 0 0,0-1 0,1 1 0,-1 0 0,1 0 0,3 0 0,82-25 0,0 5 0,94-11 0,-90 16 0,-18 4 0,85-16 0,-130 21 0,-1-1 0,0-1 0,35-18 0,-55 24 0,-1-2 0,0 1 0,0-1 0,0 0 0,-1 0 0,0-1 0,7-7 0,-12 11 0,1 1 0,-1 0 0,0 0 0,0 0 0,-1-1 0,1 1 0,0 0 0,0-1 0,-1 1 0,1 0 0,0-1 0,-1 1 0,0-1 0,1 0 0,-1 1 0,0-1 0,0 1 0,1-1 0,-1 1 0,-1-1 0,1 0 0,0 1 0,0-1 0,-1 1 0,1-1 0,0 1 0,-1-1 0,0 1 0,1-1 0,-1 1 0,0 0 0,0-1 0,1 1 0,-1 0 0,0 0 0,-1-1 0,1 1 0,0 0 0,0 0 0,0 0 0,-1 0 0,0 0 0,-6-3 0,1 0 0,-1 1 0,0 0 0,0 1 0,0-1 0,0 2 0,0-1 0,-1 1 0,1 0 0,0 1 0,-1 0 0,1 0 0,-12 2 0,10-1 0,0 1 0,0 0 0,0 0 0,0 1 0,1 0 0,0 1 0,-1 0 0,1 1 0,1-1 0,-1 2 0,-8 6 0,14-10 0,1-1 0,0 1 0,0 0 0,0 0 0,0 0 0,1 0 0,-1 1 0,1-1 0,-1 0 0,1 1 0,0-1 0,0 1 0,0-1 0,0 1 0,0 0 0,0-1 0,1 1 0,0 0 0,-1 0 0,1-1 0,0 1 0,0 0 0,0 0 0,1 4 0,1-4 0,-1 0 0,1 0 0,-1 0 0,1 0 0,0 0 0,0 0 0,0-1 0,1 1 0,-1-1 0,0 1 0,1-1 0,0 0 0,0 0 0,-1 0 0,1 0 0,0 0 0,0-1 0,1 0 0,3 2 0,4 0 0,-1 0 0,1-1 0,0 0 0,0 0 0,0-2 0,0 1 0,-1-1 0,1-1 0,0 0 0,0 0 0,17-5 0,-5-1 0,0-1 0,0 0 0,-1-2 0,24-13 0,-43 21 0,0 0 0,0 1 0,0 0 0,0 0 0,0 0 0,0 0 0,1 0 0,-1 1 0,0 0 0,0-1 0,0 1 0,1 0 0,-1 0 0,0 1 0,0-1 0,1 1 0,-1 0 0,0-1 0,3 3 0,4 1 0,0 1 0,0 1 0,-1 0 0,11 9 0,31 18 0,-10-17-1365,-2-5-5461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8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63 24575,'-9'-14'0,"-13"-14"0,-2 8 0,7 20 0,17 24 0,16 28 0,6 27 0,9 24 0,-1 22 0,-5 3 0,-8-5 0,-6-10 0,-5-25-8191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40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74 24575,'0'-9'0,"-5"-3"0,-1-5 0,0-8 0,2 14 0,0 32 0,2 40 0,1 43 0,14 31 0,6 16 0,13 5 0,1-19 0,-5-33-8191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8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24575,'9'0'0,"22"0"0,24 0 0,12 0 0,-5 0-8191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8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1 212 24575,'38'0'0,"1"-2"0,-1-2 0,0-2 0,0-1 0,67-21 0,-99 25 0,0 0 0,0 0 0,-1 0 0,1 0 0,-1-1 0,0 0 0,0 0 0,0-1 0,0 1 0,-1-1 0,1 0 0,-1 0 0,5-10 0,-8 13 0,0 0 0,0 0 0,0-1 0,0 1 0,0-1 0,0 1 0,-1-1 0,1 1 0,-1-1 0,0 1 0,0-1 0,0 1 0,0-1 0,0 1 0,-1-1 0,1 1 0,-1-1 0,1 1 0,-1-1 0,0 1 0,0 0 0,0-1 0,0 1 0,0 0 0,-1 0 0,1 0 0,-1 0 0,0 0 0,1 0 0,-1 0 0,0 0 0,0 1 0,0-1 0,0 1 0,0 0 0,0-1 0,-5-1 0,3 1 0,0 0 0,0 0 0,-1 0 0,1 1 0,0-1 0,-1 1 0,1 0 0,-1 0 0,0 1 0,1-1 0,-1 1 0,0 0 0,1 1 0,-1-1 0,1 1 0,-1-1 0,1 1 0,-1 1 0,-4 1 0,2 0 0,0 1 0,0-1 0,0 2 0,1-1 0,0 1 0,0-1 0,0 2 0,0-1 0,1 1 0,0 0 0,-5 7 0,5-5 0,-1 1 0,1 0 0,0 0 0,1 0 0,0 1 0,1-1 0,0 1 0,-3 15 0,5-19 0,0 0 0,1 0 0,0 0 0,0 0 0,0 1 0,0-1 0,1 0 0,0 0 0,1 0 0,-1 0 0,1 0 0,0 0 0,6 10 0,-3-8 8,1-1 0,0 0-1,0 0 1,0-1 0,1 0-1,0 0 1,0 0 0,1-1-1,-1 0 1,1 0 0,0-1-1,0 0 1,1-1 0,12 4 0,8 1-379,1-1 1,-1-2 0,31 2 0,30 0-6456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9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24575,'0'-73'0,"0"63"0,1 10 0,3 23 0,9 176 0,92 957-2196,-48-593 1455,-48-462 741,44 328 0,-30-335-876,1-32-3502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9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2 610 24575,'-1'-7'0,"1"6"0,0 1 0,-1 0 0,1-1 0,0 1 0,0 0 0,0-1 0,0 1 0,0-1 0,0 1 0,0 0 0,0-1 0,0 1 0,1-1 0,-1 1 0,0 0 0,0-1 0,0 1 0,0-1 0,0 1 0,1 0 0,-1-1 0,0 1 0,0 0 0,1 0 0,-1-1 0,0 1 0,0 0 0,1-1 0,-1 1 0,0 0 0,1 0 0,-1 0 0,0-1 0,1 1 0,-1 0 0,1 0 0,-1 0 0,0 0 0,1 0 0,-1 0 0,1-1 0,83-46 0,-53 32 0,-1-2 0,42-32 0,-48 29 0,0-2 0,-2-1 0,0-1 0,19-28 0,-31 39 0,-2 0 0,0 0 0,0-1 0,-1 0 0,-1 0 0,0-1 0,-1 1 0,-1-1 0,0-1 0,2-19 0,-6 29 0,-1 0 0,1 0 0,-1 0 0,-1 0 0,1 0 0,-1 0 0,0 1 0,0-1 0,-1 0 0,1 1 0,-1 0 0,0-1 0,-1 1 0,0 0 0,1 1 0,-2-1 0,1 1 0,0 0 0,-1 0 0,0 0 0,0 0 0,0 1 0,-8-4 0,8 4 0,0 0 0,0 1 0,0-1 0,0 1 0,0 1 0,0-1 0,-1 1 0,1 0 0,-1 0 0,1 0 0,-1 1 0,1 0 0,-1 0 0,1 0 0,-1 1 0,1 0 0,-1 0 0,1 0 0,0 1 0,0-1 0,-1 1 0,1 1 0,0-1 0,1 1 0,-1 0 0,-6 4 0,6-2 0,0 0 0,1 1 0,-1-1 0,1 1 0,1 0 0,-1 0 0,1 0 0,0 0 0,-4 12 0,0 5 0,-7 40 0,1 26-2,3 0-1,4 122 0,33 182-563,-4-234-116,66 244-1,-54-283-5569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19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1 304 24575,'105'-21'0,"90"-1"0,26-4 0,-170 17 0,-1-1 0,63-23 0,-105 30 0,0 0 0,-1-1 0,1 1 0,-1-1 0,0-1 0,0 0 0,10-9 0,-16 13 0,0 0 0,1 0 0,-1-1 0,0 1 0,-1 0 0,1-1 0,0 1 0,0 0 0,-1-1 0,1 1 0,0-1 0,-1 1 0,0-1 0,1 1 0,-1-1 0,0 0 0,0-2 0,0 2 0,-1 0 0,1 0 0,-1 1 0,0-1 0,0 0 0,0 1 0,0-1 0,0 0 0,0 1 0,0-1 0,0 1 0,-1 0 0,1-1 0,0 1 0,-1 0 0,1 0 0,-1 0 0,-3-2 0,-3-1 0,1 1 0,-2 0 0,1 0 0,0 0 0,0 1 0,-1 0 0,1 1 0,-1 0 0,0 0 0,1 1 0,-1 0 0,0 1 0,1-1 0,-1 2 0,1-1 0,-1 1 0,1 1 0,0-1 0,0 1 0,0 1 0,0 0 0,0 0 0,1 0 0,-1 1 0,1 0 0,1 0 0,-1 1 0,1 0 0,0 0 0,-7 10 0,11-14 0,0 1 0,1-1 0,-1 1 0,1 0 0,0-1 0,0 1 0,0 0 0,0 0 0,0 0 0,1 0 0,0 0 0,-1 0 0,1 0 0,0 0 0,0 0 0,1 0 0,-1 0 0,0 0 0,1 0 0,1 3 0,0-1 0,0-1 0,0 0 0,1 0 0,0 0 0,-1 0 0,1-1 0,1 1 0,-1-1 0,0 0 0,1 0 0,7 5 0,-3-2 0,1-1 0,-1-1 0,1 1 0,0-2 0,0 1 0,1-1 0,-1 0 0,1-1 0,-1 0 0,1-1 0,18 1 0,-24-3 0,0 1 0,1-1 0,-1 1 0,0-1 0,0 0 0,0-1 0,0 1 0,1-1 0,-2 0 0,1 0 0,0 0 0,0 0 0,-1-1 0,1 1 0,-1-1 0,0 0 0,0 0 0,0 0 0,0-1 0,0 1 0,-1-1 0,1 1 0,-1-1 0,0 0 0,0 0 0,-1 0 0,2-5 0,-1 2 0,-1 0 0,0-1 0,0 1 0,0 0 0,-1-1 0,-1 1 0,1 0 0,-1-1 0,0 1 0,-1 0 0,1 0 0,-2 0 0,1 0 0,-1 0 0,-5-10 0,-26-33-1365,-4 7-5461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0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2 205 24575,'-1'-4'0,"1"1"0,0-1 0,0 1 0,0-1 0,1 1 0,-1 0 0,1-1 0,0 1 0,0-1 0,0 1 0,0 0 0,0 0 0,1 0 0,0-1 0,-1 1 0,1 1 0,0-1 0,1 0 0,-1 0 0,0 1 0,1 0 0,-1-1 0,1 1 0,0 0 0,0 0 0,0 0 0,0 1 0,0-1 0,0 1 0,0-1 0,1 1 0,-1 0 0,1 0 0,5 0 0,0 0 0,-1 1 0,1 1 0,-1-1 0,1 1 0,0 1 0,-1-1 0,0 2 0,1-1 0,-1 1 0,0 0 0,0 1 0,0 0 0,-1 0 0,0 0 0,1 1 0,-1 0 0,-1 1 0,13 12 0,-9-8 0,0 2 0,0-1 0,-1 1 0,0 1 0,-1 0 0,-1 0 0,0 0 0,0 1 0,-2 0 0,6 18 0,-10-25 0,1 0 0,-1-1 0,0 1 0,-1 0 0,0 0 0,0 0 0,0 0 0,-1 0 0,0 0 0,0 0 0,-1-1 0,-3 9 0,4-12 0,0-1 0,0 1 0,-1-1 0,1 1 0,-1-1 0,0 0 0,0 1 0,0-1 0,0 0 0,0 0 0,0-1 0,-1 1 0,1 0 0,0-1 0,-1 1 0,1-1 0,-1 0 0,0 0 0,0 0 0,1 0 0,-1 0 0,0-1 0,0 1 0,0-1 0,0 0 0,1 0 0,-1 0 0,0 0 0,0 0 0,0-1 0,-4 0 0,2 0 0,1 0 0,0-1 0,-1 1 0,1-1 0,0 0 0,0 0 0,0 0 0,0 0 0,0-1 0,0 0 0,0 0 0,1 0 0,0 0 0,-6-7 0,4 4 0,1-1 0,-1 0 0,1 0 0,1-1 0,0 1 0,0-1 0,0 1 0,-1-10 0,1 6 0,1 0 0,1 0 0,0 0 0,0 0 0,1 0 0,1 0 0,0 0 0,0 0 0,1 0 0,0 0 0,1 1 0,7-19 0,-5 21 0,0 0 0,0 1 0,1 0 0,0 0 0,0 0 0,1 1 0,-1 0 0,1 0 0,1 0 0,-1 1 0,1 0 0,0 1 0,0-1 0,1 2 0,-1-1 0,1 1 0,0 0 0,-1 1 0,1 0 0,16-1 0,-10 2 0,1 0 0,-1 0 0,0 2 0,1 0 0,-1 1 0,0 0 0,1 1 0,-1 1 0,-1 0 0,1 1 0,22 11 0,-22-7 0,-1 1 0,0 0 0,0 0 0,-1 1 0,0 1 0,-1 1 0,0 0 0,10 14 0,-16-20 0,-1 1 0,0-1 0,-1 1 0,1 0 0,-1 0 0,-1 1 0,0-1 0,0 1 0,0 0 0,-1 0 0,-1 0 0,1 0 0,-1 0 0,-1 0 0,0 0 0,-2 15 0,2-20 0,-1-1 0,0 1 0,-1-1 0,1 1 0,-1-1 0,1 0 0,-1 0 0,0 0 0,-3 4 0,5-6 0,-1-1 0,1 1 0,-1-1 0,1 1 0,-1-1 0,0 1 0,1-1 0,-1 0 0,1 1 0,-1-1 0,0 0 0,1 1 0,-1-1 0,0 0 0,0 0 0,1 0 0,-1 0 0,0 1 0,0-1 0,1 0 0,-1 0 0,0 0 0,1-1 0,-1 1 0,0 0 0,0 0 0,1 0 0,-1 0 0,0-1 0,1 1 0,-1 0 0,0-1 0,1 1 0,-1 0 0,0-1 0,1 1 0,-1-1 0,1 1 0,-1-1 0,1 1 0,-1-1 0,1 0 0,-1 1 0,1-1 0,0 0 0,-1 1 0,1-1 0,0 0 0,0 1 0,-1-2 0,-3-6 0,0-1 0,1 0 0,0 0 0,0 0 0,1 0 0,0-1 0,0 1 0,1 0 0,1-1 0,0 1 0,0-1 0,0 1 0,4-17 0,0 5 0,1 1 0,0 0 0,2 0 0,0 1 0,14-26 0,-14 32 0,0 1 0,1-1 0,0 2 0,1-1 0,1 1 0,0 0 0,20-16 0,-25 23 0,-1 1 0,1 0 0,0 0 0,0 0 0,0 0 0,0 1 0,0 0 0,0 0 0,1 1 0,-1-1 0,1 1 0,-1 0 0,1 1 0,0 0 0,-1-1 0,1 2 0,0-1 0,-1 1 0,1-1 0,-1 1 0,1 1 0,-1-1 0,6 3 0,4 4 12,-1-1 0,0 2 0,-1 0 0,0 1 0,0 0 0,-1 0 0,-1 2 0,0-1 0,14 19 0,5 11-755,39 72 1,-39-59-6084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1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1060 24575,'0'-38'0,"1"17"0,0 0 0,-2 0 0,-6-35 0,6 51 0,0-1 0,-1 1 0,0 0 0,0-1 0,0 1 0,-1 0 0,1 0 0,-1 0 0,-1 1 0,1-1 0,-1 1 0,1-1 0,-1 1 0,0 1 0,-1-1 0,1 0 0,-1 1 0,-6-4 0,2 3 0,0-1 0,-1 2 0,1-1 0,-1 2 0,0-1 0,0 1 0,0 0 0,0 1 0,0 1 0,-1-1 0,1 2 0,0-1 0,0 1 0,0 1 0,0 0 0,0 0 0,0 1 0,0 0 0,1 1 0,0 0 0,-1 0 0,2 1 0,-1 1 0,0-1 0,1 1 0,0 1 0,0-1 0,1 1 0,0 1 0,0-1 0,1 1 0,0 0 0,0 1 0,1 0 0,0 0 0,0 0 0,1 0 0,1 0 0,-1 1 0,1 0 0,1 0 0,-3 20 0,5-26 0,-1 0 0,1 0 0,0 1 0,0-1 0,1 0 0,-1 0 0,1 1 0,0-1 0,0 0 0,0 0 0,0 0 0,1 0 0,0 0 0,0-1 0,0 1 0,0 0 0,1-1 0,-1 1 0,1-1 0,0 0 0,0 0 0,0 0 0,0 0 0,0-1 0,1 1 0,-1-1 0,1 0 0,7 3 0,-4-2 0,0-1 0,0 0 0,0 0 0,0-1 0,1 0 0,-1 0 0,0-1 0,1 0 0,-1 0 0,0-1 0,1 0 0,-1 0 0,0-1 0,1 1 0,11-6 0,-6 0 0,0-1 0,-1 0 0,0 0 0,-1-1 0,0-1 0,0 0 0,-1 0 0,0-1 0,9-14 0,-7 10 0,0 0 0,2 2 0,27-25 0,-39 37 0,-1 1 0,0-1 0,1 0 0,-1 0 0,1 1 0,-1-1 0,1 1 0,0-1 0,-1 1 0,1-1 0,-1 1 0,1 0 0,0 0 0,-1 0 0,1 0 0,0 0 0,-1 0 0,1 1 0,0-1 0,-1 0 0,1 1 0,-1-1 0,1 1 0,-1 0 0,1 0 0,-1-1 0,1 1 0,-1 0 0,0 0 0,1 0 0,-1 0 0,0 1 0,2 1 0,5 6 0,-1 0 0,0 1 0,-1-1 0,5 12 0,2 0 0,1-1 0,0-1 0,1 0 0,2-1 0,33 29 0,-38-38 0,1 1 0,0-1 0,0-1 0,1-1 0,0 0 0,0 0 0,1-2 0,22 7 0,-30-11 0,-1 0 0,1 0 0,0-1 0,-1 0 0,1 0 0,0 0 0,-1-1 0,1 0 0,-1-1 0,1 1 0,-1-1 0,1-1 0,-1 1 0,0-1 0,0 0 0,0 0 0,-1-1 0,1 0 0,-1 0 0,0 0 0,0 0 0,0-1 0,0 0 0,-1 0 0,5-7 0,2-4 0,0-1 0,-1 0 0,-1-1 0,0 0 0,-2 0 0,0-1 0,6-27 0,-1-9 0,-3-1 0,4-101 0,-22-114 0,4 225 0,-2 0 0,-14-52 0,14 73 0,-1 0 0,-2 1 0,0 1 0,-1 0 0,-19-28 0,26 44 0,-1 1 0,0-1 0,0 1 0,0 1 0,-1-1 0,0 1 0,0 0 0,-11-7 0,16 11 0,-1 0 0,0 0 0,0 1 0,1-1 0,-1 0 0,0 1 0,0-1 0,0 1 0,0 0 0,0 0 0,0 0 0,0 0 0,0 0 0,0 0 0,0 0 0,0 0 0,0 1 0,0-1 0,0 1 0,1 0 0,-1-1 0,0 1 0,0 0 0,1 0 0,-1 0 0,0 0 0,1 1 0,-1-1 0,1 0 0,-1 1 0,1-1 0,0 1 0,0-1 0,-1 1 0,1-1 0,0 1 0,-1 3 0,-5 11 0,1-1 0,0 2 0,2-1 0,0 1 0,0-1 0,2 1 0,-2 32 0,4-48 0,-6 78 0,3 0 0,4 0 0,3 0 0,4 0 0,3-1 0,4 0 0,42 131 0,-46-179 24,1-1 0,1 0 0,2-1 0,29 41 0,-36-57-148,2 0 0,0-1 1,0-1-1,1 1 0,0-2 0,0 1 1,1-1-1,1-1 0,-1-1 0,2 1 1,22 8-1,26 1-6702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1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24575,'-9'0'0,"6"0"0,22 0 0,22 0 0,22 0 0,15 0 0,7 0 0,-5 0 0,-30 0 0,-34 10 0,-37 2 0,-35 10 0,-7-1-8191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1 335 24575,'-1'-3'0,"1"1"0,0-1 0,0 1 0,0-1 0,1 1 0,-1-1 0,0 1 0,1-1 0,0 1 0,-1 0 0,1-1 0,0 1 0,0 0 0,1 0 0,-1-1 0,0 1 0,1 0 0,-1 0 0,1 0 0,-1 1 0,1-1 0,0 0 0,0 1 0,0-1 0,0 1 0,0-1 0,0 1 0,1 0 0,-1 0 0,0 0 0,1 0 0,-1 1 0,0-1 0,1 0 0,3 1 0,-1-1 0,0 2 0,1-1 0,-1 0 0,0 1 0,0 0 0,1 0 0,-1 1 0,0-1 0,0 1 0,0 0 0,-1 1 0,1-1 0,0 1 0,-1 0 0,8 6 0,-2 2 0,0 0 0,0 1 0,-1 0 0,-1 0 0,0 1 0,0 0 0,-1 0 0,-1 1 0,-1 0 0,0 0 0,0 0 0,3 25 0,-7-31 0,0 1 0,0 0 0,-1 0 0,0-1 0,0 1 0,-1 0 0,0-1 0,-1 1 0,0-1 0,-4 11 0,3-13 0,1-1 0,-1 0 0,0 0 0,0 0 0,-1 0 0,1-1 0,-1 1 0,0-1 0,0 0 0,-1 0 0,1 0 0,-1-1 0,0 0 0,0 0 0,0 0 0,-8 3 0,9-4 0,0 0 0,0-1 0,0 0 0,0 0 0,0 0 0,-1 0 0,1-1 0,0 1 0,0-1 0,0 0 0,-1 0 0,1-1 0,0 1 0,0-1 0,0 0 0,-1 0 0,1-1 0,0 1 0,1-1 0,-1 0 0,0 0 0,0 0 0,1 0 0,-1-1 0,1 1 0,0-1 0,0 0 0,0 0 0,0 0 0,0 0 0,1-1 0,-1 1 0,1-1 0,0 0 0,0 1 0,0-1 0,1 0 0,-1 0 0,1 0 0,-1-6 0,0-1 0,0 0 0,1 1 0,0-1 0,1 0 0,0 0 0,1 0 0,0 0 0,1 0 0,0 1 0,1-1 0,0 1 0,0-1 0,1 1 0,1 0 0,-1 0 0,12-16 0,-2 5 0,1 2 0,1-1 0,0 2 0,1 0 0,1 1 0,32-23 0,-7 11 38,1 1-1,83-37 1,102-23-1516,-93 47-5348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5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11 374 24575,'-11'0'0,"14"0"0,25 0 0,2655 0-1605,-1380-45 1605,-760 10 0,349-16 0,-581 46-84,315-19-331,-220-18 316,638-47 98,207 76 1,-1141 13 0,732-38 0,-299 6 0,1010 44 0,-1237 2 0,560 42 0,-855-54-101,149 11 539,-144-12-86,0-2 0,0-1 0,0-1-1,34-8 1,-10-9-252,-37 14-98,-1 1 1,2 0-1,-1 1 0,23-4 0,-34 7-2,1 1-1,-1 0 1,1 0 0,0 0 0,-1 0 0,1 0 0,0 0 0,-1 1 0,1-1 0,-1 1 0,1 0 0,-1 0 0,1 0 0,-1 0-1,0 0 1,1 1 0,-1-1 0,0 0 0,0 1 0,0 0 0,0 0 0,0-1 0,0 1 0,-1 0 0,1 1 0,-1-1-1,1 0 1,-1 0 0,2 4 0,1 7 0,0 1 0,-1 0 0,0 0 0,-1 1 0,0-1 0,-1 1 0,-1-1 0,0 0 0,-3 18 0,1 6 0,-17 2235 0,20-1625 0,0-640 0,-1 0 0,-1 0 0,1 1 0,-1-1 0,-1 0 0,-2 10 0,3-16 0,0 0 0,0-1 0,0 1 0,0 0 0,0 0 0,-1 0 0,1-1 0,-1 1 0,1-1 0,-1 1 0,1-1 0,-1 0 0,0 1 0,0-1 0,1 0 0,-1 0 0,0 0 0,0 0 0,0-1 0,0 1 0,0-1 0,0 1 0,-1-1 0,1 1 0,0-1 0,0 0 0,0 0 0,-3-1 0,-28-1 0,-61-12 0,7 0 0,-515-1 0,404 17 0,-318-1-404,-1234 16 249,437-6 143,1128-11 11,-297 20-276,1 26-282,-201 14 81,399-48 520,-193 12 3,-376 7-45,0-31 0,399-2 0,-85 23 0,1 26 0,-342 19 0,-273-84 2,1091 17-44,43 2-103,0-1 0,-1-1-1,1 0 1,0-1 0,1-1 0,-29-9 0,36 6-5191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41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1109 24575,'-109'-208'0,"106"202"0,-6-9 0,2 0 0,-1-1 0,2 0 0,0 0 0,-5-22 0,11 35 0,-1 0 0,1 0 0,-1-1 0,1 1 0,0 0 0,0 0 0,0 0 0,1 0 0,-1 0 0,1 0 0,0-1 0,0 1 0,0 1 0,0-1 0,0 0 0,1 0 0,-1 0 0,1 1 0,0-1 0,-1 0 0,1 1 0,1 0 0,-1-1 0,0 1 0,0 0 0,1 0 0,-1 0 0,1 1 0,0-1 0,0 1 0,-1-1 0,1 1 0,0 0 0,0 0 0,0 0 0,6-1 0,6 0 0,-1 0 0,1 0 0,0 1 0,0 1 0,-1 1 0,1 0 0,26 6 0,111 34 0,-38-1-253,-2 5-1,-2 6 1,205 126-1,-261-141 254,-2 3 0,52 48 0,-83-66 0,0 0 0,-2 2 0,0 0 0,-1 1 0,-2 1 0,23 44 0,-36-62 0,0-1 0,0 1 0,-1-1 0,1 1 0,-2 0 0,1 0 0,-1 0 0,0 0 0,0 0 0,-1 0 0,0 0 0,0 0 0,0 0 0,-1 1 0,-1-1 0,1-1 0,-1 1 0,-3 8 0,1-8 0,-1 1 0,0 0 0,0-1 0,-1 0 0,0 0 0,0-1 0,0 0 0,-1 0 0,0 0 0,-1-1 0,1 0 0,-1 0 0,-16 6 0,-11 4-6,0-1 0,-1-2 0,0-2 0,-1-1 0,0-2 0,-62 5 0,24-9 76,0-3 1,-100-13-1,143 10 71,0-1 0,0-2 0,1-1-1,0-2 1,-33-13 0,63 22-141,-1-1 0,1 1 0,0-1 0,0 1 0,-1-1 0,1 0 0,0 0 0,0 1 0,0-1 0,0 0 0,0 0 0,0 0 0,0 0 0,1-1 0,-1 1 0,-1-2 0,2 2 0,0 1 0,0-1 0,0 0 0,0 1 0,0-1 0,0 1 0,1-1 0,-1 1 0,0-1 0,0 1 0,1-1 0,-1 1 0,0-1 0,1 1 0,-1-1 0,0 1 0,1-1 0,-1 1 0,1 0 0,-1-1 0,1 1 0,-1 0 0,1-1 0,-1 1 0,1 0 0,-1 0 0,1-1 0,7-2 0,1 0 0,-1 1 0,0 0 0,12-2 0,64-5-7,-1 4 0,1 3 0,85 10-1,-83-3-60,494 47-458,116 3 566,-685-55-40,72-2 0,-75 1 0,-1 0 0,0 0 0,1-1 0,-1 1 0,0-2 0,0 1 0,13-8 0,-19 10 1,1-1-1,0 0 0,-1 0 0,1 0 0,-1 0 1,1 0-1,-1-1 0,0 1 0,1 0 1,-1-1-1,0 1 0,0-1 0,0 1 0,0-1 1,0 1-1,0-1 0,-1 0 0,1 0 0,0 1 1,-1-1-1,1 0 0,-1 0 0,0-3 1,0 2-2,-1 1 0,1-1 0,-1 0 0,0 1 0,0-1 0,0 1 1,0-1-1,-1 1 0,1-1 0,-1 1 0,1 0 0,-1 0 0,0 0 0,-2-2 1,-6-5 17,0 0 1,-1 1-1,0 0 1,0 1-1,-16-7 0,5 3 84,0 2 0,-1 1-1,0 0 1,-30-4 0,44 10-103,0 0 1,0 1 0,0 1 0,0 0 0,0 0 0,-1 0-1,1 1 1,0 1 0,0 0 0,0 0 0,1 1 0,-1-1 0,0 2-1,-10 5 1,8-2 1,0 0 0,1 1 0,0 1 0,1-1 0,0 1 0,0 1 0,1 0 0,-10 14 0,14-18 0,1 0 0,-1 0 0,1 1 0,1-1 0,-1 1 0,1-1 0,0 1 0,0 0 0,1 0 0,0 0 0,0 0 0,1 0 0,0 0 0,0 0 0,0 0 0,3 12 0,-2-15 0,1 0 0,-1 0 0,1 0 0,0-1 0,-1 1 0,2-1 0,-1 1 0,0-1 0,1 0 0,-1 0 0,1 0 0,0 0 0,0 0 0,4 2 0,0-1 0,-1 0 0,1 0 0,0-1 0,0 0 0,0 0 0,0-1 0,9 2 0,1-1 0,-1 0 0,1-2 0,0 0 0,0-1 0,0 0 0,20-4 0,-23 1 0,0-1 0,0-1 0,-1 0 0,1 0 0,-1-2 0,0 0 0,-1 0 0,1-1 0,-2 0 0,1-1 0,-1-1 0,11-12 0,-19 20 0,31-25 0,-32 26 0,0 0 0,1 0 0,-1 0 0,0 0 0,0 0 0,0 1 0,1-1 0,-1 1 0,0 0 0,1-1 0,-1 1 0,0 0 0,1 0 0,-1 1 0,0-1 0,0 0 0,4 2 0,15 6 0,0 2 0,21 12 0,24 11 0,-26-17 0,0-2 0,1-1 0,0-3 0,0-1 0,56 5 0,-74-12 0,1-1 0,0-1 0,0-1 0,-1-2 0,1 0 0,-1-1 0,0-1 0,0-1 0,0-1 0,-1-2 0,23-11 0,-30 11 0,-1-1 0,1-1 0,-2 0 0,0-1 0,0-1 0,-1 0 0,0 0 0,-1-1 0,-1-1 0,0 0 0,-1 0 0,-1-1 0,10-24 0,2-14 0,-3 0 0,21-108 0,-23 76-135,-4 0 0,-4-1 0,-8-164 0,-4 185 117,-3 1 0,-3 0 0,-3 0 0,-3 1 0,-43-106 0,45 135 18,-2 1 0,-2 1 0,-1 0 0,-25-31 0,37 53 0,-1 0 0,0 1 0,-1 0 0,0 1 0,-1 0 0,0 0 0,0 1 0,0 1 0,-1 0 0,0 0 0,-1 1 0,0 1 0,1 0 0,-16-4 0,23 9 1,0-1 0,1 1 0,-1-1 0,0 1 0,1 0 0,-1 1 0,0-1 0,1 1 0,-1 0 0,1 0 0,-1 1 0,1-1 0,-1 1 0,1 0-1,0 0 1,0 0 0,0 1 0,0 0 0,0-1 0,0 1 0,1 1 0,0-1 0,-1 0 0,1 1 0,0 0 0,-3 6 0,-2 3 63,1 1 1,0 0-1,1 0 0,1 1 0,1-1 1,0 1-1,-3 18 0,1 15-49,2 0 0,2 1 0,2-1 0,2 1 0,2-1 1,3 1-1,24 91 0,-8-62-235,4-2 1,3 0-1,78 140 0,-55-129 192,3-3-1,4-3 0,3-2 0,4-2 0,123 108 0,-155-156 29,1-2 0,1-1 0,1-1 0,1-3 0,1-1 0,1-1 0,82 25 0,-103-40 0,0-1 0,0-1 0,0 0 0,1-2 0,-1 0 0,1-1 0,0-1 0,27-6 0,-32 4 0,-1-2 0,1 0 0,-1 0 0,0-1 0,-1-1 0,1-1 0,-1 0 0,-1-1 0,0 0 0,0-1 0,20-21 0,-18 16 51,-1-2-1,0 0 1,-2 0-1,0-1 1,17-35-1,-23 40 1,-1 1 1,0-1-1,-1 0 0,0 0 0,-1-1 0,-1 1 0,0-1 1,-1 1-1,0-1 0,-2-14 0,1 24-47,0-1 0,-1 1 0,0 0 0,1 0 0,-1 0 0,-1 0 0,1 1 0,-1-1 0,1 0 0,-1 0 0,0 1 0,0-1 0,-1 1 0,1 0 0,-1 0 1,0 0-1,0 0 0,0 0 0,0 0 0,0 1 0,0-1 0,-1 1 0,1 0 0,-1 0 0,0 0 0,1 1 0,-1-1 0,0 1 0,0 0 0,0 0 0,0 0 0,0 1 0,0-1 0,0 1 0,-1 0 0,1 0 0,0 1 0,0-1 0,0 1 0,0 0 0,0 0 0,-4 2 0,-1 1-4,-1 0 0,1 1 0,1 1 0,-1-1 0,1 1 0,0 1 0,0 0 0,1 0 0,-1 0 0,2 1 0,-1 0 0,1 1 0,0-1 0,1 1 0,-8 17 0,9-17 0,0 0 0,1 1 0,0-1 0,0 1 0,1 0 0,0 0 0,1 0 0,0 0 0,1 0 0,0 0 0,0 0 0,1 0 0,0 0 0,1-1 0,0 1 0,5 12 0,-5-17 0,1 0 0,-1 0 0,1 0 0,1 0 0,-1-1 0,1 0 0,-1 0 0,1 0 0,0 0 0,1 0 0,-1-1 0,1 1 0,-1-1 0,1-1 0,0 1 0,0 0 0,0-1 0,1 0 0,-1-1 0,0 1 0,1-1 0,-1 0 0,8 1 0,12-1 0,1 0 0,-1-1 0,47-8 0,-50 5 0,5 0 0,-4-1 0,-1 1 0,1 1 0,0 1 0,-1 1 0,1 2 0,0 0 0,35 7 0,-57-8-25,3 0-78,0 1 0,0-1 0,0 0 0,0 0 0,0 0 0,0-1-1,0 0 1,1 0 0,-1 0 0,0 0 0,0 0 0,7-2 0,10-9-6723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953 595 24575,'-14'-14'0,"-18"-18"0,-18-14 0,-10 2 0,-13-6 0,-8-4 0,-4 3 0,-2 1 0,0-1 0,-4 0 0,-4-2 0,-11 0 0,14 8-8191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6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49 135 24575,'0'-22'0,"1"11"0,-1-1 0,0 0 0,-1 1 0,0-1 0,-1 1 0,-5-18 0,7 28 0,0 1 0,0-1 0,-1 0 0,1 0 0,0 0 0,-1 1 0,1-1 0,-1 0 0,1 0 0,-1 1 0,1-1 0,-1 0 0,1 1 0,-1-1 0,0 1 0,1-1 0,-1 1 0,0-1 0,1 1 0,-2-1 0,1 1 0,0 0 0,1 1 0,-1-1 0,0 1 0,1-1 0,-1 0 0,0 1 0,1-1 0,-1 1 0,1-1 0,-1 1 0,1 0 0,-1-1 0,1 1 0,-1 0 0,1-1 0,0 1 0,-1 0 0,1-1 0,0 1 0,0 0 0,0-1 0,-1 1 0,1 1 0,-4 16 0,0 0 0,1 1 0,1-1 0,0 25 0,1-21 0,4 389-86,28 3-745,-8-131 561,101 1064 270,-99-1191 0,9 89 0,-34-231 48,-1 0 0,0-1 0,-1 1 0,-6 22 0,6-27 47,-1 0 0,1 0-1,1 0 1,0 0 0,0 0-1,1 0 1,0 0 0,0 0 0,4 17-1,-4-24-94,1 0 0,1 0 0,-1 0 0,0 0 0,0 0 0,1 0 0,-1 0 0,1 0 0,-1 0 0,1-1 0,0 1 0,0-1 0,0 1 0,0-1 0,0 0 0,0 1 0,0-1 0,0 0 0,0-1 0,1 1 0,3 1 0,5 0 0,0 0 0,0 0 0,14-1 0,-24-1 0,111 0 0,169-23 0,-108 6 0,1124-30-2204,-1233 47-3783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8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1 303 24575,'103'-21'0,"224"-7"0,8 23 0,-236 4 0,442 3 0,263-5 0,-223-45 0,-266 16 0,120-16 0,-17 2 0,4 25 0,-17-2 0,-97 2 0,776 16 0,-822 18 0,51 0 0,1322-10 0,-836-5 0,-360-12 0,-36 0 0,1757 13 0,-1041 3 0,-563-2-1365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29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24575,'0'14'0,"0"19"0,0 26 0,9 32 0,4 23 0,-1 11 0,-3-2 0,-2-13 0,-2-15 0,6-24 0,2-19 0,4-19 0,-2-15-8191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0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 24575,'-1'0'0,"0"0"0,0 0 0,0 0 0,0 1 0,0-1 0,0 0 0,1 1 0,-1-1 0,0 1 0,0-1 0,0 1 0,1 0 0,-1-1 0,0 1 0,0 0 0,1-1 0,-1 1 0,1 0 0,-1 0 0,1 0 0,-1-1 0,0 2 0,-9 23 0,10-25 0,-70 244 0,-7 22 0,67-240 0,8-19 0,-1 0 0,1 0 0,-1 0 0,2 0 0,-2 12 0,4-20 0,1 1 0,0-1 0,-1 0 0,1 0 0,-1 0 0,1 0 0,-1 0 0,1 0 0,-1 0 0,0 0 0,2-3 0,6-6 0,0 0 0,0 1 0,1 0 0,0 0 0,0 1 0,1 1 0,0 0 0,0 0 0,1 1 0,-1 0 0,1 1 0,19-5 0,-6 5 0,-1 1 0,1 1 0,0 1 0,27 1 0,-41 1 0,-2 0 0,-1 0 0,0-1 0,0 0 0,0 0 0,15-5 0,-21 5 0,0 0 0,0 0 0,0 0 0,0 0 0,0 0 0,0 0 0,0-1 0,0 1 0,-1-1 0,1 1 0,-1-1 0,1 1 0,-1-1 0,1 0 0,-1 0 0,0 0 0,0 0 0,0 0 0,0 0 0,0 0 0,0 0 0,-1 0 0,1-1 0,-1 1 0,1-4 0,0-7 0,-1-1 0,-1 1 0,0 0 0,0-1 0,-5-18 0,6 32 0,0 0 0,0 0 0,0 0 0,-1 0 0,1 1 0,0-1 0,0 0 0,0 0 0,0 0 0,0 0 0,0 0 0,0 0 0,0 0 0,-1 0 0,1 0 0,0 0 0,0 0 0,0 0 0,0 0 0,0 0 0,0 0 0,-1 0 0,1 0 0,0 0 0,0 0 0,0 0 0,0 0 0,0 0 0,0 0 0,-1 0 0,1 0 0,0 0 0,0 0 0,0 0 0,0 0 0,0 0 0,0 0 0,0 0 0,-1 0 0,1 0 0,0 0 0,0 0 0,0-1 0,0 1 0,-3 20 0,1 60 0,3 0 0,4 0 0,17 87 0,-19-146-151,1 0-1,1 1 0,1-2 0,0 1 1,2-1-1,0 0 0,2-1 1,17 29-1,5-8-6674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0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11 24575,'0'-4'0,"-10"-2"0,-2 18 0,0 27 0,7 24 0,4 17 0,3 7 0,1 4 0,0-10 0,-1-9 0,8-16 0,4-19-8191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0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0 24575,'-6'1'0,"1"-1"0,-1 1 0,1 0 0,-1 1 0,1-1 0,-1 1 0,1 0 0,0 1 0,0-1 0,-9 6 0,-48 40 0,29-20 0,3-7 0,15-11 0,1 0 0,0 1 0,0 1 0,-13 14 0,25-23 0,-1 0 0,0 0 0,1 1 0,0-1 0,0 1 0,0-1 0,0 1 0,1 0 0,-1 0 0,1-1 0,0 1 0,0 0 0,0 0 0,1 0 0,-1 0 0,1 0 0,0 0 0,0 1 0,1-1 0,-1 0 0,1 0 0,0 0 0,1 5 0,3 2 0,1 0 0,-1 0 0,1 0 0,1-1 0,0 0 0,1 0 0,0-1 0,0 0 0,1 0 0,0-1 0,1 0 0,16 10 0,12 6 0,2-2 0,46 18 0,-43-21 0,2 0-1365,-4-3-5461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1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0 382 24575,'0'-67'0,"0"60"0,0 17 0,2 32 0,1 0 0,2-1 0,2 0 0,2 0 0,2 0 0,22 55 0,-18-66 0,-15-30 0,0 0 0,0 0 0,0 0 0,0 0 0,0 1 0,0-1 0,0 0 0,0 0 0,0 0 0,0 0 0,0 1 0,0-1 0,0 0 0,1 0 0,-1 0 0,0 0 0,0 0 0,0 0 0,0 1 0,0-1 0,0 0 0,0 0 0,0 0 0,1 0 0,-1 0 0,0 0 0,0 0 0,0 0 0,0 0 0,0 1 0,1-1 0,-1 0 0,0 0 0,0 0 0,0 0 0,0 0 0,0 0 0,1 0 0,-1 0 0,0 0 0,0 0 0,0 0 0,0 0 0,0 0 0,1 0 0,-1 0 0,0 0 0,0-1 0,0 1 0,0 0 0,0 0 0,1 0 0,-1 0 0,0 0 0,0 0 0,0 0 0,0 0 0,0 0 0,0-1 0,0 1 0,1 0 0,-1 0 0,2-16 0,-4-24 0,-14-61 0,7 56 0,2 0 0,2 0 0,2-1 0,3-54 0,1 87 0,1 1 0,0 0 0,0 0 0,1 0 0,1 1 0,0-1 0,0 1 0,2-1 0,-1 2 0,1-1 0,1 0 0,0 1 0,0 1 0,1-1 0,0 1 0,1 0 0,0 1 0,0 0 0,1 0 0,16-9 0,-18 12 0,1 0 0,-1 1 0,1 0 0,13-4 0,-20 8 0,1-1 0,-1 1 0,0-1 0,0 1 0,1 0 0,-1-1 0,0 1 0,0 0 0,1 1 0,-1-1 0,0 0 0,0 1 0,1-1 0,-1 1 0,0 0 0,0 0 0,0 0 0,0 0 0,0 0 0,0 0 0,0 0 0,0 1 0,-1-1 0,3 3 0,0 1 0,0 1 0,-1 0 0,0-1 0,0 1 0,-1 0 0,1 1 0,-1-1 0,-1 0 0,1 1 0,-1-1 0,0 1 0,-1-1 0,1 1 0,-2 12 0,-1 4 0,0 1 0,-12 42 0,-13 15 0,18-58 0,-12 48 0,20-70 0,0 1 0,1 0 0,0 0 0,-1 0 0,1 0 0,0 0 0,0 0 0,0 0 0,0 0 0,0 0 0,1 0 0,-1 0 0,1 0 0,-1 0 0,1 0 0,0 0 0,0 0 0,-1 0 0,1-1 0,1 1 0,-1 0 0,0-1 0,0 1 0,0-1 0,1 1 0,-1-1 0,1 1 0,-1-1 0,4 2 0,2 0 0,0 0 0,0-1 0,1 0 0,-1 0 0,1-1 0,10 2 0,10 1 0,-12 0 0,-1 0 0,0 1 0,0 0 0,0 2 0,-1-1 0,0 2 0,0 0 0,-1 1 0,17 13 0,-23-16 0,-1-1 0,0 1 0,-1 0 0,0 0 0,1 1 0,-2-1 0,1 1 0,-1 0 0,0 1 0,-1-1 0,1 1 0,-2-1 0,1 1 0,-1 0 0,0 0 0,-1 0 0,1 1 0,-2-1 0,0 16 0,-1-16 0,0-1 0,-1 1 0,-1 0 0,1 0 0,-1-1 0,-1 0 0,1 1 0,-1-1 0,-1 0 0,1-1 0,-1 1 0,0-1 0,0 0 0,-12 10 0,4-5 0,-1 0 0,0 0 0,-1-2 0,0 1 0,-28 11 0,25-13 20,0-2 0,0 0 0,-1 0 0,0-2 0,-28 3 0,40-6-98,0-1 0,0 0 0,0 0-1,0 0 1,0-1 0,1 0 0,-1 0 0,0-1 0,1 0-1,-1 0 1,1-1 0,-1 0 0,1 0 0,0 0 0,0-1-1,1 0 1,-1 0 0,-9-8 0,-12-23-6748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3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24575,'0'-5'0,"0"4"0,0 15 0,0 24 0,0 24 0,0 12 0,0 10 0,0 6 0,0-8 0,9-18 0,13-20 0,11-18 0,10-17 0,-2-10-8191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3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48 24575,'0'-3'0,"-1"1"0,1-1 0,0 1 0,-1-1 0,1 0 0,-1 1 0,0-1 0,0 1 0,0-1 0,0 1 0,0 0 0,0 0 0,-1-1 0,1 1 0,-4-3 0,4 4 0,1 0 0,-1 1 0,0-1 0,0 1 0,0-1 0,0 1 0,0 0 0,0-1 0,0 1 0,0 0 0,0 0 0,0 0 0,0 0 0,0-1 0,0 1 0,0 0 0,0 1 0,0-1 0,0 0 0,0 0 0,0 0 0,0 1 0,1-1 0,-1 0 0,0 1 0,0-1 0,0 1 0,0-1 0,0 1 0,0-1 0,1 1 0,-1 0 0,0-1 0,1 1 0,-1 0 0,0 0 0,1 0 0,-1-1 0,1 1 0,-1 0 0,1 0 0,-1 2 0,-6 7 0,1 2 0,1-1 0,0 1 0,0-1 0,1 1 0,-4 22 0,3-7 0,1-1 0,1 32 0,3-46 0,0 0 0,1 0 0,1 0 0,0 0 0,1 0 0,6 16 0,-7-23 0,0 0 0,0 0 0,0 0 0,1 0 0,-1-1 0,1 1 0,0-1 0,1 0 0,-1 0 0,1 0 0,0 0 0,0 0 0,0-1 0,0 0 0,1 0 0,7 4 0,-9-6 0,0 0 0,1 0 0,-1-1 0,0 1 0,0-1 0,0 0 0,1 0 0,-1 0 0,0 0 0,0-1 0,0 1 0,0-1 0,1 0 0,-1 0 0,0 0 0,0 0 0,0 0 0,-1-1 0,1 1 0,0-1 0,0 0 0,-1 0 0,1 0 0,-1 0 0,0 0 0,0-1 0,0 1 0,0-1 0,0 1 0,2-4 0,2-3 0,-1 0 0,0 0 0,0 0 0,-1-1 0,0 0 0,-1 0 0,0 0 0,2-11 0,-4 14 17,0-1 0,-1 1 1,0-1-1,0 1 0,-1-1 0,-2-12 0,2 18-65,1 0 0,0 0 0,-1 0 0,1 0 0,-1 0 1,0 1-1,0-1 0,0 0 0,0 1 0,0-1 0,0 0 0,0 1 0,0-1 0,0 1 0,-1 0 1,1-1-1,-1 1 0,1 0 0,-1 0 0,1 0 0,-1 0 0,0 0 0,1 0 0,-1 1 0,0-1 0,0 0 1,0 1-1,1-1 0,-1 1 0,-3 0 0,-11 3-6778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42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24575,'19'0'0,"43"0"0,66 0 0,73 0 0,71 0 0,50 0-1541,16 0 1541,-25 0-1291,-58 0 1291,-71 0-5359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17 24575,'-14'0'0,"-9"0"0,4 0 0,19-4 0,19-3 0,6 2-8191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4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40 24575,'-5'-5'0,"-1"-10"0,0 1 0,2 9 0,0 18 0,11 21 0,5 14 0,-1 13 0,8 6 0,0-5 0,1-13 0,-2-4 0,-4-12-8191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4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24575,'0'-3'0,"0"-1"0,1 1 0,0 0 0,-1-1 0,1 1 0,0 0 0,1 0 0,-1 0 0,0 0 0,1 0 0,0 0 0,0 0 0,0 0 0,0 1 0,0-1 0,0 1 0,1 0 0,-1-1 0,1 1 0,-1 0 0,1 0 0,0 1 0,0-1 0,0 1 0,5-3 0,-4 3 0,1-1 0,-1 0 0,1 1 0,0 0 0,-1 0 0,1 0 0,0 1 0,0 0 0,0 0 0,-1 0 0,1 0 0,0 1 0,0 0 0,-1 0 0,1 0 0,8 4 0,-7-2 0,0 2 0,-1-1 0,0 1 0,0-1 0,0 1 0,0 1 0,-1-1 0,0 1 0,0 0 0,0 0 0,-1 0 0,0 0 0,0 0 0,0 1 0,-1 0 0,0-1 0,0 1 0,1 13 0,0 7 0,0 1 0,-1 0 0,-4 37 0,-6 9 0,5-45 0,-2 43 0,5-69-4,0 0 0,0 0 0,1 0 0,-1 0 0,1 0 1,-1 0-1,1 0 0,0 0 0,0 0 0,0 0 0,1 0 0,-1 0 0,1-1 0,-1 1 0,1 0 0,0-1 0,0 0 0,0 1 0,0-1 0,5 4 0,-3-4 19,1 0 1,-1 0-1,0 0 0,1-1 1,-1 1-1,1-1 0,0 0 1,-1-1-1,1 1 0,0-1 1,0 0-1,6-1 0,12-2-286,0-1-1,0-1 1,0-1 0,28-11-1,-48 16 148,49-19-6702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4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24575,'-5'0'0,"4"0"0,15 0 0,24 0 0,15 0 0,7 0 0,-5 0-8191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5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112 171 24575,'-11'0'0,"1"0"0,-1-1 0,0 0 0,1 0 0,-20-7 0,28 8 0,0-1 0,1 0 0,-1 0 0,0 0 0,0 0 0,1 0 0,-1 0 0,1 0 0,-1 0 0,1-1 0,0 1 0,-1-1 0,1 1 0,0-1 0,0 1 0,-1-3 0,1 1 0,0 1 0,1 0 0,0 0 0,-1 0 0,1-1 0,0 1 0,0 0 0,0 0 0,1 0 0,-1-1 0,1 1 0,-1 0 0,1 0 0,-1 0 0,1 0 0,0 0 0,2-4 0,3-2 0,0 0 0,0 1 0,1 0 0,0 0 0,0 1 0,1-1 0,0 2 0,0-1 0,0 1 0,0 0 0,1 1 0,0 0 0,0 0 0,0 1 0,15-4 0,-20 7 0,1-1 0,-1 0 0,0 1 0,1 0 0,-1 0 0,0 1 0,1-1 0,-1 1 0,0 0 0,0 0 0,1 0 0,-1 0 0,0 1 0,0 0 0,0 0 0,-1 0 0,8 5 0,-6-3 0,1 1 0,-1 1 0,-1-1 0,1 1 0,-1-1 0,0 1 0,0 1 0,0-1 0,-1 0 0,3 9 0,-1 0 0,0 0 0,-1 1 0,-1-1 0,0 1 0,-1 0 0,-1 0 0,-1 0 0,0 0 0,-3 21 0,0-20 0,-1-1 0,-1 1 0,-1-1 0,0-1 0,-1 1 0,-18 28 0,21-37 0,0-1 0,0 1 0,-1-1 0,0 0 0,-1 0 0,1-1 0,-1 1 0,0-1 0,0 0 0,0-1 0,-1 0 0,0 0 0,0 0 0,0-1 0,0 0 0,-15 4 0,21-6 0,0-1 0,0 0 0,0 1 0,0-1 0,0 0 0,0 0 0,0 0 0,0 0 0,0 1 0,0-2 0,0 1 0,0 0 0,0 0 0,1 0 0,-1 0 0,0 0 0,0-1 0,0 1 0,0 0 0,0-1 0,0 1 0,0-1 0,0 1 0,1-1 0,-1 0 0,0 1 0,0-1 0,1 0 0,-1 1 0,0-1 0,1 0 0,-1 0 0,1 1 0,-1-1 0,1 0 0,-1 0 0,1-1 0,0 0 0,0 0 0,0 0 0,0 0 0,1 0 0,-1 0 0,1 0 0,-1 0 0,1 0 0,0 0 0,0 0 0,0 1 0,0-1 0,0 0 0,0 1 0,1-1 0,-1 1 0,2-3 0,6-4 0,0 1 0,0 0 0,0 0 0,1 1 0,0 1 0,0-1 0,1 1 0,-1 1 0,1 0 0,20-4 0,12-1 0,66-4 0,-45 7 0,-60 5 0,1 0 0,0 0 0,-1 0 0,1 0 0,0-1 0,-1 1 0,0-1 0,1-1 0,-1 1 0,0 0 0,0-1 0,0 0 0,-1 0 0,1 0 0,-1 0 0,1-1 0,-1 1 0,0-1 0,-1 0 0,1 0 0,-1 0 0,1 0 0,-1 0 0,0-1 0,-1 1 0,1-1 0,-1 1 0,1-7 0,2-10 0,-2 0 0,0 0 0,-2 0 0,-3-41 0,2 51 0,-2-11 0,0 30 0,0 38 0,3-39 0,0 0 0,0 0 0,1 1 0,0-1 0,0 0 0,0 0 0,1 0 0,0 0 0,1 0 0,0 0 0,0 0 0,0-1 0,0 1 0,1-1 0,0 0 0,1 0 0,0-1 0,-1 1 0,2-1 0,-1 0 0,0 0 0,1-1 0,0 1 0,0-1 0,1-1 0,-1 1 0,1-1 0,-1 0 0,1-1 0,0 1 0,9 1 0,-11-4 0,1 0 0,-1 0 0,0 0 0,0 0 0,0-1 0,0 0 0,0 0 0,0 0 0,0-1 0,0 1 0,0-1 0,-1-1 0,1 1 0,0 0 0,-1-1 0,0 0 0,0 0 0,0 0 0,0-1 0,0 0 0,-1 1 0,1-1 0,-1 0 0,4-7 0,5-8 0,0-2 0,-1 1 0,15-42 0,-25 57 0,9-11 0,-9 16 0,-1 0 0,0 0 0,0 0 0,0 0 0,1 0 0,-1 0 0,0 0 0,0 0 0,1 0 0,-1 0 0,0 0 0,0 0 0,1 0 0,-1 0 0,0 0 0,0 0 0,1 0 0,-1 0 0,0 0 0,0 0 0,0 1 0,1-1 0,-1 0 0,0 0 0,0 0 0,0 0 0,0 0 0,1 1 0,-1-1 0,0 0 0,0 0 0,0 0 0,0 1 0,0-1 0,0 0 0,1 0 0,-1 1 0,10 36 0,-9-29 0,3 10-32,82 445 188,-29 5-1645,-51-377-5337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0 24575,'-5'0'0,"-11"0"0,-11 0 0,-11 0 0,-13 0 0,-7 10 0,20 2 0,35-1 0,42-1 0,37-3 0,34-8 0,11-3 0,5-1 0,-11 1 0,-19 0 0,-32 1 0,-35 6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6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24575,'-1'0'0,"-1"0"0,1 0 0,0 1 0,0-1 0,0 0 0,0 1 0,0-1 0,0 0 0,0 1 0,0-1 0,0 1 0,0 0 0,0-1 0,0 1 0,0 0 0,1 0 0,-1-1 0,0 1 0,0 0 0,1 0 0,-1 0 0,0 0 0,1 0 0,-1 0 0,1 0 0,0 0 0,-1 0 0,1 0 0,0 0 0,-1 0 0,1 1 0,0-1 0,0 0 0,0 0 0,0 0 0,0 2 0,6 48 0,-5-50 0,11 60 0,14 75 0,75 224 0,-94-343 0,-4-10 0,-1-1 0,1 0 0,-1 1 0,0-1 0,0 1 0,-1 0 0,0-1 0,0 1 0,-1 11 0,0-17 0,0-1 0,0 1 0,0 0 0,0 0 0,-1-1 0,1 1 0,0 0 0,0 0 0,-1-1 0,1 1 0,0 0 0,-1-1 0,1 1 0,-1-1 0,1 1 0,-1 0 0,1-1 0,-1 1 0,1-1 0,-1 1 0,0-1 0,1 1 0,-1-1 0,0 0 0,1 1 0,-1-1 0,0 0 0,0 0 0,1 1 0,-1-1 0,0 0 0,0 0 0,-1 0 0,-28-6 0,30 6 0,-21-7 0,0-1 0,1 0 0,0-2 0,0 0 0,1-2 0,-23-17 0,38 26-195,0-1 0,1 1 0,0-1 0,0 1 0,0-1 0,-5-8 0,0-14-6631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6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132 203 24575,'-2'-1'0,"-1"0"0,1 0 0,0-1 0,0 1 0,-1-1 0,1 1 0,0-1 0,-3-3 0,-17-13 0,22 18 0,0 0 0,-1 0 0,1 0 0,0 0 0,0-1 0,-1 1 0,1 0 0,0 0 0,-1 0 0,1 0 0,0 0 0,0 0 0,-1 0 0,1 0 0,0 0 0,-1 0 0,1 0 0,0 0 0,0 0 0,-1 0 0,1 0 0,0 0 0,-1 0 0,1 0 0,0 1 0,0-1 0,-1 0 0,1 0 0,0 0 0,0 0 0,-1 1 0,1-1 0,0 0 0,0 0 0,0 0 0,-1 1 0,1-1 0,0 0 0,0 0 0,0 1 0,0-1 0,0 0 0,-1 1 0,1-1 0,0 0 0,0 0 0,0 1 0,0-1 0,0 0 0,0 1 0,0-1 0,0 0 0,0 0 0,0 1 0,0-1 0,0 0 0,0 1 0,0-1 0,1 0 0,-1 1 0,2 29 0,2-1 0,0 1 0,2-1 0,12 34 0,6 28 0,3 71 0,-30-180 0,-1 1 0,0 0 0,-1 0 0,-9-18 0,-3-9 0,-17-51 0,12 37 0,2-1 0,-16-84 0,35 137 0,0 1 0,1 0 0,-1-1 0,1 1 0,0-1 0,1 1 0,-1-1 0,1 1 0,0-1 0,3-7 0,-3 11 0,1-1 0,-1 1 0,1-1 0,-1 1 0,1 0 0,0-1 0,0 1 0,0 0 0,0 0 0,0 1 0,0-1 0,0 0 0,1 1 0,-1-1 0,1 1 0,-1 0 0,1 0 0,-1 0 0,1 0 0,0 0 0,3 0 0,2 0 0,0 0 0,0 1 0,0 0 0,1 0 0,-1 1 0,0 0 0,0 0 0,0 1 0,0 0 0,0 1 0,0 0 0,-1 0 0,1 0 0,-1 1 0,0 0 0,0 1 0,9 7 0,-7-5 0,0 0 0,-1 0 0,-1 0 0,1 1 0,-1 1 0,-1-1 0,1 1 0,-1 0 0,-1 1 0,0-1 0,0 1 0,6 20 0,-10-25 6,0 0 0,0-1 0,-1 1 0,0 0 0,0 0-1,0-1 1,0 1 0,-1 0 0,0 0 0,0-1 0,0 1 0,0-1-1,-1 1 1,0-1 0,0 1 0,0-1 0,0 0 0,-1 0 0,-5 7 0,-1-1-254,0-1 1,-1 0 0,0 0 0,0-1 0,-23 13 0,-19 8-6579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7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24575,'0'-5'0,"0"0"0,1 0 0,0 0 0,0 1 0,0-1 0,0 0 0,1 0 0,0 1 0,0-1 0,0 1 0,1-1 0,3-4 0,-6 9 0,0-1 0,0 1 0,0-1 0,0 1 0,1-1 0,-1 1 0,0 0 0,0-1 0,0 1 0,1 0 0,-1-1 0,0 1 0,0 0 0,1-1 0,-1 1 0,0 0 0,1-1 0,-1 1 0,1 0 0,-1 0 0,0-1 0,1 1 0,-1 0 0,1 0 0,-1 0 0,0 0 0,1-1 0,-1 1 0,1 0 0,-1 0 0,1 0 0,-1 0 0,1 0 0,-1 0 0,0 0 0,1 0 0,-1 1 0,1-1 0,-1 0 0,1 0 0,-1 0 0,0 0 0,1 0 0,-1 1 0,1-1 0,-1 0 0,0 0 0,1 1 0,-1-1 0,0 0 0,1 1 0,-1-1 0,0 0 0,0 1 0,1-1 0,-1 1 0,0-1 0,0 0 0,0 1 0,1 0 0,7 30 0,-2 38 0,-4 115 0,-2-5 0,1-166 0,0 0 0,1 0 0,0 0 0,1 0 0,0-1 0,1 0 0,10 22 0,-12-30 0,0 0 0,0 0 0,1-1 0,-1 1 0,1-1 0,0 0 0,0 0 0,1 0 0,-1 0 0,0 0 0,1-1 0,0 1 0,-1-1 0,1 0 0,0 0 0,0 0 0,0-1 0,1 0 0,-1 0 0,0 0 0,0 0 0,1 0 0,-1-1 0,1 0 0,-1 0 0,7 0 0,-1-2-57,-1 0 0,0 0 1,1-1-1,-1 0 0,0 0 0,-1-1 0,1 0 0,0-1 0,-1 0 0,0 0 1,0-1-1,-1 0 0,0 0 0,0-1 0,0 0 0,-1 0 0,0 0 0,0-1 0,-1 0 1,0 0-1,0-1 0,-1 1 0,6-17 0,3-20-6769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102 157 24575,'-9'0'0,"-18"0"0,-12-9 0,13-13 0,26-2 0,26 2 0,19-3 0,15 1 0,6 6 0,-7 6-8191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46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868 328 24575,'1'-2'0,"0"0"0,0 0 0,1 0 0,-1 0 0,1 1 0,-1-1 0,1 0 0,-1 1 0,1-1 0,0 1 0,0 0 0,0 0 0,3-2 0,8-6 0,-10 6 0,0 0 0,0 0 0,-1 0 0,1-1 0,-1 1 0,1-1 0,-1 0 0,0 1 0,0-1 0,-1 0 0,1 0 0,-1 0 0,0 0 0,0 0 0,0-1 0,-1 1 0,1 0 0,-1 0 0,0 0 0,0-1 0,-1 1 0,1 0 0,-1 0 0,0 0 0,0-1 0,0 1 0,-1 0 0,-1-3 0,-1-2 0,-1 0 0,0 0 0,-1 1 0,1-1 0,-2 2 0,1-1 0,-1 1 0,0 0 0,-1 0 0,-15-11 0,4 7 0,0 0 0,0 1 0,-1 1 0,-1 1 0,1 1 0,-1 1 0,0 0 0,-1 2 0,1 0 0,-1 2 0,0 0 0,0 2 0,0 0 0,0 1 0,1 1 0,-1 1 0,-39 12 0,38-8 0,0 1 0,1 1 0,1 0 0,0 2 0,0 1 0,1 0 0,0 2 0,1 0 0,1 1 0,0 1 0,1 1 0,1 0 0,1 1 0,0 1 0,1 0 0,-15 30 0,12-15 0,2 1 0,1 1 0,3 0 0,0 1 0,3 0 0,0 0 0,-2 63 0,8-55 0,2 0 0,2 0 0,2 0 0,2 0 0,2-1 0,15 49 0,-16-70 0,2 0 0,0 0 0,1-1 0,1 0 0,1-1 0,1 0 0,1-1 0,0 0 0,2-2 0,0 1 0,1-2 0,1 0 0,1-2 0,0 0 0,1 0 0,0-2 0,35 17 0,-17-13-14,1-1-1,1-2 1,0-1 0,1-3-1,44 6 1,-28-9-124,1-2 0,0-3 0,72-6 0,-50-5 66,0-3-1,-1-4 0,-1-3 0,-1-4 1,113-48-1,-130 44 73,-1-3 0,-2-2 0,-1-3 0,86-70 0,-116 83 0,-2 0 0,0-2 0,-2 0 0,-1-2 0,0 0 0,-2-2 0,-2 0 0,0-1 0,-2 0 0,-1-1 0,12-37 0,-21 50 0,-1 0 0,0 0 0,-1-1 0,-1 1 0,-1-1 0,0 1 0,-2-1 0,0 1 0,0-1 0,-2 1 0,0 0 0,-1 0 0,-1 0 0,0 0 0,-2 1 0,1-1 0,-2 2 0,0-1 0,-1 1 0,-1 0 0,0 1 0,-1 0 0,-1 1 0,0 0 0,0 1 0,-1 0 0,-1 1 0,-18-12 0,3 6-104,0 1 1,-2 1-1,0 1 1,0 2-1,-1 1 1,-1 2-1,0 1 1,0 1-1,-63-4 1,20 9-156,1 2 0,-1 4 0,-103 19 0,-121 43-582,67 6-2805,204-63 3087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7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194 227 24575,'-18'-10'0,"-21"-2"0,-3-9 0,1-1 0,7-6 0,14-7 0,25 1 0,29 8 0,33 7 0,28 8 0,21 5 0,9 4 0,-16 2-8191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8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365 141 24575,'0'-7'0,"-1"0"0,1-1 0,-2 1 0,1 0 0,-1 0 0,0 0 0,0 0 0,-1 0 0,0 0 0,0 1 0,0-1 0,-1 1 0,-5-7 0,6 10 0,1 0 0,-1 0 0,0 0 0,0 0 0,0 1 0,-1-1 0,1 1 0,-1 0 0,1 0 0,-1 0 0,0 0 0,1 1 0,-1-1 0,0 1 0,0 0 0,0 0 0,0 1 0,0-1 0,0 1 0,-1 0 0,1 0 0,0 0 0,0 0 0,-7 2 0,3 1 0,-1 0 0,1 1 0,0 0 0,0 0 0,0 1 0,0 0 0,1 0 0,0 1 0,0 0 0,0 0 0,1 0 0,0 1 0,-10 15 0,-1 2 0,2 1 0,1 0 0,-13 31 0,18-35 0,1 0 0,1 0 0,1 1 0,0 0 0,-2 24 0,7-38 0,1 0 0,-1 0 0,1 0 0,1-1 0,-1 1 0,2 0 0,-1 0 0,1 0 0,0-1 0,0 1 0,1-1 0,0 1 0,0-1 0,1 0 0,0 0 0,0-1 0,1 1 0,5 5 0,1-2 0,-1-1 0,2 0 0,0-1 0,0-1 0,0 1 0,1-2 0,0 0 0,0 0 0,0-1 0,1-1 0,17 3 0,-18-4 0,0 0 0,1-1 0,-1-1 0,0 0 0,0-1 0,1-1 0,-1 0 0,0 0 0,0-2 0,0 1 0,0-2 0,14-5 0,-21 7 0,-1-1 0,0 0 0,0 0 0,0-1 0,0 1 0,-1-1 0,1 0 0,-1 0 0,0-1 0,0 1 0,-1-1 0,1 0 0,4-9 0,-7 11 0,1 0 0,-1 0 0,0 0 0,0 0 0,-1 0 0,1-1 0,-1 1 0,1 0 0,-1 0 0,0-1 0,-1 1 0,1 0 0,0 0 0,-1-1 0,0 1 0,1 0 0,-1 0 0,0 0 0,-1 0 0,1 0 0,-1 0 0,1 0 0,-1 0 0,0 1 0,-4-6 0,-1 1 0,0 1 0,-1-1 0,0 1 0,0 0 0,-1 1 0,1 0 0,-1 0 0,0 1 0,-16-5 0,8 4 0,0 0 0,0 1 0,0 1 0,-24-1 0,28 4 0,17 1 0,23 3 0,297 11 0,-171-10 0,-139-5 0,0 1 0,-1 0 0,1 1 0,-1 0 0,19 7 0,-28-7 0,1 0 0,-1 0 0,1 0 0,-1 1 0,0 0 0,0 0 0,0 0 0,0 0 0,-1 0 0,1 1 0,-1 0 0,0 0 0,0 0 0,0 0 0,-1 0 0,1 1 0,2 8 0,3 11 0,-2 1 0,-1-1 0,-1 1 0,-1 0 0,-2 1 0,-2 46 0,1-8 0,3 64 0,25 163 0,-18-245-1365,-1-23-5461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39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3698 335 24575,'-1'-5'0,"1"1"0,-1 0 0,0 0 0,0 0 0,0-1 0,-1 1 0,1 0 0,-1 1 0,0-1 0,0 0 0,-1 0 0,1 1 0,-1-1 0,1 1 0,-1 0 0,0 0 0,-1 0 0,1 0 0,0 1 0,-1-1 0,0 1 0,1 0 0,-6-3 0,-11-4 0,0 0 0,-1 1 0,-27-6 0,30 9 0,-176-37 0,102 25 0,-13 1 0,-132-4 0,18 3 0,156 10 0,-270-38 0,218 27 0,-151-4 0,202 22 0,0 2 0,1 2 0,-1 4 0,-62 15 0,-134 28 0,129-29 0,-81 4 0,142-21 0,0 4 0,-72 18 0,118-20 0,0 1 0,1 2 0,0 0 0,0 1 0,1 2 0,1 0 0,0 1 0,-35 32 0,13-4 0,2 2 0,-55 75 0,69-83 0,-10 11 0,-41 72 0,69-102 0,1 0 0,0 1 0,1 0 0,0 0 0,2 0 0,0 1 0,1 0 0,-1 29 0,2 0 0,3 0 0,1 0 0,3-1 0,12 60 0,-11-85 0,2 0 0,0 0 0,1 0 0,0-1 0,2 0 0,1-1 0,1 0 0,0-1 0,1 0 0,1-1 0,17 17 0,4-3 0,0-1 0,2-3 0,79 48 0,136 53 0,-74-41 0,-109-51 0,1-3 0,2-3 0,105 30 0,167 21 0,-254-65 0,171 8 0,68 2 0,-16-1 0,-193-24 0,147-15 0,-195 4 0,-1-3 0,0-3 0,91-32 0,-132 36 0,-2-2 0,1 0 0,-2-2 0,0-2 0,-1 0 0,0-2 0,-2 0 0,0-2 0,41-46 0,36-43 0,-52 59 0,75-99 0,-112 132 0,0-1 0,-1 0 0,-1 0 0,-1-1 0,-1 0 0,-1 0 0,-1-1 0,0 0 0,-2 0 0,3-24 0,-3-127 0,-4 112 0,2 1 0,12-80 0,-13 135 0,10-56 0,5-65 0,-15 104 0,-1 0 0,-1 1 0,-1-1 0,0 1 0,-2 0 0,0 0 0,-8-22 0,11 40 0,-7-20 0,-15-31 0,19 46 0,1 0 0,-1 1 0,-1 0 0,1 0 0,-1 0 0,0 1 0,-1 0 0,1-1 0,-8-3 0,-10-6 0,-1 2 0,-1 0 0,0 2 0,-33-10 0,-108-23 0,136 37 0,-262-49 0,184 47-1365,59 7-5461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5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 24575,'-1'0'0,"0"0"0,-1 0 0,1 0 0,0 1 0,0-1 0,-1 0 0,1 1 0,0-1 0,0 1 0,0-1 0,0 1 0,0 0 0,0 0 0,0-1 0,0 1 0,0 0 0,0 0 0,0 0 0,0 0 0,0 0 0,1 0 0,-1 0 0,0 0 0,1 0 0,-1 0 0,1 1 0,-1-1 0,1 0 0,0 0 0,-1 0 0,1 1 0,0 0 0,-1 7 0,0-1 0,0 1 0,2 15 0,-1-19 0,24 201 0,-5-61 0,-13-99 0,-3-28 0,0 1 0,-2 0 0,0 0 0,-1 0 0,0 0 0,-2 0 0,-5 25 0,6-42 0,1 1 0,-1-1 0,0 1 0,0-1 0,-1 0 0,1 0 0,0 1 0,-1-1 0,-3 3 0,5-4 0,-1 0 0,0-1 0,1 1 0,-1-1 0,0 1 0,0-1 0,0 1 0,0-1 0,0 0 0,0 1 0,1-1 0,-1 0 0,0 0 0,0 1 0,0-1 0,0 0 0,0 0 0,0 0 0,-1 0 0,-1-1 0,0 0 0,1-1 0,-1 1 0,1 0 0,-1-1 0,1 1 0,-1-1 0,1 0 0,0 0 0,0 0 0,0 0 0,0 0 0,0 0 0,1 0 0,-1-1 0,-2-4 0,-5-10 0,0 0 0,1-1 0,1 0 0,1-1 0,1 1 0,0-1 0,-2-23 0,4 15 0,1 0 0,1-1 0,1 0 0,6-39 0,-4 53 0,0 1 0,1 0 0,1 0 0,0 0 0,1 0 0,1 1 0,-1 0 0,2 0 0,0 0 0,0 1 0,1 0 0,14-16 0,-15 21 0,0 0 0,0 0 0,0 1 0,1-1 0,0 1 0,0 1 0,0 0 0,1 0 0,-1 1 0,1 0 0,0 0 0,0 1 0,0 0 0,0 0 0,0 1 0,1 1 0,-1-1 0,18 3 0,-13 0 0,1 0 0,-1 1 0,0 1 0,0 0 0,-1 1 0,1 0 0,-1 1 0,0 1 0,18 12 0,-15-8 0,-1 2 0,0 0 0,-1 0 0,-1 1 0,0 1 0,16 23 0,-10-8 0,-2 1 0,-1 1 0,-1 0 0,-2 1 0,-1 0 0,-1 1 0,8 50 0,0 63 0,-17-125 0,-2 1 0,-1-1 0,0 1 0,-8 33 0,9-53 0,-1 1 0,0 0 0,0 0 0,-1-1 0,1 1 0,-1 0 0,0-1 0,0 0 0,0 1 0,0-1 0,-1 0 0,1 0 0,-1 0 0,0-1 0,0 1 0,0 0 0,0-1 0,0 0 0,0 0 0,-7 3 0,8-4 0,0-1 0,0 1 0,0-1 0,0 0 0,0 1 0,0-1 0,0 0 0,0 0 0,0 0 0,0-1 0,0 1 0,0 0 0,0-1 0,0 0 0,0 1 0,-3-2 0,2 0 0,0 0 0,1 0 0,-1 0 0,0 0 0,0-1 0,1 1 0,0-1 0,-1 1 0,1-1 0,0 0 0,0 0 0,-1-4 0,-4-6 0,2-1 0,0 1 0,0-1 0,2-1 0,0 1 0,0 0 0,1-1 0,1 0 0,0 1 0,2-18 0,1 8 0,0 1 0,2 0 0,1 0 0,0 0 0,15-37 0,-12 42 0,1 1 0,0-1 0,1 2 0,1-1 0,1 2 0,0-1 0,1 2 0,1 0 0,0 0 0,29-20 0,-36 29 0,1 0 0,-1 1 0,1 0 0,0 1 0,0 0 0,0 0 0,0 0 0,1 1 0,-1 1 0,1-1 0,13 0 0,-15 3 0,0 0 0,0-1 0,0 2 0,-1-1 0,1 1 0,0 0 0,0 1 0,-1 0 0,0 0 0,1 0 0,-1 1 0,0-1 0,-1 1 0,1 1 0,9 8 0,-2 1 0,-1 1 0,0 0 0,0 0 0,-2 2 0,0-1 0,12 28 0,-2 7 0,16 54 0,4 43 3,-20-69-687,44 113 0,-37-133-6142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5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1259 24575,'-1'-1'0,"0"0"0,1 1 0,-1-1 0,0 0 0,1 0 0,-1 0 0,0 0 0,1 0 0,-1 0 0,1 0 0,0 0 0,-1 0 0,1 0 0,0 0 0,-1 0 0,1 0 0,0 0 0,0 0 0,0 0 0,0 0 0,0 0 0,0 0 0,0 0 0,1 0 0,-1-2 0,1 1 0,1-1 0,-1 1 0,0 0 0,1 0 0,-1 0 0,1 0 0,0 0 0,-1 0 0,1 0 0,3-2 0,7-4 0,0 0 0,0 1 0,14-6 0,-21 11 0,20-10 0,4-1 0,0-2 0,-1 0 0,26-21 0,-46 31 0,-1-1 0,0 0 0,-1-1 0,1 0 0,-1 0 0,-1 0 0,1 0 0,-1-1 0,0 0 0,-1 0 0,0-1 0,0 1 0,-1-1 0,0 0 0,2-10 0,-4 14 0,0 1 0,-1-1 0,1 0 0,-1 0 0,0 1 0,0-1 0,-1 0 0,1 1 0,-1-1 0,0 0 0,-1 1 0,1-1 0,-1 1 0,0 0 0,0-1 0,0 1 0,0 0 0,-1 0 0,1 0 0,-1 1 0,0-1 0,-1 1 0,1-1 0,0 1 0,-1 0 0,0 0 0,0 1 0,0-1 0,0 1 0,0 0 0,0 0 0,-1 0 0,-6-2 0,3 2 0,-1 0 0,1 0 0,-1 0 0,0 1 0,0 0 0,1 1 0,-1 0 0,0 0 0,0 1 0,0 0 0,1 1 0,-1 0 0,0 0 0,1 1 0,0 0 0,0 0 0,-10 6 0,11-4 0,1 0 0,0 1 0,0-1 0,0 1 0,0 1 0,1-1 0,0 1 0,0 0 0,1 0 0,0 0 0,0 0 0,1 1 0,0 0 0,0 0 0,1-1 0,0 2 0,0-1 0,1 0 0,0 0 0,0 1 0,1-1 0,0 0 0,0 0 0,1 1 0,0-1 0,1 0 0,0 0 0,0 0 0,1 0 0,0 0 0,0 0 0,1-1 0,0 0 0,0 1 0,1-2 0,6 9 0,-2-6 0,1-1 0,1 0 0,0-1 0,0 0 0,0-1 0,1 0 0,-1 0 0,2-2 0,-1 1 0,0-2 0,1 1 0,0-2 0,0 1 0,14-1 0,6 0 0,0-1 0,0-2 0,-1-1 0,50-10 0,-52 6 0,-1-1 0,1-2 0,-1-1 0,-1-1 0,0-1 0,0-1 0,34-24 0,-49 28 0,-1 0 0,0-1 0,0 0 0,-1-1 0,0 0 0,-1-1 0,-1 0 0,0-1 0,0 0 0,-1 0 0,-1 0 0,-1-1 0,1-1 0,-2 1 0,0-1 0,4-24 0,-6 15 0,0 0 0,-3 0 0,0 0 0,-1 1 0,-1-1 0,-1 0 0,-8-29 0,-5-4 0,-40-96 0,23 78 0,-3 2 0,-87-131 0,83 152 0,26 43 0,14 9 0,0 0 0,0 0 0,-1 0 0,1 0 0,0 0 0,0 1 0,-1-1 0,1 0 0,0 0 0,0 1 0,0-1 0,0 0 0,-1 0 0,1 1 0,0-1 0,0 0 0,0 0 0,0 1 0,0-1 0,0 0 0,0 0 0,0 1 0,-1-1 0,1 0 0,0 1 0,0-1 0,0 0 0,0 0 0,1 1 0,-1-1 0,0 0 0,0 1 0,8 37 0,118 360 0,-22-9 120,-34 5-1605,-62-307-5341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6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0 305 24575,'0'-1'0,"0"0"0,0-1 0,0 1 0,0 0 0,1 0 0,-1 0 0,0 0 0,0 0 0,1 0 0,-1 0 0,1 0 0,-1 0 0,1 0 0,-1 0 0,1 0 0,-1 0 0,1 0 0,0 0 0,0 1 0,-1-1 0,1 0 0,1 0 0,29-11 0,56-9 0,160-16 0,-123 21 0,-19 3 0,-22 3 0,95-24 0,-118 15 0,-57 17 0,1 1 0,-1-1 0,0 0 0,0 0 0,0 0 0,0 0 0,0-1 0,0 1 0,0-1 0,-1 0 0,1 1 0,3-7 0,-5 8 0,-1 0 0,1 0 0,-1 0 0,1 0 0,-1-1 0,0 1 0,1 0 0,-1 0 0,0 0 0,0 0 0,0 0 0,0 0 0,0-1 0,0 1 0,0 0 0,0 0 0,0 0 0,-1 0 0,1 0 0,0-1 0,-1 1 0,1 0 0,-1 0 0,0-1 0,-1 0 0,0 0 0,0 0 0,0 0 0,0 0 0,0 0 0,0 1 0,-1-1 0,1 1 0,0-1 0,-4 0 0,-6-3 0,-1 1 0,1 0 0,-18-2 0,30 6 0,-37-7 0,-1 2 0,1 1 0,-73 4 0,104 1 0,-1 0 0,1 0 0,0 0 0,0 1 0,0 0 0,0 0 0,1 1 0,-1 0 0,1 0 0,-1 0 0,-8 7 0,13-9 0,0 0 0,0 1 0,0-1 0,0 0 0,0 0 0,0 0 0,0 1 0,0-1 0,1 0 0,-1 1 0,1-1 0,-1 1 0,1-1 0,-1 1 0,1-1 0,0 1 0,-1-1 0,1 1 0,0-1 0,0 3 0,1-2 0,0 0 0,0 0 0,0 1 0,0-1 0,0 0 0,0 0 0,0 0 0,1 0 0,-1 0 0,1 0 0,0-1 0,-1 1 0,1-1 0,0 1 0,0-1 0,0 1 0,3 1 0,7 3 0,0 0 0,1 0 0,0-1 0,0-1 0,0 0 0,0-1 0,1 0 0,22 1 0,-9-2 0,-1-1 0,1-2 0,42-6 0,28-14 0,-63 12 0,60-7 0,16 11-1365,-52 4-5461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6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 1458 24575,'-55'-38'0,"11"8"0,-81-45 0,112 69 0,0 0 0,-1 1 0,1 0 0,-1 1 0,0 1 0,0 0 0,0 1 0,0 0 0,-1 1 0,1 0 0,-19 3 0,28-1 0,0 0 0,-1 0 0,1 0 0,0 1 0,0-1 0,0 1 0,1 1 0,-1-1 0,0 1 0,1-1 0,0 1 0,-1 1 0,1-1 0,0 1 0,1-1 0,-1 1 0,1 0 0,-1 0 0,1 1 0,1-1 0,-1 1 0,0-1 0,1 1 0,0 0 0,0 0 0,1 0 0,-1 0 0,1 0 0,0 0 0,1 1 0,-1-1 0,1 0 0,0 0 0,0 1 0,1-1 0,-1 0 0,1 0 0,0 1 0,1-1 0,-1 0 0,1 0 0,0 0 0,0-1 0,5 9 0,-2-5 0,1-1 0,-1 1 0,1-1 0,1 0 0,-1-1 0,1 1 0,0-1 0,1-1 0,0 1 0,-1-1 0,2-1 0,-1 1 0,0-2 0,1 1 0,0-1 0,0 0 0,0-1 0,0 0 0,0 0 0,0-1 0,16 0 0,-11-1 0,0-1 0,1 0 0,-1-1 0,0-1 0,-1-1 0,1 1 0,-1-2 0,1 0 0,-1-1 0,0 0 0,-1-1 0,0 0 0,22-17 0,-16 6 0,1 0 0,-2-1 0,-1-1 0,0-1 0,-2 0 0,0-1 0,-1 0 0,19-47 0,-8 6 0,-3-1 0,15-82 0,-22 78 0,-3-1 0,-4 0 0,-1-88 0,-7 109 0,-3 0 0,-1-1 0,-3 2 0,-2-1 0,-23-67 0,25 93 0,-1 0 0,-1 1 0,-1 0 0,-1 1 0,-1 0 0,-1 1 0,-23-26 0,30 37 0,0 1 0,-1 0 0,0 0 0,0 1 0,0 0 0,-1 1 0,1 0 0,-1 0 0,-1 0 0,1 1 0,-1 1 0,1 0 0,-1 0 0,0 1 0,0 0 0,0 0 0,0 1 0,-1 1 0,-9 0 0,13 1 0,0 0 0,0 1 0,0 0 0,1 0 0,-1 1 0,1-1 0,-1 1 0,1 1 0,0-1 0,0 1 0,1 0 0,-1 1 0,1-1 0,0 1 0,0 0 0,0 0 0,1 1 0,0-1 0,0 1 0,0 0 0,1 0 0,-1 0 0,-1 9 0,-3 4 0,1 1 0,2 0 0,0 0 0,1 1 0,1 0 0,-1 38 0,4-17 4,3-1-1,1 1 0,2-1 1,19 71-1,-1-37-131,53 116-1,-44-122-172,3-1 0,3-1-1,94 119 1,-95-142 205,1-1 0,2-3 1,2-1-1,2-2 0,97 61 0,-79-63 60,1-2 0,2-3 0,90 28 0,-111-45 40,0-1 0,0-3 0,1-2 0,0-1 0,0-3 0,54-2 1,-80-2 52,0-1 1,0-1 0,-1-1 0,0-1 0,1 0 0,20-10 0,-34 13-27,-1-1 0,0 1 1,1-1-1,-1 0 1,0 0-1,0-1 0,-1 0 1,1 0-1,-1 0 0,0 0 1,0-1-1,0 1 0,0-1 1,-1 0-1,0 0 0,0 0 1,0-1-1,-1 1 0,0-1 1,0 1-1,0-1 0,0 0 1,0-9-1,-2 8 9,0 1 0,-1 0-1,1-1 1,-2 1 0,1 0 0,-1 0-1,1-1 1,-2 1 0,1 1 0,-1-1 0,0 0-1,0 1 1,0-1 0,-1 1 0,0 0-1,0 0 1,0 0 0,-1 1 0,1-1-1,-1 1 1,0 0 0,-10-5 0,-2-2-31,0 2 0,-1 0 0,0 1 0,0 1 0,-1 0 0,-23-4 0,29 8-9,0 1 0,0 1 0,0 0 0,0 0 0,0 2 0,0-1 0,-25 6 0,33-6 0,1 1 0,0 0 0,0 0 0,0 1 0,0-1 0,0 1 0,0 0 0,0 0 0,0 0 0,1 1 0,-1-1 0,1 1 0,-1 0 0,1 0 0,0 0 0,0 0 0,1 0 0,-1 1 0,1-1 0,-1 1 0,1 0 0,0 0 0,0 0 0,1 0 0,-1 0 0,1 0 0,-1 8 0,2-8 0,-1 1 0,2-1 0,-1 0 0,0 1 0,1-1 0,0 0 0,0 0 0,0 1 0,1-1 0,0 0 0,-1 0 0,1 0 0,1-1 0,-1 1 0,0 0 0,1-1 0,0 1 0,0-1 0,0 0 0,0 0 0,0 0 0,1-1 0,-1 1 0,1-1 0,0 1 0,-1-1 0,7 2 0,1 1 0,-1-1 0,1 0 0,-1-1 0,1 0 0,0-1 0,1 0 0,-1-1 0,0 0 0,21-1 0,-5-4 0,47-13 0,-56 12 0,1 0 0,-1 1 0,0 1 0,1 1 0,0 0 0,23 2 0,-33 2 8,-1 1 1,0 0-1,0 0 0,0 1 0,-1 0 0,1 0 0,-1 1 0,0-1 1,0 2-1,9 8 0,30 20-1463,-9-15-5371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7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73 246 24575,'0'-23'0,"-9"-22"0,-3-12 0,-9-6 0,3 17 0,6 35 0,18 42 0,8 49 0,21 52 0,18 46 0,9 34 0,8 14 0,-8-18-544,-5-30 544,-12-36 0,-14-42-7647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7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0 224 24575,'86'1'0,"195"-5"0,-223 0 0,0-2 0,107-27 0,-139 26 0,-1-1 0,33-17 0,-49 21 0,-1 0 0,1-1 0,-2-1 0,1 1 0,0-1 0,-1 0 0,0-1 0,-1 0 0,12-14 0,-17 20 0,-1 0 0,1 0 0,0 0 0,0 0 0,0-1 0,-1 1 0,1 0 0,-1-1 0,1 1 0,-1 0 0,1-1 0,-1 1 0,0 0 0,0-1 0,1 1 0,-1-1 0,0 1 0,-1 0 0,1-1 0,0 1 0,0-1 0,0 1 0,-1 0 0,1-1 0,-1 1 0,1 0 0,-1-1 0,1 1 0,-1 0 0,0 0 0,0-1 0,0 1 0,0 0 0,0 0 0,0 0 0,0 0 0,0 0 0,0 0 0,0 1 0,0-1 0,0 0 0,-3 0 0,-2-2 0,0 1 0,0 0 0,0 0 0,0 0 0,0 1 0,-1 0 0,1 0 0,-11 1 0,3 1 0,-1 0 0,1 1 0,0 1 0,0 0 0,1 1 0,-1 1 0,1 0 0,0 1 0,0 0 0,-18 13 0,22-14 0,1 0 0,0 1 0,1 1 0,-1-1 0,1 1 0,1 0 0,-1 1 0,1 0 0,1 0 0,-1 0 0,1 0 0,1 1 0,-1 0 0,2 0 0,-1 0 0,-2 14 0,5-19 0,0 1 0,1-1 0,0 1 0,0-1 0,0 1 0,0 0 0,1-1 0,-1 1 0,1-1 0,1 1 0,-1-1 0,0 0 0,1 1 0,0-1 0,0 0 0,0 0 0,1 0 0,0 0 0,-1-1 0,1 1 0,0-1 0,1 1 0,-1-1 0,0 0 0,1 0 0,6 3 0,-5-3 0,1 0 0,-1 0 0,1-1 0,-1 0 0,1 0 0,0-1 0,0 1 0,0-1 0,0 0 0,0-1 0,0 0 0,0 0 0,0 0 0,0 0 0,0-1 0,0 0 0,0 0 0,-1-1 0,12-4 0,-3-2 0,-1 0 0,0-1 0,0-1 0,-1 0 0,0 0 0,18-21 0,-17 16 0,1 1 0,1 1 0,24-18 0,-34 28 0,0 0 0,1 0 0,0 0 0,0 1 0,0-1 0,0 2 0,0-1 0,0 1 0,1-1 0,-1 2 0,0-1 0,1 1 0,-1 0 0,13 1 0,-4 3 0,-1 0 0,1 1 0,-1 1 0,-1 0 0,1 1 0,-1 0 0,0 1 0,13 10 0,16 9 0,26 11-1365,-4-6-5461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7:57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24575,'0'5'0,"-10"1"0,-11 9 0,-4 3-8191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47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24575,'0'-5'0,"0"-10"0,0 11 0,0 20 0,0 30 0,0 27 0,0 19 0,9 26 0,4 17 0,-2-6 0,8-11 0,0-16 0,-2-20 0,-6-16 0,6-18 0,-5-18 0,-4-23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3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24575,'0'-1'0,"0"1"0,0-1 0,0 0 0,0 1 0,0-1 0,0 0 0,0 1 0,0-1 0,0 0 0,0 1 0,0-1 0,0 1 0,1-1 0,-1 0 0,0 1 0,0-1 0,1 1 0,-1-1 0,1 0 0,-1 1 0,0-1 0,1 1 0,-1-1 0,2 0 0,-1 1 0,0 1 0,0-1 0,0 0 0,0 0 0,0 1 0,0-1 0,0 1 0,0-1 0,0 1 0,0-1 0,0 1 0,0 0 0,0-1 0,-1 1 0,1 0 0,0 0 0,0 0 0,-1 0 0,2 1 0,41 55 0,-2 2 0,-3 2 0,39 85 0,6 9 0,377 529 0,-441-659 0,2 1 0,-2 0 0,24 42 0,-42-66 0,-1-1 0,1 1 0,0-1 0,0 1 0,-1-1 0,1 1 0,-1 0 0,1-1 0,-1 1 0,0 0 0,0-1 0,0 1 0,0 0 0,0-1 0,0 1 0,0 2 0,-1-4 0,1 1 0,0-1 0,-1 1 0,1-1 0,-1 1 0,1-1 0,-1 0 0,1 1 0,-1-1 0,1 1 0,-1-1 0,0 0 0,1 0 0,-1 1 0,1-1 0,-1 0 0,0 0 0,1 0 0,-1 0 0,1 0 0,-1 1 0,0-1 0,1 0 0,-1 0 0,0-1 0,1 1 0,-2 0 0,-6-2 0,1 0 0,-1 0 0,0-1 0,1 0 0,-8-4 0,-235-137 0,153 84 0,3 0 0,79 54 0,27 20 0,83 64 0,176 111 0,128 30 0,-390-215 0,44 19 0,-50-22 0,1 0 0,-1 0 0,1-1 0,-1 1 0,1-1 0,-1 1 0,1-1 0,-1 0 0,1 0 0,-1-1 0,1 1 0,4-2 0,-6 1 0,-1 1 0,1-1 0,-1 0 0,0 0 0,1 0 0,-1 0 0,0 0 0,0 0 0,1 0 0,-1 0 0,0 0 0,0 0 0,0-1 0,0 1 0,-1 0 0,1-1 0,0 1 0,0-1 0,-1 1 0,1-1 0,-1 1 0,1-4 0,0-1 0,0 0 0,-1 0 0,0-1 0,0 1 0,-1-7 0,-9-45 0,-3 0 0,-35-101 0,11 43 0,24 74 0,4 14 0,1 1 0,1-1 0,1 0 0,2 0 0,-1-32 0,4 58 0,1 1 0,0-1 0,0 0 0,0 0 0,0 0 0,0 1 0,1-1 0,-1 0 0,0 0 0,1 1 0,0-1 0,-1 0 0,1 1 0,0-1 0,0 1 0,0-1 0,0 1 0,0-1 0,0 1 0,0-1 0,0 1 0,1 0 0,-1 0 0,0 0 0,1 0 0,-1 0 0,4-2 0,-3 3 0,0 0 0,0 0 0,1 0 0,-1 0 0,0 0 0,0 1 0,0-1 0,0 1 0,0-1 0,0 1 0,0 0 0,0 0 0,0 0 0,0 0 0,0 0 0,0 0 0,-1 1 0,1-1 0,0 0 0,-1 1 0,1 0 0,-1-1 0,2 3 0,5 8-195,0 1 0,0 0 0,-1 0 0,-1 0 0,0 1 0,6 24 0,7 27-6631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4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57 227 24575,'-15'-5'0,"14"4"0,1 1 0,-1-1 0,1 1 0,-1-1 0,1 1 0,-1 0 0,0-1 0,1 1 0,-1 0 0,0-1 0,1 1 0,-1 0 0,1 0 0,-1 0 0,0 0 0,0-1 0,1 1 0,-1 0 0,0 0 0,1 0 0,-1 0 0,0 1 0,1-1 0,-1 0 0,0 0 0,1 0 0,-1 0 0,0 1 0,1-1 0,-1 0 0,1 1 0,-1-1 0,0 0 0,1 1 0,-1-1 0,1 1 0,-1-1 0,1 1 0,-1-1 0,1 1 0,0-1 0,-1 1 0,1-1 0,0 1 0,-1 0 0,1-1 0,0 1 0,-1 0 0,-3 15 0,1 1 0,0-1 0,1 0 0,1 1 0,0-1 0,2 22 0,0-16 0,-1-7 0,5 117 0,-4-112 0,2 1 0,0-1 0,2 0 0,8 24 0,-1-22 0,-12-22 0,0 0 0,1 1 0,-1-1 0,0 0 0,1 0 0,-1 1 0,0-1 0,1 0 0,-1 0 0,0 0 0,1 1 0,-1-1 0,1 0 0,-1 0 0,0 0 0,1 0 0,-1 0 0,1 0 0,-1 0 0,0 0 0,1 0 0,-1 0 0,1 0 0,-1 0 0,0 0 0,1 0 0,-1 0 0,1-1 0,1 0 0,-1-1 0,1 0 0,-1 0 0,1 1 0,-1-1 0,0 0 0,0-1 0,0 1 0,0 0 0,0 0 0,0 0 0,-1-1 0,1 1 0,-1 0 0,1-3 0,7-54 0,-3-1 0,-3-94 0,-2 92 0,-1-13 0,5-118 0,3 155 0,-7 38 0,1-1 0,-1 1 0,0 0 0,0 0 0,0-1 0,0 1 0,0 0 0,1 0 0,-1-1 0,0 1 0,0 0 0,1 0 0,-1-1 0,0 1 0,0 0 0,1 0 0,-1 0 0,0 0 0,0 0 0,1-1 0,-1 1 0,0 0 0,1 0 0,-1 0 0,0 0 0,1 0 0,-1 0 0,0 0 0,1 0 0,-1 0 0,0 0 0,0 0 0,1 0 0,-1 0 0,0 0 0,1 0 0,-1 0 0,0 1 0,1-1 0,-1 0 0,0 0 0,0 0 0,1 0 0,-1 1 0,0-1 0,0 0 0,1 0 0,-1 0 0,0 1 0,0-1 0,0 0 0,0 1 0,1-1 0,-1 0 0,0 1 0,6 9 0,0 0 0,-1 1 0,0 0 0,-1 0 0,-1 0 0,4 15 0,-2-9 0,33 134 0,20 66 0,-47-185 0,1-1 0,2 0 0,1-1 0,31 47 0,-42-71 0,1 0 0,-1 0 0,1-1 0,0 0 0,1 0 0,11 9 0,-15-13 0,-1 0 0,1 0 0,-1 0 0,1 0 0,0-1 0,0 1 0,-1-1 0,1 1 0,0-1 0,0 1 0,0-1 0,0 0 0,-1 0 0,1 0 0,0 0 0,0 0 0,0-1 0,0 1 0,-1-1 0,1 1 0,0-1 0,0 1 0,-1-1 0,1 0 0,0 0 0,-1 0 0,1 0 0,-1 0 0,1 0 0,-1 0 0,2-2 0,5-7 0,0 0 0,-2-1 0,1 1 0,-1-2 0,0 1 0,-1 0 0,-1-1 0,0 0 0,0 0 0,1-15 0,3 0 0,9-40 0,23-71 0,-34 122 0,1-1 0,1 1 0,0 0 0,1 1 0,20-27 0,-26 38 0,0-1 0,1 1 0,0 1 0,0-1 0,0 0 0,0 1 0,1 0 0,-1 0 0,1 0 0,-1 0 0,1 1 0,7-3 0,-10 5 0,-1 0 0,1 0 0,0-1 0,0 1 0,0 0 0,0 0 0,-1 1 0,1-1 0,0 0 0,0 1 0,0-1 0,-1 1 0,1-1 0,0 1 0,2 1 0,-1 0 0,0 1 0,0-1 0,0 0 0,-1 1 0,1 0 0,-1 0 0,0-1 0,0 1 0,0 1 0,2 3 0,15 33 0,-3 1 0,-1 0 0,-2 1 0,10 59 0,-12-52 0,2 9-117,47 163 368,-53-200-418,1-1 1,2 1-1,0-2 1,1 1-1,0-1 1,2-1-1,0 0 1,18 17-1,9 1-6659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4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9 333 24575,'11'-9'0,"1"1"0,-1-1 0,2 2 0,-1 0 0,1 0 0,23-8 0,-16 7 0,36-21 0,-39 18 0,-1-1 0,-1 0 0,15-16 0,-24 23 0,0-1 0,-1-1 0,0 1 0,0-1 0,-1 0 0,0 0 0,0 0 0,0-1 0,-1 1 0,2-9 0,-4 14 0,-1-1 0,1 1 0,-1-1 0,0 0 0,0 1 0,0-1 0,0 1 0,-1-1 0,1 1 0,-1-1 0,1 1 0,-1-1 0,0 1 0,0-1 0,0 1 0,0 0 0,-1-1 0,1 1 0,0 0 0,-1 0 0,0 0 0,1 0 0,-1 0 0,0 1 0,0-1 0,0 0 0,0 1 0,0 0 0,-1-1 0,1 1 0,0 0 0,-1 0 0,-4-1 0,-3-2 0,-1 1 0,-1 0 0,1 1 0,0 0 0,0 0 0,-15 1 0,17 2 0,0 0 0,0 1 0,0-1 0,1 2 0,-1-1 0,0 1 0,1 1 0,0-1 0,0 2 0,0-1 0,0 1 0,0 0 0,1 0 0,0 1 0,0 0 0,1 1 0,-9 10 0,11-13 0,1 0 0,-1 0 0,1 1 0,0-1 0,1 1 0,-1-1 0,1 1 0,0 0 0,0 0 0,0 0 0,1 1 0,0-1 0,0 0 0,0 0 0,0 1 0,1-1 0,0 0 0,0 1 0,1-1 0,-1 0 0,1 1 0,1-1 0,-1 0 0,0 0 0,1 0 0,0 0 0,1 0 0,-1 0 0,1 0 0,5 6 0,0-1 8,2-2 0,-1 1 0,2-1 0,-1 0 0,1-1 0,0-1 0,0 1-1,1-2 1,-1 0 0,1 0 0,1-1 0,-1 0 0,20 3 0,20 1-738,97 5 0,-148-13 714,128 2-6810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4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210 659 24575,'-5'-28'0,"-15"-41"0,-14-42 0,-1-21 0,-3 4 0,4 18 0,8 42 0,13 55 0,9 63 0,23 56 0,9 41 0,9 30 0,-2 6 0,-7-3 0,-8-15 0,2-26 0,-4-31 0,-3-35-8191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5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81 194 24575,'-38'-14'0,"34"13"0,-1 0 0,1-1 0,-1 0 0,1 1 0,0-1 0,0-1 0,-8-4 0,11 2 0,10 1 0,12 0 0,0 1 0,0 0 0,35 2 0,-19 1 0,96-3 0,314-19 0,-432 20 0,62-9 0,-69 9 0,-1 0 0,0 0 0,1-1 0,-1 1 0,-1-2 0,1 1 0,8-6 0,-14 8 0,0 1 0,0-1 0,0 1 0,0-1 0,0 1 0,-1-1 0,1 0 0,0 1 0,-1-1 0,1 0 0,0 0 0,-1 1 0,1-1 0,-1 0 0,1 0 0,-1 0 0,0 0 0,1 0 0,-1 0 0,0 0 0,1 0 0,-1 0 0,0 0 0,0 0 0,0 0 0,0-1 0,-1 0 0,0 1 0,1 0 0,-1-1 0,0 1 0,0 0 0,0 0 0,0 0 0,0 0 0,0 0 0,0 0 0,0 0 0,-1 0 0,1 0 0,0 1 0,-3-2 0,-5-2 0,-1 0 0,0 1 0,-18-4 0,0 1 0,0 2 0,-43-2 0,63 6 0,0 0 0,0 0 0,0 1 0,0 0 0,0 0 0,1 1 0,-1 0 0,0 1 0,1-1 0,-1 1 0,1 1 0,0 0 0,-11 7 0,16-10 0,1 0 0,-1 0 0,0 1 0,1-1 0,-1 1 0,0-1 0,1 1 0,0 0 0,-1-1 0,1 1 0,0 0 0,0 0 0,0 0 0,0 0 0,1 0 0,-1 0 0,0 0 0,1 0 0,-1 0 0,1 1 0,0-1 0,0 0 0,0 0 0,0 0 0,0 0 0,0 1 0,1-1 0,-1 0 0,1 0 0,-1 0 0,1 0 0,0 0 0,0 0 0,0 0 0,0 0 0,0 0 0,0 0 0,2 1 0,3 3 0,-1 0 0,1-1 0,0 1 0,0-1 0,0-1 0,1 1 0,-1-1 0,1-1 0,10 5 0,-6-4 0,1 0 0,0 0 0,0-2 0,0 1 0,0-2 0,0 1 0,0-2 0,0 1 0,0-2 0,1 0 0,-1 0 0,0-1 0,0 0 0,0-1 0,-1-1 0,1 0 0,-1 0 0,0-1 0,14-9 0,14-8 0,-21 11 0,1 1 0,37-15 0,-50 23 0,0 0 0,0 1 0,0 0 0,0 0 0,0 0 0,0 0 0,0 1 0,0 0 0,0 1 0,0-1 0,0 1 0,0 0 0,0 1 0,10 3 0,0 3 0,-1 0 0,-1 1 0,17 13 0,-18-13 0,0 1 0,1-2 0,27 14 0,1-8-1365,-5-5-5461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5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41 24575,'-4'-14'0,"-11"-5"0,-4 11 0,3 25 0,12 37 0,22 47 0,16 29 0,12 21 0,-2 7 0,1-4 0,-7-9 0,-11-17 0,-9-24 0,-8-30-8191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6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9 324 24575,'0'0'0,"-1"0"0,1-1 0,-1 1 0,0-1 0,1 1 0,-1-1 0,1 1 0,-1-1 0,1 0 0,0 1 0,-1-1 0,1 1 0,0-1 0,-1 0 0,1 1 0,0-1 0,0 0 0,-1 0 0,1 1 0,0-1 0,0 0 0,0 0 0,0 1 0,0-1 0,0 0 0,0 1 0,0-1 0,0 0 0,1-1 0,0 1 0,0 0 0,1 0 0,-1-1 0,1 1 0,-1 0 0,1 1 0,-1-1 0,1 0 0,0 0 0,-1 1 0,1-1 0,0 1 0,2-1 0,29-6 0,0 2 0,0 1 0,38 1 0,3 0 0,-44 1 0,165-17 0,-166 14 0,1-1 0,-1-1 0,0-2 0,39-16 0,-62 22 0,0 0 0,0 0 0,0-1 0,-1 0 0,1 0 0,-1 0 0,0 0 0,0-1 0,0 0 0,-1 0 0,0 0 0,6-9 0,-9 11 0,0 0 0,0 1 0,0-1 0,0 0 0,0 0 0,-1 0 0,1 0 0,-1 0 0,0 0 0,0 0 0,0 0 0,0 0 0,-1 0 0,1 0 0,-1 0 0,1 1 0,-1-1 0,0 0 0,0 0 0,0 0 0,-1 1 0,1-1 0,-1 1 0,0-1 0,1 1 0,-1-1 0,0 1 0,0 0 0,-4-3 0,0 0 0,-1 0 0,0 0 0,0 0 0,0 1 0,-1 0 0,0 0 0,0 1 0,0 0 0,0 1 0,0-1 0,0 2 0,0-1 0,-1 1 0,1 0 0,-1 1 0,1 0 0,-1 0 0,-16 4 0,18-3 0,0 0 0,0 0 0,0 1 0,1 0 0,-1 0 0,0 1 0,1 0 0,0 0 0,0 1 0,0-1 0,0 1 0,0 1 0,1-1 0,-1 1 0,1 0 0,1 0 0,-1 0 0,1 1 0,0 0 0,0 0 0,0 0 0,1 0 0,-3 8 0,4-9 0,1-1 0,0 0 0,0 0 0,1 1 0,-1-1 0,1 0 0,0 1 0,0-1 0,0 0 0,1 0 0,0 1 0,0-1 0,0 0 0,0 0 0,0 0 0,1 0 0,0 0 0,0 0 0,0 0 0,0 0 0,1-1 0,-1 1 0,1-1 0,0 0 0,0 0 0,0 0 0,0 0 0,1 0 0,-1-1 0,1 1 0,7 3 0,-4-3 0,0 1 0,1-1 0,-1 0 0,1-1 0,0 0 0,-1 0 0,1-1 0,0 0 0,0 0 0,0-1 0,0 0 0,0 0 0,0-1 0,0 0 0,0 0 0,0-1 0,8-3 0,12-7 0,31-19 0,-37 19 0,0 0 0,0 2 0,30-10 0,-44 18 0,0 0 0,-1 0 0,1 1 0,0 0 0,0 1 0,0 0 0,0 0 0,0 1 0,0-1 0,0 2 0,-1-1 0,1 1 0,0 1 0,10 3 0,5 6-40,-1 1 0,25 18-1,-20-12-1203,4 1-5582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6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95 24575,'-5'-10'0,"-1"-1"0,0 1 0,0 0 0,-1 0 0,-1 1 0,-14-15 0,22 23 0,-1 0 0,0 0 0,0 0 0,0 1 0,0-1 0,0 0 0,0 1 0,0-1 0,0 0 0,0 1 0,0 0 0,0-1 0,0 1 0,0-1 0,0 1 0,0 0 0,0 0 0,-1 0 0,1 0 0,0 0 0,0 0 0,0 0 0,0 0 0,0 0 0,-1 0 0,1 1 0,0-1 0,0 0 0,0 1 0,0-1 0,0 1 0,0 0 0,0-1 0,0 1 0,0-1 0,0 1 0,0 0 0,1 0 0,-1 0 0,0 0 0,0-1 0,1 1 0,-1 0 0,0 0 0,1 0 0,-1 0 0,1 1 0,-1 0 0,-3 7 0,1 0 0,0 0 0,0 0 0,-2 16 0,-3 32 0,2 1 0,3-1 0,2 1 0,3-1 0,2 1 0,14 69 0,-14-110 0,0 0 0,1 1 0,1-1 0,1-1 0,0 1 0,16 25 0,-16-32 0,0-1 0,1 1 0,0-1 0,0-1 0,1 0 0,0 0 0,0 0 0,1-1 0,0-1 0,0 0 0,14 6 0,16 4 0,0-3 0,51 11 0,-58-17 0,-1 1 0,-1 2 0,0 1 0,57 29 0,-83-38 0,0 2 0,0-1 0,-1 0 0,1 1 0,-1 0 0,0 0 0,0 1 0,0-1 0,4 7 0,-7-9 0,0 0 0,0 0 0,0 0 0,-1 0 0,1-1 0,-1 1 0,1 0 0,-1 0 0,0 0 0,0 0 0,0 0 0,0 0 0,0 0 0,0 0 0,0 0 0,-1 0 0,1 0 0,-1 0 0,1 0 0,-1 0 0,0 0 0,0-1 0,0 1 0,0 0 0,0 0 0,0-1 0,0 1 0,-1-1 0,1 1 0,-3 1 0,-3 3 0,-1 1 0,0-1 0,-1 0 0,1-1 0,-1 0 0,0-1 0,-1 0 0,1 0 0,-13 3 0,3-2 0,1-1 0,-1 0 0,-37 1 0,55-5-2,-1 0 0,1 0-1,0 0 1,0 0-1,-1 0 1,1 0 0,0 0-1,-1 0 1,1-1 0,0 1-1,0 0 1,-1-1-1,1 1 1,0-1 0,0 0-1,-2 0 1,3 0 6,-1 1 0,1-1-1,0 1 1,0-1 0,0 1 0,-1-1 0,1 1-1,0-1 1,0 0 0,0 1 0,0-1 0,0 1-1,0-1 1,0 1 0,0-1 0,0 1 0,0-1-1,0 0 1,0 1 0,0-1 0,1 1-1,-1-1 1,0 1 0,0-1 0,1 0 0,2-4-280,1 0 0,-1 0 0,1 0 0,9-8 0,-13 12 232,37-33-6782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6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140 693 24575,'1'-145'0,"-9"-235"0,7 361 0,-1 1 0,-1-1 0,0 1 0,-1 0 0,-1 0 0,-10-24 0,14 41 0,1 1 0,0-1 0,0 0 0,-1 0 0,1 0 0,-1 0 0,1 1 0,-1-1 0,1 0 0,-1 1 0,1-1 0,-1 0 0,0 1 0,1-1 0,-1 0 0,0 1 0,1-1 0,-1 1 0,0-1 0,0 1 0,0 0 0,1-1 0,-1 1 0,0 0 0,0 0 0,0-1 0,0 1 0,0 0 0,0 0 0,1 0 0,-1 0 0,0 0 0,0 0 0,0 0 0,0 0 0,-1 1 0,0 1 0,0-1 0,0 1 0,0 0 0,0 0 0,0 0 0,1 0 0,-1 0 0,1 0 0,-1 0 0,1 1 0,0-1 0,-1 4 0,-6 13 0,1 1 0,2 0 0,0 1 0,-3 28 0,-2 89 0,8-93 0,1-30 0,-4 77 0,10 130 0,-3-197 0,1 0 0,1 0 0,1 0 0,1-1 0,2 0 0,0 0 0,1-1 0,2 0 0,0-1 0,19 28 0,-22-40 0,1 0 0,0 0 0,0-1 0,0 0 0,1-1 0,1 0 0,0 0 0,0-1 0,0-1 0,1 0 0,13 5 0,-7-4 0,0-2 0,0-1 0,1 0 0,-1-1 0,1-1 0,0-1 0,19-1 0,0-2 0,0-3 0,0-1 0,-1-2 0,0-1 0,-1-2 0,70-32 0,-88 35 0,0-1 0,0 0 0,-1-2 0,-1 0 0,0-1 0,0-1 0,-1 0 0,0-1 0,-2 0 0,1-1 0,-2-1 0,0 0 0,-1-1 0,10-21 0,-18 33 0,-1 0 0,0-1 0,0 0 0,0 1 0,-1-1 0,0 0 0,0 0 0,0 0 0,-1 1 0,0-1 0,0 0 0,-1 0 0,1 0 0,-1 0 0,0 0 0,-1 1 0,0-1 0,1 0 0,-2 1 0,1-1 0,-1 1 0,0 0 0,0 0 0,-6-8 0,4 8 0,-1-1 0,1 2 0,-1-1 0,0 1 0,0-1 0,0 2 0,-1-1 0,1 1 0,-1 0 0,0 0 0,0 1 0,0-1 0,0 2 0,0-1 0,0 1 0,-1 0 0,1 1 0,0-1 0,-11 2 0,10 0 0,0 0 0,1 0 0,-1 1 0,1 0 0,-1 1 0,1-1 0,0 1 0,0 1 0,0-1 0,0 1 0,0 1 0,-7 6 0,5-4 0,1 2 0,0-1 0,0 2 0,0-1 0,1 1 0,1 0 0,-8 16 0,5-7 0,1 1 0,1 1 0,0-1 0,2 1 0,0 0 0,2 1 0,0-1 0,1 33 0,2-41 0,1-1 0,0 1 0,1-1 0,0 1 0,1-1 0,0 0 0,1 0 0,0 0 0,1-1 0,1 1 0,0-1 0,0 0 0,11 13 0,-9-15 0,0 0 0,1-1 0,0 0 0,0 0 0,1-1 0,0-1 0,1 1 0,-1-1 0,1-1 0,1 0 0,-1-1 0,0 0 0,23 4 0,8-1-455,-1-2 0,63-1 0,-7-4-6371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8:06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46 24575,'0'-10'0,"-9"-2"0,-8 0 0,-10 3 0,-1 7 0,5 4-8191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47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414 0 24575,'-114'157'0,"-136"245"0,242-385 0,7-13 0,-1 0 0,0 0 0,0-1 0,0 1 0,0 0 0,-1-1 0,1 1 0,-1-1 0,0 0 0,0 0 0,-5 5 0,7-8 0,1 0 0,0 0 0,0 0 0,0 0 0,-1 0 0,1 0 0,0 0 0,0 0 0,-1 0 0,1 0 0,0 0 0,0 0 0,-1 0 0,1 0 0,0 0 0,0 0 0,-1 0 0,1-1 0,0 1 0,0 0 0,-1 0 0,1 0 0,0 0 0,0 0 0,0-1 0,-1 1 0,1 0 0,0 0 0,0 0 0,0 0 0,0-1 0,0 1 0,-1 0 0,1 0 0,0-1 0,0 1 0,0 0 0,0 0 0,0-1 0,0 1 0,0 0 0,0 0 0,0-1 0,0 1 0,0 0 0,0 0 0,0-1 0,0 1 0,0 0 0,0 0 0,0 0 0,0-1 0,0 1 0,0 0 0,1 0 0,-1-1 0,0 1 0,0 0 0,0-1 0,4-18 0,7-12 0,1 0 0,1 1 0,20-33 0,57-82 0,-90 145 0,5-9 0,1 1 0,-1 0 0,2 0 0,-1 0 0,1 1 0,0 0 0,1 1 0,-1-1 0,1 1 0,1 1 0,-1 0 0,1 0 0,0 0 0,0 1 0,0 1 0,1-1 0,-1 2 0,1-1 0,-1 1 0,1 1 0,0 0 0,0 0 0,0 1 0,0 0 0,0 0 0,13 3 0,-8 1 0,0 1 0,-1 0 0,1 1 0,-1 0 0,-1 1 0,1 0 0,21 17 0,-2-3 0,77 50 0,107 62 0,-216-133 0,6 5 0,1-2 0,0 1 0,-1-1 0,11 3 0,-17-6 0,-1 1 0,1-1 0,0 0 0,0 0 0,0 1 0,0-1 0,-1 0 0,1 0 0,0 0 0,0 0 0,0 0 0,0 0 0,-1 0 0,1-1 0,0 1 0,0 0 0,0 0 0,-1-1 0,1 1 0,0 0 0,0-1 0,-1 1 0,1-1 0,0 1 0,-1-1 0,1 1 0,0-1 0,-1 1 0,1-1 0,-1 0 0,1 1 0,-1-1 0,1 0 0,-1 1 0,1-1 0,-1 0 0,0 0 0,0 0 0,1 1 0,-1-1 0,0 0 0,0 0 0,0 0 0,0 1 0,0-1 0,0 0 0,0 0 0,0 0 0,0 0 0,0 0 0,0 1 0,-1-1 0,1-1 0,-9-40-1365,-6-6-5461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0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76 24575,'-8'17'0,"-15"27"0,21-42 0,1 0 0,0 0 0,-1-1 0,1 1 0,-1 0 0,1-1 0,-1 1 0,0-1 0,0 0 0,0 0 0,0 0 0,0 0 0,0 0 0,0 0 0,0 0 0,0-1 0,0 1 0,-4 0 0,5-1 0,0 0 0,0 0 0,1 0 0,-1 0 0,0 0 0,0 0 0,0 0 0,1 0 0,-1 0 0,0-1 0,0 1 0,0 0 0,1 0 0,-1-1 0,0 1 0,1-1 0,-1 1 0,0 0 0,1-1 0,-1 0 0,0 1 0,1-1 0,-1 1 0,1-1 0,-1 0 0,1 1 0,-1-1 0,1 0 0,0 1 0,-1-1 0,1 0 0,0 0 0,-1 1 0,1-1 0,0 0 0,0 0 0,0 0 0,0 0 0,0 1 0,0-1 0,0-1 0,0-1 0,0 0 0,1 0 0,-1 0 0,1 0 0,0 0 0,0 1 0,0-1 0,0 0 0,0 0 0,1 1 0,1-3 0,4-3 0,0 1 0,0 0 0,0 0 0,1 1 0,0 0 0,1 1 0,-1 0 0,1 0 0,0 0 0,15-4 0,0 0 0,0 2 0,0 1 0,27-3 0,-40 8 0,0 0 0,0 0 0,0 1 0,0 1 0,1-1 0,-1 2 0,-1 0 0,1 0 0,0 1 0,10 4 0,-18-5 0,1-1 0,-1 0 0,0 1 0,0 0 0,0 0 0,0 0 0,-1 0 0,1 0 0,-1 1 0,1-1 0,-1 1 0,0-1 0,1 1 0,-2 0 0,1 0 0,0 0 0,0 0 0,-1 0 0,0 1 0,0-1 0,0 0 0,0 1 0,0-1 0,-1 0 0,1 1 0,-1-1 0,0 1 0,0-1 0,0 1 0,0-1 0,-1 1 0,0-1 0,1 1 0,-3 5 0,-1 1 0,1 0 0,-1-1 0,-1 1 0,0-1 0,0 0 0,-1 0 0,0 0 0,-1-1 0,-12 13 0,-5 1 0,-48 34 0,46-38 0,-37 35 0,62-52 0,1-1 0,-1 0 0,1 0 0,0 0 0,-1 1 0,1-1 0,0 0 0,-1 0 0,1 1 0,0-1 0,-1 0 0,1 0 0,0 1 0,-1-1 0,1 0 0,0 1 0,0-1 0,-1 1 0,1-1 0,0 0 0,0 1 0,0-1 0,0 1 0,0-1 0,0 0 0,0 1 0,-1-1 0,1 1 0,0-1 0,0 1 0,0-1 0,1 0 0,-1 1 0,0-1 0,0 1 0,0-1 0,0 1 0,0-1 0,0 0 0,1 1 0,-1-1 0,0 0 0,0 1 0,1-1 0,-1 1 0,0-1 0,1 0 0,20 4 0,55-8 0,-49 1 0,40 1 0,-60 2 0,0 1 0,-1 0 0,1 0 0,-1 0 0,1 1 0,-1 0 0,0 0 0,0 0 0,0 1 0,0 0 0,7 4 0,-10-4 0,0-1 0,0 0 0,-1 1 0,1 0 0,0-1 0,-1 1 0,0 0 0,0 0 0,0 1 0,0-1 0,0 0 0,0 1 0,-1-1 0,0 1 0,0-1 0,2 8 0,-3-6 0,1 1 0,-1 0 0,-1 0 0,1-1 0,-1 1 0,0 0 0,0-1 0,-1 1 0,-4 10 0,-1 0 0,-2 0 0,0-1 0,0 0 0,-1 0 0,-24 25 0,10-15 0,-2 0 0,-53 39 0,64-54 0,-1 0 0,0-1 0,0-1 0,-1 0 0,0-1 0,0-1 0,-23 6 0,34-11 5,1-1 0,0 1 0,-1-1-1,1 0 1,0 0 0,0-1 0,-1 0 0,1 0-1,0 0 1,0 0 0,0-1 0,0 0 0,0 0-1,0 0 1,0 0 0,1-1 0,-1 0-1,1 0 1,0 0 0,0-1 0,0 1 0,0-1-1,0 0 1,-5-9 0,4 7-98,1-1 0,0 0 1,0-1-1,1 1 0,-1-1 0,2 1 0,-1-1 0,1 0 1,0 0-1,1 0 0,0 0 0,0 0 0,1 0 1,0 0-1,2-13 0,8-20-6733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1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18 24575,'-14'-5'0,"-14"-1"0,-16 0 0,-1 6 0,8 8 0,14 2 0,21-1 0,1-1 0,-8-2 0,1-3 0,17-1 0,16-1 0,3-1-8191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3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223 548 24575,'0'-24'0,"1"3"0,-2 0 0,-4-34 0,2 47 0,0 12 0,-3 22 0,4-18 0,-85 565 0,10-54 0,60-435 0,17-82 0,0 0 0,-1 1 0,1-1 0,-1 0 0,0 0 0,1 0 0,-1 0 0,0 0 0,0 0 0,0 0 0,-3 3 0,3-6 0,0 0 0,0 0 0,1 0 0,-1-1 0,0 1 0,1 0 0,-1-1 0,1 1 0,-1-1 0,1 1 0,0 0 0,-1-1 0,1 1 0,0-1 0,0 1 0,0-1 0,1-2 0,-5-79 0,9-115 0,0 85 0,1-97-228,44-644-374,-48 834 602,10-60 0,-11 72 0,1 0 0,1 0 0,-1 1 0,1-1 0,0 1 0,7-12 0,-9 18 0,-1 0 0,0 1 0,1-1 0,-1 1 0,0-1 0,1 1 0,-1-1 0,1 0 0,-1 1 0,1 0 0,-1-1 0,1 1 0,-1-1 0,1 1 0,-1 0 0,1-1 0,-1 1 0,1 0 0,0-1 0,-1 1 0,1 0 0,0 0 0,-1 0 0,1 0 0,0 0 0,-1 0 0,1-1 0,0 2 0,-1-1 0,1 0 0,0 0 0,-1 0 0,1 0 0,0 0 0,-1 0 0,1 1 0,-1-1 0,1 0 0,0 1 0,-1-1 0,1 0 0,-1 1 0,1-1 0,-1 1 0,1-1 0,-1 1 0,1-1 0,-1 1 0,1-1 0,-1 1 0,0-1 0,1 1 0,-1-1 0,0 1 0,0 0 0,1 0 0,19 46 0,-20-46 0,25 84 2,18 109 0,3 101-29,-29-176-43,-2-11-254,86 440-953,-80-478-4390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3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13 322 24575,'-9'0'0,"6"0"0,22-14 0,40-14 0,57-15 0,64-11 0,44 4 0,15-3-795,-13 7 795,-46 12-7396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3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750 93 24575,'1'-1'0,"0"0"0,0-1 0,1 1 0,-1 0 0,0 0 0,0-1 0,0 1 0,0-1 0,-1 1 0,1-1 0,0 1 0,0-1 0,-1 0 0,1 1 0,-1-1 0,0 0 0,1 1 0,-1-4 0,2-2 0,16-42 0,-14 43 0,-3 13 0,-5 26 0,-100 376-103,70-293-280,-237 748-2189,116-382 1130,63-173 1125,89-300 317,-40 142 0,-37 245 0,77-346-562,7-40-2250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4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68 24575,'-4'-4'0,"0"-1"0,1 1 0,-1-1 0,1 0 0,1 0 0,-5-11 0,0 3 0,7 12 0,0 1 0,0-1 0,0 1 0,-1-1 0,1 1 0,0-1 0,0 1 0,-1-1 0,1 1 0,0-1 0,-1 1 0,1-1 0,-1 1 0,1-1 0,-1 1 0,1 0 0,-1-1 0,1 1 0,-1 0 0,1-1 0,-1 1 0,1 0 0,-2 0 0,-4 9 0,2 30 0,4-38 0,-4 389 0,5-256 0,-1-105 0,-1 0 0,1-1 0,2 1 0,1 0 0,10 45 0,-11-67 0,0-1 0,0 1 0,1-1 0,0 0 0,0 0 0,0 0 0,1 0 0,0 0 0,0-1 0,0 1 0,1-1 0,0 0 0,0-1 0,0 1 0,1-1 0,-1 0 0,1 0 0,0-1 0,0 1 0,0-1 0,1-1 0,-1 1 0,1-1 0,11 2 0,4-1 15,1 0 0,-1-2 0,1-1 0,0-1 0,-1 0 0,1-2 0,22-5 0,-3-3-510,0-1 0,67-29 0,-27 2-6331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4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56 24575,'-10'0'0,"-11"0"0,1 0 0,24-9 0,24-4 0,26 2 0,23 1 0,12 4 0,-5 1 0,-16 3-8191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4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519 688 24575,'-23'-5'0,"-36"-1"0,-26-14 0,-13-17 0,1-17 0,17-7 0,22-9 0,40-10 0,46-10 0,46 1 0,33 15 0,18 21 0,6 19 0,-1 20 0,-9 31 0,-15 31 0,-25 7-8191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4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24575,'0'-9'0,"10"-4"0,16-8 0,4 0-8191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5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96 24575,'0'-9'0,"-4"-13"0,-3-7 0,11 2 0,13 19 0,4 29 0,7 35 0,0 30 0,-6 25 0,-6 21 0,-6 1 0,-5-7 0,-3-16 0,-2-36 0,0-44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48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255 202 24575,'0'0'0,"0"-1"0,0 1 0,0-1 0,0 1 0,0 0 0,0-1 0,0 1 0,0-1 0,0 1 0,-1 0 0,1-1 0,0 1 0,0-1 0,0 1 0,-1 0 0,1-1 0,0 1 0,0 0 0,-1-1 0,1 1 0,0 0 0,-1 0 0,1-1 0,0 1 0,-1 0 0,1 0 0,0 0 0,-1-1 0,1 1 0,-1 0 0,1 0 0,0 0 0,-1 0 0,1 0 0,-1 0 0,1 0 0,0 0 0,-1 0 0,1 0 0,-1 0 0,1 0 0,0 0 0,-1 0 0,1 0 0,-1 0 0,1 0 0,0 1 0,-1-1 0,1 0 0,-1 0 0,1 0 0,0 1 0,-1 0 0,-23 13 0,0 8 0,1 0 0,1 2 0,1 0 0,-30 46 0,19-26 0,-10 20 0,74-106 0,-3-1 0,34-64 0,11-19 0,-57 100 0,-1 2 0,27-34 0,-39 53 0,0 0 0,1 0 0,0 1 0,0 0 0,0 0 0,0 0 0,0 0 0,1 1 0,0 0 0,0 0 0,0 0 0,7-1 0,-9 3 0,0 1 0,1-1 0,-1 1 0,0 1 0,0-1 0,0 0 0,0 1 0,0 0 0,0 0 0,0 0 0,0 1 0,0-1 0,0 1 0,-1 0 0,1 0 0,-1 0 0,1 0 0,-1 1 0,0 0 0,0-1 0,0 1 0,3 5 0,7 7 0,0 0 0,-2 2 0,13 22 0,80 167 0,-31-55 0,-20-51-682,117 163-1,-104-180-6143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116 520 24575,'0'-28'0,"-14"-27"0,-5-19 0,-13 3 0,0 5 0,13 4 0,34 13 0,38 14 0,37 4 0,27 7 0,12 9 0,-12 5 0,-25 10 0,-29 15 0,-24 3-8191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5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 24575,'19'-4'0,"28"-2"0,36-14 0,25-4 0,14-6 0,-14 1-8191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6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1221 24575,'0'-1'0,"0"-13"0,0-1 0,-1 1 0,-1 0 0,0 0 0,-4-15 0,5 27 0,1 0 0,-1 0 0,0 0 0,0 0 0,0 0 0,0 1 0,0-1 0,0 0 0,0 1 0,-1-1 0,1 1 0,-1-1 0,1 1 0,-1 0 0,1-1 0,-1 1 0,0 0 0,-2-1 0,1 1 0,1 1 0,-1 0 0,1 0 0,-1 0 0,0 0 0,1 0 0,-1 0 0,1 1 0,-1-1 0,1 1 0,-1 0 0,1 0 0,-1-1 0,1 2 0,0-1 0,-1 0 0,1 0 0,-4 4 0,-6 4 0,0 1 0,0 1 0,1 0 0,1 1 0,0 0 0,0 0 0,1 1 0,1 0 0,-10 20 0,-53 136 0,69-164 0,-3 8 0,-9 23 0,2 1 0,-15 73 0,25-100 0,1-1 0,0 1 0,1-1 0,-1 1 0,2 0 0,0-1 0,0 1 0,0 0 0,1-1 0,1 0 0,0 1 0,0-1 0,0 0 0,1-1 0,1 1 0,0 0 0,7 10 0,-5-12 0,0 0 0,1 0 0,-1 0 0,1-1 0,1 0 0,-1 0 0,1-1 0,0 0 0,10 3 0,6 1 0,0 0 0,38 6 0,13-2 0,124 6 0,80-18 0,-32-14 0,-203 8 0,0-3 0,0-1 0,59-20 0,-85 22 0,-1 0 0,22-13 0,-34 17 0,-1-1 0,1 0 0,-1 0 0,0 0 0,0 0 0,-1-1 0,1 1 0,-1-1 0,7-10 0,-10 13 0,0 0 0,0 0 0,0 0 0,0 0 0,-1 0 0,1 0 0,-1-1 0,1 1 0,-1 0 0,0 0 0,0-1 0,1 1 0,-2 0 0,1 0 0,0-1 0,0 1 0,-1 0 0,1 0 0,-1 0 0,0 0 0,0 0 0,0 0 0,0 0 0,0 0 0,0 0 0,0 0 0,-1 0 0,1 0 0,0 1 0,-1-1 0,0 0 0,1 1 0,-5-3 0,-2-2 0,-1 1 0,0-1 0,0 2 0,-1-1 0,1 1 0,-13-3 0,4 1 0,0 2 0,-1 0 0,0 1 0,1 1 0,-1 0 0,-28 2 0,35 1 0,0 1 0,-1 0 0,1 0 0,0 1 0,0 1 0,1 0 0,-1 0 0,1 1 0,0 1 0,-20 13 0,26-16 0,1 0 0,0 1 0,0 0 0,0-1 0,0 1 0,1 1 0,0-1 0,-1 0 0,2 1 0,-1 0 0,0 0 0,-3 9 0,5-10 0,1 0 0,-1-1 0,0 1 0,1 0 0,0 0 0,0-1 0,0 1 0,1 0 0,-1 0 0,1 0 0,0-1 0,0 1 0,0-1 0,0 1 0,0 0 0,1-1 0,0 0 0,0 1 0,3 3 0,3 3 0,-1-2 0,2 1 0,-1-1 0,1 0 0,1-1 0,-1 0 0,1-1 0,0 0 0,1 0 0,10 3 0,-5-2 0,1-1 0,-1 0 0,1-2 0,0 0 0,0-1 0,21 1 0,-31-3 0,0-1 0,0-1 0,-1 1 0,1-1 0,0 0 0,10-4 0,-15 5 0,-1 0 0,0-1 0,0 1 0,0-1 0,1 1 0,-1-1 0,0 1 0,0-1 0,0 0 0,0 0 0,0 1 0,0-1 0,0 0 0,0 0 0,0 0 0,-1 0 0,1 0 0,0 0 0,-1 0 0,1-1 0,0 1 0,-1 0 0,1 0 0,-1 0 0,0-1 0,1 1 0,-1 0 0,0 0 0,0-1 0,0 1 0,0 0 0,0 0 0,0-1 0,0 1 0,0 0 0,-1-1 0,1 1 0,0 0 0,-2-2 0,0-2 0,0 1 0,-1 0 0,0-1 0,1 1 0,-2 0 0,1 1 0,0-1 0,-1 1 0,1-1 0,-1 1 0,0 0 0,0 1 0,-1-1 0,-8-4 0,-7-1 0,0 0 0,-23-6 0,17 6 0,11 2 0,14 3 0,29-1 0,142 1 0,110-7 0,-192 2 0,3 2 0,0-5 0,122-31 0,-212 42 0,1 0 0,-1 0 0,1-1 0,-1 1 0,0-1 0,1 1 0,-1-1 0,0 1 0,1-1 0,-1 0 0,0 0 0,0 0 0,0 0 0,0 0 0,1-1 0,-2 2 0,0-1 0,0 1 0,0-1 0,-1 1 0,1 0 0,0-1 0,0 1 0,-1-1 0,1 1 0,0 0 0,-1-1 0,1 1 0,0 0 0,-1 0 0,1-1 0,-1 1 0,1 0 0,-1 0 0,1-1 0,0 1 0,-1 0 0,1 0 0,-1 0 0,1 0 0,-1 0 0,1 0 0,-1 0 0,-47-7 0,27 7 0,1 0 0,-1 1 0,0 1 0,1 0 0,0 2 0,0 1 0,-34 12 0,44-14 0,0 1 0,0 1 0,0 0 0,1 0 0,0 1 0,0 0 0,0 1 0,1 0 0,0 0 0,0 1 0,1 0 0,0 0 0,0 1 0,1-1 0,0 2 0,-7 13 0,12-20 0,0-1 0,0 1 0,0-1 0,0 1 0,0-1 0,1 1 0,-1 0 0,1-1 0,0 1 0,0 0 0,0 0 0,0-1 0,0 1 0,0 0 0,1-1 0,-1 1 0,1 0 0,0-1 0,0 1 0,0-1 0,0 1 0,0-1 0,0 1 0,1-1 0,-1 0 0,1 0 0,0 0 0,-1 0 0,1 0 0,0 0 0,0 0 0,1 0 0,2 1 0,1 1 0,1-1 0,0 0 0,0 0 0,1-1 0,-1 0 0,1 0 0,-1 0 0,1-1 0,-1-1 0,1 1 0,9-1 0,4-2 0,0 0 0,-1-1 0,1-2 0,-1 0 0,0-1 0,-1 0 0,1-2 0,-1 0 0,0-2 0,-1 0 0,32-24 0,-27 16 0,-2 0 0,0-2 0,-1 0 0,-1-2 0,-1 0 0,0-1 0,-2 0 0,18-36 0,-7 1 0,-2-2 0,-2 0 0,-4-2 0,-2 0 0,13-88 0,-18 55 0,-5 0 0,-8-190 0,-4 214 0,-17-81 0,15 122 0,-1 0 0,-1 0 0,-1 1 0,-2 1 0,-16-30 0,24 51 0,0-1 0,-1 1 0,0 0 0,0 0 0,-1 1 0,0 0 0,0 0 0,-12-9 0,17 14 0,-1 0 0,0 0 0,0 0 0,0 0 0,0 0 0,0 0 0,0 1 0,0-1 0,0 1 0,0 0 0,0-1 0,0 1 0,0 0 0,-1 0 0,1 0 0,0 1 0,0-1 0,0 0 0,0 1 0,0-1 0,0 1 0,0 0 0,0 0 0,0 0 0,0 0 0,0 0 0,1 0 0,-1 0 0,0 0 0,1 1 0,-1-1 0,1 1 0,-1-1 0,1 1 0,-1 0 0,1 0 0,0-1 0,-1 3 0,-2 3 0,0 0 0,0 0 0,1 1 0,0-1 0,0 1 0,1 0 0,0 0 0,-2 14 0,1 6 0,2 40 0,5 16 0,4 1 0,3-2 0,28 101 0,98 239 0,-118-372 0,2-2 0,3 0 0,57 88 0,-70-121 0,1-1 0,0 0 0,1-1 0,1 0 0,0-2 0,1 1 0,0-2 0,1 0 0,0 0 0,1-2 0,0 0 0,0-1 0,1-1 0,31 9 0,-25-12 0,-1-1 0,1-1 0,-1 0 0,1-2 0,0-1 0,0-1 0,-1-1 0,1-1 0,-1-1 0,0-1 0,-1-1 0,1-1 0,-1-1 0,-1-1 0,0-1 0,0-1 0,33-25 0,-45 30 0,0-1 0,0 0 0,-1 0 0,-1-1 0,1 1 0,-1-2 0,-1 1 0,0-1 0,0 0 0,-1 0 0,6-15 0,-10 21 0,1-1 0,-1 1 0,0-1 0,0 1 0,-1-1 0,1 0 0,-1 1 0,0-1 0,0 0 0,0 0 0,-1 1 0,0-1 0,0 1 0,0-1 0,0 1 0,-1-1 0,0 1 0,0-1 0,0 1 0,0 0 0,-1 0 0,1 0 0,-1 1 0,0-1 0,0 0 0,-1 1 0,1 0 0,-1 0 0,0 0 0,-4-2 0,-3-2 0,0 1 0,-1 0 0,0 0 0,0 2 0,0-1 0,-1 2 0,1 0 0,-1 0 0,0 1 0,0 1 0,0 0 0,0 0 0,0 2 0,0-1 0,-14 4 0,12-2 0,1 2 0,-1-1 0,1 2 0,0 0 0,0 0 0,0 1 0,1 1 0,0 1 0,1 0 0,-1 0 0,1 1 0,1 0 0,-11 12 0,14-12 0,0 0 0,0 1 0,1 0 0,0 0 0,-9 19 0,15-26 0,0 0 0,-1 0 0,1 0 0,0 0 0,1 0 0,-1 0 0,0 0 0,1 0 0,0 1 0,0-1 0,0 0 0,0 0 0,0 0 0,1 0 0,-1 1 0,1-1 0,0 0 0,0 0 0,0 0 0,0 0 0,0 0 0,1-1 0,-1 1 0,1 0 0,0-1 0,4 6 0,2-2 0,0 0 0,1 0 0,0 0 0,-1-1 0,2-1 0,-1 1 0,1-1 0,-1-1 0,1 0 0,0 0 0,0-1 0,1 0 0,15 0 0,2 0 0,0-2 0,1-1 0,50-8 0,-57 5 0,1-1 0,-1-1 0,0 0 0,-1-2 0,0-1 0,0 0 0,0-2 0,-2 0 0,1-1 0,-1-1 0,-1-1 0,-1-1 0,0 0 0,0-1 0,-2-1 0,0-1 0,-1 0 0,-1 0 0,20-38 0,-15 16 0,-2-1 0,-2 0 0,-1-1 0,-3 0 0,10-79 0,-11 11 0,-4-121 0,-24-81 0,14 268 0,-3 0 0,-1 1 0,-2 0 0,-33-79 0,39 111 0,0 0 0,-1 1 0,-1 0 0,-9-13 0,-4 8 0,19 15 0,1-1 0,-1 1 0,0 0 0,1 0 0,-1 0 0,0 0 0,1 0 0,-1 0 0,0 0 0,1 0 0,-1 0 0,0 0 0,0 0 0,1 0 0,-1 0 0,0 1 0,1-1 0,-1 0 0,1 1 0,-1-1 0,0 1 0,-1 1 0,0 0 0,0 1 0,0-1 0,1 1 0,-1-1 0,1 1 0,-1 0 0,1-1 0,0 1 0,0 0 0,1 0 0,-1 0 0,0 5 0,-2 15 0,0 0 0,2 0 0,2 35 0,14 82 0,-11-112 0,102 721-2234,57-3 574,-124-616 1549,67 152 0,-84-232-8,3-1 1,2-1-1,1-1 1,3-2-1,64 73 1,-24-53-3246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8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80 24575,'-1'-6'0,"1"0"0,-2-1 0,1 1 0,-1 0 0,0 1 0,0-1 0,0 0 0,-6-9 0,6 12 0,2 2 0,0 0 0,-1 0 0,1 0 0,-1 0 0,1 1 0,-1-1 0,1 0 0,-1 0 0,1 1 0,-1-1 0,0 0 0,1 1 0,-1-1 0,0 1 0,0-1 0,1 1 0,-2-1 0,1 1 0,1 0 0,-1 0 0,1 0 0,0 0 0,-1 0 0,1 0 0,0 0 0,-1 1 0,1-1 0,-1 0 0,1 0 0,0 0 0,-1 1 0,1-1 0,0 0 0,0 0 0,-1 1 0,1-1 0,0 0 0,0 1 0,-1-1 0,1 0 0,0 1 0,0-1 0,0 1 0,0-1 0,-1 1 0,-7 37 0,1 52 0,8 155 0,-1-236 0,1 0 0,0 0 0,5 17 0,-6-26 0,0 1 0,0-1 0,0 0 0,1 1 0,-1-1 0,0 1 0,0-1 0,0 0 0,0 1 0,0-1 0,0 0 0,0 1 0,1-1 0,-1 0 0,0 1 0,0-1 0,0 0 0,1 1 0,-1-1 0,0 0 0,1 1 0,-1-1 0,0 0 0,1 0 0,-1 0 0,0 1 0,1-1 0,-1 0 0,0 0 0,1 0 0,-1 0 0,0 0 0,1 1 0,-1-1 0,1 0 0,-1 0 0,0 0 0,1 0 0,-1 0 0,1 0 0,-1 0 0,0 0 0,1-1 0,-1 1 0,0 0 0,1 0 0,-1 0 0,1 0 0,-1 0 0,0-1 0,1 1 0,-1 0 0,6-7 0,0 1 0,-1-1 0,0-1 0,0 1 0,0 0 0,-1-1 0,5-14 0,1 2 0,14-34 0,37-67 0,-54 110 0,0 0 0,0 1 0,1 0 0,0 1 0,1 0 0,0 0 0,0 0 0,15-9 0,-20 16 0,0 0 0,0-1 0,0 1 0,0 0 0,1 1 0,-1-1 0,0 1 0,1 0 0,0 0 0,-1 0 0,1 1 0,-1 0 0,1 0 0,0 0 0,-1 0 0,1 1 0,0-1 0,-1 1 0,1 1 0,-1-1 0,1 0 0,-1 1 0,0 0 0,0 0 0,1 0 0,-2 1 0,1 0 0,0-1 0,0 1 0,-1 0 0,1 1 0,-1-1 0,0 1 0,5 7 0,7 11 0,-2 0 0,0 1 0,10 25 0,-14-27 0,1-1 0,0 0 0,2-1 0,20 26 0,-30-42 9,1 0-1,-1 0 1,1-1-1,0 1 0,0-1 1,0 0-1,0 0 1,0 0-1,0 0 1,0 0-1,1 0 0,-1-1 1,7 2-1,-8-3-65,0 0 0,0 0 0,1 0 0,-1 0 0,0-1 0,0 1 0,0 0 0,0-1 0,0 0 0,0 1 0,-1-1 0,1 0 0,0 0 0,0 0 0,0 0-1,-1-1 1,1 1 0,0 0 0,-1-1 0,0 1 0,1-1 0,-1 1 0,0-1 0,1 0 0,0-1 0,15-29-6769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8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1 456 24575,'7'0'0,"1"-1"0,0-1 0,-1 1 0,0-1 0,1-1 0,-1 1 0,0-1 0,0-1 0,0 1 0,0-1 0,-1 0 0,0-1 0,0 1 0,7-7 0,7-8 0,-1-1 0,25-32 0,-30 35 0,-1 0 0,-1-1 0,-1 0 0,0-1 0,13-32 0,-22 46 0,-1 0 0,1 0 0,-1 0 0,0 0 0,0 0 0,-1 0 0,1 0 0,-1-1 0,0 1 0,0 0 0,-1 0 0,0-1 0,0 1 0,0 0 0,0 0 0,-1 0 0,0 0 0,0 0 0,0 1 0,-1-1 0,0 1 0,1-1 0,-2 1 0,1 0 0,0 0 0,-1 0 0,0 1 0,-6-6 0,6 5 0,-1 1 0,0 0 0,1 0 0,-1 0 0,0 0 0,0 1 0,-1-1 0,1 2 0,-1-1 0,1 0 0,-1 1 0,1 0 0,-1 0 0,1 1 0,-1 0 0,0 0 0,0 0 0,1 0 0,-1 1 0,1 0 0,-1 0 0,1 1 0,-1 0 0,1 0 0,-9 4 0,8-3 0,1 1 0,-1 0 0,1 0 0,0 0 0,0 1 0,1-1 0,-1 1 0,1 1 0,0-1 0,0 0 0,1 1 0,-1 0 0,1 0 0,1 0 0,-1 0 0,1 0 0,0 1 0,0-1 0,1 1 0,0-1 0,0 13 0,0-11 0,2-1 0,-1 0 0,1 1 0,0-1 0,1 0 0,0 0 0,0 0 0,0 0 0,1 0 0,0 0 0,0-1 0,1 1 0,0-1 0,0 0 0,0 0 0,1 0 0,0-1 0,0 1 0,0-1 0,1-1 0,0 1 0,7 4 0,5 2 0,1 0 0,1-2 0,0 0 0,0-1 0,0-1 0,36 7 0,21 1 49,144 8 0,77-19-1512,-81-8-5363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09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48 24575,'0'-2'0,"-1"0"0,1 1 0,-1-1 0,1 1 0,-1-1 0,0 1 0,1 0 0,-1-1 0,0 1 0,0 0 0,0-1 0,0 1 0,0 0 0,-1 0 0,1 0 0,0 0 0,0 0 0,-1 0 0,1 0 0,-1 0 0,1 1 0,-1-1 0,1 0 0,-3 0 0,-42-12 0,43 12 0,-5 0 0,0 0 0,-1 0 0,1 1 0,0-1 0,0 2 0,0-1 0,0 1 0,0 1 0,0-1 0,0 1 0,0 1 0,0-1 0,1 1 0,-1 1 0,1-1 0,0 1 0,0 1 0,0-1 0,1 1 0,-1 0 0,1 1 0,0-1 0,-6 10 0,1-2 0,1 0 0,1 1 0,0 1 0,0 0 0,2 0 0,0 1 0,1-1 0,0 1 0,1 1 0,-3 21 0,7-32 0,0-1 0,0 1 0,1 0 0,-1-1 0,2 1 0,-1 0 0,0-1 0,1 1 0,0 0 0,0-1 0,1 1 0,0-1 0,0 0 0,0 0 0,6 10 0,-3-8 0,0-1 0,1 0 0,0 0 0,0-1 0,0 0 0,1 0 0,0 0 0,0-1 0,0 0 0,0 0 0,10 3 0,19 7 2,0-2-1,1-1 1,1-2-1,74 8 1,-25-11-62,97-5 0,-64-8-52,-1-5 0,-1-5-1,-1-5 1,211-69 0,-298 81 112,-1-2 0,40-22 0,-61 29 0,0 0 0,0 0 0,0-1 0,-1 0 0,0 0 0,0-1 0,0 0 0,-1 0 0,0-1 0,-1 0 0,9-15 0,-13 20-1,0 0 0,0 0 0,0-1 0,0 1 0,-1 0 1,1-1-1,-1 1 0,0 0 0,0 0 0,0-1 0,0 1 0,-1 0 0,1-1 1,-1 1-1,0 0 0,0 0 0,0 0 0,-1 0 0,1 0 0,-1 0 0,1 0 1,-1 0-1,0 0 0,0 1 0,0-1 0,-1 1 0,1 0 0,0-1 0,-1 1 0,0 0 1,-2-1-1,-7-5 21,1 0 0,-1 1 0,0 1 0,-1 0 0,0 1 0,-14-5 0,5 4 41,-1 0 0,0 1-1,1 1 1,-1 2 0,0 0 0,0 1-1,-1 2 1,1 0 0,-25 5-1,36-3-62,0-1 0,1 2 0,-1-1-1,1 2 1,0 0 0,0 0-1,1 1 1,0 0 0,0 0-1,0 1 1,1 1 0,0 0-1,0 0 1,1 1 0,0 0 0,0 0-1,1 1 1,0 0 0,-6 13-1,10-16 3,-1-1 0,2 1 0,-1 0 0,1 0 0,0 1 0,1-1 0,-1 0 0,2 0 0,-1 1 0,1-1 0,0 1 0,2 13 0,-1-15 0,0-1 0,1 0 0,0 0 0,0 1 0,0-1 0,0-1 0,1 1 0,0 0 0,0-1 0,0 1 0,0-1 0,1 0 0,0 0 0,0 0 0,0 0 0,0-1 0,0 0 0,7 4 0,2 0 0,1-1 0,0 0 0,0-1 0,0-1 0,0 0 0,1-1 0,-1 0 0,1-1 0,0-1 0,0 0 0,0-1 0,0-1 0,25-4 0,-31 3 0,1 1 0,-1-2 0,0 1 0,0-1 0,0-1 0,0 0 0,0 0 0,-1-1 0,0 0 0,0 0 0,0-1 0,-1 0 0,0 0 0,0-1 0,0 1 0,-1-2 0,0 1 0,0-1 0,-1 0 0,0 0 0,0 0 0,4-13 0,3-30 0,-11 42 0,0 0 0,1 0 0,0 0 0,1 1 0,0-1 0,4-8 0,-6 16 0,0 0 0,-1 1 0,1-1 0,0 0 0,0 0 0,-1 0 0,1 0 0,0 1 0,0-1 0,0 0 0,0 1 0,0-1 0,0 1 0,0-1 0,0 1 0,1-1 0,-1 1 0,0 0 0,0 0 0,0 0 0,0-1 0,0 1 0,1 0 0,-1 0 0,0 0 0,0 1 0,0-1 0,0 0 0,1 0 0,0 1 0,37 17 0,-34-16 0,54 33 0,-35-19 0,0-2 0,1-1 0,1-1 0,34 11 0,-43-18 0,1 0 0,0-2 0,0 0 0,0-1 0,1-1 0,-1 0 0,35-5 0,-44 3 0,0-1 0,-1 0 0,1-1 0,-1 0 0,1 0 0,-1-1 0,0 0 0,-1 0 0,1-1 0,-1 0 0,0-1 0,0 1 0,0-1 0,-1-1 0,0 1 0,0-1 0,-1 0 0,6-10 0,-4 5 0,0-1 0,-1 0 0,-1-1 0,5-19 0,2-5 0,-12 107 0,0-61 0,0 93 0,0-92 0,1 0 0,0 0 0,1-1 0,0 1 0,0-1 0,1 1 0,0-1 0,8 15 0,-10-21 0,0-1 0,0 0 0,0 1 0,0-1 0,1 0 0,-1 1 0,0-1 0,1 0 0,-1 0 0,0 0 0,1 0 0,-1-1 0,1 1 0,0 0 0,-1-1 0,1 1 0,-1-1 0,1 1 0,0-1 0,-1 0 0,1 1 0,0-1 0,0 0 0,-1 0 0,1-1 0,0 1 0,-1 0 0,1 0 0,0-1 0,-1 1 0,1-1 0,0 1 0,-1-1 0,3-1 0,5-3 0,0-1 0,0 1 0,-1-1 0,12-11 0,-17 14 0,107-111 0,-86 85 0,1 2 0,1 1 0,2 1 0,38-28 0,-63 51 0,-1 1 0,1-1 0,0 0 0,0 1 0,-1 0 0,1-1 0,0 1 0,0 0 0,0 0 0,0 1 0,0-1 0,1 1 0,-1-1 0,0 1 0,0 0 0,0 0 0,0 1 0,0-1 0,0 1 0,0-1 0,0 1 0,0 0 0,0 0 0,0 0 0,0 1 0,0-1 0,0 1 0,-1-1 0,1 1 0,-1 0 0,1 0 0,-1 0 0,0 0 0,1 1 0,1 3 0,6 8 0,-1 0 0,0 1 0,-1 0 0,-1 1 0,7 20 0,-5-13 0,15 36-455,2-2 0,43 69 0,-27-66-6371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0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1615 24575,'-1'0'0,"1"-1"0,-1 1 0,0 0 0,0 0 0,1 0 0,-1 0 0,0 0 0,1 0 0,-1 0 0,0 1 0,0-1 0,1 0 0,-1 0 0,0 0 0,1 1 0,-1-1 0,0 0 0,1 1 0,-1-1 0,1 1 0,-1-1 0,1 1 0,-1-1 0,1 1 0,-1-1 0,1 1 0,-1-1 0,1 1 0,-1-1 0,1 1 0,0 0 0,-1-1 0,1 1 0,0 0 0,0-1 0,-1 2 0,2-1 0,-1 1 0,1-1 0,-1 0 0,1 0 0,-1 0 0,1 0 0,-1 0 0,1 0 0,0 0 0,0 0 0,0 0 0,-1-1 0,1 1 0,0 0 0,0 0 0,0-1 0,0 1 0,0-1 0,0 1 0,1-1 0,-1 1 0,0-1 0,0 1 0,0-1 0,2 0 0,20 6 0,0-2 0,0-1 0,1-1 0,-1 0 0,1-2 0,33-4 0,145-30 0,-128 17 0,0-4 0,-2-2 0,71-35 0,-108 42 0,-1-1 0,-1-3 0,0 0 0,-2-2 0,0-1 0,-2-2 0,50-54 0,-70 69 0,-1 0 0,0 0 0,-1-1 0,-1-1 0,10-18 0,-15 26 0,0 1 0,0-1 0,0 0 0,0 1 0,0-1 0,0 0 0,-1 1 0,0-1 0,0 0 0,0 1 0,0-1 0,-1 0 0,1 0 0,-1 1 0,0-1 0,0 1 0,0-1 0,-1 1 0,1-1 0,-1 1 0,0 0 0,0 0 0,-4-5 0,-1 1 0,0 0 0,0 1 0,-1 0 0,0 1 0,-1 0 0,1 0 0,-1 1 0,0 0 0,0 0 0,0 1 0,-1 0 0,1 1 0,-15-2 0,6 1 0,0 1 0,0 1 0,0 0 0,0 2 0,-1 0 0,-24 5 0,33-3 0,-1 0 0,1 1 0,-1 0 0,1 0 0,0 1 0,1 0 0,-1 1 0,1 0 0,0 1 0,1 0 0,-1 0 0,1 1 0,1 0 0,0 0 0,0 1 0,0-1 0,1 2 0,0-1 0,1 1 0,0 0 0,1 0 0,0 0 0,-4 16 0,4-12 0,1 1 0,1-1 0,0 1 0,1 0 0,0 0 0,1 0 0,1-1 0,0 1 0,1 0 0,1 0 0,0-1 0,1 0 0,1 1 0,0-1 0,1-1 0,14 26 0,-6-21 0,0 0 0,1-1 0,1 0 0,1-2 0,0 0 0,1-1 0,0 0 0,1-2 0,1 0 0,0-1 0,0-1 0,41 13 0,-8-6 0,1-2 0,0-3 0,1-2 0,66 3 0,-55-9-76,0-3 0,0-4 0,0-2 0,72-15 0,-89 10 22,-1-2 0,0-2-1,-1-3 1,0-1 0,-2-2-1,47-29 1,-67 33 54,-1 0 0,0-2 0,40-40 0,-52 45 0,-1 0 0,0 0 0,-1-1 0,-1 0 0,0-1 0,-1 0 0,12-32 0,-18 40 0,0 1 0,0-1 0,0 0 0,-1 0 0,0 0 0,-1 1 0,0-1 0,0 0 0,0 0 0,-3-13 0,2 16 0,0-1 0,-1 1 0,0 0 0,0 0 0,0 0 0,0 0 0,0 0 0,-1 0 0,0 1 0,0-1 0,0 1 0,0 0 0,0 0 0,-1 0 0,1 0 0,-1 0 0,-6-3 0,-2 1 35,1 0-1,-1 0 1,0 1-1,0 1 1,-1 0-1,1 1 1,-1 0 0,1 0-1,-1 2 1,-14 0-1,11 1 14,1 0-1,-1 1 1,0 1-1,0 1 1,1 0-1,0 1 1,-24 11-1,33-13-47,1-1 0,0 1 0,0 1 0,0-1 0,0 1 0,1 0 0,-1 0 0,1 0 0,0 0 0,0 1 0,0 0 0,1 0 0,0 0 0,-5 10 0,6-11 0,1 1 0,0 0 0,0 0 0,0 0 0,0 0 0,1-1 0,0 1 0,0 0 0,1 0 0,-1 0 0,1 0 0,0 0 0,0 0 0,1-1 0,-1 1 0,1 0 0,0-1 0,4 7 0,3 4 0,1-1 0,0 0 0,1 0 0,1-1 0,0-1 0,0 0 0,1-1 0,24 16 0,14 5 0,62 29 0,12-3 0,-74-36 0,-1 2 0,94 61 0,-139-81 0,0-1 0,-1 2 0,1-1 0,-1 1 0,0-1 0,7 10 0,-10-12 0,0 0 0,0 0 0,0 0 0,0 0 0,0 1 0,-1-1 0,1 0 0,0 1 0,-1-1 0,0 0 0,0 1 0,1-1 0,-2 0 0,1 4 0,0-4 0,-1 0 0,0 0 0,1 1 0,-1-1 0,0 0 0,0 0 0,-1 0 0,1 0 0,0 0 0,-1 0 0,1 0 0,-1-1 0,1 1 0,-3 1 0,-1 1 0,1-1 0,-1 1 0,0-1 0,-1-1 0,1 1 0,-10 3 0,-21 4 0,-1-2 0,0-1 0,-1-2 0,1-2 0,-70-2 0,27-6 0,73 4 0,0-1 0,0 1 0,0-1 0,0 0 0,0-1 0,0 1 0,1-1 0,-7-4 0,11 6 0,1 0 0,0 0 0,-1 0 0,1-1 0,0 1 0,0 0 0,0 0 0,0-1 0,0 1 0,0 0 0,0-1 0,0 1 0,1-1 0,-1 1 0,0-1 0,1 0 0,-1 1 0,1-1 0,0 1 0,-1-1 0,1 0 0,0 1 0,0-1 0,0 0 0,0 1 0,1-1 0,-1 0 0,0 1 0,1-1 0,0-3 0,3-2 0,0-1 0,0 1 0,0-1 0,1 1 0,8-9 0,49-54-7,3 3 0,93-75-1,-73 68-90,27-27-208,110-127 1,-180 178 306,-2-2 1,-3-1 0,-2-2-1,-2-2 1,30-71-1,-41 73-1,-2-1 0,19-85 0,-33 112 0,-1 0 0,-2 0 0,-1 0 0,-2 0 0,0 0 0,-9-54 0,7 70 0,-2 1 0,0 0 0,0 0 0,-1 0 0,-1 0 0,0 1 0,0 0 0,-1 0 0,-1 0 0,1 1 0,-2 0 0,0 1 0,0 0 0,0 0 0,-20-13 0,19 15 0,1 2 0,-1-1 0,0 1 0,-1 0 0,1 1 0,-1 0 0,0 1 0,0 0 0,0 1 0,0 0 0,0 1 0,-1 0 0,1 1 0,0 0 0,-1 1 0,1 0 0,0 1 0,-13 3 0,17-3 10,0 0 1,-1 1-1,1 0 0,0 1 0,1 0 0,-1 0 0,1 0 0,0 0 0,0 1 0,0 0 0,0 1 0,1-1 0,-6 9 1,4-4 35,1 0 1,0 1 0,1-1 0,0 1 0,1 0 0,0 1 0,-5 21 0,5-1-13,0-1 0,3 1 0,0 0 1,2-1-1,8 53 0,10 20-118,5-1 0,4-1-1,69 163 1,165 270-1499,-195-414-4688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1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23 334 24575,'-18'-7'0,"18"7"0,0 0 0,-1 0 0,1-1 0,0 1 0,0 0 0,-1 0 0,1-1 0,0 1 0,0 0 0,-1 0 0,1-1 0,0 1 0,0 0 0,0-1 0,-1 1 0,1 0 0,0-1 0,0 1 0,0 0 0,0-1 0,0 1 0,0 0 0,0-1 0,0 1 0,0 0 0,0-1 0,0 1 0,0 0 0,0-1 0,0 1 0,0 0 0,0-1 0,0 1 0,0 0 0,0-1 0,0 1 0,1 0 0,-1-1 0,0 1 0,0 0 0,0 0 0,1-1 0,-1 1 0,0 0 0,0 0 0,1-1 0,-1 1 0,0 0 0,1-1 0,37-12 0,213-32 0,-96 19 0,3-2 0,407-91 0,-477 88 0,-84 30 0,-1 0 0,0-1 0,0 1 0,0-1 0,0 0 0,0 0 0,0 0 0,4-4 0,-7 5 0,0 1 0,0 0 0,1 0 0,-1-1 0,0 1 0,0 0 0,0-1 0,0 1 0,0 0 0,1-1 0,-1 1 0,0-1 0,0 1 0,0 0 0,0-1 0,0 1 0,0 0 0,0-1 0,0 1 0,0-1 0,0 1 0,0 0 0,-1-1 0,1 1 0,0 0 0,0-1 0,0 1 0,0 0 0,-1-1 0,1 1 0,0 0 0,0-1 0,0 1 0,-1 0 0,1 0 0,0-1 0,-1 1 0,1 0 0,0 0 0,-1 0 0,1-1 0,-6-1 0,0-1 0,0 1 0,0 1 0,0-1 0,-1 1 0,1 0 0,-8 0 0,-16-2 0,1 2 0,-59 5 0,77-2 0,1-1 0,-1 1 0,1 1 0,0 0 0,0 0 0,0 1 0,0 1 0,1-1 0,-1 1 0,1 1 0,-15 12 0,22-17 0,0 1 0,0 0 0,0-1 0,1 1 0,-1 0 0,0 0 0,1 0 0,0 0 0,-1 0 0,1 1 0,0-1 0,0 0 0,0 0 0,0 1 0,1-1 0,-1 1 0,1-1 0,-1 1 0,1-1 0,0 1 0,0 2 0,1-3 0,-1 0 0,1 1 0,0-1 0,1 0 0,-1 0 0,0 0 0,0 0 0,1 0 0,0 0 0,-1 0 0,1 0 0,0-1 0,0 1 0,0-1 0,0 1 0,0-1 0,0 0 0,0 1 0,0-1 0,0 0 0,3 0 0,11 5 0,0-1 0,0-1 0,1 0 0,0-1 0,-1-1 0,30 1 0,102-12 0,-146 9 0,5-1 0,0 1 0,0 0 0,0 0 0,0 0 0,0 1 0,0 0 0,0 0 0,0 0 0,-1 1 0,1 0 0,0 1 0,-1 0 0,1 0 0,-1 0 0,0 0 0,0 1 0,0 0 0,-1 1 0,0-1 0,1 1 0,-1 0 0,-1 0 0,1 1 0,3 5 0,21 24-109,7 12 230,62 57 1,-84-91-289,1 0 1,0-1-1,1-1 1,0-1-1,1 0 1,0-1-1,0-1 0,28 9 1,12-3-6660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1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221 443 24575,'-46'-75'0,"-37"-88"0,7 15 0,70 137 0,-4-5 0,17 33 0,32 83 0,39 155 0,1 114 0,-74-339 0,1 1 0,2-2 0,20 53 0,-24-74 0,-1-1 0,2 1 0,-1-1 0,1 0 0,0 0 0,0-1 0,1 1 0,0-1 0,0 0 0,0-1 0,1 1 0,0-1 0,0-1 0,0 1 0,1-1 0,0 0 0,-1-1 0,13 4 0,-3-3 0,-1-1 0,1 0 0,0-1 0,0-1 0,21-1 0,85-13 0,-52 4 0,-59 8 0,0 0 0,0 1 0,21 2 0,-31-1 0,1-1 0,0 1 0,-1 0 0,1-1 0,0 1 0,-1 1 0,1-1 0,-1 0 0,5 3 0,-6-3 0,0 0 0,0 0 0,-1 0 0,1 0 0,0 0 0,0 0 0,-1 0 0,1 0 0,0 1 0,-1-1 0,0 0 0,1 0 0,-1 0 0,1 1 0,-1-1 0,0 0 0,0 0 0,0 1 0,0-1 0,0 0 0,0 1 0,0 0 0,-1 3 0,0-1 0,-1 1 0,1-1 0,-1 0 0,0 0 0,0 0 0,-1 0 0,1 0 0,-1 0 0,0 0 0,0-1 0,0 1 0,0-1 0,0 0 0,-5 3 0,-9 7 0,0-1 0,-20 10 0,24-14 0,-13 7 0,-134 74 0,146-83 0,11-6 0,21-16 0,-17 16 0,247-174 0,-212 145 0,-2-2 0,0-2 0,-2 0 0,43-60 0,-48 52 0,-3 0 0,-1-1 0,-1-1 0,-3-2 0,-2 0 0,12-47 0,-20 57 0,-2 1 0,-1-1 0,-2-1 0,-1 1 0,-2-1 0,-1 1 0,-2-1 0,-12-61 0,11 82 0,-1 1 0,-1 0 0,0 0 0,0 0 0,-14-23 0,15 32 0,0-1 0,1 1 0,-2 0 0,1 0 0,0 0 0,-1 1 0,0-1 0,0 1 0,-1 0 0,1 1 0,-1-1 0,1 1 0,-1 0 0,-11-3 0,15 5 0,0 0 0,-1 1 0,1-1 0,0 1 0,0 0 0,-1 0 0,1 0 0,0 0 0,0 0 0,-1 0 0,1 0 0,0 1 0,0-1 0,-1 1 0,1 0 0,0 0 0,0 0 0,0 0 0,0 0 0,0 0 0,0 0 0,0 0 0,0 1 0,1-1 0,-1 1 0,1 0 0,-1-1 0,1 1 0,-1 0 0,-1 3 0,-1 3 0,0 0 0,0 1 0,1 0 0,0 0 0,0 0 0,-1 13 0,-2 15 0,2-1 0,2 1 0,1 0 0,6 52 0,4-18 0,23 94 0,-21-121 0,2 0 0,2-1 0,2 0 0,40 72 0,-46-96 0,1-1 0,1 0 0,0-1 0,2 0 0,0-1 0,0-1 0,2 0 0,0-2 0,0 1 0,1-2 0,1-1 0,22 11 0,-16-11 0,1-2 0,-1-1 0,2-2 0,-1 0 0,1-1 0,53 1 0,-62-5 0,0-1 0,1-2 0,-1 1 0,0-2 0,0-1 0,-1 0 0,1-1 0,-1-1 0,0 0 0,0-1 0,19-12 0,-24 9 0,0 1 0,-1-1 0,0-1 0,-1 0 0,0-1 0,-1 0 0,0 0 0,-1-1 0,-1 0 0,0 0 0,0-1 0,-1 0 0,-1 0 0,-1 0 0,0-1 0,0 0 0,-2 0 0,1 0 0,-2 0 0,0 0 0,-1 0 0,-3-19 0,2 27 0,-1 1 0,1-1 0,-1 1 0,-1 0 0,-3-7 0,5 12 0,1-1 0,-1 1 0,0 0 0,0 0 0,0-1 0,0 1 0,0 0 0,0 0 0,0 0 0,0 0 0,-1 0 0,-1-1 0,2 2 0,1 0 0,-1 0 0,0 0 0,1 0 0,-1 0 0,0 0 0,0 0 0,1 0 0,-1 0 0,0 0 0,1 0 0,-1 0 0,0 0 0,1 1 0,-1-1 0,0 0 0,1 0 0,-1 1 0,0-1 0,1 0 0,-1 1 0,1-1 0,-1 1 0,1-1 0,-1 1 0,1-1 0,-1 1 0,0 0 0,-2 3 0,0 1 0,1-1 0,-1 1 0,1-1 0,0 1 0,0 0 0,0 0 0,1 0 0,0 0 0,0 0 0,-1 6 0,-1 62 0,4-64 0,-1 12 14,2-1-1,1 1 0,1-1 0,0 1 1,1-1-1,2 0 0,0-1 1,10 20-1,-4-13-261,1-1 1,2 0-1,0-1 1,2-1-1,23 24 1,9 2-6579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2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13 24575,'-10'-9'0,"-2"6"0,18 13 0,28 14 0,26 12 0,3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2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437 213 24575,'0'-5'0,"0"-13"0,0-1 0,-1 0 0,-1 1 0,-7-29 0,8 43 0,-1-1 0,1 1 0,-1-1 0,0 1 0,0-1 0,-1 1 0,1 0 0,-1 0 0,0 1 0,0-1 0,0 0 0,0 1 0,-1 0 0,0 0 0,1 0 0,-1 0 0,0 0 0,0 1 0,-1 0 0,1 0 0,0 0 0,-1 0 0,-5-1 0,-2 1 0,0 0 0,-1 1 0,1 1 0,0 0 0,0 0 0,-1 1 0,1 1 0,0 0 0,0 1 0,0 0 0,1 1 0,-1 0 0,1 0 0,0 2 0,-11 5 0,11-5 0,1 1 0,-1 0 0,1 1 0,0 0 0,1 0 0,0 1 0,0 0 0,1 0 0,0 1 0,0 1 0,1-1 0,1 1 0,0 0 0,-7 19 0,11-27 0,1 1 0,0 0 0,0 0 0,0 0 0,0 0 0,1 0 0,-1 0 0,1 0 0,0 0 0,1 0 0,-1 0 0,1 0 0,-1 0 0,1 0 0,1 0 0,-1 0 0,0 0 0,1-1 0,0 1 0,0-1 0,0 1 0,0-1 0,0 1 0,1-1 0,0 0 0,-1 0 0,1 0 0,0-1 0,0 1 0,1-1 0,-1 0 0,0 1 0,1-1 0,7 2 0,-1 0 0,0 0 0,0-1 0,0 0 0,0-1 0,1 0 0,-1-1 0,1 0 0,-1-1 0,1 0 0,-1 0 0,1-1 0,14-4 0,-7 0 0,0-1 0,-1-1 0,0-1 0,0 0 0,-1-1 0,0-1 0,-1 0 0,0-1 0,-1-1 0,23-23 0,-34 31 0,1 0 0,0 1 0,0-1 0,0 1 0,1 0 0,-1 0 0,1 0 0,9-4 0,-12 7 0,1-1 0,0 0 0,0 1 0,-1 0 0,1-1 0,0 1 0,0 0 0,0 0 0,0 1 0,-1-1 0,1 1 0,0-1 0,0 1 0,-1 0 0,1 0 0,0 0 0,-1 0 0,5 3 0,29 24-1365,-4 5-5461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49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44 24575,'-5'0'0,"-6"0"0,-1 10 0,2 7 0,16 0 0,7-6 0,2-20 0,-2-17 0,-9-4 0,-3 7 0,-4 13 0,0 17 0,14 7 0,5 2-8191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2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1166 24575,'-2'-1'0,"0"0"0,0 0 0,0 0 0,-1-1 0,1 1 0,0-1 0,0 1 0,1-1 0,-1 0 0,-2-3 0,-10-8 0,6 8 0,1 1 0,-1 0 0,0 0 0,0 0 0,-1 1 0,1 0 0,-1 1 0,-17-3 0,23 5 0,-1-1 0,0 1 0,1 0 0,-1 0 0,0 1 0,1-1 0,-1 1 0,1-1 0,-1 1 0,1 1 0,-1-1 0,1 0 0,-1 1 0,1-1 0,0 1 0,0 0 0,0 0 0,0 1 0,0-1 0,0 0 0,1 1 0,-1 0 0,1-1 0,-3 6 0,0 1 0,0 1 0,1-1 0,0 1 0,1 0 0,0 0 0,0 0 0,1 0 0,1 0 0,0 1 0,0-1 0,1 0 0,0 1 0,1-1 0,2 17 0,0-14 0,0 0 0,0 1 0,2-1 0,-1-1 0,2 1 0,-1-1 0,2 0 0,0 0 0,0 0 0,15 17 0,-3-10 0,-12-12 0,0 0 0,-1 0 0,1 1 0,5 10 0,-12-18 0,1 1 0,-1 0 0,0-1 0,1 1 0,-1 0 0,0 0 0,0-1 0,0 1 0,1 0 0,-1 0 0,0-1 0,0 1 0,0 0 0,0 0 0,-1 0 0,1-1 0,0 1 0,0 0 0,0 0 0,-1-1 0,1 1 0,0 0 0,-1-1 0,1 1 0,0 0 0,-1-1 0,1 1 0,-1 0 0,1-1 0,-1 1 0,1-1 0,-1 1 0,0-1 0,1 1 0,-1-1 0,0 0 0,1 1 0,-1-1 0,0 0 0,1 1 0,-1-1 0,0 0 0,0 0 0,1 1 0,-1-1 0,0 0 0,-1 0 0,-42 5 0,40-5 0,-40-1 0,41 1 0,1 0 0,-1-1 0,0 1 0,1-1 0,-1 1 0,0-1 0,1 0 0,-1 0 0,1-1 0,-1 1 0,1 0 0,-5-4 0,7 4 0,-1 1 0,1-1 0,0 1 0,-1-1 0,1 1 0,0-1 0,-1 0 0,1 1 0,0-1 0,0 1 0,-1-1 0,1 0 0,0 1 0,0-1 0,0 0 0,0 1 0,0-1 0,0 0 0,0 1 0,0-1 0,0 0 0,0 1 0,0-1 0,1 0 0,-1 1 0,0-1 0,0 0 0,1 1 0,-1-1 0,0 1 0,1-1 0,-1 1 0,0-1 0,2 0 0,7-8 0,0 0 0,0 0 0,1 1 0,0 1 0,1 0 0,0 0 0,16-7 0,-5 2 0,59-32 0,175-110 0,-227 133 0,-1-1 0,-1-2 0,-2 0 0,0-1 0,-2-2 0,32-45 0,-32 34 0,-2-1 0,-2 0 0,-1-2 0,-2 0 0,13-53 0,-15 35 0,-3 0 0,-2-1 0,2-76 0,-11 99 0,-1-1 0,-10-67 0,7 83 0,-2 1 0,0-1 0,-1 1 0,-1 0 0,-20-37 0,23 50 0,0 0 0,0 0 0,0 1 0,-1 0 0,-1 0 0,-12-11 0,17 17 0,1 0 0,0 0 0,-1 0 0,1 0 0,-1 0 0,1 0 0,-1 1 0,0-1 0,1 0 0,-1 1 0,0-1 0,1 1 0,-1-1 0,0 1 0,0 0 0,0 0 0,1 0 0,-1 0 0,0 0 0,0 0 0,1 1 0,-1-1 0,0 1 0,0-1 0,1 1 0,-1-1 0,1 1 0,-1 0 0,0 0 0,1 0 0,-1 0 0,1 0 0,0 0 0,-1 0 0,1 0 0,0 1 0,0-1 0,0 0 0,0 1 0,0-1 0,-2 3 0,-3 10 0,0 0 0,1 0 0,1 0 0,0 1 0,0-1 0,2 1 0,0 0 0,0 0 0,2 18 0,-2 60 0,15 132 0,32 93 0,15-48 0,-50-236 0,2 0 0,1-1 0,2-1 0,1 0 0,34 50 0,-45-74 0,1-1 0,0 0 0,1 0 0,0 0 0,0-1 0,0 0 0,1 0 0,0-1 0,0 0 0,0 0 0,15 6 0,-17-9 0,0-1 0,0 0 0,-1 1 0,1-2 0,0 1 0,0-1 0,0 0 0,0 0 0,0 0 0,0-1 0,0 0 0,0 0 0,0-1 0,-1 0 0,1 0 0,0 0 0,-1 0 0,0-1 0,6-4 0,15-11 0,-1-1 0,-1-2 0,24-25 0,-27 25 0,0 0 0,2 2 0,40-27 0,-60 44 0,1 0 0,0 0 0,0 0 0,0 0 0,0 1 0,0 0 0,0-1 0,0 2 0,1-1 0,-1 0 0,0 1 0,0 0 0,1 0 0,-1 0 0,0 1 0,0-1 0,9 3 0,-7-1 0,-1 1 0,1 0 0,0 0 0,-1 0 0,1 1 0,-1 0 0,0 0 0,0 0 0,-1 1 0,8 8 0,4 9 0,-1 1 0,-1 0 0,-1 1 0,13 35 0,58 154-1365,-45-116-5461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2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1 231 24575,'-1'-26'0,"6"-44"0,1 52 0,-1 27 0,1 36 0,-1 155 0,2 28 0,-7-216 0,1 0 0,1 0 0,0-1 0,1 1 0,6 16 0,-8-25 0,0-1 0,0 0 0,0 0 0,0 1 0,1-1 0,-1 0 0,1 0 0,-1 0 0,1 0 0,0-1 0,0 1 0,0 0 0,0-1 0,0 1 0,0-1 0,0 0 0,1 0 0,-1 0 0,0 0 0,1 0 0,-1 0 0,0 0 0,1-1 0,-1 0 0,1 1 0,0-1 0,-1 0 0,1 0 0,-1 0 0,5-1 0,2-1 0,-1-1 0,0 1 0,0-1 0,-1-1 0,1 1 0,-1-2 0,1 1 0,-1-1 0,0 0 0,-1 0 0,1-1 0,8-9 0,4-7 0,0 0 0,21-35 0,35-73 0,16-22 0,-90 150 0,1 0 0,-1 0 0,0 0 0,1 0 0,-1 0 0,1 1 0,0-1 0,-1 0 0,1 1 0,0-1 0,0 1 0,0 0 0,0 0 0,0 0 0,0 0 0,0 0 0,3-1 0,-3 3 0,-1-1 0,1 0 0,0 1 0,-1-1 0,1 1 0,-1 0 0,1-1 0,-1 1 0,0 0 0,1 0 0,-1 0 0,0 0 0,0 0 0,1 0 0,-1 1 0,0-1 0,0 0 0,0 1 0,-1-1 0,1 0 0,0 1 0,0-1 0,0 4 0,12 19 0,6 13 0,26 38 0,-36-63 0,0-1 0,0 0 0,1 0 0,0-1 0,1 0 0,0-1 0,14 9 0,-11-10 0,0 0 0,0-1 0,1 0 0,0-2 0,0 0 0,1 0 0,-1-1 0,1-1 0,0-1 0,0 0 0,0-1 0,0-1 0,0 0 0,26-5 0,-29 3 0,1-1 0,-1-1 0,0 0 0,0 0 0,-1-2 0,1 1 0,-1-2 0,0 1 0,-1-2 0,1 0 0,-2 0 0,1-1 0,-1 0 0,0-1 0,-1 0 0,0 0 0,10-17 0,-7 6 0,0 0 0,-1-2 0,-1 1 0,11-43 0,-16 50 0,-2 0 0,0 0 0,-1 1 0,-1-1 0,0-1 0,-1 1 0,0 0 0,-2 0 0,-2-15 0,2 24 0,0 0 0,0 1 0,-1 0 0,0 0 0,0-1 0,0 2 0,0-1 0,-1 0 0,0 1 0,0-1 0,0 1 0,0 0 0,-1 1 0,1-1 0,-1 1 0,0 0 0,0 0 0,-10-4 0,10 4 0,0 1 0,-1 0 0,1 1 0,-1-1 0,0 1 0,1 0 0,-1 0 0,0 1 0,0-1 0,1 1 0,-1 1 0,0-1 0,0 1 0,1 0 0,-1 0 0,1 1 0,-1-1 0,-10 6 0,15-6 0,-1-1 0,1 1 0,0 0 0,-1 0 0,1 0 0,0 0 0,-1 1 0,1-1 0,0 0 0,0 0 0,0 1 0,0-1 0,0 1 0,1-1 0,-1 1 0,0-1 0,1 1 0,-1-1 0,0 3 0,1-2 0,0 1 0,0-1 0,0 0 0,1 1 0,-1-1 0,0 0 0,1 1 0,0-1 0,0 0 0,-1 0 0,1 1 0,1-1 0,-1 0 0,0 0 0,2 2 0,6 7 0,0 0 0,0-1 0,1 0 0,21 16 0,54 33 0,-83-58 0,206 124 0,16 12 0,-214-131 0,35 29 0,-43-34 0,0 0 0,-1 1 0,1 0 0,-1-1 0,0 1 0,1 0 0,-1-1 0,0 1 0,0 0 0,0 0 0,0 0 0,0 0 0,-1 0 0,1 0 0,-1 1 0,1-1 0,-1 0 0,0 0 0,0 0 0,0 3 0,0-3 0,-1 0 0,0 0 0,0 0 0,0 0 0,0 0 0,0 0 0,0 0 0,-1-1 0,1 1 0,0 0 0,-1-1 0,0 1 0,1-1 0,-1 0 0,0 1 0,1-1 0,-1 0 0,0 0 0,0 0 0,0 0 0,-3 0 0,-49 14 0,51-14 0,-41 6 0,0-1 0,-1-2 0,1-2 0,-58-5 0,98 3 0,-1 0 0,1-1 0,0 1 0,-1-1 0,1 0 0,0 0 0,-1-1 0,1 1 0,0-1 0,0 0 0,0 0 0,1 0 0,-1-1 0,0 0 0,1 1 0,-5-6 0,7 7 0,0-1 0,1 1 0,-1 0 0,0-1 0,1 1 0,-1 0 0,1-1 0,0 1 0,0-1 0,-1 1 0,1 0 0,0-1 0,0 1 0,0-1 0,0 1 0,1-1 0,-1 1 0,0-1 0,1-1 0,1-1 0,-1 1 0,1-1 0,0 0 0,1 1 0,-1-1 0,1 1 0,-1 0 0,1 0 0,5-4 0,25-20 0,2 2 0,1 1 0,75-37 0,-50 28 0,-40 22 0,144-84 0,-129 72 0,-1-1 0,44-41 0,-79 65 0,0 0 0,1 0 0,-1-1 0,0 1 0,0 0 0,1-1 0,-1 1 0,0 0 0,1 0 0,-1-1 0,0 1 0,1 0 0,-1 0 0,0 0 0,1 0 0,-1-1 0,0 1 0,1 0 0,-1 0 0,0 0 0,1 0 0,-1 0 0,1 0 0,-1 0 0,0 0 0,1 0 0,-1 0 0,0 0 0,1 0 0,0 1 0,3 10 0,-7 26 0,2-30 0,0-1 0,-2 17 0,2 0 0,0 0 0,3 32 0,-2-49 0,1 0 0,0 0 0,0 0 0,1 0 0,0-1 0,0 1 0,0 0 0,1-1 0,0 1 0,0-1 0,0 0 0,1 0 0,-1 0 0,1-1 0,0 1 0,1-1 0,-1 0 0,7 5 0,-2-4 14,1 0-1,-1 0 0,1-1 0,1 0 1,-1 0-1,1-1 0,-1-1 0,22 3 1,-13-4-311,-1 0 0,1-1 0,-1-1 0,26-5 0,12-6-6529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2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24575,'10'0'0,"20"4"0,26 3 0,15 12 0,-3 5-8191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3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88 24575,'0'0'0,"-1"0"0,1 0 0,0 0 0,-1 0 0,1 0 0,-1 0 0,1 0 0,-1 0 0,1 0 0,0 0 0,-1 0 0,1 0 0,-1 1 0,1-1 0,0 0 0,-1 0 0,1 0 0,-1 1 0,1-1 0,0 0 0,-1 0 0,1 1 0,0-1 0,-1 0 0,1 0 0,0 1 0,0-1 0,-1 0 0,1 1 0,0 0 0,4 12 0,26 21 0,-23-26 0,15 14 0,0 1 0,26 34 0,-44-51 0,1 0 0,-1 1 0,0 0 0,-1 0 0,1 0 0,-1 0 0,-1 0 0,0 0 0,0 1 0,2 15 0,-4-20 0,0 1 0,0 0 0,0 0 0,-1-1 0,0 1 0,0 0 0,0-1 0,0 1 0,-1-1 0,1 1 0,-1-1 0,0 0 0,0 0 0,0 1 0,0-1 0,-1-1 0,1 1 0,-1 0 0,1-1 0,-1 1 0,0-1 0,0 0 0,0 0 0,-1 0 0,1 0 0,0 0 0,-1-1 0,1 0 0,-1 1 0,0-1 0,-5 0 0,0 2 0,0-2 0,0 0 0,0 0 0,0 0 0,0-1 0,-1 0 0,1-1 0,0 0 0,0-1 0,0 0 0,1 0 0,-11-4 0,13 3 0,1 0 0,-1 0 0,1-1 0,-1 0 0,1 0 0,0 0 0,0-1 0,1 0 0,0 1 0,-1-2 0,2 1 0,-1 0 0,1-1 0,-1 0 0,1 0 0,1 0 0,-1 0 0,1 0 0,0 0 0,1-1 0,0 1 0,-1-7 0,1 3 0,0 1 0,1 0 0,0-1 0,1 1 0,0 0 0,0 0 0,1 0 0,0 0 0,1 0 0,0 0 0,0 0 0,1 1 0,0-1 0,10-14 0,-3 11 0,0 0 0,0 1 0,1 1 0,0-1 0,1 2 0,0 0 0,1 0 0,0 1 0,0 1 0,1 0 0,0 1 0,26-6 0,-11 4 0,0 1 0,0 2 0,1 1 0,-1 2 0,55 2 0,-73 0 0,0 2 0,0-1 0,0 2 0,0-1 0,0 2 0,-1 0 0,1 0 0,-1 1 0,0 0 0,0 1 0,-1 0 0,0 1 0,0 0 0,0 0 0,-1 1 0,0 1 0,-1-1 0,14 20 0,1 7 21,-2 2 0,-1 1 0,-2 1-1,22 71 1,20 41-1490,-35-101-5357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479 266 24575,'0'-17'0,"0"-1"0,-2 1 0,0-1 0,-1 1 0,-1 0 0,-1 0 0,-8-22 0,10 32 0,0 0 0,0 1 0,-1 0 0,0 0 0,0 0 0,0 0 0,-1 0 0,0 1 0,0 0 0,-1 0 0,1 0 0,-1 1 0,0 0 0,0 0 0,0 0 0,-1 1 0,0 0 0,1 0 0,-1 1 0,-10-3 0,12 4 0,0 0 0,0 0 0,0 1 0,0 0 0,0 0 0,0 0 0,0 0 0,0 1 0,0 0 0,0 0 0,0 0 0,0 1 0,1 0 0,-1-1 0,-4 4 0,2-1 0,1 1 0,0-1 0,0 1 0,0 0 0,1 1 0,0-1 0,0 1 0,0 0 0,-4 7 0,-1 5 0,1 0 0,1 0 0,1 1 0,0-1 0,1 2 0,-5 32 0,8-39 0,2 0 0,-1 0 0,2 0 0,0 0 0,0 0 0,1 0 0,1 0 0,0 0 0,7 20 0,-7-28 0,0 0 0,0 0 0,1 0 0,-1 0 0,1 0 0,0 0 0,1-1 0,-1 0 0,1 0 0,0 0 0,0 0 0,0 0 0,1-1 0,-1 0 0,1 0 0,0 0 0,0 0 0,0-1 0,0 0 0,0 0 0,1 0 0,-1-1 0,0 1 0,12 0 0,-5-2 0,1 0 0,-1 0 0,1-1 0,-1-1 0,1 0 0,-1-1 0,0 0 0,0-1 0,0 0 0,-1-1 0,15-8 0,1-2 0,-1-1 0,0-2 0,33-28 0,-29 17 0,35-43 0,12-11 0,-75 81 0,0 0 0,0 0 0,1 0 0,-1 0 0,0 0 0,1 0 0,0 0 0,-1 1 0,1-1 0,0 1 0,0 0 0,0 0 0,0 0 0,0 0 0,0 1 0,0-1 0,0 1 0,0 0 0,0-1 0,5 2 0,-5 0 0,0 1 0,0-1 0,0 1 0,0 0 0,0 0 0,0 0 0,-1 0 0,1 0 0,-1 1 0,1-1 0,-1 1 0,0 0 0,0 0 0,0-1 0,-1 1 0,1 1 0,0-1 0,0 4 0,14 33 0,-1 1 0,-3 1 0,-1 0 0,6 55 0,0-7 0,129 528-438,-29-137-128,-29 1 280,-80-415 286,-2 0 0,-3 0 0,-3 0 0,-10 74 0,6-113 0,-1 1 0,-1-1 0,-1 0 0,-2-1 0,0 0 0,-2 0 0,-1-1 0,-2 0 0,0-1 0,-1-1 0,-35 42 0,42-57 0,0 0 0,-1 0 0,0-1 0,-1 0 0,0-1 0,0 0 0,0 0 0,-1-1 0,0-1 0,0 0 0,-1 0 0,1-1 0,-1 0 0,0-1 0,0-1 0,0 0 0,-1 0 0,1-1 0,0-1 0,0 0 0,-1-1 0,1 0 0,0-1 0,0 0 0,-19-6 0,3-2 4,0-1 0,1-1 1,1-1-1,0-1 0,1-1 0,1-2 1,-26-21-1,-2-8-89,-89-103 0,95 94 11,4-1 1,1-3-1,3-1 0,3-1 1,3-2-1,2-2 0,3 0 1,4-2-1,-17-70 1,30 87 88,2-1 1,2 0 0,2 0-1,2 0 1,8-77 0,-1 85-21,3 1 0,1 0 1,2 0-1,1 1 0,3 0 0,1 1 1,24-41-1,-17 42-40,1 1 0,2 2 0,2 1 1,1 0-1,1 3 0,66-55 0,-51 52-229,2 2 0,1 3 0,1 1-1,101-41 1,61-2-4126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0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49 24575,'0'-14'0,"0"-14"0,-10 22 0,-2 24 0,0 34 0,2 39 0,3 38 0,8 24 0,3 0 0,1-7 0,9-19 0,2-31-8191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0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28 276 24575,'-2'0'0,"0"0"0,0-1 0,0 1 0,0 0 0,0-1 0,0 1 0,0-1 0,0 1 0,1-1 0,-1 0 0,-2-1 0,4 2 0,0 0 0,0 0 0,-1-1 0,1 1 0,0 0 0,0 0 0,0 0 0,0 0 0,0 0 0,0-1 0,-1 1 0,1 0 0,0 0 0,0 0 0,0 0 0,0-1 0,0 1 0,0 0 0,0 0 0,0 0 0,0-1 0,0 1 0,0 0 0,0 0 0,0 0 0,0-1 0,0 1 0,0 0 0,0 0 0,0 0 0,0 0 0,0-1 0,0 1 0,0 0 0,1 0 0,-1 0 0,0 0 0,0-1 0,0 1 0,0 0 0,17-8 0,10 2 0,0 1 0,0 1 0,29 0 0,-5 0 0,282-22 178,564-68-2459,-854 87 2392,-28 6-64,1-1-1,-1-1 1,0 0-1,0-1 1,0-1-1,22-10 1,-37 15-47,1 0 0,-1-1 0,1 1 0,-1 0 0,0 0 0,1 0 0,-1-1 0,1 1 0,-1 0 0,1-1 0,-1 1 0,0 0 0,1-1 0,-1 1 0,0-1 0,1 1 0,-1 0 0,0-1 0,1 1 0,-1-1 0,0 1 0,0-1 0,0 1 0,1-1 0,-1 1 0,0-1 0,0 1 0,0-1 0,0 1 0,0-1 0,0 1 0,0-1 0,0 1 0,0-1 0,0 1 0,0-1 0,-1 1 0,1-1 0,0 1 0,0-1 0,0 1 0,-1-1 0,1 1 0,0-1 0,-1 1 0,1-1 0,0 1 0,-1 0 0,1-1 0,0 1 0,-1 0 0,1-1 0,-1 1 0,1 0 0,-1-1 0,1 1 0,0 0 0,-1 0 0,0 0 0,-33-14 0,-25 2 417,-1 2-1,0 3 1,-119 2-1,175 5-416,-20 0 0,1 1 0,-45 7 0,63-7 0,1 0 0,-1 0 0,1 0 0,-1 1 0,1-1 0,0 1 0,-1 0 0,1 0 0,0 1 0,0-1 0,1 1 0,-1 0 0,0 0 0,1 0 0,0 1 0,0-1 0,0 1 0,0-1 0,0 1 0,1 0 0,-3 5 0,4-7 0,1 1 0,-1 0 0,0-1 0,1 1 0,-1 0 0,1-1 0,0 1 0,0 0 0,0-1 0,1 1 0,-1 0 0,0-1 0,1 1 0,0 0 0,0-1 0,0 1 0,0-1 0,0 1 0,0-1 0,0 1 0,1-1 0,-1 0 0,1 0 0,0 0 0,0 0 0,0 0 0,0 0 0,0 0 0,0-1 0,0 1 0,3 1 0,4 3 0,1-1 0,0 0 0,0-1 0,0 1 0,1-2 0,15 4 0,-10-3 0,1 0 0,0-2 0,-1 0 0,1-1 0,0 0 0,0-2 0,0 0 0,0-1 0,-1 0 0,1-2 0,-1 0 0,26-9 0,-24 5 0,1 0 0,1 2 0,36-8 0,-47 13 0,0 1 0,0-1 0,0 1 0,0 1 0,0 0 0,0 0 0,0 0 0,0 1 0,0 1 0,-1 0 0,11 4 0,67 40-1365,-48-25-5461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168 693 24575,'-25'-63'0,"-30"-118"0,4-61 0,45 210 0,-2-9 0,-15-93 0,29 144 0,3 21 0,30 366 0,-34-310 0,-5-76 0,1 0 0,1-1 0,0 1 0,0 0 0,1-1 0,4 12 0,-5-18 0,0 0 0,0 0 0,1 0 0,-1-1 0,1 1 0,0 0 0,0-1 0,0 0 0,1 0 0,-1 0 0,1 0 0,-1-1 0,1 1 0,0-1 0,0 0 0,8 3 0,2-1 0,0 0 0,0-1 0,1 0 0,-1-1 0,1-1 0,25-1 0,94-12 0,-75 4 0,-12 2 0,43-3 0,-82 9 0,1 0 0,0 1 0,-1 0 0,1 0 0,-1 1 0,0 0 0,0 0 0,9 4 0,-14-5 0,-1 0 0,1 1 0,0-1 0,-1 1 0,1-1 0,-1 1 0,1 0 0,-1 0 0,0 0 0,0 0 0,0 0 0,0 1 0,0-1 0,0 1 0,0-1 0,1 6 0,-2-6 0,0 1 0,-1-1 0,0 1 0,1-1 0,-1 1 0,0-1 0,0 1 0,-1-1 0,1 1 0,0-1 0,-1 1 0,1-1 0,-1 1 0,0-1 0,0 0 0,-1 3 0,-4 4 0,1-1 0,-1 0 0,0 0 0,-1 0 0,0-1 0,0 0 0,0-1 0,-1 0 0,-10 7 0,-12 4 0,0-1 0,-1-1 0,-1-2 0,0-1 0,-1-2 0,0-1 0,-1-1 0,-57 5 0,84-12-105,-1 0 0,1 0 0,-1-1 0,1 0 0,-1 0 0,0 0 0,1-1 0,-1 0 0,1-1 0,0 0 0,-1 0 0,-7-4 0,-5-12-6721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1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46 193 24575,'-2'-23'0,"0"0"0,-2 1 0,0 0 0,-2-1 0,0 2 0,-11-25 0,12 33 0,7 14 0,9 23 0,9 39 0,-2 0 0,19 127 0,1 7 0,-34-179 0,1-1 0,1 1 0,0-2 0,1 1 0,1-1 0,1 0 0,20 29 0,-21-36 0,1 1 0,0-1 0,1 0 0,0-1 0,0 0 0,0-1 0,1 0 0,0 0 0,1-1 0,-1-1 0,25 8 0,3-3 0,1-1 0,-1-2 0,1-2 0,1-2 0,-1-2 0,0-1 0,0-2 0,1-2 0,-1-1 0,-1-3 0,0-1 0,0-1 0,40-18 0,-64 21 0,1 0 0,-1-1 0,-1 0 0,0-2 0,0 1 0,-1-2 0,0 0 0,-1 0 0,15-18 0,-23 25 0,-1-1 0,1 0 0,-1 0 0,0 0 0,0 0 0,0-1 0,-1 1 0,0-1 0,0 1 0,0-1 0,-1 0 0,0 0 0,0 0 0,0 0 0,-1 0 0,0 0 0,0 1 0,0-1 0,-1 0 0,0 0 0,0 0 0,0 0 0,-1 0 0,0 1 0,0-1 0,-1 1 0,1-1 0,-1 1 0,-5-6 0,5 5 0,-1 1 0,-1 0 0,1 0 0,-1 1 0,0 0 0,0-1 0,0 2 0,-1-1 0,1 0 0,-1 1 0,0 0 0,0 1 0,0-1 0,0 1 0,0 0 0,-1 1 0,1-1 0,-10 0 0,11 2 0,0 0 0,0 0 0,0 0 0,0 1 0,-1 0 0,1 0 0,0 0 0,0 0 0,1 1 0,-1 0 0,0 0 0,0 0 0,1 1 0,0 0 0,-1-1 0,1 1 0,0 1 0,0-1 0,1 1 0,-1-1 0,1 1 0,-1 0 0,1 0 0,-2 5 0,-1 0 0,1 1 0,1-1 0,0 1 0,0 0 0,1 0 0,0 1 0,1-1 0,0 0 0,0 1 0,1-1 0,1 1 0,0 0 0,0-1 0,1 1 0,0-1 0,1 1 0,0-1 0,1 1 0,0-1 0,1 0 0,8 17 0,-4-14 0,0 0 0,0 0 0,1-1 0,1-1 0,0 1 0,0-2 0,1 1 0,1-1 0,0-1 0,0 0 0,1-1 0,0 0 0,0-1 0,0-1 0,17 6 0,2-2 0,1-1 0,0-2 0,0-1 0,0-1 0,1-2 0,0-2 0,0-1 0,-1-1 0,1-2 0,0-1 0,-1-2 0,55-17 0,-61 14 0,-1-2 0,0 0 0,-1-1 0,0-2 0,-1-1 0,38-30 0,-45 30 0,0 0 0,-2-1 0,0-1 0,-1-1 0,0 0 0,-2 0 0,0-1 0,-1-1 0,8-21 0,-15 32 0,0-1 0,-1 0 0,0 0 0,0 0 0,-1 0 0,-1 0 0,1-15 0,-2 22 0,0 0 0,0 0 0,-1 0 0,1-1 0,-1 1 0,0 0 0,0 0 0,0 0 0,0 0 0,0 0 0,-1 1 0,1-1 0,-1 0 0,0 1 0,0-1 0,0 1 0,0-1 0,0 1 0,0 0 0,-1 0 0,1 0 0,-1 0 0,1 0 0,-1 1 0,0-1 0,0 1 0,-3-2 0,2 2 0,0-1 0,0 1 0,0 0 0,0 0 0,0 0 0,0 0 0,-1 1 0,1-1 0,0 1 0,0 1 0,0-1 0,-1 0 0,1 1 0,0 0 0,0 0 0,0 0 0,0 0 0,0 1 0,0 0 0,1-1 0,-1 1 0,0 1 0,1-1 0,-1 0 0,1 1 0,0 0 0,-4 4 0,3-2 0,1 0 0,-1 0 0,1 1 0,0-1 0,1 1 0,-1-1 0,1 1 0,1 0 0,-1 0 0,1 0 0,0 0 0,0 0 0,0 0 0,1 0 0,0 0 0,0 0 0,1 1 0,1 8 0,2 1 0,1 0 0,0 0 0,1-1 0,1 1 0,0-1 0,1-1 0,19 28 0,6-1 0,45 43 0,-62-67 0,-9-10 0,-1 0 0,0 0 0,-1 0 0,0 0 0,6 11 0,-10-17 0,0 1 0,-1-1 0,1 1 0,0 0 0,-1-1 0,1 1 0,-1 0 0,0 0 0,1-1 0,-1 1 0,0 0 0,0 0 0,0 0 0,0-1 0,-1 1 0,1 0 0,0 0 0,-1-1 0,1 1 0,-1 0 0,0-1 0,1 1 0,-1 0 0,0-1 0,0 1 0,0-1 0,0 1 0,0-1 0,0 0 0,-1 1 0,1-1 0,0 0 0,-1 0 0,-2 2 0,-7 2-68,0 0 0,-1-1 0,1 0 0,-1-1 0,0 0 0,0-1 0,0 0 0,0-1 0,-15 0 1,6 0-619,-89 5-6140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4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627 109 24575,'-4'-6'0,"0"-1"0,-1 1 0,1 0 0,-1 1 0,-1-1 0,1 1 0,-1 0 0,0 0 0,0 1 0,0-1 0,-1 2 0,1-1 0,-1 1 0,-9-4 0,-3 0 0,0 1 0,0 1 0,-1 1 0,-22-2 0,23 4 0,-1 1 0,1 1 0,-1 0 0,1 2 0,0 0 0,0 1 0,0 2 0,0-1 0,-26 11 0,33-10 0,0 1 0,1 0 0,-1 0 0,1 1 0,1 1 0,-1 0 0,1 0 0,0 1 0,1 0 0,0 1 0,1 0 0,0 0 0,0 1 0,-11 21 0,13-18 0,0 0 0,0 0 0,2 1 0,0-1 0,1 1 0,0 0 0,1 0 0,1 0 0,0 17 0,1-23 0,1-1 0,0 0 0,0 0 0,1 1 0,0-1 0,1 0 0,-1-1 0,2 1 0,-1 0 0,1-1 0,0 1 0,0-1 0,1-1 0,0 1 0,0 0 0,1-1 0,0 0 0,9 7 0,0-3 0,0 0 0,1-1 0,1-1 0,-1 0 0,1-1 0,0-1 0,1-1 0,33 6 0,14-2 0,74 1 0,-138-10 0,107 3 0,155-14 0,-194 2 0,1-2 0,-1-3 0,86-30 0,-130 36 0,-1-3 0,30-15 0,-44 20 0,-1 0 0,1 0 0,-1-1 0,-1 0 0,1-1 0,-1 0 0,8-11 0,-14 17 0,0-1 0,0 1 0,0-1 0,0 0 0,-1 0 0,1 0 0,-1 0 0,0 0 0,1-1 0,-2 1 0,1 0 0,0 0 0,-1-1 0,1 1 0,-1 0 0,0-7 0,-1 7 0,0 0 0,0 1 0,0-1 0,0 0 0,0 1 0,0-1 0,-1 1 0,0 0 0,1-1 0,-1 1 0,0 0 0,0 0 0,0 0 0,0 0 0,0 0 0,-3-1 0,-5-3 0,0 1 0,-1 0 0,0 0 0,0 1 0,0 1 0,0 0 0,0 0 0,-16-1 0,7 2 0,1 1 0,-1 1 0,1 1 0,-1 0 0,1 2 0,-34 8 0,44-9 0,1 0 0,-1 1 0,1 0 0,-1 1 0,1 0 0,0 0 0,1 1 0,-1 0 0,1 0 0,0 1 0,0-1 0,0 2 0,1-1 0,0 1 0,0 0 0,-9 15 0,14-19 0,-1 1 0,1-1 0,-1 1 0,1-1 0,0 1 0,0-1 0,1 1 0,-1 0 0,1-1 0,0 1 0,0 0 0,0 0 0,0-1 0,1 1 0,-1 0 0,1-1 0,0 1 0,0-1 0,0 1 0,1-1 0,-1 1 0,1-1 0,0 0 0,0 0 0,0 0 0,0 0 0,1 0 0,-1 0 0,1 0 0,5 4 0,3 1 0,0 1 0,1-2 0,0 0 0,1 0 0,0-1 0,0 0 0,16 4 0,12 2 0,1-1 0,0-3 0,51 5 0,-65-11 0,1-1 0,0-1 0,0-2 0,-1 0 0,49-12 0,-66 11 0,0 0 0,-1-1 0,0 0 0,0-1 0,0 0 0,13-8 0,-21 11 0,0 1 0,0 0 0,0-1 0,0 0 0,-1 1 0,1-1 0,0 0 0,-1 0 0,1 0 0,-1 0 0,1 0 0,-1 0 0,0 0 0,0-1 0,0 1 0,0 0 0,-1-1 0,1 1 0,-1-1 0,1 1 0,-1-1 0,0 1 0,0 0 0,0-1 0,0 1 0,0-1 0,0 1 0,-1-1 0,1 1 0,-1-1 0,0 1 0,-2-4 0,0 0 0,0 1 0,0 1 0,-1-1 0,0 1 0,0-1 0,0 1 0,0 0 0,-1 0 0,-9-6 0,-52-25 0,35 23 0,-47-12 0,55 18 0,1-1 0,0 0 0,0-2 0,-26-14 0,36 12 0,12 11 0,0-1 0,0 1 0,0 0 0,0-1 0,0 1 0,0 0 0,0-1 0,0 1 0,0 0 0,0-1 0,0 1 0,0-1 0,0 1 0,0 0 0,0-1 0,0 1 0,0 0 0,0-1 0,1 1 0,-1 0 0,0 0 0,0-1 0,0 1 0,1 0 0,-1-1 0,0 1 0,0 0 0,1 0 0,-1 0 0,0-1 0,1 1 0,5-3 0,0 0 0,0 1 0,0 0 0,1 0 0,-1 1 0,0 0 0,11-1 0,117-10 0,157 5 0,-184 7 0,-5-1 0,366 14 0,-446-11 0,0 1 0,0 1 0,-1 1 0,1 1 0,20 8 0,-37-12 0,-1-1 0,0 1 0,1 1 0,-1-1 0,0 1 0,0-1 0,0 1 0,-1 0 0,1 0 0,-1 1 0,0-1 0,0 1 0,0 0 0,0 0 0,0 0 0,-1 0 0,0 0 0,0 0 0,0 1 0,0-1 0,-1 1 0,1-1 0,-1 1 0,0 0 0,-1 0 0,1-1 0,-1 1 0,0 6 0,-2-4 0,1 1 0,-1-1 0,-1 1 0,1-1 0,-1 0 0,-1 0 0,1 0 0,-1 0 0,0-1 0,-1 1 0,-7 7 0,10-11 0,-1 0 0,0-1 0,0 1 0,0-1 0,0 1 0,0-1 0,0 0 0,0-1 0,-1 1 0,1 0 0,-6 1 0,7-3 0,0 0 0,0 1 0,-1-1 0,1 0 0,0 0 0,0 0 0,-1-1 0,1 1 0,0 0 0,0-1 0,0 1 0,0-1 0,0 0 0,0 0 0,0 0 0,0 0 0,0 0 0,0 0 0,0-1 0,-3-1 0,1-2 0,0-1 0,-1 1 0,1 0 0,1-1 0,-1 0 0,1 0 0,0 0 0,1 0 0,-1 0 0,1-1 0,1 1 0,-1-1 0,1 1 0,0-1 0,0 0 0,1-11 0,0 4 0,1 0 0,0 0 0,1 0 0,0 0 0,1 0 0,1 0 0,6-15 0,-6 18 0,1 1 0,0 0 0,1 1 0,0-1 0,0 1 0,1 0 0,1 1 0,-1 0 0,1 0 0,1 0 0,9-6 0,-14 11 0,0 0 0,1 1 0,-1 0 0,1 0 0,-1 0 0,1 0 0,0 1 0,-1-1 0,1 1 0,0 1 0,0-1 0,0 1 0,0-1 0,0 1 0,0 1 0,0-1 0,0 1 0,-1 0 0,1 0 0,0 0 0,0 1 0,-1 0 0,1-1 0,-1 2 0,1-1 0,7 6 0,0 1 0,0 1 0,0 0 0,-2 1 0,1 0 0,-1 1 0,13 19 0,44 86 0,-7-12 0,-47-86-195,1 1 0,1-2 0,1 0 0,0-1 0,2 0 0,29 22 0,-2-11-6631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49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1 24575,'-5'0'0,"-10"0"0,-3 9 0,-8 17 0,0 9 0,6 8 0,9-4 0,17-8 0,8-19 0,0-16 0,-1-21 0,-13-7 0,-20 3 0,-25 10 0,-23 18 0,-1 10-8191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64 24575,'-4'0'0,"-11"0"0,21 1 0,27 4 0,-1 3 0,-1 0 0,0 2 0,-1 2 0,49 25 0,-63-29 0,-1 1 0,0 1 0,-1 0 0,0 0 0,-1 2 0,0 0 0,-1 0 0,-1 1 0,1 0 0,13 23 0,-23-33 0,-1 0 0,1-1 0,-1 1 0,0 0 0,0 0 0,0 0 0,0 0 0,0 0 0,0 0 0,-1 0 0,0 0 0,0 1 0,1-1 0,-2 0 0,1 0 0,0 0 0,-1 0 0,1 0 0,-1 0 0,-2 6 0,1-7 0,1 1 0,-1-1 0,0 1 0,0-1 0,-1 0 0,1 1 0,0-1 0,-1-1 0,1 1 0,-1 0 0,0 0 0,0-1 0,1 0 0,-1 1 0,0-1 0,0 0 0,0-1 0,0 1 0,-6 0 0,5 0 0,0-1 0,0 1 0,0-1 0,0 0 0,0 0 0,0-1 0,0 1 0,0-1 0,0 0 0,1 0 0,-1 0 0,0-1 0,0 1 0,1-1 0,-1 0 0,1 0 0,-4-3 0,2 1 0,0-1 0,1 1 0,-1-1 0,1 0 0,0 0 0,1-1 0,-1 1 0,1-1 0,-4-11 0,2 4 0,1 1 0,1 0 0,0-1 0,1 0 0,0 0 0,1 1 0,0-1 0,1 0 0,1 0 0,2-15 0,-1 21 0,0-1 0,1 1 0,0 0 0,0-1 0,1 2 0,0-1 0,0 0 0,0 1 0,1-1 0,0 1 0,0 1 0,1-1 0,-1 1 0,1 0 0,0 0 0,1 0 0,-1 1 0,1 0 0,0 0 0,0 1 0,15-5 0,-1 1 0,0 1 0,0 1 0,1 1 0,0 1 0,0 1 0,35 0 0,-43 3 0,1 0 0,-1 1 0,-1 0 0,1 2 0,0-1 0,-1 1 0,1 1 0,-1 1 0,0 0 0,-1 0 0,0 1 0,0 1 0,0 0 0,18 17 0,-16-11 0,-1 0 0,-1 0 0,0 1 0,-1 1 0,-1 0 0,0 0 0,-1 1 0,-1 0 0,-1 1 0,9 27 0,-10-20-69,23 64-1227,-11-49-5530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5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3 220 24575,'0'0'0,"0"0"0,0 0 0,1 0 0,-1 0 0,0 0 0,0-1 0,0 1 0,0 0 0,0 0 0,0 0 0,-1 0 0,1 0 0,0 0 0,0 0 0,0 0 0,0-1 0,0 1 0,0 0 0,0 0 0,0 0 0,0 0 0,0 0 0,0 0 0,0 0 0,0 0 0,0 0 0,0 0 0,0 0 0,0 0 0,-1-1 0,1 1 0,0 0 0,0 0 0,0 0 0,0 0 0,0 0 0,0 0 0,0 0 0,0 0 0,0 0 0,-1 0 0,1 0 0,0 0 0,0 0 0,0 0 0,0 0 0,0 0 0,0 0 0,0 0 0,0 0 0,-1 0 0,1 0 0,15-6 0,25-6 0,68-7 0,35-9 0,-128 24 0,0-1 0,0 0 0,0-1 0,0-1 0,-1 0 0,23-17 0,-35 23 0,0 0 0,-1 0 0,1 0 0,0 0 0,-1-1 0,1 1 0,-1-1 0,1 1 0,-1-1 0,0 0 0,0 1 0,1-1 0,-1 0 0,-1 0 0,1 0 0,0 0 0,0 0 0,-1 0 0,1 0 0,-1 0 0,1 0 0,-1 0 0,0 0 0,0-3 0,-1 3 0,0 0 0,0 0 0,0 0 0,-1 0 0,1 0 0,0 0 0,-1 0 0,1 1 0,-1-1 0,0 1 0,0-1 0,0 1 0,0-1 0,0 1 0,0 0 0,0 0 0,0 0 0,0 0 0,0 0 0,0 1 0,-3-2 0,-11-2 0,0 0 0,0 2 0,0-1 0,0 2 0,0 0 0,-1 1 0,-30 3 0,34-1 0,0 0 0,0 1 0,0 0 0,1 1 0,-1 0 0,1 1 0,0 1 0,0 0 0,1 0 0,-15 11 0,23-15 0,0 1 0,0-1 0,1 1 0,-1-1 0,1 1 0,-1 0 0,1 0 0,0 0 0,0 1 0,0-1 0,1 0 0,-1 1 0,1-1 0,0 1 0,-1 4 0,2-5 0,0 0 0,0 0 0,0 0 0,0 0 0,1 0 0,-1 0 0,1 0 0,0 0 0,0 0 0,0-1 0,0 1 0,0 0 0,1 0 0,-1-1 0,1 1 0,0-1 0,0 1 0,0-1 0,3 3 0,5 4 9,1-1-1,0 0 0,0 0 0,0-2 1,1 1-1,0-1 0,1-1 0,-1 0 1,1-1-1,0 0 0,14 2 0,27 3-521,70 4 0,-104-11 75,92 5-6388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5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51 24575,'-14'0'0,"-19"-9"0,-12-4 0,-13 1 0,-2 2 0,1 4 0,10 6 0,14 14 0,12 12 0,20 13 0,24 7 0,18-3 0,21 0 0,23-7 0,21-10 0,20-9 0,9-22 0,-20-9-8191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5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199 719 24575,'-1'-81'0,"-3"0"0,-22-126 0,19 173 0,-2-1 0,-1 2 0,-1-1 0,-2 1 0,-1 1 0,-2 0 0,-1 2 0,-26-37 0,42 66 0,0-1 0,0 1 0,0-1 0,0 1 0,0-1 0,-1 1 0,1 0 0,0 0 0,-1 0 0,1-1 0,-1 1 0,1 0 0,-1 1 0,-2-2 0,4 2 0,0 0 0,-1 1 0,1-1 0,-1 0 0,1 1 0,0-1 0,-1 0 0,1 1 0,0-1 0,-1 1 0,1-1 0,0 0 0,0 1 0,-1-1 0,1 1 0,0-1 0,0 1 0,0-1 0,0 1 0,0-1 0,0 1 0,-1-1 0,1 1 0,0-1 0,0 1 0,1-1 0,-1 1 0,0-1 0,0 1 0,0-1 0,0 1 0,12 60 0,40 123 0,45 189 0,-83-307-117,71 406-1131,-78-403-5578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5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54 24575,'-11'0'0,"23"0"0,32 0 0,-43 0 0,172 1 0,210-2 0,-4-31 0,-335 22 0,-44 10 0,0 0 0,0 0 0,0 0 0,0 0 0,0 0 0,0 0 0,-1 0 0,1-1 0,0 1 0,0 0 0,0 0 0,0 0 0,0 0 0,0 0 0,0 0 0,0-1 0,0 1 0,0 0 0,0 0 0,-1 0 0,1 0 0,0-1 0,0 1 0,0 0 0,0 0 0,0 0 0,0 0 0,0 0 0,1-1 0,-1 1 0,0 0 0,0 0 0,0 0 0,0 0 0,0 0 0,0-1 0,0 1 0,0 0 0,0 0 0,0 0 0,0 0 0,0 0 0,1 0 0,-1-1 0,0 1 0,0 0 0,0 0 0,0 0 0,0 0 0,0 0 0,1 0 0,-1 0 0,0 0 0,0 0 0,0 0 0,-5-2 0,-1 1 0,0 0 0,1 0 0,-1 1 0,0-1 0,0 1 0,0 1 0,0-1 0,1 1 0,-1 0 0,0 0 0,1 1 0,-1 0 0,-5 2 0,3 0 0,0-1 0,1 2 0,-1-1 0,1 1 0,0 0 0,0 0 0,1 1 0,-1 0 0,-7 9 0,11-10 0,0-1 0,0 0 0,0 1 0,0-1 0,1 1 0,-1 0 0,1 0 0,1 0 0,-1 0 0,1 0 0,0 0 0,0 0 0,0 0 0,0 11 0,2-11 0,0-1 0,0 1 0,0-1 0,0 0 0,1 0 0,-1 1 0,1-1 0,0 0 0,1 0 0,-1-1 0,1 1 0,-1 0 0,1-1 0,0 0 0,1 1 0,-1-1 0,0 0 0,1-1 0,0 1 0,4 2 0,5 2-80,1-1 0,-1 0-1,1-1 1,0 0 0,1-1-1,-1-1 1,1 0 0,0-1-1,-1-1 1,1 0 0,0-1 0,0-1-1,0 0 1,0-1 0,-1 0-1,16-5 1,26-11-6746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6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166 142 24575,'-14'-19'0,"-14"-15"0,-7-2 0,-6 6 0,7 11 0,20 15 0,35 26 0,33 24 0,7 3-8191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6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97 24575,'-45'-6'0,"39"4"0,0 1 0,-1 0 0,1 0 0,-1 0 0,1 1 0,-8 0 0,12 1 0,-1-1 0,1 1 0,0 0 0,-1-1 0,1 1 0,0 0 0,0 1 0,0-1 0,0 0 0,0 1 0,0-1 0,0 1 0,0-1 0,0 1 0,1 0 0,-1 0 0,1 0 0,-1 0 0,1 0 0,-2 4 0,-1 2 0,1 0 0,0 1 0,1 0 0,0-1 0,0 1 0,1 0 0,0 0 0,1 0 0,-1 0 0,2 0 0,-1 0 0,1 0 0,4 15 0,-2-13 0,0 1 0,0-1 0,1 0 0,0 0 0,1 0 0,1-1 0,0 1 0,0-1 0,1-1 0,8 11 0,-8-13 0,0 0 0,0-1 0,1 0 0,0 0 0,12 6 0,-18-10 0,1-1 0,0 0 0,-1 1 0,1-1 0,0 0 0,0-1 0,0 1 0,0 0 0,0-1 0,0 0 0,0 1 0,0-1 0,0 0 0,0-1 0,0 1 0,0-1 0,-1 1 0,1-1 0,0 0 0,0 0 0,0 0 0,3-2 0,-1-1 0,0 0 0,0 0 0,0 0 0,-1-1 0,0 1 0,0-1 0,0 0 0,-1 0 0,1-1 0,3-8 0,23-64 0,-20 48 0,-4 12 0,1 0 0,1 1 0,1-1 0,1 2 0,0-1 0,14-15 0,-15 21 0,1 1 0,0 0 0,1 0 0,0 1 0,1 1 0,-1 0 0,1 0 0,26-11 0,-19 12 0,0 1 0,1 1 0,-1 0 0,1 2 0,0 0 0,0 1 0,0 1 0,0 1 0,0 1 0,0 1 0,0 0 0,0 2 0,0 0 0,-1 1 0,32 13 0,-28-8 0,0 0 0,-1 1 0,-1 1 0,0 1 0,-1 1 0,0 0 0,-1 2 0,-1 0 0,0 2 0,-2 0 0,0 0 0,21 32 0,-32-42 0,-1 0 0,1 0 0,-2 0 0,1 0 0,-1 1 0,0 0 0,-1-1 0,0 1 0,0 0 0,0 11 0,-2-16 0,0 0 0,-1 0 0,1 0 0,-1 0 0,0-1 0,0 1 0,0 0 0,0 0 0,-1-1 0,1 1 0,-1-1 0,0 1 0,0-1 0,-1 0 0,1 0 0,0 0 0,-1 0 0,0 0 0,0 0 0,0-1 0,0 1 0,0-1 0,0 0 0,-1 0 0,-5 2 0,6-2 0,-1 0 0,0-1 0,1 1 0,-1-1 0,0 0 0,0 0 0,0-1 0,0 1 0,0-1 0,0 0 0,0 0 0,0 0 0,0 0 0,0-1 0,0 0 0,0 0 0,0 0 0,0 0 0,0 0 0,-5-4 0,6 3 0,0 0 0,1 0 0,-1 0 0,0 0 0,1-1 0,0 0 0,-1 1 0,1-1 0,0 0 0,0 0 0,1 0 0,-1 0 0,1 0 0,-1-1 0,1 1 0,0 0 0,0-1 0,0 1 0,1-1 0,-1 1 0,1-1 0,0 1 0,0-1 0,1-4 0,-1-1 0,2 0 0,0-1 0,0 1 0,0 0 0,1 0 0,0 1 0,1-1 0,0 1 0,1 0 0,5-8 0,-1 2 0,1 2 0,1-1 0,0 1 0,1 1 0,17-13 0,-5 6 0,1 1 0,1 2 0,1 0 0,0 2 0,54-18 0,-56 24 0,1 1 0,0 1 0,0 1 0,0 2 0,0 0 0,1 2 0,-1 1 0,0 1 0,1 1 0,-1 1 0,-1 1 0,46 16 0,-44-11 0,0 2 0,0 1 0,-1 1 0,-1 0 0,0 3 0,-1 0 0,-1 1 0,0 1 0,-2 1 0,0 1 0,21 29 0,-17-15-341,-1 1 0,-2 1-1,19 44 1,-11-6-6485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7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2 358 24575,'0'-358'0,"0"1167"0,0-780 0,-1 12 0,2 0 0,1 0 0,13 65 0,-13-99 0,0 0 0,0 0 0,1 1 0,0-1 0,0-1 0,0 1 0,7 8 0,-8-12 0,0-1 0,0 0 0,0 0 0,0 0 0,0 0 0,0-1 0,1 1 0,-1 0 0,1-1 0,0 0 0,-1 1 0,1-1 0,0 0 0,0-1 0,-1 1 0,1 0 0,0-1 0,0 1 0,0-1 0,0 0 0,4-1 0,9-1 0,-1-2 0,1 0 0,-1-1 0,0-1 0,0 0 0,0-1 0,20-13 0,-2 3 0,11-6 0,154-75 0,-146 75 0,100-28 0,-141 47 0,1 2 0,0 0 0,0 0 0,-1 1 0,20 0 0,-28 1 0,0 0 0,0 1 0,-1-1 0,1 1 0,0-1 0,0 1 0,-1 0 0,1 0 0,-1 0 0,1 0 0,-1 1 0,1-1 0,-1 1 0,0 0 0,1-1 0,-1 1 0,0 0 0,0 0 0,0 0 0,-1 0 0,1 1 0,0-1 0,-1 0 0,0 1 0,1-1 0,-1 1 0,1 5 0,0-3 0,-2 1 0,1-1 0,-1 1 0,1-1 0,-2 0 0,1 1 0,0-1 0,-1 1 0,0-1 0,-1 0 0,1 1 0,-1-1 0,0 0 0,0 0 0,0 0 0,-1 0 0,0-1 0,-5 8 0,-2 0 0,0 0 0,0 0 0,-1-1 0,-1-1 0,-20 15 0,6-8 0,-2-1 0,0-1 0,0-1 0,-1-2 0,-1-1 0,-39 9 0,17-8 0,0-2 0,-103 5 0,131-14 40,0-1 0,-41-6 0,59 6-133,0-2 0,-1 1 1,2-1-1,-1 1 0,0-2 0,0 1 0,1-1 0,-1 0 1,1 0-1,0 0 0,0-1 0,0 1 0,0-1 1,0-1-1,-5-6 0,-9-24-6733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7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10 276 24575,'-10'0'0,"33"0"0,-1 0 0,0-1 0,-1-2 0,1 0 0,-1-1 0,0-1 0,23-9 0,-36 11 0,1 0 0,-1-1 0,0 0 0,0 0 0,0-1 0,-1 0 0,0 0 0,0-1 0,0 1 0,0-2 0,-1 1 0,0-1 0,0 0 0,-1 0 0,0-1 0,0 1 0,5-15 0,-8 19 0,-1 0 0,0 0 0,-1-1 0,1 1 0,-1 0 0,1-1 0,-1 1 0,0-1 0,0 1 0,0 0 0,-1-1 0,1 1 0,-1-1 0,0 1 0,0 0 0,0 0 0,-3-7 0,1 6 0,1 0 0,-1 0 0,-1 0 0,1 0 0,0 1 0,-1-1 0,0 1 0,0 0 0,0 0 0,0 0 0,-7-3 0,5 3 0,-1 0 0,1 0 0,-1 1 0,0 0 0,0 0 0,1 0 0,-1 1 0,-1 0 0,1 0 0,0 1 0,0 0 0,0 1 0,0-1 0,0 1 0,0 0 0,0 1 0,-13 4 0,13-2 0,0 1 0,0-1 0,0 1 0,1 1 0,0-1 0,0 1 0,0 0 0,0 1 0,1-1 0,0 1 0,1 0 0,-1 0 0,1 1 0,1-1 0,-1 1 0,-2 10 0,4-11 0,0 0 0,0 0 0,1 0 0,0 0 0,0 0 0,1 0 0,0 0 0,0 0 0,1 0 0,0 0 0,0 0 0,0 0 0,1 0 0,0 0 0,0-1 0,1 1 0,0-1 0,0 1 0,1-1 0,4 6 0,3 1 10,1 0 0,1-1 0,0-1 0,0 0-1,1-1 1,1 0 0,-1-1 0,2-1 0,-1-1 0,1 0-1,17 5 1,3 0-381,1-3 1,0 0-1,73 5 0,12-9-6455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7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253 752 24575,'-49'-187'0,"-23"-84"0,49 202 0,-56-121 0,58 156 0,14 33 0,5 11 0,4 13 0,0-1 0,2 1 0,7 26 0,-1-3 0,1 3 41,118 598-707,-45 11-1311,-77-541-3612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51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524 825 24575,'1'-8'0,"0"0"0,0 0 0,1 1 0,-1-1 0,2 0 0,4-11 0,3-9 0,6-32 0,-3-1 0,-3-1 0,-3 0 0,-2-1 0,-5-96 0,-1 142 0,0 0 0,-1 0 0,-1 1 0,0-1 0,-8-21 0,8 31 0,-1-1 0,1 1 0,-1 0 0,0 0 0,-1 0 0,0 0 0,0 1 0,0 0 0,-1 0 0,0 0 0,0 1 0,-12-8 0,5 5 0,0 2 0,0-1 0,-1 2 0,1 0 0,-1 0 0,-1 1 0,1 1 0,0 1 0,-1 0 0,-19 0 0,12 1 0,1 2 0,-1 1 0,1 0 0,-1 2 0,1 0 0,-27 10 0,38-10 0,0 0 0,0 0 0,1 1 0,0 0 0,0 1 0,0 0 0,1 0 0,0 1 0,0 0 0,1 0 0,0 1 0,0 0 0,0 0 0,-9 18 0,12-19 0,1 0 0,0 1 0,0-1 0,1 1 0,0-1 0,0 1 0,1 0 0,0 0 0,0 0 0,1 0 0,0 0 0,0-1 0,1 1 0,0 0 0,1 0 0,-1 0 0,1-1 0,1 1 0,0-1 0,5 12 0,3 0 0,1-1 0,0 0 0,1 0 0,1-1 0,1-1 0,22 19 0,111 81 0,-141-111 0,94 67 0,156 122 0,-245-184 0,0 1 0,-1 1 0,0 0 0,-1 0 0,13 20 0,-22-29 0,1-1 0,0 1 0,-1 0 0,1 0 0,-1 0 0,0 0 0,0 0 0,0 1 0,-1-1 0,1 0 0,-1 0 0,0 1 0,1-1 0,-2 0 0,1 0 0,0 1 0,-1-1 0,1 0 0,-1 0 0,0 0 0,0 0 0,0 1 0,0-1 0,-1-1 0,1 1 0,-1 0 0,0 0 0,0 0 0,0-1 0,0 1 0,0-1 0,-4 4 0,-2 0 0,0-1 0,-1 1 0,1-1 0,-1-1 0,0 0 0,0 0 0,-18 5 0,-7-1 0,-34 4 0,20-5 0,0-2 0,0-2 0,0-2 0,0-3 0,-69-10 0,109 11 0,-1-1 0,1 0 0,0 0 0,-1-1 0,1-1 0,1 1 0,-1-1 0,0 0 0,-8-7 0,15 10 0,-1-1 0,0 1 0,1-1 0,-1 0 0,1 0 0,0 0 0,-1 0 0,1 1 0,0-2 0,0 1 0,0 0 0,0 0 0,1 0 0,-1 0 0,0-4 0,1 2 0,0 1 0,0 0 0,1 0 0,-1 0 0,1 0 0,0 0 0,0 0 0,0 0 0,0 0 0,0 0 0,1 0 0,-1 0 0,1 1 0,3-4 0,3-5 0,1 0 0,1 1 0,0 0 0,1 1 0,0 0 0,12-7 0,10-5 0,38-18 0,65-22 0,188-57 0,-315 115 0,32-11 0,0 1 0,1 3 0,54-7 0,-91 16 0,-1 1 0,1 0 0,-1 0 0,1 0 0,-1 0 0,1 1 0,-1-1 0,1 1 0,-1 0 0,0 1 0,0-1 0,1 1 0,-1 0 0,6 3 0,-7-2 0,-1-1 0,0 1 0,1 0 0,-1-1 0,0 1 0,0 0 0,0 0 0,-1 1 0,1-1 0,-1 0 0,0 0 0,0 1 0,0-1 0,0 1 0,0-1 0,-1 1 0,1 6 0,-4 68 0,1-55 0,2 39 0,1-55 0,0 0 0,0 0 0,0-1 0,1 1 0,0 0 0,1 0 0,-1-1 0,1 0 0,7 12 0,-9-16 0,0 0 0,1 0 0,-1 0 0,1 0 0,0 0 0,0 0 0,0-1 0,0 1 0,0-1 0,0 1 0,0-1 0,0 1 0,0-1 0,1 0 0,2 1 0,-3-2 0,0 0 0,-1 0 0,1 1 0,0-1 0,0-1 0,0 1 0,0 0 0,-1 0 0,1-1 0,0 1 0,0-1 0,-1 1 0,1-1 0,0 0 0,-1 0 0,4-1 0,0-2 0,-1 0 0,1-1 0,0 1 0,-1-1 0,0 0 0,0 0 0,-1 0 0,0-1 0,0 1 0,0-1 0,2-6 0,17-53 0,-15 42 0,16-39 0,-22 59 0,0 1 0,1 0 0,-1-1 0,0 1 0,1 0 0,-1-1 0,1 1 0,0 0 0,0 0 0,0 1 0,0-1 0,0 0 0,5-2 0,-6 4 0,1-1 0,-1 1 0,0 0 0,1 0 0,-1 0 0,1 0 0,-1 0 0,1 0 0,-1 0 0,1 0 0,-1 1 0,1-1 0,-1 0 0,1 1 0,-1 0 0,0-1 0,1 1 0,-1 0 0,0-1 0,1 1 0,-1 0 0,0 0 0,0 0 0,0 0 0,0 0 0,1 2 0,7 7 17,0 0 0,-1 1 1,0 0-1,0 1 0,-1 0 0,9 23 0,-2 1-760,11 44 1,-14-38-6084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8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0 288 24575,'0'-1'0,"1"0"0,-1 0 0,0-1 0,0 1 0,0 0 0,1 0 0,-1 0 0,0 0 0,1 0 0,-1 0 0,1 0 0,-1 0 0,1 0 0,0 1 0,-1-1 0,1 0 0,0 0 0,0 0 0,-1 1 0,1-1 0,0 0 0,0 1 0,0-1 0,1 0 0,29-9 0,28 0 0,0 3 0,68-1 0,9 0 0,-44-3 0,0-5 0,-1-4 0,127-45 0,-197 61 0,-20 4 0,-1 0 0,0 0 0,1 0 0,-1 0 0,0 0 0,1 0 0,-1 0 0,0 0 0,1 1 0,-1-1 0,0 0 0,0 0 0,1 0 0,-1 0 0,0 1 0,0-1 0,1 0 0,-1 0 0,0 0 0,0 1 0,0-1 0,1 0 0,-1 0 0,0 1 0,0-1 0,0 0 0,0 1 0,0-1 0,1 0 0,-1 1 0,0 2 0,-1 0 0,1 0 0,-1 0 0,0 0 0,1 0 0,-1 0 0,-1-1 0,-1 5 0,0-1 0,-7 18 0,-18 48 0,25-65 0,2 0 0,-1-1 0,1 1 0,0 0 0,0 0 0,0 0 0,1 0 0,1 8 0,-1-14 0,0 0 0,0 0 0,0 0 0,0 0 0,0-1 0,1 1 0,-1 0 0,0 0 0,0 0 0,1-1 0,-1 1 0,0 0 0,1 0 0,-1-1 0,1 1 0,-1 0 0,1-1 0,-1 1 0,1 0 0,0-1 0,-1 1 0,1-1 0,0 1 0,-1-1 0,1 1 0,0-1 0,-1 0 0,1 1 0,0-1 0,0 0 0,0 0 0,-1 1 0,1-1 0,0 0 0,0 0 0,0 0 0,0 0 0,-1 0 0,1 0 0,0 0 0,0-1 0,0 1 0,0 0 0,-1 0 0,1 0 0,0-1 0,1 0 0,3-1 0,0-1 0,0 0 0,0 0 0,-1 0 0,9-7 0,32-34 0,-32 29 0,0 2 0,1 0 0,1 0 0,0 1 0,30-17 0,-40 27 0,-1 0 0,1 0 0,-1 1 0,1-1 0,0 1 0,0 0 0,-1 1 0,1-1 0,0 1 0,0 0 0,0 0 0,0 1 0,0-1 0,-1 1 0,1 0 0,0 0 0,-1 1 0,1-1 0,0 1 0,-1 0 0,0 0 0,1 1 0,-1-1 0,0 1 0,0 0 0,-1 0 0,1 1 0,3 3 0,5 6 0,0 0 0,14 23 0,-18-23 0,1-1 0,1-1 0,-1 0 0,17 15 0,-22-23 0,0 0 0,0-1 0,0 1 0,0-1 0,1 0 0,-1 0 0,1 0 0,-1-1 0,1 1 0,0-1 0,0 0 0,0-1 0,-1 1 0,1-1 0,0 0 0,0 0 0,9-1 0,-6-1 0,0-1 0,1 0 0,-1 0 0,-1 0 0,1-1 0,0 0 0,-1-1 0,0 0 0,0 0 0,0 0 0,-1-1 0,0 0 0,0 0 0,0 0 0,-1-1 0,7-11 0,1-1 0,-2-1 0,-1 0 0,0 0 0,-1-1 0,6-24 0,-12 34 0,0 0 0,-1 1 0,1-20 0,-3 27 0,1 1 0,-1-1 0,0 1 0,0-1 0,-1 1 0,1-1 0,0 1 0,-1 0 0,0-1 0,1 1 0,-1-1 0,0 1 0,0 0 0,0 0 0,-1 0 0,1 0 0,-1-1 0,1 2 0,-1-1 0,1 0 0,-4-3 0,4 5-62,1 0 0,-1-1 0,0 1 0,1 0 0,-1 0 0,0-1 0,1 1 0,-1 0 0,0 0 0,1 0 0,-1 0 0,0 0-1,0 0 1,1 0 0,-1 0 0,0 0 0,1 0 0,-1 1 0,0-1 0,1 0 0,-2 1 0,-13 9-6764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1 314 24575,'20'0'0,"0"0"0,31-6 0,-42 4 0,-1-1 0,1 1 0,-1-1 0,1-1 0,-1 0 0,0 0 0,-1-1 0,9-6 0,0 0 0,-1-2 0,0 0 0,-1 0 0,-1-2 0,0 1 0,11-19 0,-21 28 0,1 0 0,-2 0 0,1-1 0,-1 1 0,1-1 0,-2 0 0,1 1 0,-1-1 0,1 0 0,-1-10 0,-1 12 0,0 1 0,-1-1 0,1 0 0,-1 1 0,0-1 0,0 0 0,0 1 0,-1-1 0,1 1 0,-1 0 0,0-1 0,0 1 0,0 0 0,0 0 0,0 0 0,-1 1 0,1-1 0,-6-4 0,6 5 0,-1 0 0,1 0 0,-1 0 0,0 0 0,0 1 0,0-1 0,1 1 0,-1 0 0,0 0 0,-1 0 0,1 0 0,0 0 0,0 1 0,0-1 0,0 1 0,-1 0 0,1 0 0,-6 1 0,5 0 0,-1 0 0,1 1 0,0-1 0,-1 1 0,1 0 0,0 0 0,0 1 0,0-1 0,1 1 0,-1 0 0,1 0 0,-4 3 0,1 0 0,1 0 0,0 0 0,0 0 0,1 1 0,0 0 0,0 0 0,0 0 0,1 0 0,0 0 0,1 1 0,-1-1 0,2 1 0,-1 0 0,-1 15 0,4-16 6,-1 0-1,1 0 1,1-1-1,-1 1 0,1 0 1,0-1-1,1 1 1,0-1-1,0 0 1,0 0-1,0 0 1,1 0-1,0 0 0,1-1 1,-1 0-1,1 0 1,0 0-1,0 0 1,0-1-1,1 0 1,8 5-1,2 0-217,1-1 0,0-1 0,0 0-1,0-1 1,0-1 0,32 5 0,30 1-6614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9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10 280 24575,'0'0'0,"-1"0"0,1-1 0,-1 1 0,1 0 0,0 0 0,-1 0 0,1-1 0,-1 1 0,1 0 0,-1 0 0,1-1 0,0 1 0,-1-1 0,1 1 0,0 0 0,-1-1 0,1 1 0,0-1 0,-1 1 0,1 0 0,0-1 0,0 1 0,0-1 0,-1 1 0,1-1 0,0 1 0,0-1 0,0 1 0,0-1 0,0 1 0,0-1 0,0 1 0,0-1 0,0 1 0,0-1 0,0 1 0,0-1 0,1 1 0,-1-1 0,0 1 0,0-1 0,0 1 0,1-1 0,-1 1 0,0 0 0,0-1 0,1 1 0,-1-1 0,0 1 0,1 0 0,0-1 0,2-1 0,1 0 0,-1 0 0,1 1 0,-1-1 0,1 1 0,7-2 0,21-2 0,63-4 0,-58 8 0,0-2 0,39-9 0,-67 10 0,0-1 0,-1 1 0,1-1 0,-1 0 0,0-1 0,0 0 0,0-1 0,-1 1 0,1-1 0,-1-1 0,0 1 0,-1-1 0,10-11 0,-14 15 0,0 0 0,-1 0 0,1-1 0,-1 1 0,0 0 0,0-1 0,0 1 0,0-1 0,0 0 0,0 1 0,-1-1 0,1 0 0,-1 1 0,0-1 0,1 0 0,-2 0 0,1 1 0,0-1 0,0 0 0,-1 1 0,1-1 0,-1 0 0,0 1 0,0-1 0,0 1 0,0-1 0,0 1 0,-1-1 0,1 1 0,-1 0 0,0 0 0,1-1 0,-1 1 0,-3-2 0,-1-2 0,-1 0 0,0 1 0,0 0 0,0 0 0,-1 0 0,0 1 0,0 0 0,0 1 0,-13-5 0,10 6 0,0 0 0,0 1 0,0 0 0,-1 1 0,1 0 0,0 0 0,0 2 0,0-1 0,0 1 0,0 1 0,0 0 0,1 0 0,-1 1 0,1 0 0,0 1 0,0 1 0,0-1 0,1 1 0,-15 13 0,18-14 0,0 0 0,1 0 0,0 1 0,0 0 0,0 0 0,1 0 0,-1 0 0,2 1 0,-1 0 0,1 0 0,0 0 0,0 0 0,1 0 0,0 1 0,0-1 0,0 1 0,1-1 0,1 1 0,-1-1 0,1 1 0,0 0 0,1-1 0,0 1 0,0-1 0,1 1 0,0-1 0,0 1 0,1-1 0,5 12 0,-2-8 10,0-1 1,1 0-1,0 0 0,1-1 0,0 0 0,0-1 0,1 1 1,0-1-1,11 7 0,7 3-499,1-2 0,33 16 0,25 6-6337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19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26 216 24575,'-1'0'0,"0"0"0,0 0 0,0 0 0,0 0 0,0 0 0,0 0 0,0 0 0,0 0 0,0-1 0,0 1 0,0 0 0,0-1 0,0 1 0,0-1 0,1 1 0,-1-1 0,0 0 0,0 1 0,0-1 0,1 0 0,-1 1 0,0-1 0,1 0 0,-1 0 0,0 0 0,1 1 0,-1-1 0,1 0 0,0 0 0,-1 0 0,0-2 0,1 2 0,1 0 0,-1 0 0,0 0 0,0 0 0,1 0 0,-1 0 0,0 0 0,1 0 0,-1 0 0,1 0 0,-1 0 0,1 0 0,0 0 0,-1 0 0,1 0 0,0 1 0,0-1 0,-1 0 0,1 1 0,0-1 0,0 0 0,0 1 0,0-1 0,0 1 0,0-1 0,0 1 0,0 0 0,0 0 0,0-1 0,0 1 0,0 0 0,0 0 0,2 0 0,12-1 0,0 0 0,-1 1 0,1 1 0,-1 0 0,1 1 0,-1 0 0,0 1 0,0 1 0,22 9 0,-17-5 0,0 0 0,-1 2 0,0 0 0,0 1 0,-1 1 0,21 18 0,-30-22 0,0 0 0,0 1 0,-1 0 0,0 1 0,0 0 0,7 14 0,-12-21 0,-1 1 0,1 0 0,0-1 0,-1 1 0,0 0 0,0 0 0,0 0 0,0 0 0,-1 0 0,1 0 0,-1 0 0,0 0 0,0 0 0,-1 0 0,1 0 0,-1 0 0,0 0 0,0 0 0,0 0 0,-1 0 0,-2 4 0,4-6 0,-1 0 0,0-1 0,0 1 0,-1-1 0,1 0 0,0 1 0,0-1 0,-1 0 0,1 0 0,-1 1 0,1-1 0,-1 0 0,1-1 0,-1 1 0,0 0 0,0 0 0,1-1 0,-1 1 0,0-1 0,0 1 0,1-1 0,-1 0 0,0 0 0,0 0 0,0 0 0,0 0 0,0 0 0,1 0 0,-1-1 0,0 1 0,0 0 0,0-1 0,1 0 0,-1 1 0,0-1 0,1 0 0,-1 0 0,-2-2 0,-1-1 0,-1 0 0,1 0 0,0-1 0,0 1 0,1-1 0,-1 0 0,1-1 0,0 1 0,-6-11 0,5 5 0,0 0 0,1 0 0,0-1 0,0 1 0,1-1 0,1 0 0,0 1 0,0-1 0,2 0 0,-1 0 0,1 0 0,1 0 0,0 0 0,1 0 0,0 0 0,1 0 0,0 1 0,1-1 0,0 1 0,1 0 0,0 0 0,1 0 0,0 1 0,1 0 0,0 0 0,0 1 0,1 0 0,0 0 0,1 1 0,0 0 0,0 0 0,1 1 0,18-11 0,-16 12 0,1 0 0,0 0 0,0 2 0,0-1 0,0 2 0,1 0 0,-1 0 0,1 1 0,0 1 0,-1 0 0,1 1 0,0 1 0,0 0 0,0 1 0,-1 0 0,1 1 0,-1 0 0,0 1 0,0 1 0,0 0 0,0 1 0,12 8 0,5 6 0,0 2 0,-1 1 0,49 52 0,64 93 0,56 115-1365,-129-170-5461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4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24575,'0'-5'0,"0"-10"0,0-8 0,0 19 0,0 33 0,0 44 0,0 38 0,0 32 0,0 16 0,0-2 0,0-13 0,0-26 0,5-34 0,1-30-8191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5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707 1 24575,'-19'0'0,"-1"0"0,1 2 0,0 0 0,0 1 0,0 1 0,0 1 0,0 0 0,1 2 0,-30 14 0,-44 32 0,-103 78 0,-6 4 0,201-135 0,0 0 0,0 0 0,0 0 0,0 0 0,0 0 0,1 0 0,-1 0 0,0 0 0,0 0 0,0 0 0,0 0 0,0 0 0,0 0 0,0 0 0,0 0 0,0 0 0,1 0 0,-1 0 0,0 0 0,0 0 0,0 0 0,0 0 0,0 0 0,0 0 0,0 0 0,0 0 0,0 0 0,0 0 0,0 1 0,0-1 0,1 0 0,-1 0 0,0 0 0,0 0 0,0 0 0,0 0 0,0 0 0,0 0 0,0 0 0,0 0 0,0 0 0,0 0 0,0 1 0,0-1 0,0 0 0,0 0 0,0 0 0,0 0 0,0 0 0,0 0 0,0 0 0,0 0 0,0 0 0,0 1 0,0-1 0,0 0 0,0 0 0,0 0 0,0 0 0,0 0 0,16 1 0,22-3 0,-12 0 0,1 1 0,0 1 0,-1 1 0,1 2 0,-1 1 0,0 1 0,0 1 0,0 1 0,-1 1 0,0 1 0,41 22 0,182 112-1365,-201-119-5461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5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0 268 24575,'41'-2'0,"0"-2"0,0-2 0,0-1 0,-1-2 0,75-29 0,-108 35 0,0-1 0,0 1 0,0-2 0,-1 1 0,1-1 0,-1 0 0,-1 0 0,1-1 0,0 0 0,5-8 0,-10 12 0,1 0 0,-1-1 0,0 1 0,0 0 0,-1 0 0,1-1 0,0 1 0,-1-1 0,1 1 0,-1-1 0,0 1 0,0 0 0,0-1 0,0 1 0,0-1 0,-1 1 0,1-1 0,-1 1 0,1 0 0,-1-1 0,0 1 0,0 0 0,0 0 0,0-1 0,-1 1 0,1 0 0,0 0 0,-1 0 0,1 0 0,-1 1 0,0-1 0,0 0 0,0 1 0,0-1 0,0 1 0,-2-2 0,-8-5 0,0 1 0,-1 0 0,1 1 0,-1 0 0,-1 1 0,1 0 0,-25-5 0,30 8 0,0 1 0,0-1 0,0 2 0,0-1 0,0 1 0,0 0 0,0 0 0,0 1 0,0 0 0,0 1 0,0 0 0,0 0 0,0 1 0,1 0 0,-9 4 0,12-5 0,0 1 0,1 0 0,-1 0 0,1 0 0,0 0 0,0 0 0,0 1 0,0-1 0,0 1 0,1 0 0,0 0 0,0 0 0,0 0 0,0 0 0,1 1 0,-1-1 0,1 0 0,0 1 0,0-1 0,1 1 0,-1-1 0,1 1 0,0-1 0,0 1 0,1-1 0,-1 1 0,3 6 0,-1-3 0,1 0 0,0 0 0,0 0 0,1 0 0,0 0 0,0-1 0,1 0 0,-1 0 0,2 0 0,-1 0 0,1-1 0,0 0 0,14 11 0,4-2 0,1-1 0,1 0 0,0-2 0,0-1 0,1-1 0,1-1 0,0-2 0,35 5 0,12-1 0,145 1 0,-189-12 0,1-1 0,-1-1 0,52-11 0,-74 11 0,-1 0 0,1-1 0,-1 0 0,0 0 0,0 0 0,0-1 0,-1-1 0,1 1 0,-1-1 0,0 0 0,0-1 0,-1 0 0,0 0 0,0 0 0,0-1 0,-1 1 0,8-13 0,-12 16 0,1-1 0,-1 1 0,0-1 0,0 0 0,0 0 0,-1 0 0,1 0 0,-1 0 0,0 1 0,0-1 0,0 0 0,0 0 0,-1 0 0,0 0 0,0 0 0,0 1 0,-2-8 0,2 9 0,0 1 0,0-1 0,0 0 0,0 0 0,0 0 0,0 1 0,0-1 0,-1 1 0,1-1 0,-1 1 0,1-1 0,-1 1 0,1 0 0,-1 0 0,0 0 0,1 0 0,-1 0 0,0 0 0,0 0 0,0 1 0,0-1 0,0 1 0,0-1 0,0 1 0,0 0 0,0-1 0,0 1 0,0 0 0,0 0 0,0 1 0,0-1 0,0 0 0,0 1 0,-3 0 0,3 0 0,0-1 0,1 1 0,-1 0 0,0-1 0,1 1 0,-1 0 0,1 0 0,-1 0 0,1 0 0,0 0 0,-1 0 0,1 0 0,0 1 0,0-1 0,0 0 0,-1 1 0,1-1 0,1 1 0,-1-1 0,0 1 0,0 0 0,1-1 0,-1 1 0,1 0 0,-1-1 0,1 1 0,0 0 0,-1 0 0,1-1 0,0 1 0,0 0 0,0 0 0,1-1 0,-1 1 0,0 0 0,1 0 0,-1-1 0,1 1 0,-1 0 0,2 2 0,1 2 0,1 1 0,-1-1 0,1 0 0,0 0 0,0 0 0,0-1 0,1 1 0,0-1 0,7 6 0,7 1 0,-1-1 0,2-1 0,-1 0 0,1-1 0,1-1 0,-1-2 0,1 1 0,1-2 0,-1-1 0,1-1 0,-1-1 0,1 0 0,0-2 0,0 0 0,25-5 0,-37 3 0,0 0 0,-1 0 0,1-1 0,0 0 0,-1-1 0,0 0 0,0-1 0,0 0 0,0 0 0,-1-1 0,0 0 0,0-1 0,0 1 0,-1-2 0,0 1 0,0-1 0,-1 0 0,0 0 0,-1 0 0,1-1 0,-2 0 0,1 0 0,-1-1 0,-1 1 0,4-14 0,13-61 0,-20 83 0,0 0 0,0 1 0,0-1 0,0 1 0,0-1 0,0 0 0,0 1 0,0-1 0,1 1 0,-1-1 0,0 0 0,0 1 0,1-1 0,-1 1 0,0-1 0,1 1 0,-1-1 0,1 1 0,-1 0 0,1-1 0,-1 1 0,1-1 0,-1 1 0,1 0 0,-1-1 0,1 1 0,-1 0 0,1 0 0,-1 0 0,1-1 0,0 1 0,-1 0 0,1 0 0,0 0 0,-1 0 0,1 0 0,-1 0 0,1 0 0,0 0 0,-1 0 0,1 0 0,-1 0 0,1 1 0,0-1 0,-1 0 0,1 0 0,-1 1 0,1-1 0,-1 0 0,1 1 0,-1-1 0,1 0 0,-1 1 0,1-1 0,-1 1 0,1-1 0,-1 1 0,0-1 0,1 1 0,-1-1 0,0 1 0,1-1 0,-1 2 0,22 40 0,-7 1 0,-1 0 0,11 73 0,4 101 0,-20-145 0,164 1552-875,-169-1583 875,2 34 0,-3 84 0,-3-153 0,0 1 0,-1-1 0,1 0 0,-1 1 0,-1-1 0,1 0 0,-1 0 0,0 0 0,-1 0 0,0 0 0,-5 9 0,7-14 0,-1 1 0,1-1 0,-1 1 0,1-1 0,-1 0 0,1 0 0,-1 0 0,0 0 0,0 0 0,1 0 0,-1 0 0,0 0 0,0-1 0,0 1 0,-3 0 0,2-1 0,-1 0 0,0 0 0,0 0 0,0-1 0,0 1 0,0-1 0,1 0 0,-1 0 0,0 0 0,-3-2 0,-16-9 0,0-1 0,2-1 0,-1-1 0,2-1 0,0-1 0,-22-24 0,-32-33-46,4-4 0,3-3 1,4-2-1,4-3 1,3-3-1,5-2 0,3-2 1,4-2-1,5-2 1,4-2-1,-44-202 0,70 254 46,2 0-1,1-1 0,3 0 0,4-73 1,1 100-13,1 0 0,1 0 1,1 0-1,1 0 0,0 0 1,2 1-1,0 0 0,1 1 1,1 0-1,1 0 1,1 1-1,17-21 0,-9 17 19,2 1-1,0 1 0,1 1 0,1 1 1,1 1-1,1 1 0,0 1 1,37-14-1,5 1-397,2 4 0,84-18 0,47 0-5080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6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470 159 24575,'1'-11'0,"-1"-1"0,-1 1 0,0-1 0,0 1 0,-1-1 0,-1 1 0,-4-12 0,6 19 0,-1 1 0,0-1 0,0 1 0,-1 0 0,1 0 0,-1 0 0,1 0 0,-1 0 0,0 0 0,0 0 0,0 1 0,-1 0 0,1 0 0,0 0 0,-1 0 0,0 0 0,1 0 0,-1 1 0,0 0 0,0 0 0,0 0 0,1 0 0,-1 1 0,-6-1 0,-2 1 0,0 0 0,0 1 0,0 0 0,1 1 0,-1 0 0,0 0 0,1 2 0,-1-1 0,-16 9 0,0 2 0,1 1 0,-37 26 0,48-30 0,0 1 0,2 0 0,-15 16 0,24-23 0,0 0 0,1 1 0,0-1 0,0 1 0,1 0 0,-1 0 0,1 0 0,1 1 0,-1-1 0,1 1 0,-2 11 0,3-16 0,1 0 0,0 1 0,0-1 0,0 0 0,0 0 0,0 1 0,1-1 0,-1 0 0,0 0 0,1 0 0,0 1 0,0-1 0,-1 0 0,1 0 0,1 0 0,-1 0 0,0 0 0,0 0 0,1-1 0,-1 1 0,2 2 0,1-1 0,0 0 0,0-1 0,1 1 0,-1-1 0,0 0 0,1 0 0,-1 0 0,1 0 0,6 1 0,10 1 0,0-1 0,0-1 0,31-1 0,-50-1 0,15-1 0,0 0 0,-1 0 0,1-2 0,0 0 0,0-1 0,31-12 0,-26 6 0,-1-1 0,0 0 0,-1-2 0,24-20 0,-38 28 0,1 1 0,-1-1 0,1 1 0,-1 0 0,1 1 0,0 0 0,12-4 0,-16 6 0,1 0 0,0 1 0,0 0 0,-1-1 0,1 1 0,0 1 0,0-1 0,-1 0 0,1 1 0,0 0 0,-1 0 0,1 0 0,-1 0 0,1 1 0,-1-1 0,1 1 0,3 3 0,16 11 41,-2 1-1,23 22 0,-24-20-535,1-1-1,25 17 1,-9-12-6331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6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66 380 24575,'-9'-32'0,"-4"-35"0,2-19 0,-3 5 0,1 12 0,7 31 0,10 31 0,13 36 0,18 41 0,3 40 0,4 35 0,-5 15 0,-9 5 0,-9-9 0,-8-15 0,-6-28 0,6-33 0,1-30-8191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6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0 318 24575,'9'-28'0,"4"-28"0,-2-13 0,-1-5 0,-4 15 0,-1 27 0,6 47 0,2 58 0,-1 58 0,11 44 0,2 25 0,-4 1 0,5-14 0,-3-21 0,4-29 0,-2-33 0,-6-40 0,-5-29-8191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51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8 214 24575,'-1'-2'0,"0"1"0,1-1 0,-1 1 0,0-1 0,0 1 0,1-1 0,-1 0 0,1 1 0,-1-1 0,1 0 0,0 1 0,0-1 0,0 0 0,0 1 0,0-1 0,0 0 0,0 0 0,0 1 0,1-1 0,-1 0 0,1 1 0,-1-1 0,1 0 0,-1 1 0,1-1 0,0 1 0,0-1 0,0 1 0,0 0 0,0-1 0,0 1 0,0 0 0,1 0 0,-1-1 0,0 1 0,1 0 0,-1 0 0,1 1 0,-1-1 0,1 0 0,-1 0 0,1 1 0,0-1 0,2 0 0,4-1 0,0 0 0,0 1 0,0 0 0,0 0 0,1 1 0,-1 0 0,0 0 0,12 2 0,-8 1 0,1 1 0,-1 0 0,0 1 0,0 0 0,0 1 0,-1 0 0,0 1 0,0 0 0,-1 0 0,0 1 0,0 1 0,15 17 0,-20-21 0,-1 0 0,0 1 0,0 0 0,0 0 0,-1 0 0,0 0 0,0 1 0,-1-1 0,0 1 0,0 0 0,1 8 0,-2-10 0,-1 0 0,0 0 0,0 0 0,-1 0 0,1 0 0,-1 0 0,0 0 0,-1-1 0,1 1 0,-1 0 0,0 0 0,0-1 0,0 1 0,-1-1 0,1 0 0,-8 8 0,7-8 0,0 0 0,-1-1 0,0 1 0,0-1 0,0 0 0,0 0 0,0 0 0,-1-1 0,1 1 0,-1-1 0,0 0 0,0 0 0,0-1 0,0 0 0,0 1 0,-8-1 0,10-1 0,0 1 0,0-2 0,-1 1 0,1 0 0,0-1 0,0 1 0,0-1 0,0 0 0,0 0 0,0 0 0,0-1 0,1 1 0,-1-1 0,0 1 0,0-1 0,1 0 0,0 0 0,-1 0 0,1 0 0,0-1 0,0 1 0,0 0 0,0-1 0,0 0 0,1 1 0,-1-1 0,1 0 0,-2-4 0,0-3 0,0 0 0,0 0 0,1-1 0,1 1 0,0-1 0,0 1 0,1-1 0,0 1 0,1-1 0,0 1 0,1-1 0,0 1 0,1-1 0,0 1 0,0 0 0,1 0 0,0 1 0,7-11 0,-4 7 0,1 1 0,0 0 0,1 0 0,0 1 0,1 0 0,1 0 0,0 1 0,0 1 0,0 0 0,1 0 0,1 1 0,22-11 0,-20 13 0,0 0 0,0 1 0,0 0 0,1 1 0,0 1 0,0 0 0,17 1 0,-25 1 0,0 1 0,0 1 0,0 0 0,0 0 0,-1 1 0,1-1 0,0 2 0,-1-1 0,1 1 0,-1 0 0,0 1 0,1 0 0,-2 0 0,1 0 0,0 1 0,6 6 0,-4-1 0,0 0 0,-1 1 0,0 0 0,-1 0 0,0 1 0,0 0 0,-1 0 0,-1 0 0,5 18 0,-7-22 0,0 0 0,-1 0 0,0 1 0,-1-1 0,0 1 0,0-1 0,-1 1 0,0-1 0,-1 1 0,0-1 0,0 1 0,0-1 0,-1 1 0,-1-1 0,-4 11 0,0-10 0,2-12 0,3-22 0,6 5 0,0 0 0,1 0 0,2 1 0,-1-1 0,2 1 0,1 1 0,0 0 0,1 0 0,1 1 0,1 0 0,1 1 0,0 0 0,0 1 0,23-18 0,-30 28 0,1 0 0,0 0 0,0 1 0,1 1 0,-1-1 0,1 1 0,0 0 0,0 1 0,14-3 0,-18 4 0,0 1 0,0 0 0,-1 0 0,1 0 0,0 0 0,0 1 0,0-1 0,0 1 0,-1 0 0,1 1 0,0-1 0,-1 0 0,1 1 0,-1 0 0,0 0 0,1 0 0,-1 0 0,0 1 0,0-1 0,0 1 0,-1 0 0,5 5 0,-1 0 3,0 2 0,0-1-1,-1 1 1,-1-1 0,1 1-1,4 19 1,12 69-60,-7-30-1270,-4-26-5499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71 171 24575,'-19'0'0,"-15"0"0,16-9 0,45-4 0,54 2 0,64-13 0,46-1 0,21 4 0,-5-5 0,-21 2 0,-40 6-8191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7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54 24575,'-12'0'0,"0"-1"0,0-1 0,1 1 0,-1-2 0,0 0 0,1 0 0,-12-5 0,14 1 0,11 2 0,20-3 0,36 1 0,0 2 0,100 4 0,-146 2 0,39 0 0,-1 3 0,0 2 0,-1 3 0,70 19 0,-92-19 0,0 1 0,-1 1 0,0 1 0,0 1 0,-2 1 0,0 2 0,0 0 0,-1 1 0,24 25 0,-39-34 0,-1 0 0,0 1 0,0 0 0,0 0 0,-1 0 0,0 1 0,-1 0 0,0 0 0,-1 1 0,3 11 0,-5-17 0,-1 0 0,-1 0 0,1 0 0,-1 0 0,0 0 0,0 1 0,0-1 0,-1 0 0,1 0 0,-1 0 0,-1 0 0,1 0 0,-1 0 0,1 0 0,-2-1 0,1 1 0,0 0 0,-1-1 0,0 0 0,0 0 0,0 0 0,0 0 0,-7 6 0,0-2 0,0 0 0,-1-1 0,0-1 0,0 0 0,0 0 0,-1-1 0,0 0 0,0-1 0,0-1 0,0 0 0,0 0 0,-1-1 0,1-1 0,-1 0 0,0 0 0,-14-3 0,18 2 0,1-2 0,-1 1 0,1-1 0,-1 0 0,1-1 0,0 0 0,0 0 0,0-1 0,0 0 0,-12-9 0,14 9 0,1-1 0,1 1 0,-1-1 0,1 0 0,-1 0 0,1-1 0,1 1 0,-1-1 0,1 0 0,0 0 0,0 0 0,1 0 0,0-1 0,0 1 0,-1-9 0,2 7 0,0 1 0,0 0 0,1-1 0,0 1 0,0-1 0,0 1 0,1-1 0,1 1 0,-1 0 0,1 0 0,0-1 0,1 1 0,3-7 0,-1 5 0,1 0 0,0 0 0,0 1 0,1 0 0,0 0 0,0 0 0,1 1 0,11-9 0,6-1 0,1 1 0,0 2 0,1 0 0,1 2 0,43-13 0,-11 6 0,79-13 0,-108 27 0,-1 1 0,1 2 0,0 1 0,47 4 0,-72-3 0,0 1 0,0 0 0,0 1 0,0 0 0,0 0 0,0 0 0,0 0 0,-1 1 0,0 0 0,1 0 0,5 5 0,-8-5 0,0-1 0,-1 1 0,1 0 0,-1 0 0,0 0 0,0 0 0,0 0 0,0 0 0,0 1 0,-1-1 0,0 1 0,1-1 0,-1 1 0,0 0 0,-1-1 0,1 1 0,-1 0 0,0 6 0,-4 35 0,2-33 0,1 0 0,0 1 0,1 17 0,1-27 0,-1 1 0,1 0 0,0-1 0,0 1 0,0-1 0,0 1 0,0-1 0,1 0 0,0 1 0,0-1 0,-1 0 0,2 0 0,-1 0 0,0-1 0,1 1 0,2 3 0,1-2 7,-1-1 0,1 1 0,0-1 0,-1 0 0,1 0 0,1-1 0,-1 0 0,0 0 0,1 0 0,-1-1 0,1 0 0,8 1 0,3-2-371,-1 0 0,1-1 0,23-4 0,33-11-6462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7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35 24575,'-6'0'0,"-12"0"0,-1 0 0,-32 6 0,47-5 0,1-1 0,0 1 0,0 0 0,0-1 0,0 1 0,0 1 0,0-1 0,0 0 0,0 1 0,0-1 0,0 1 0,1 0 0,-1 0 0,1 0 0,-1 0 0,1 1 0,0-1 0,0 1 0,0-1 0,0 1 0,1 0 0,-1-1 0,-1 5 0,2-4 0,1-1 0,0 1 0,0-1 0,0 0 0,1 1 0,-1-1 0,1 0 0,-1 1 0,1-1 0,0 0 0,-1 0 0,1 1 0,0-1 0,1 0 0,-1 0 0,0 0 0,1 0 0,-1 0 0,1-1 0,-1 1 0,1 0 0,0-1 0,0 1 0,0-1 0,0 1 0,3 0 0,6 6 0,1-1 0,0-1 0,15 6 0,-4-3 0,1-1 0,-1-1 0,41 7 0,-52-13 0,-1 1 0,1-1 0,0-1 0,0-1 0,0 1 0,0-2 0,-1 1 0,1-2 0,19-6 0,-27 8 0,-1-1 0,0 1 0,1-1 0,-1 0 0,0 0 0,0 0 0,0 0 0,0 0 0,-1-1 0,1 0 0,-1 1 0,1-1 0,-1 0 0,4-6 0,-6 7 0,1-1 0,0 1 0,0 0 0,-1-1 0,1 1 0,-1-1 0,0 1 0,0-1 0,0 1 0,0-1 0,0 1 0,0 0 0,-1-1 0,1 1 0,-1-1 0,0 1 0,0 0 0,1-1 0,-2 1 0,1 0 0,0 0 0,0 0 0,-3-3 0,-3-4 0,-2 0 0,1 0 0,-1 1 0,0 1 0,-1-1 0,0 1 0,0 1 0,0 0 0,-1 0 0,0 1 0,0 0 0,0 1 0,-1 0 0,1 1 0,-1 1 0,0-1 0,-23 0 0,32 3 5,0 0-1,0 0 0,0 1 1,0-1-1,0 0 0,0 1 1,0 0-1,0 0 0,0 0 1,0 0-1,0 0 0,1 1 1,-1-1-1,0 1 0,1 0 1,-1 0-1,1 0 1,0 0-1,0 0 0,-1 0 1,1 0-1,1 1 0,-1-1 1,0 1-1,1 0 0,-3 5 1,3-4-88,0 1 1,0-1 0,0 1-1,1-1 1,0 1-1,0-1 1,0 1 0,0-1-1,1 1 1,0-1 0,0 1-1,0-1 1,1 0-1,-1 1 1,1-1 0,0 0-1,3 5 1,27 38-6744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8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23 133 24575,'-7'-27'0,"1"0"0,-2-41 0,7 58 0,41 376 0,-28-221 0,12 84 0,-23-222 0,0 1 0,1-1 0,0 1 0,0-1 0,1 0 0,0 0 0,0 0 0,0 0 0,1 0 0,0-1 0,1 0 0,-1 1 0,1-2 0,0 1 0,1 0 0,-1-1 0,1 0 0,0-1 0,0 1 0,1-1 0,-1 0 0,1-1 0,0 1 0,0-1 0,0-1 0,0 1 0,15 2 0,12-1 0,2-1 0,-1-1 0,0-2 0,0-2 0,44-7 0,50-1 0,-120 10 0,0-1 0,0 2 0,0 0 0,0 0 0,0 0 0,0 1 0,0 0 0,15 7 0,-23-9 0,0 0 0,0 1 0,-1-1 0,1 1 0,0-1 0,0 0 0,-1 1 0,1-1 0,0 1 0,-1 0 0,1-1 0,0 1 0,-1 0 0,1-1 0,-1 1 0,0 0 0,1-1 0,-1 1 0,1 0 0,-1 0 0,0 0 0,1-1 0,-1 1 0,0 0 0,0 0 0,0 0 0,0 0 0,0-1 0,0 1 0,0 0 0,0 0 0,0 1 0,-1 1 0,0-1 0,-1 1 0,1-1 0,-1 1 0,1-1 0,-1 1 0,0-1 0,-3 3 0,-8 7 0,0 0 0,-1-1 0,0-1 0,0-1 0,-1 0 0,-1 0 0,-21 7 0,-3 0 0,-77 18 0,-67-4-1365,112-23-5461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8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24575,'0'-1'0,"0"0"0,0 0 0,0 0 0,0-1 0,0 1 0,1 0 0,-1 0 0,0 0 0,1 0 0,-1 0 0,1 0 0,-1 0 0,1 0 0,0 0 0,-1 0 0,1 0 0,0 0 0,-1 0 0,1 0 0,0 1 0,0-1 0,0 0 0,0 1 0,0-1 0,0 0 0,0 1 0,0-1 0,0 1 0,0 0 0,0-1 0,0 1 0,1 0 0,-1 0 0,0-1 0,0 1 0,0 0 0,0 0 0,1 0 0,-1 1 0,0-1 0,0 0 0,1 1 0,5 0 0,-1 0 0,0 0 0,0 1 0,0 0 0,0 0 0,8 5 0,-7-3 0,-1 1 0,-1 0 0,1 0 0,-1 0 0,1 1 0,-2-1 0,1 1 0,6 11 0,-6-9 0,0-1 0,0 0 0,1-1 0,-1 1 0,11 8 0,-13-14 0,-1 0 0,0 0 0,0 1 0,1-2 0,-1 1 0,1 0 0,-1 0 0,1-1 0,-1 0 0,1 1 0,-1-1 0,1 0 0,-1 0 0,1 0 0,-1 0 0,1-1 0,-1 1 0,1-1 0,-1 0 0,1 1 0,-1-1 0,0 0 0,1 0 0,-1-1 0,0 1 0,0 0 0,3-4 0,5-2 0,-1 0 0,0-1 0,0-1 0,11-13 0,45-72 0,3-4 0,-60 89 0,0-1 0,1 1 0,0 1 0,1 0 0,0 0 0,0 1 0,12-7 0,-20 13 0,0-1 0,1 1 0,-1 1 0,0-1 0,1 0 0,-1 0 0,1 1 0,-1 0 0,1-1 0,-1 1 0,1 0 0,-1 0 0,1 0 0,-1 1 0,1-1 0,-1 0 0,0 1 0,1 0 0,-1 0 0,0-1 0,1 1 0,-1 1 0,0-1 0,0 0 0,0 0 0,0 1 0,0 0 0,0-1 0,0 1 0,0 0 0,-1 0 0,1-1 0,-1 2 0,2 1 0,5 8 0,-1 0 0,-1 0 0,0 1 0,7 21 0,-13-34 0,7 21 20,2-1 0,0 0 0,0 0 0,2-1 0,17 24 0,-22-36-113,-1-1 0,1 1 1,1-1-1,-1 0 0,1 0 0,0-1 0,0 0 0,1 0 1,-1 0-1,1-1 0,0-1 0,1 1 0,-1-1 1,0-1-1,18 4 0,15-3-6733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8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66 193 24575,'-5'-23'0,"-1"-17"0,-9-2 0,-3-3 0,3 11 0,8 25 0,15 33 0,15 35 0,3 41 0,17 44 0,0 35 0,3 25 0,-7 0 0,-10-20 0,-1-28 0,-4-40-8191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8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24575,'-5'0'0,"8"0"0,22 0 0,29 0 0,30 0 0,19 0 0,5 0 0,-15 0-8191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29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1 401 24575,'106'2'0,"-45"0"0,1-2 0,84-12 0,-134 10 0,0-1 0,0 0 0,0-1 0,-1-1 0,0 0 0,0 0 0,0-1 0,0-1 0,13-10 0,-21 14 0,1 0 0,-1 0 0,0-1 0,0 1 0,0-1 0,0 1 0,-1-1 0,0 0 0,1 0 0,-1 0 0,-1-1 0,3-5 0,-3 7 0,-1-1 0,0 0 0,0 1 0,0-1 0,0 1 0,0-1 0,0 1 0,-1-1 0,0 1 0,0-1 0,0 1 0,0 0 0,0-1 0,-1 1 0,0 0 0,1 0 0,-1 0 0,-3-3 0,3 3 0,0 0 0,0 0 0,-1 1 0,1-1 0,-1 1 0,0-1 0,0 1 0,0 0 0,0 0 0,0 0 0,0 1 0,0-1 0,-1 1 0,1 0 0,-1 0 0,1 0 0,-4-1 0,1 2 0,0-1 0,0 1 0,0 1 0,0-1 0,0 1 0,0 0 0,1 0 0,-1 1 0,-10 3 0,5 0 0,0 0 0,1 1 0,0 0 0,0 1 0,0 0 0,1 0 0,0 1 0,0 1 0,-14 17 0,16-17 0,2-1 0,-1 1 0,2 1 0,-1-1 0,1 1 0,0-1 0,1 1 0,0 0 0,1 0 0,0 0 0,0 1 0,1-1 0,1 1 0,0-1 0,0 0 0,1 1 0,3 14 0,-2-16 0,1 0 0,0 0 0,0-1 0,1 1 0,0-1 0,1 0 0,0 0 0,0-1 0,1 1 0,0-1 0,0 0 0,0-1 0,1 1 0,0-1 0,0-1 0,1 1 0,0-1 0,0-1 0,0 1 0,9 2 0,7 3 0,0-2 0,1-1 0,-1-1 0,1-1 0,0-1 0,1-2 0,-1 0 0,41-3 0,-35-2 0,-1-1 0,1-1 0,-1-2 0,0-1 0,0-1 0,52-24 0,-57 20 0,0-1 0,0-1 0,-1-1 0,-1-1 0,-1-2 0,0 0 0,27-31 0,-35 33 0,0-1 0,-1 0 0,-1-1 0,-1-1 0,-1 0 0,0 0 0,-2-1 0,0 0 0,9-43 0,-15 55 0,-1-1 0,0 1 0,0-1 0,-1 1 0,0-1 0,-1 0 0,0 1 0,-1 0 0,0-1 0,-4-11 0,5 16 0,-1 1 0,0 0 0,0 0 0,-1 0 0,1 0 0,-1 0 0,1 0 0,-1 1 0,-1-1 0,1 1 0,0 0 0,-1 0 0,1 0 0,-1 1 0,0-1 0,0 1 0,0 0 0,0 0 0,-1 0 0,1 0 0,0 1 0,-9-2 0,8 3 0,-1-1 0,1 1 0,0 0 0,0 1 0,-1-1 0,1 1 0,0 0 0,0 0 0,0 1 0,0 0 0,0 0 0,0 0 0,0 0 0,1 1 0,-1-1 0,1 1 0,-1 1 0,1-1 0,0 0 0,0 1 0,1 0 0,-1 0 0,1 0 0,0 0 0,-4 8 0,2-4 0,0 1 0,0-1 0,1 1 0,0 0 0,1 0 0,0 1 0,1-1 0,0 1 0,0-1 0,1 1 0,0 0 0,0 0 0,2 10 0,1-7 0,1 0 0,0 0 0,0 0 0,2-1 0,-1 0 0,2 0 0,0 0 0,0 0 0,1-1 0,0 0 0,17 19 0,5 0 0,1-1 0,48 34 0,-41-34 0,38 38 0,-73-65 0,0 0 0,0 0 0,-1 0 0,1 0 0,0 0 0,-1 0 0,1 0 0,-1 1 0,0-1 0,1 1 0,-1-1 0,0 1 0,-1-1 0,1 1 0,0 0 0,-1-1 0,0 1 0,1 0 0,-1 4 0,-1-4 0,0-1 0,0 0 0,0 1 0,0-1 0,0 0 0,0 1 0,-1-1 0,1 0 0,-1 0 0,1 0 0,-1 0 0,0-1 0,0 1 0,0 0 0,0-1 0,-4 3 0,-7 3 0,-1-1 0,1 0 0,-1-1 0,0-1 0,-29 6 0,-22-1-682,-67 2-1,39-8-6143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35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82 24575,'-1'0'0,"0"0"0,0 0 0,0 0 0,0 0 0,0 0 0,0 0 0,1 0 0,-1 0 0,0 0 0,0-1 0,0 1 0,0 0 0,0-1 0,0 1 0,0-1 0,1 1 0,-1-1 0,0 1 0,0-1 0,0 1 0,1-1 0,-1 0 0,0 0 0,1 1 0,-1-1 0,1 0 0,-1 0 0,1 1 0,-1-1 0,1 0 0,0 0 0,-1 0 0,1 0 0,0-1 0,0 1 0,0 0 0,0-1 0,0 1 0,1 0 0,-1 0 0,1 0 0,-1 0 0,1 0 0,-1 0 0,1 0 0,0 0 0,-1 0 0,1 0 0,0 0 0,0 0 0,0 0 0,0 1 0,0-1 0,0 0 0,0 1 0,0-1 0,0 1 0,0-1 0,0 1 0,0-1 0,0 1 0,0 0 0,0-1 0,3 1 0,33-6 0,1 1 0,49 0 0,-8 2 0,650-18 0,-679 24 0,0 2 0,64 15 0,-60-9 0,95 6 0,82-19 0,75 4 0,-142 20 0,-39-3 0,70 12 0,23 2 0,-35-8 0,56 4 0,237-26 0,-7-1 0,91 75 0,-511-68 0,59 11 0,117 6 0,689-40 0,-841 11 0,757 13 0,253 3 0,-686-16 0,310-13 0,399 4 0,-847 13 0,-193-1 0,0-2 0,72-13 0,-121 10-1365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9:3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44 24575,'0'-2'0,"0"0"0,-1 1 0,1-1 0,0 0 0,-1 0 0,0 0 0,1 0 0,-1 1 0,0-1 0,0 0 0,0 1 0,0-1 0,0 1 0,0-1 0,-1 1 0,1-1 0,0 1 0,-1 0 0,1 0 0,-1-1 0,1 1 0,-1 0 0,0 0 0,1 1 0,-1-1 0,0 0 0,0 1 0,0-1 0,1 1 0,-5-1 0,3 0 0,0 1 0,1-1 0,-1 1 0,0 0 0,0 0 0,0 0 0,0 0 0,0 1 0,0-1 0,0 1 0,0 0 0,0 0 0,0 0 0,1 0 0,-1 0 0,0 0 0,1 1 0,-1-1 0,-2 3 0,3-2 0,0 1 0,0-1 0,0 0 0,1 1 0,-1-1 0,1 1 0,0-1 0,0 1 0,0-1 0,0 1 0,0 0 0,0 0 0,1-1 0,-1 1 0,1 0 0,0 4 0,0-5 0,0-1 0,0 1 0,1-1 0,-1 1 0,0-1 0,1 1 0,-1-1 0,1 1 0,-1-1 0,1 1 0,0-1 0,0 0 0,0 1 0,0-1 0,0 0 0,0 0 0,0 0 0,0 0 0,0 0 0,0 0 0,1 0 0,-1 0 0,0 0 0,1 0 0,-1-1 0,1 1 0,-1-1 0,1 1 0,-1-1 0,3 1 0,-3-1 0,0 1 0,0-1 0,0 0 0,0 0 0,0 0 0,-1 0 0,1 0 0,0 0 0,0 0 0,0 0 0,0-1 0,0 1 0,-1 0 0,1 0 0,0-1 0,0 1 0,0-1 0,-1 1 0,1 0 0,0-1 0,0 0 0,-1 1 0,1-1 0,0 1 0,-1-1 0,1 0 0,-1 1 0,1-1 0,-1 0 0,1 0 0,-1 1 0,0-1 0,1 0 0,-1 0 0,0 0 0,1 1 0,-1-1 0,0 0 0,0 0 0,0 0 0,0 0 0,0 0 0,0 0 0,0 1 0,0-1 0,0 0 0,-1 0 0,1 0 0,0 0 0,0 0 0,-1 1 0,1-1 0,0 0 0,-1 0 0,1 1 0,-2-2 0,-1-1 0,0 0 0,0 0 0,0 1 0,0-1 0,-1 1 0,1 0 0,-1 0 0,1 0 0,-1 0 0,0 1 0,0 0 0,0 0 0,0 0 0,0 0 0,0 0 0,0 1 0,-5 0 0,6-1 0,-1 1 0,1 0 0,0 0 0,-1 0 0,1 0 0,-1 1 0,1 0 0,-1-1 0,1 1 0,0 1 0,-1-1 0,1 0 0,0 1 0,0-1 0,0 1 0,0 0 0,0 0 0,1 0 0,-1 1 0,-3 2 0,6-3-3,-1 0 0,1-1 0,-1 1 0,1 0 0,0-1-1,0 1 1,0 0 0,-1-1 0,2 1 0,-1 0 0,0-1 0,0 1 0,1 0-1,-1-1 1,0 1 0,1 0 0,0-1 0,-1 1 0,1-1 0,0 1 0,0-1-1,0 0 1,0 1 0,0-1 0,0 0 0,0 1 0,2 0 0,7 13-1275,1 6-5548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52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42 24575,'0'-5'0,"-4"-15"0,-3 4 0,2 16 0,0 11 0,2 13 0,5 13 0,13 3 0,7-4 0,10-8 0,4-9 0,5-8 0,-4-6-8191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25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1290 308 24575,'1'0'0,"1"0"0,0-1 0,0 1 0,-1 0 0,1-1 0,-1 0 0,1 1 0,0-1 0,-1 0 0,1 0 0,-1 0 0,0 0 0,1 0 0,-1 0 0,0 0 0,1-1 0,-1 1 0,0 0 0,0-1 0,0 1 0,0-1 0,0 1 0,-1-1 0,1 1 0,0-1 0,-1 0 0,1 1 0,-1-1 0,1-3 0,0-1 0,0-1 0,0 1 0,0-1 0,-1 0 0,0 1 0,-1-11 0,0 11 0,0 0 0,-1 0 0,1 0 0,-1 0 0,-1 0 0,1 0 0,-1 1 0,0 0 0,0-1 0,0 1 0,-1 0 0,0 0 0,0 1 0,0-1 0,0 1 0,-1 0 0,0 0 0,0 1 0,-9-6 0,-5-1 0,-1 2 0,0 0 0,-1 1 0,-26-5 0,7 1 0,-19-5 0,-1 3 0,-62-6 0,88 15 0,0 3 0,0 0 0,0 2 0,0 2 0,-40 8 0,59-7 0,-1 0 0,1 1 0,0 1 0,0 1 0,1 0 0,-25 16 0,7 1 0,-46 43 0,56-48 0,-39 25 0,40-31 0,1 2 0,1 0 0,-18 18 0,18-13 0,0 1 0,2 1 0,1 1 0,0 0 0,2 1 0,1 0 0,1 1 0,1 1 0,1 0 0,1 0 0,1 1 0,2 0 0,0 0 0,2 1 0,2 0 0,0-1 0,1 1 0,2 0 0,1 0 0,9 42 0,-3-40 0,1 0 0,1-1 0,2 0 0,16 28 0,72 104 0,-80-135 0,1-1 0,2-1 0,0-1 0,1-1 0,2-1 0,0-1 0,1-1 0,50 26 0,-49-33 0,1-1 0,0-1 0,1-1 0,0-2 0,0-1 0,36 2 0,185 1 0,-243-9 0,13 0 0,28 1 0,73-10 0,-105 7 0,0-2 0,0 0 0,-1-1 0,1-1 0,-1 0 0,-1-1 0,30-17 0,11-17 0,-1-3 0,-3-1 0,90-101 0,-128 130 0,6-5 0,0-1 0,25-38 0,-24 26 0,-2-1 0,-1-1 0,-1 0 0,-3-1 0,0-1 0,9-47 0,-19 65 0,-1 0 0,-1-1 0,-1 0 0,0 1 0,-2-1 0,0 1 0,-1-1 0,-2 1 0,0 0 0,-1 0 0,0 0 0,-2 0 0,-17-34 0,-139-208 0,119 196 0,38 56 0,-1 0 0,-1 0 0,0 1 0,0 0 0,-11-9 0,14 14 0,-1 0 0,1 1 0,-1 0 0,0 0 0,0 0 0,0 0 0,-1 1 0,1 0 0,0 1 0,-1-1 0,-7 0 0,-7 0 24,-1 0 0,0 2 0,1 0 0,-39 7 0,51-6-130,0 1 0,1 0 0,-1 1 0,0 0 0,1 0 0,-1 1-1,1 0 1,0 0 0,0 1 0,1 0 0,0 1 0,-1 0 0,-11 12 0,1 8-6720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53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619 318 24575,'0'-16'0,"0"0"0,-2 0 0,0 0 0,-1 1 0,0-1 0,-2 1 0,0 0 0,0 0 0,-1 0 0,-1 1 0,-12-20 0,13 25 0,-1 0 0,0 0 0,-1 1 0,0 0 0,0 0 0,0 1 0,-1 0 0,0 1 0,-1 0 0,1 0 0,-1 1 0,0 0 0,-1 0 0,1 1 0,-1 1 0,-20-4 0,24 6 0,1 0 0,-1 0 0,0 1 0,0 0 0,0 1 0,0-1 0,0 1 0,1 1 0,-1-1 0,0 1 0,1 0 0,-9 5 0,5-2 0,0 0 0,1 2 0,-1-1 0,1 1 0,1 0 0,-15 16 0,3 1 0,1 1 0,2 1 0,1 0 0,-21 44 0,15-21 0,2 0 0,-15 56 0,27-73 0,1 1 0,1 0 0,2 0 0,0 50 0,4-71 0,1 1 0,0-1 0,1 1 0,0-1 0,1 1 0,1-1 0,0 0 0,8 18 0,-7-22 0,-1 0 0,1-1 0,1 0 0,-1 0 0,1 0 0,0-1 0,1 1 0,-1-1 0,1-1 0,1 0 0,-1 0 0,1 0 0,8 4 0,6 0 0,-1-1 0,1-1 0,0-1 0,1 0 0,-1-2 0,36 2 0,-2-4 0,87-8 0,-60-2 0,1-4 0,108-30 0,-146 29 0,0-2 0,-1-2 0,-1-2 0,-1-2 0,64-42 0,-96 56 0,-1 0 0,-1-1 0,0 0 0,0-1 0,0 1 0,-1-2 0,9-11 0,-15 17 0,0 1 0,-1 0 0,1-1 0,-1 1 0,1-1 0,-1 1 0,0-1 0,0 0 0,-1 0 0,1 1 0,-1-1 0,0 0 0,0 0 0,0 0 0,0 0 0,-1 1 0,0-1 0,1 0 0,-1 1 0,-1-1 0,1 0 0,0 1 0,-1-1 0,0 1 0,0 0 0,-3-5 0,0 1 0,-1 0 0,0 0 0,0 0 0,-1 0 0,0 1 0,0 0 0,0 1 0,-1 0 0,0 0 0,0 0 0,0 1 0,0 0 0,-1 1 0,0 0 0,1 0 0,-1 1 0,-10-2 0,13 3 0,1 1 0,-1 0 0,0 0 0,1 0 0,-1 1 0,0-1 0,1 2 0,-1-1 0,1 0 0,-1 1 0,1 0 0,0 0 0,0 1 0,0-1 0,0 1 0,0 0 0,0 1 0,1-1 0,0 1 0,-1 0 0,1 0 0,1 0 0,-1 0 0,1 1 0,-1-1 0,1 1 0,1 0 0,-5 10 0,3-5 0,1-1 0,0 1 0,0 0 0,1 0 0,1 0 0,0 0 0,0 0 0,1 0 0,0 0 0,1 1 0,0-1 0,1 0 0,-1 0 0,2 0 0,0-1 0,0 1 0,1 0 0,0-1 0,10 17 0,-8-16 0,0-1 0,1 0 0,0 0 0,0-1 0,0 0 0,1 0 0,1-1 0,-1 0 0,1-1 0,0 1 0,1-2 0,-1 1 0,1-1 0,0-1 0,1 0 0,-1 0 0,1-1 0,15 2 0,-21-4 0,0-1 0,-1 1 0,1-1 0,0-1 0,0 1 0,0-1 0,-1 0 0,1 0 0,0 0 0,-1-1 0,1 1 0,-1-1 0,1 0 0,-1-1 0,0 1 0,0-1 0,0 0 0,0 1 0,-1-2 0,1 1 0,3-4 0,-5 4 0,0 0 0,0 0 0,0-1 0,0 1 0,0 0 0,-1-1 0,1 1 0,-1-1 0,0 0 0,0 1 0,0-1 0,-1 0 0,0 0 0,1 1 0,-1-1 0,0 0 0,-1 0 0,1 1 0,-1-1 0,1 0 0,-1 0 0,0 1 0,-1-1 0,1 1 0,0-1 0,-1 1 0,-2-5 0,-1 3 0,1-1 0,-1 1 0,0-1 0,0 1 0,0 1 0,-1-1 0,0 1 0,1 0 0,-2 0 0,1 1 0,0-1 0,-11-2 0,9 2 0,1 2 0,-1-1 0,0 1 0,-1 0 0,1 1 0,0 0 0,0 0 0,-1 1 0,1 0 0,-10 2 0,7 2 0,14 2 0,23 3 0,9-2 0,0-2 0,1-1 0,-1-2 0,1-1 0,0-2 0,-1-1 0,1-2 0,46-12 0,-64 11 0,-1-2 0,0 0 0,0-1 0,-1 0 0,0-1 0,-1-1 0,0-1 0,0 0 0,-1-1 0,0 0 0,-1-1 0,-1-1 0,0 0 0,11-18 0,-23 32 0,1-1 0,-1 0 0,0 1 0,1-1 0,-1 1 0,0-1 0,1 0 0,-1 1 0,1-1 0,-1 1 0,1-1 0,-1 1 0,1 0 0,-1-1 0,1 1 0,0-1 0,-1 1 0,1 0 0,0 0 0,-1-1 0,1 1 0,0 0 0,-1 0 0,1 0 0,0-1 0,0 1 0,0 1 0,0 0 0,-1-1 0,1 1 0,-1 0 0,1 0 0,-1 0 0,0-1 0,1 1 0,-1 0 0,0 0 0,1 0 0,-1 0 0,0 0 0,0 0 0,0 0 0,0-1 0,0 3 0,-4 57 0,3-47 0,-1 12 0,0-11 0,1 1 0,0 0 0,1 0 0,0 0 0,1 0 0,1 0 0,5 17 0,-7-30 0,0-1 0,1 1 0,-1-1 0,1 1 0,-1-1 0,1 1 0,0-1 0,-1 1 0,1-1 0,0 0 0,0 1 0,0-1 0,0 0 0,0 0 0,0 1 0,1-1 0,-1 0 0,0 0 0,1-1 0,-1 1 0,0 0 0,1 0 0,-1-1 0,1 1 0,-1 0 0,1-1 0,0 0 0,-1 1 0,1-1 0,-1 0 0,1 0 0,0 0 0,-1 0 0,1 0 0,0 0 0,-1 0 0,1-1 0,-1 1 0,1-1 0,-1 1 0,1-1 0,1 0 0,5-3 0,-1 0 0,0-1 0,0 1 0,-1-2 0,1 1 0,11-12 0,13-20 0,18-18 0,-44 51 0,0 0 0,0 0 0,0 0 0,0 0 0,1 1 0,0 0 0,-1 0 0,13-3 0,-16 5 0,0 1 0,0 0 0,-1-1 0,1 1 0,0 0 0,0 0 0,0 1 0,0-1 0,0 0 0,0 1 0,0-1 0,0 1 0,-1-1 0,1 1 0,0 0 0,0 0 0,-1 0 0,1 0 0,-1 0 0,1 0 0,-1 0 0,1 0 0,-1 1 0,0-1 0,1 1 0,-1-1 0,0 1 0,0-1 0,0 1 0,0 0 0,1 3 0,3 6 0,0 1 0,-1 0 0,5 22 0,-5-19 0,-1-4 0,1 1 0,0-1 0,1 0 0,0 0 0,1 0 0,12 18 0,-16-27 0,-1 0 0,1 0 0,-1 0 0,1 0 0,0 0 0,-1 0 0,1-1 0,0 1 0,0-1 0,1 1 0,-1-1 0,0 0 0,0 1 0,1-1 0,-1 0 0,1-1 0,-1 1 0,1 0 0,-1-1 0,1 1 0,-1-1 0,1 0 0,-1 0 0,1 0 0,-1 0 0,1 0 0,0-1 0,-1 1 0,1-1 0,-1 0 0,0 0 0,1 1 0,-1-2 0,0 1 0,1 0 0,-1 0 0,0-1 0,0 1 0,2-3 0,7-6 0,0 0 0,-1-1 0,0 0 0,10-17 0,22-24 0,-34 44 0,1-1 0,0 1 0,0 1 0,1-1 0,19-10 0,-26 17 0,-1-1 0,1 1 0,-1 0 0,1 0 0,-1 0 0,1 1 0,-1-1 0,1 1 0,0-1 0,0 1 0,-1 0 0,1 0 0,0 0 0,-1 0 0,1 1 0,0-1 0,-1 1 0,1 0 0,0-1 0,-1 1 0,1 0 0,-1 1 0,0-1 0,1 0 0,-1 1 0,0-1 0,0 1 0,0 0 0,0-1 0,0 1 0,0 0 0,2 4 0,4 6 0,0 0 0,-1 1 0,6 17 0,-9-20 0,1 0 0,-1 0 0,2-1 0,-1 1 0,1-1 0,1-1 0,8 11 0,-14-18 0,0 0 0,0 0 0,0 0 0,0 0 0,0-1 0,0 1 0,0 0 0,0-1 0,1 1 0,-1 0 0,0-1 0,0 1 0,1-1 0,-1 0 0,0 1 0,1-1 0,-1 0 0,0 0 0,1 0 0,-1 0 0,0 0 0,1 0 0,-1 0 0,0-1 0,1 1 0,-1 0 0,0-1 0,0 1 0,1-1 0,-1 1 0,0-1 0,0 0 0,0 1 0,0-1 0,0 0 0,2-2 0,2-2 0,-1 0 0,0 0 0,0-1 0,0 1 0,-1-1 0,4-8 0,39-94 0,-27 61 0,34-64 0,-45 97 0,1 0 0,1 1 0,0 0 0,0 0 0,1 1 0,1 1 0,0 0 0,22-16 0,-27 23 0,0 0 0,0 0 0,0 1 0,0 0 0,1 0 0,-1 1 0,1 0 0,-1 0 0,1 0 0,0 1 0,11 0 0,-14 1 0,1 1 0,0-1 0,-1 1 0,1 0 0,-1 0 0,0 1 0,1 0 0,-1 0 0,0 0 0,0 0 0,0 1 0,0 0 0,0 0 0,-1 0 0,1 1 0,-1-1 0,5 6 0,0 3 0,0 0 0,-1 1 0,0 0 0,-1 0 0,-1 1 0,6 15 0,-1-2 0,-10-26-4,-1 0 1,0-1-1,1 1 0,-1 0 0,1 0 1,-1-1-1,0 1 0,1 0 0,0-1 0,-1 1 1,1 0-1,-1-1 0,1 1 0,0-1 0,-1 1 1,1-1-1,0 1 0,0-1 0,-1 1 1,1-1-1,0 0 0,0 0 0,0 1 0,0-1 1,-1 0-1,3 0 0,-1 0 17,-1 0 1,1-1-1,0 1 1,0-1-1,0 1 1,-1-1-1,1 0 1,0 0-1,-1 0 1,1 0-1,-1 0 1,3-1-1,5-7-187,1-1-1,16-20 0,-17 19-739,10-10-5912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54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1 341 24575,'0'-5'0,"0"-1"0,0 1 0,1 0 0,-1-1 0,2 1 0,-1-1 0,0 1 0,1 0 0,0 0 0,0 0 0,1 0 0,-1 0 0,4-4 0,0 3 0,-1 0 0,1 0 0,0 0 0,0 1 0,1 0 0,-1 1 0,1-1 0,10-4 0,-1 1 0,1 0 0,-1 2 0,1 0 0,0 0 0,1 2 0,21-4 0,-31 7 0,0 0 0,-1 1 0,1 0 0,0 0 0,0 1 0,-1 0 0,1 0 0,0 0 0,-1 1 0,1 0 0,-1 1 0,0 0 0,0 0 0,0 0 0,0 1 0,0 0 0,6 6 0,-4-2 0,-1 1 0,0-1 0,-1 2 0,0-1 0,0 1 0,-1 0 0,0 1 0,-1-1 0,0 1 0,-1 0 0,4 12 0,-1 8 0,0-1 0,3 49 0,-11-100 0,1 0 0,1 0 0,1-1 0,1 1 0,0 0 0,2 1 0,0-1 0,2 1 0,16-38 0,-14 40 0,0 0 0,1 1 0,1 0 0,0 0 0,1 1 0,1 1 0,1 0 0,0 1 0,1 0 0,26-18 0,-33 27 17,-1 1 0,1-1 1,0 1-1,1 1 0,-1 0 0,13-3 0,-17 5-104,0 0-1,0 1 1,0-1 0,0 1-1,0 0 1,0 0 0,0 1-1,0-1 1,0 1-1,-1 0 1,1 0 0,0 0-1,0 1 1,-1-1 0,1 1-1,5 3 1,14 15-6739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54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209 133 24575,'0'-2'0,"1"-8"0,-2-1 0,1 1 0,-1-1 0,-5-16 0,6 25 0,-1 0 0,1 0 0,-1 0 0,0 0 0,0 0 0,0 0 0,0 1 0,0-1 0,0 0 0,0 1 0,0-1 0,-1 1 0,1-1 0,-1 1 0,1-1 0,-1 1 0,1 0 0,-1 0 0,0 0 0,0 0 0,0 0 0,1 0 0,-1 0 0,0 1 0,0-1 0,0 1 0,0-1 0,0 1 0,0 0 0,0 0 0,-3 0 0,0 0 0,-1 1 0,1 0 0,0 1 0,0-1 0,0 1 0,0 0 0,0 0 0,1 0 0,-1 1 0,0-1 0,1 1 0,0 1 0,0-1 0,0 0 0,0 1 0,0 0 0,1 0 0,-1 0 0,1 0 0,0 1 0,1-1 0,-1 1 0,-2 6 0,3-7 0,0 1 0,1 0 0,-1-1 0,1 1 0,0 0 0,0-1 0,0 1 0,1 0 0,0 0 0,0 0 0,0 0 0,1 0 0,-1-1 0,1 1 0,0 0 0,0 0 0,1-1 0,0 1 0,0-1 0,0 1 0,0-1 0,0 0 0,1 0 0,0 0 0,6 7 0,1-2 0,0 0 0,1 0 0,0-1 0,1-1 0,24 12 0,70 22 0,-76-31 0,0 1 0,49 27 0,-76-37 0,-1 1 0,1-1 0,0 1 0,-1-1 0,0 1 0,1 0 0,-1 0 0,0 0 0,0 1 0,0-1 0,0 0 0,-1 1 0,1-1 0,-1 1 0,1 0 0,-1-1 0,0 1 0,2 5 0,-3-5 0,-1-1 0,1 1 0,-1 0 0,1-1 0,-1 1 0,0 0 0,0-1 0,0 1 0,0-1 0,-1 1 0,1-1 0,-1 0 0,1 1 0,-1-1 0,0 0 0,0 0 0,0 0 0,0 0 0,0-1 0,0 1 0,-3 1 0,-19 13 0,-1 0 0,0-2 0,-1-2 0,0 0 0,-1-1 0,0-2 0,-1-1 0,0-1 0,0-1 0,-34 2 0,50-7 0,1-1 0,-1 0 0,-16-2 0,27 2 0,0 0 0,0 0 0,0 0 0,0 0 0,0 0 0,0 0 0,1 0 0,-1 0 0,0-1 0,0 1 0,0 0 0,0-1 0,1 1 0,-1 0 0,0-1 0,0 1 0,1-1 0,-1 1 0,0-1 0,0 1 0,1-1 0,-1 0 0,1 1 0,-1-1 0,1 0 0,-1 1 0,1-1 0,-1 0 0,1 0 0,-1 1 0,1-1 0,0 0 0,-1-1 0,2 0 0,0 0 0,0 1 0,0-1 0,0 0 0,0 1 0,0-1 0,0 1 0,0-1 0,1 1 0,-1-1 0,0 1 0,1 0 0,-1 0 0,4-2 0,21-13 0,2 1 0,0 1 0,1 1 0,0 1 0,42-9 0,0-2 0,-51 16 0,251-97 0,-233 87 0,0-2 0,-2-2 0,0-1 0,61-50 0,-88 64 0,0 0 0,-1 0 0,0-1 0,0-1 0,-1 1 0,0-1 0,-1 0 0,8-16 0,-13 23 0,0 1 0,0 0 0,0 0 0,0-1 0,-1 1 0,1 0 0,-1-1 0,0 1 0,0 0 0,0-1 0,0 1 0,0-1 0,0 1 0,-1 0 0,1-1 0,-1 1 0,1 0 0,-1-1 0,0 1 0,0 0 0,0 0 0,-2-3 0,1 3 0,0-1 0,-1 1 0,0-1 0,0 1 0,1 0 0,-1 0 0,0 0 0,-1 1 0,1-1 0,0 1 0,0 0 0,-1-1 0,-4 0 0,-2 0 0,0 1 0,0 0 0,0 0 0,0 1 0,0 0 0,0 0 0,0 1 0,0 1 0,0 0 0,-9 3 0,7 0 0,0 1 0,0 1 0,1 0 0,0 0 0,0 1 0,1 1 0,0 0 0,1 0 0,0 1 0,0 0 0,1 1 0,-14 21 0,11-12 0,0 0 0,1 1 0,2 0 0,0 0 0,1 1 0,-8 40 0,14-53 0,-1 1 0,2-1 0,-1 0 0,1 1 0,1-1 0,0 0 0,0 1 0,1-1 0,0 0 0,5 14 0,-4-16 0,0-1 0,1 0 0,-1 1 0,1-2 0,1 1 0,-1 0 0,1-1 0,0 0 0,0 0 0,0 0 0,1-1 0,0 0 0,0 0 0,12 6 0,3-1 0,0 0 0,1-2 0,0-1 0,0 0 0,0-2 0,40 3 0,141-7 0,-180-1 0,173-12-682,280-55-1,-391 51-6143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56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1 326 24575,'466'-26'0,"-126"2"0,488 17 0,-594 8 0,251-30 4,-260 10-116,-145 13-31,1506-77-255,-758 16 398,-98 2 0,181 82 1,683 20 3,-1575-37-4,-19 0 0,0 0 0,-1 0 0,1 0 0,0 1 0,0-1 0,0 0 0,0 0 0,0 0 0,0 0 0,0 0 0,0 0 0,0 0 0,0 0 0,0 0 0,0 0 0,0 0 0,0 0 0,0 0 0,0 0 0,0 0 0,0 0 0,0 0 0,0 0 0,0 0 0,0 1 0,0-1 0,0 0 0,0 0 0,0 0 0,0 0 0,0 0 0,0 0 0,0 0 0,0 0 0,0 0 0,0 0 0,0 0 0,-30 6 0,24-6 0,-378 30-740,347-28 222,-155 5-5771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58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24575,'23'-12'0,"-1"-2"0,26-21 0,-11 8 0,-35 25 0,1 0 0,-1 1 0,1-1 0,0 1 0,-1-1 0,1 1 0,0 0 0,0 0 0,0 0 0,4 0 0,-6 1 0,0 0 0,0 0 0,0 0 0,1 1 0,-1-1 0,0 0 0,0 1 0,0-1 0,0 1 0,0 0 0,0-1 0,0 1 0,-1 0 0,1-1 0,0 1 0,0 0 0,0 0 0,-1 0 0,1 0 0,0 0 0,-1 0 0,1 0 0,-1 0 0,1 0 0,-1 0 0,0 0 0,1 0 0,-1 0 0,0 0 0,0 0 0,1 2 0,3 20 0,0 1 0,-2-1 0,-1 1 0,-1 26 0,1 31 0,99 697 0,69 30 0,-118-580 0,25 252 0,-71-431 0,1 0 0,15 53 0,-19-92 0,1 1 0,-2-1 0,1 0 0,-1 1 0,-1-1 0,0 1 0,0-1 0,-1 1 0,-1-1 0,1 1 0,-2-1 0,1 0 0,-8 16 0,1 0 0,1 1 0,-5 27 0,12-47 0,-1 1 0,2-1 0,-1 0 0,1 1 0,0-1 0,1 1 0,-1-1 0,1 0 0,1 1 0,0-1 0,0 0 0,5 13 0,-5-17 0,0-1 0,0 1 0,0-1 0,1 1 0,-1-1 0,1 0 0,-1 0 0,1 0 0,-1 0 0,1-1 0,0 1 0,0-1 0,0 1 0,0-1 0,0 0 0,0 0 0,1 0 0,-1-1 0,0 1 0,0-1 0,1 0 0,-1 0 0,0 0 0,0 0 0,4-1 0,10-1 0,1 0 0,-1-2 0,23-7 0,-37 10 0,63-19 0,351-87 0,536 3-617,16 87 521,-365-17 96,-271 8 0,1037 27-534,-1118 16 534,1083 53 0,-517-66 579,-807-5-599,12 1 100,0-2 0,40-7 0,-60 8-122,1 1 0,0-1 0,0 0 0,0 0 0,-1-1 0,1 1 0,-1-1 0,1 0 0,-1 0 0,0 0 0,1 0 0,-1 0-1,0-1 1,-1 0 0,1 1 0,0-1 0,-1 0 0,1 0 0,-1 0 0,0-1 0,0 1 0,0-1 0,1-4 0,-1-24-6692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59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545 35 24575,'-2'-27'0,"-1"19"0,-2 17 0,1 10 0,2 0 0,0-1 0,1 1 0,1 0 0,1 0 0,3 20 0,-2-16 0,47 315 0,27 0 0,-16-76 0,32 134 0,54 287 0,-92-189 0,-51-463 0,4 44 0,3-1 0,3 0 0,26 81 0,-19-92 0,38 108 0,-54-161 0,9 30 0,-12-39 0,-1 0 0,0 1 0,1-1 0,-1 0 0,0 1 0,0-1 0,0 0 0,0 0 0,0 1 0,-1-1 0,1 0 0,0 0 0,-1 1 0,1-1 0,0 0 0,-1 0 0,1 0 0,-1 1 0,0-1 0,1 0 0,-1 0 0,0 0 0,0 0 0,0 0 0,0 0 0,0-1 0,-1 2 0,-6 1 0,0 0 0,-1-1 0,1 0 0,-1 0 0,1-1 0,-1 0 0,0-1 0,0 0 0,1 0 0,-11-2 0,-4 1 0,-98-3 0,-141-24 0,104 10-682,-207 2-1,232 15-6143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1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67 265 24575,'-3'1'0,"0"-1"0,0 1 0,1 0 0,-1 0 0,0 0 0,0 0 0,1 0 0,-1 1 0,1-1 0,-1 1 0,1-1 0,0 1 0,-1 0 0,1 0 0,0 0 0,0 1 0,0-1 0,1 0 0,-1 1 0,0-1 0,-1 6 0,1-5 0,0 1 0,0-1 0,0 1 0,1 0 0,0 0 0,0 0 0,0 0 0,0 0 0,1 0 0,-1 0 0,1 0 0,0 0 0,0 0 0,1 0 0,0 4 0,1-4 0,-1-1 0,1 0 0,0 0 0,1 0 0,-1 0 0,1 0 0,-1-1 0,1 1 0,0-1 0,0 1 0,0-1 0,0 0 0,0 0 0,0 0 0,1-1 0,-1 1 0,1-1 0,-1 0 0,1 0 0,7 1 0,10 2 0,0 0 0,31-1 0,-37-2 0,515 1 0,-269-7 0,-192 5 0,464-11 0,551-75 0,-862 66 0,520-2 0,-611 17 0,147-25 0,-43 3 0,48 0 0,437-21 0,147 51 0,-439-29 0,-128 3 0,386 16 0,-439 8 0,-162-4 0,102-19 0,-45 4 0,-87 11-455,-1-2 0,70-22 0,-90 21-6371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3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28 24575,'-1'-2'0,"0"0"0,0 0 0,0 1 0,0-1 0,0 1 0,0-1 0,0 1 0,-1-1 0,1 1 0,-1 0 0,1-1 0,-1 1 0,1 0 0,-1 0 0,0 0 0,1 1 0,-1-1 0,0 0 0,0 0 0,1 1 0,-4-1 0,4 2 0,-1 1 0,1 0 0,0-1 0,0 1 0,0 0 0,0 0 0,0-1 0,0 1 0,1 0 0,-1 0 0,0 0 0,1 0 0,0 0 0,-1 0 0,1 0 0,0 0 0,0 0 0,0 0 0,0 0 0,1 0 0,-1 3 0,1 3 0,2 101 0,26 169 0,44 109 0,4 28 0,0 239 0,-74-618 0,38 265 0,-33-266 0,1 0 0,2 0 0,1-2 0,1 1 0,2-1 0,26 41 0,18 25 0,-52-85 0,-1 0 0,-1 0 0,0 1 0,-1 0 0,3 23 0,0 48 0,-6-72 70,-2-25-1505,0-12-5391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4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1 474 24575,'797'-59'0,"-668"45"0,416-73 0,-458 73 0,157-7 0,88 21 0,-156 3 0,1601-1 0,-928-3 0,-521-25 0,-81 2 0,15 17 0,58-4 0,302-24 0,-461 27 0,174-16 0,117-5 0,-261 28 0,218-14 0,274-54 0,-671 67 0,-16-1 0,-28-3 0,-49-5-1365,-16 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52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217 144 24575,'-2'0'0,"-1"0"0,1 0 0,0 1 0,-1-1 0,1 0 0,0 1 0,-1-1 0,1 1 0,0 0 0,0-1 0,0 1 0,0 0 0,-1 1 0,1-1 0,1 0 0,-1 0 0,-3 4 0,4-4 0,0 1 0,0 0 0,0-1 0,0 1 0,0 0 0,1 0 0,-1 0 0,1 0 0,0-1 0,-1 1 0,1 0 0,0 0 0,0 0 0,0 0 0,0 0 0,0 0 0,1 0 0,-1 0 0,0 0 0,1-1 0,0 1 0,-1 0 0,2 2 0,2 3 0,0 0 0,0 0 0,1 0 0,0-1 0,0 1 0,0-1 0,1-1 0,0 1 0,0-1 0,1 0 0,-1 0 0,1 0 0,0-1 0,14 6 0,-8-4 0,0-1 0,0 0 0,1-1 0,-1 0 0,1-1 0,0-1 0,27 2 0,-37-4 0,0-1 0,0 1 0,0 0 0,0-1 0,0 0 0,0 0 0,0 0 0,0-1 0,-1 1 0,1-1 0,0 0 0,-1 0 0,1 0 0,-1 0 0,0-1 0,0 1 0,0-1 0,0 0 0,0 0 0,0 0 0,-1 0 0,0-1 0,1 1 0,-1-1 0,0 1 0,-1-1 0,1 0 0,-1 0 0,1 1 0,0-9 0,-1 5 0,1 0 0,-2 0 0,1 0 0,-1 0 0,0 0 0,-1 0 0,0 0 0,0 0 0,0 0 0,-1 0 0,0 0 0,0 1 0,-1-1 0,0 1 0,0-1 0,0 1 0,-7-8 0,1 3 0,-1 1 0,0 0 0,-1 1 0,-1 0 0,1 0 0,-1 2 0,-1-1 0,1 1 0,-1 1 0,0 1 0,-1-1 0,-15-3 0,13 5 0,1 1 0,0 0 0,-1 0 0,1 2 0,-1 0 0,0 1 0,0 0 0,1 2 0,-1-1 0,-30 9 0,40-8-91,0 0 0,0 0 0,0 1 0,1 0 0,-1 0 0,0 1 0,1-1 0,0 1 0,0 0 0,0 1 0,1-1 0,-1 1 0,1 0 0,-6 8 0,-6 22-6735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5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81 24575,'0'-2'0,"0"0"0,-1 0 0,1 0 0,-1 0 0,1 1 0,-1-1 0,0 0 0,0 0 0,0 0 0,0 1 0,0-1 0,-1 1 0,1-1 0,0 1 0,-1-1 0,1 1 0,-1 0 0,1 0 0,-3-2 0,-33-17 0,21 15 0,1-1 0,-1 2 0,0 0 0,0 1 0,0 1 0,-1 1 0,1 0 0,-22 1 0,30 1 0,-1 0 0,1 0 0,0 1 0,0 0 0,0 0 0,0 1 0,0 0 0,1 1 0,-1-1 0,1 1 0,0 1 0,0 0 0,0-1 0,1 2 0,-1-1 0,1 1 0,1 0 0,-8 10 0,5-3 0,0 1 0,1 0 0,0 1 0,1 0 0,1 0 0,0 0 0,-4 25 0,3 1 0,-2 68 0,7-99 0,1 0 0,1 0 0,-1 0 0,2 0 0,-1 0 0,1 0 0,6 17 0,-6-23 0,0 0 0,0 0 0,1 0 0,-1 0 0,1-1 0,0 1 0,0-1 0,0 0 0,1 0 0,-1 0 0,1 0 0,-1 0 0,1-1 0,0 0 0,0 1 0,0-2 0,0 1 0,0 0 0,1-1 0,4 2 0,5-1 0,-1 0 0,1 0 0,0-1 0,0-1 0,0 0 0,20-4 0,6-3 0,43-12 0,2-8-682,158-73-1,-93 24-6143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6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19 24575,'0'-5'0,"0"-6"0,0 9 0,-9 17 0,-4 17 0,2 16 0,1 14 0,4 5 0,1 2 0,3-3 0,6-12 0,7-15 0,1-14-8191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6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92 24575,'-1'-1'0,"-1"1"0,1-1 0,-1 0 0,1 0 0,-1 1 0,1-1 0,-1 0 0,1 0 0,0 0 0,0-1 0,-1 1 0,1 0 0,0 0 0,0-1 0,0 1 0,1 0 0,-1-1 0,-1-1 0,-4-5 0,3 18 0,7 60 0,2-1 0,4 0 0,19 76 0,-28-140 0,0 1 0,1 0 0,-1-1 0,1 1 0,0-1 0,0 0 0,1 1 0,-1-1 0,1 0 0,0 0 0,7 7 0,-10-12 0,0 0 0,1 1 0,-1-1 0,1 0 0,-1 0 0,0 1 0,1-1 0,-1 0 0,1 0 0,-1 0 0,0 0 0,1 0 0,-1 0 0,1 0 0,-1 0 0,1 0 0,-1 0 0,0 0 0,1 0 0,-1 0 0,1 0 0,-1 0 0,1 0 0,-1 0 0,0 0 0,1 0 0,-1-1 0,1 1 0,-1 0 0,0 0 0,1-1 0,-1 1 0,0 0 0,1 0 0,-1-1 0,0 1 0,1 0 0,-1-1 0,0 1 0,0 0 0,1-1 0,-1 0 0,7-20 0,-5-4 0,-1-1 0,-1 0 0,-1 1 0,-2-1 0,0 1 0,-13-46 0,-6-49 0,22 114 0,-1 0 0,1 0 0,0 0 0,0 0 0,1 0 0,0 0 0,0 0 0,0 0 0,1 0 0,-1 0 0,1 1 0,5-9 0,-5 11 0,0 0 0,0 0 0,1 0 0,0 0 0,-1 0 0,1 1 0,0-1 0,0 1 0,1 0 0,-1 0 0,0 0 0,1 0 0,-1 1 0,1-1 0,-1 1 0,1 0 0,0 0 0,0 0 0,-1 1 0,6-1 0,2 0 0,-1 1 0,0 0 0,0 1 0,1 0 0,-1 0 0,0 1 0,0 1 0,0 0 0,0 0 0,15 8 0,-11-4 0,-1 1 0,0 0 0,-1 1 0,0 1 0,0 0 0,17 19 0,-13-10 0,-1 0 0,-1 2 0,0-1 0,-2 2 0,-1-1 0,0 2 0,-2-1 0,13 48 0,-18-54 0,-1 0 0,0 1 0,-2-1 0,0 1 0,-1 0 0,0-1 0,-1 1 0,-1-1 0,-7 26 0,5-29 0,0 0 0,-1 0 0,-1-1 0,0 1 0,0-2 0,-2 1 0,1-1 0,-1 0 0,-1 0 0,0-1 0,0 0 0,-14 9 0,6-5 17,-2-1 0,1-1 0,-2-1 0,1-1 0,-39 15-1,20-13-504,-1-1-1,-50 8 0,-32-2-6337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8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379 158 24575,'1'-6'0,"-1"0"0,0 0 0,-1 0 0,1 0 0,-1 0 0,0 0 0,0 1 0,-1-1 0,0 0 0,0 0 0,0 1 0,-1 0 0,0-1 0,0 1 0,0 0 0,0 0 0,-1 0 0,0 1 0,0-1 0,0 1 0,-1 0 0,1 0 0,-1 1 0,0-1 0,0 1 0,0 0 0,-1 0 0,1 1 0,-1 0 0,-5-2 0,5 1 0,0 1 0,0 1 0,0-1 0,0 1 0,0 0 0,0 0 0,-1 0 0,1 1 0,0 0 0,0 0 0,-1 1 0,1 0 0,0 0 0,0 0 0,0 1 0,-7 2 0,6 0 0,0 0 0,0 0 0,0 1 0,1 0 0,0 0 0,-1 0 0,2 1 0,-1 0 0,1 0 0,0 0 0,-5 8 0,-3 8 0,2 1 0,0 0 0,1 0 0,1 1 0,1 1 0,-8 47 0,11-45 0,1-1 0,2 1 0,0-1 0,2 1 0,1 0 0,5 31 0,-4-47 0,0 0 0,1 0 0,0 0 0,1-1 0,0 1 0,1-1 0,0 0 0,1 0 0,0-1 0,0 1 0,1-1 0,0-1 0,1 1 0,0-1 0,0 0 0,1-1 0,12 9 0,-4-7 11,0 0 0,1-2-1,-1 0 1,2 0 0,-1-2-1,1 0 1,-1-1 0,1-1 0,0-1-1,32-1 1,3-2-505,-2-3-1,82-16 1,-7-7-6332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8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0 190 24575,'1'-2'0,"1"1"0,-1 0 0,1 0 0,-1-1 0,0 1 0,1 0 0,0 0 0,-1 0 0,1 0 0,0 1 0,-1-1 0,1 0 0,0 1 0,0-1 0,0 1 0,-1 0 0,1-1 0,3 1 0,5-2 0,50-19 0,-42 14 0,0 0 0,1 1 0,0 1 0,0 1 0,0 1 0,27-2 0,-42 5 0,0 1 0,0-1 0,0 1 0,0 0 0,0 0 0,0 0 0,-1 0 0,1 1 0,0 0 0,-1-1 0,1 2 0,-1-1 0,0 0 0,0 0 0,0 1 0,0 0 0,0 0 0,0-1 0,-1 2 0,1-1 0,-1 0 0,0 0 0,0 1 0,0-1 0,0 1 0,-1 0 0,0-1 0,1 1 0,-1 0 0,-1 0 0,1 0 0,0 0 0,-1 7 0,1-5 0,-1 0 0,0 1 0,0-1 0,-1 0 0,0 0 0,0 0 0,0 0 0,0 0 0,-1 0 0,0 0 0,-1-1 0,1 1 0,-1-1 0,0 1 0,0-1 0,-1 0 0,1 0 0,-1 0 0,-1-1 0,1 1 0,-6 4 0,9-9 0,0 1 0,1-1 0,-1 1 0,0-1 0,0 1 0,0-1 0,0 0 0,1 1 0,-1-1 0,0 0 0,0 0 0,0 1 0,0-1 0,0 0 0,0 0 0,0 0 0,0 0 0,0 0 0,0 0 0,1-1 0,-1 1 0,0 0 0,0 0 0,0-1 0,0 1 0,0 0 0,0-1 0,1 1 0,-1-1 0,0 1 0,0-1 0,1 0 0,-1 1 0,0-1 0,1 0 0,-1 1 0,1-1 0,-1 0 0,1 0 0,-1 1 0,1-1 0,-1 0 0,0-2 0,-1-2 0,0-1 0,0 0 0,1 0 0,-1 0 0,0-9 0,1 3 0,0 0 0,0 1 0,2-1 0,-1 0 0,2 0 0,-1 1 0,1-1 0,1 0 0,0 1 0,1 0 0,0 0 0,12-21 0,-11 24 0,0 0 0,1 1 0,0-1 0,1 1 0,-1 0 0,2 1 0,-1-1 0,1 2 0,-1-1 0,2 1 0,-1 0 0,0 0 0,1 1 0,0 1 0,0-1 0,15-2 0,-17 4 0,1 0 0,-1 1 0,1 0 0,0 1 0,-1-1 0,1 2 0,0-1 0,-1 1 0,1 0 0,0 1 0,-1-1 0,1 1 0,-1 1 0,0 0 0,0 0 0,0 0 0,0 1 0,0 0 0,-1 0 0,0 1 0,10 8 0,-3 0 0,-1 1 0,-1 0 0,0 1 0,-1 0 0,0 1 0,-1 0 0,-1 0 0,6 18 0,6 16-1365,-5-11-5461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09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400 202 24575,'-11'-9'0,"0"0"0,-1 1 0,0 0 0,0 1 0,-1 1 0,0 0 0,0 0 0,0 1 0,-1 1 0,1 1 0,-1-1 0,0 2 0,0 0 0,0 1 0,0 0 0,0 1 0,-16 2 0,24-1 0,0 1 0,0 0 0,0 0 0,0 1 0,1-1 0,-1 1 0,1 1 0,-1-1 0,1 1 0,0-1 0,0 2 0,1-1 0,-1 0 0,1 1 0,0 0 0,0 0 0,-6 10 0,2-1 0,1 0 0,0 0 0,1 1 0,0 0 0,2 0 0,-4 17 0,6-27 0,2 0 0,-1 0 0,0 1 0,1-1 0,0 1 0,0-1 0,1 0 0,-1 0 0,1 1 0,0-1 0,1 0 0,-1 0 0,1 0 0,0 0 0,0 0 0,4 5 0,-4-7 0,1 1 0,0-1 0,0 0 0,0 0 0,0 0 0,0 0 0,1-1 0,-1 1 0,1-1 0,0 0 0,0 0 0,0 0 0,0 0 0,0-1 0,0 0 0,0 0 0,1 0 0,-1 0 0,0-1 0,6 1 0,0-2 0,-1 0 0,0 0 0,0-1 0,0 0 0,1-1 0,-2 0 0,1 0 0,0-1 0,-1 0 0,0 0 0,1-1 0,-2-1 0,1 1 0,-1-1 0,9-8 0,-5 4 0,0-1 0,-1-1 0,0 1 0,0-2 0,-2 1 0,1-1 0,-2-1 0,10-20 0,-15 29 0,0 0 0,0-1 0,-1 1 0,0 0 0,0-1 0,0 0 0,-1 1 0,1-1 0,-1 1 0,-1-1 0,1 1 0,-1-1 0,-1-6 0,2 12 0,0-1 0,0 1 0,0-1 0,0 1 0,0-1 0,-1 0 0,1 1 0,0-1 0,0 1 0,0-1 0,0 1 0,-1 0 0,1-1 0,0 1 0,-1-1 0,1 1 0,0-1 0,-1 1 0,1 0 0,0-1 0,-1 1 0,1 0 0,-1-1 0,1 1 0,-1 0 0,1-1 0,0 1 0,-1 0 0,1 0 0,-1 0 0,0-1 0,1 1 0,-1 0 0,1 0 0,-1 0 0,1 0 0,-1 0 0,1 0 0,-1 0 0,1 0 0,-1 0 0,1 0 0,-1 1 0,1-1 0,-1 0 0,1 0 0,-1 0 0,1 1 0,-1-1 0,1 0 0,-1 0 0,0 1 0,-1 1 0,0 1 0,1-1 0,-1 0 0,0 0 0,1 1 0,-1-1 0,1 1 0,-2 4 0,0 1 0,1-1 0,0 1 0,0 0 0,1-1 0,0 1 0,0 0 0,1 0 0,0 0 0,0 0 0,1 0 0,2 10 0,-2-13 0,1 0 0,0 1 0,0-1 0,1 0 0,-1 0 0,1 0 0,0-1 0,1 1 0,-1-1 0,1 1 0,0-1 0,0 0 0,0-1 0,0 1 0,1-1 0,-1 1 0,7 2 0,3 1 0,2 0 0,-1-1 0,1-1 0,0 0 0,0-1 0,0-1 0,0 0 0,1-1 0,0-1 0,-1 0 0,1-2 0,-1 0 0,32-6 0,-36 5 0,1-2 0,-2 1 0,1-1 0,0-1 0,-1 0 0,0-1 0,0 0 0,15-12 0,-19 13 0,-1-1 0,1-1 0,-1 1 0,0-1 0,0 0 0,-1 0 0,0-1 0,-1 1 0,1-1 0,-1 0 0,-1-1 0,5-12 0,1-50 0,-11 90 0,1 0 0,0 1 0,2-1 0,0 1 0,1-1 0,1 0 0,1 0 0,7 23 0,5-8 0,-16-33 0,0-1 0,1 1 0,-1-1 0,0 1 0,0-1 0,1 1 0,-1-1 0,0 1 0,1-1 0,-1 0 0,1 1 0,-1-1 0,1 0 0,-1 1 0,1-1 0,-1 0 0,1 0 0,-1 1 0,1-1 0,-1 0 0,1 0 0,-1 0 0,1 0 0,-1 0 0,1 0 0,-1 0 0,1 0 0,0 0 0,-1 0 0,1 0 0,-1 0 0,1 0 0,-1 0 0,1 0 0,-1 0 0,1-1 0,-1 1 0,1 0 0,-1 0 0,1-1 0,-1 1 0,1 0 0,-1-1 0,1 1 0,-1-1 0,0 1 0,1 0 0,-1-1 0,0 1 0,1-1 0,-1 1 0,0-1 0,1 1 0,-1-1 0,0 1 0,0-1 0,0 0 0,8-13 0,-2-1 0,0 0 0,4-16 0,16-39 0,-23 65 0,0 0 0,0 0 0,0 0 0,1 0 0,0 0 0,0 0 0,0 1 0,0 0 0,9-7 0,-10 9 0,-1 1 0,1-1 0,-1 1 0,1 0 0,-1 0 0,1 0 0,0 0 0,0 0 0,-1 0 0,1 1 0,0-1 0,0 1 0,0 0 0,0 0 0,0 0 0,-1 0 0,1 0 0,0 1 0,0-1 0,3 2 0,-2 0 0,1 0 0,0 1 0,0-1 0,-1 1 0,1 0 0,-1 1 0,0-1 0,0 1 0,0 0 0,3 4 0,6 9 0,-1 0 0,-1 1 0,0 1 0,10 24 0,4 15 0,-25-58 0,0 0 0,0 0 0,0 1 0,0-1 0,0 0 0,0 0 0,0 0 0,1 0 0,-1 1 0,0-1 0,0 0 0,0 0 0,0 0 0,1 0 0,-1 0 0,0 1 0,0-1 0,0 0 0,0 0 0,1 0 0,-1 0 0,0 0 0,0 0 0,1 0 0,-1 0 0,0 0 0,0 0 0,0 0 0,1 0 0,-1 0 0,0 0 0,0 0 0,0 0 0,1 0 0,-1 0 0,0 0 0,0 0 0,0 0 0,1-1 0,-1 1 0,0 0 0,0 0 0,0 0 0,1 0 0,8-12 0,5-17 0,2-16 0,-6 16 0,1 1 0,19-37 0,-30 64 0,1-1 0,-1 1 0,1 0 0,0-1 0,0 1 0,-1 0 0,1 0 0,0-1 0,0 1 0,0 0 0,0 0 0,0 0 0,0 0 0,1 0 0,-1 0 0,0 1 0,0-1 0,1 0 0,-1 1 0,1-1 0,-1 0 0,0 1 0,1 0 0,-1-1 0,1 1 0,-1 0 0,1 0 0,-1 0 0,1 0 0,-1 0 0,1 0 0,-1 0 0,1 0 0,-1 1 0,1-1 0,-1 1 0,0-1 0,1 1 0,-1-1 0,1 1 0,-1 0 0,0 0 0,2 0 0,5 6 0,0 1 0,0 0 0,-1 0 0,0 0 0,7 11 0,5 6 0,-7-12 0,0-1 0,0 0 0,1-1 0,1 0 0,0-1 0,0-1 0,1 0 0,29 12 0,-37-18 0,1-1 0,-1 0 0,0 0 0,1-1 0,-1 0 0,1 0 0,-1 0 0,1-1 0,-1 0 0,1-1 0,0 0 0,-1 0 0,0 0 0,1-1 0,-1 0 0,0-1 0,0 1 0,0-2 0,0 1 0,0-1 0,-1 1 0,9-8 0,-2 0 0,0 0 0,-1-1 0,-1-1 0,0 0 0,-1 0 0,0-1 0,8-16 0,-12 21 0,-1-1 0,-1 0 0,0 0 0,0 0 0,-1-1 0,0 1 0,-1-1 0,0 0 0,-1 1 0,0-1 0,-1 0 0,0-12 0,-1 19 0,0-1 0,0 1 0,0 0 0,0 0 0,-1 0 0,0 0 0,0 0 0,0 0 0,0 0 0,0 0 0,-1 1 0,0 0 0,1-1 0,-1 1 0,-1 0 0,1 0 0,0 0 0,-1 1 0,1-1 0,-1 1 0,0 0 0,0 0 0,0 0 0,0 0 0,0 1 0,0 0 0,0 0 0,-1 0 0,1 0 0,0 1 0,-1-1 0,1 1 0,0 0 0,-1 1 0,1-1 0,0 1 0,-1-1 0,1 1 0,0 1 0,0-1 0,0 1 0,0-1 0,-6 4 0,0 2 0,0 0 0,1 1 0,0 0 0,1 1 0,0-1 0,0 1 0,1 1 0,0 0 0,0 0 0,-8 18 0,4-6 0,2 0 0,0 1 0,2 0 0,-7 30 0,12-43 0,0 1 0,1-1 0,0 1 0,1-1 0,0 1 0,1-1 0,0 1 0,2 11 0,-1-17 0,-1 1 0,1-1 0,0 0 0,1 0 0,-1 0 0,1 0 0,0 0 0,0 0 0,1-1 0,-1 0 0,1 0 0,0 0 0,0 0 0,1 0 0,-1-1 0,1 0 0,6 4 0,6 1 0,0 0 0,0-2 0,0 0 0,1-1 0,-1-1 0,1 0 0,31 1 0,134-5 0,-175 0 0,114-8-455,-1-6 0,182-43 0,-153 17-6371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3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51 24575,'0'-9'0,"0"-8"0,-5-1 0,-1 12 0,0 16 0,1 25 0,2 25 0,6 21 0,2 11 0,0-6 0,9-8 0,6-17 0,15-20 0,0-25 0,4-25 0,-5-11-8191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14 24575,'-26'-7'0,"25"6"0,0 0 0,0 0 0,-1 1 0,1-1 0,0 1 0,-1-1 0,1 1 0,0-1 0,-1 1 0,1 0 0,-1-1 0,1 1 0,0 0 0,-1 0 0,1 0 0,-1 0 0,1 1 0,-1-1 0,1 0 0,0 0 0,-1 1 0,1-1 0,0 1 0,-1 0 0,1-1 0,0 1 0,0 0 0,-1-1 0,1 1 0,-1 1 0,-2 3 0,0-1 0,0 1 0,1 0 0,0 0 0,0 0 0,0 1 0,0-1 0,1 1 0,0-1 0,0 1 0,0 0 0,1 0 0,-1 8 0,-1 14 0,0 44 0,3-50 0,-1-15 0,1 0 0,1-1 0,-1 1 0,1 0 0,0-1 0,1 1 0,0 0 0,0-1 0,0 0 0,1 1 0,0-1 0,6 10 0,-6-12 0,0 0 0,1-1 0,0 1 0,-1-1 0,1 0 0,0 1 0,1-2 0,-1 1 0,0-1 0,1 1 0,0-1 0,-1 0 0,1-1 0,0 1 0,0-1 0,0 0 0,10 1 0,-3-2 0,0 0 0,0 0 0,-1-2 0,1 1 0,0-1 0,0-1 0,-1 0 0,0-1 0,1 0 0,-1-1 0,-1 0 0,1 0 0,-1-1 0,0-1 0,0 0 0,-1 0 0,0-1 0,0 0 0,0 0 0,-1-1 0,-1 0 0,0-1 0,0 1 0,7-14 0,-13 19 0,1 1 0,-1 0 0,0 0 0,0-1 0,0 1 0,0-1 0,-1 1 0,1-1 0,-1 1 0,0-1 0,0 0 0,0 1 0,0-1 0,-1 1 0,0-1 0,1 1 0,-1-1 0,-3-6 0,1 6 0,0 0 0,0-1 0,0 1 0,0 0 0,-1 1 0,1-1 0,-1 1 0,0-1 0,0 1 0,-1 0 0,-7-4 0,-4 0 0,0 0 0,-1 1 0,1 0 0,-1 2 0,0 0 0,-29-2 0,-35 4-1365,7 10-5461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6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70 371 24575,'-2'0'0,"1"0"0,-1 1 0,0 0 0,0-1 0,0 1 0,0 0 0,1 0 0,-1 0 0,0 0 0,1 0 0,-1 0 0,1 1 0,-1-1 0,1 1 0,0-1 0,-1 1 0,1-1 0,0 1 0,0-1 0,0 1 0,0 0 0,1 0 0,-1 0 0,0-1 0,1 1 0,-1 3 0,-3 8 0,1 1 0,-3 20 0,5-28 0,-2 21 0,0 37 0,3-55 0,0 0 0,1 0 0,0 1 0,1-1 0,0 0 0,0 0 0,6 13 0,-8-21 0,1 1 0,-1-1 0,1 0 0,-1 0 0,1 1 0,0-1 0,-1 0 0,1 0 0,0 0 0,0 0 0,0 0 0,0 0 0,0 0 0,0 0 0,0 0 0,0 0 0,0-1 0,0 1 0,1 0 0,-1-1 0,0 1 0,0-1 0,1 1 0,-1-1 0,0 0 0,1 1 0,-1-1 0,0 0 0,1 0 0,1 0 0,-1-1 0,0 0 0,-1 0 0,1 0 0,0 0 0,0 0 0,-1 0 0,1 0 0,0-1 0,-1 1 0,1 0 0,-1-1 0,0 0 0,0 1 0,1-1 0,-1 0 0,0 0 0,0 1 0,-1-1 0,2-4 0,3-7 0,-2-1 0,0 0 0,0 0 0,-2 0 0,1 0 0,-2 0 0,0 0 0,-1 0 0,0 0 0,-6-27 0,-4-4 0,-2 1 0,-18-43 0,18 55 0,6 17 0,1-1 0,0 0 0,-6-31 0,12 45 0,-1 0 0,1-1 0,0 1 0,0 0 0,0-1 0,1 1 0,-1 0 0,1 0 0,-1-1 0,1 1 0,0 0 0,-1 0 0,1 0 0,0 0 0,0 0 0,1 0 0,-1 0 0,0 0 0,1 0 0,-1 0 0,1 1 0,0-1 0,-1 1 0,1-1 0,0 1 0,0 0 0,0-1 0,0 1 0,0 0 0,3 0 0,3-2 0,0 0 0,0 1 0,1 0 0,-1 0 0,1 1 0,16 0 0,-4 2 0,0 1 0,0 1 0,0 1 0,-1 0 0,0 2 0,0 0 0,0 1 0,0 2 0,-1-1 0,-1 2 0,25 17 0,-27-17 0,-1 1 0,-1 1 0,1 0 0,-2 1 0,0 1 0,0 0 0,-2 1 0,0 0 0,0 0 0,-1 1 0,-1 1 0,-1-1 0,8 23 0,-13-29 0,0 0 0,-1 0 0,0 1 0,-1 0 0,0-1 0,-1 1 0,0 0 0,0-1 0,-1 1 0,-1-1 0,0 1 0,0-1 0,-1 1 0,0-1 0,-1 0 0,0 0 0,-1-1 0,0 1 0,0-1 0,-1 0 0,0 0 0,0-1 0,-1 0 0,-1 0 0,1 0 0,-1-1 0,-12 8 0,-4 2 0,0-2 0,-38 18 0,2-1 0,169-77 0,-17 4 0,160-99 0,-220 119 0,-1-2 0,-1 0 0,-1-2 0,-2-1 0,0-2 0,-2 0 0,0-2 0,22-38 0,-40 58 0,-1-1 0,-1 0 0,0-1 0,3-12 0,-6 20 0,-1 0 0,0 1 0,-1-1 0,1 0 0,-1 0 0,0 0 0,0 0 0,0 0 0,0 0 0,-1 0 0,0 0 0,1 0 0,-1 0 0,-1 1 0,-1-6 0,3 9 0,0-1 0,-1 0 0,1 0 0,0 0 0,-1 1 0,1-1 0,-1 0 0,1 0 0,-1 1 0,1-1 0,-1 0 0,1 1 0,-1-1 0,0 1 0,1-1 0,-1 0 0,0 1 0,1 0 0,-1-1 0,0 1 0,0-1 0,0 1 0,1 0 0,-1 0 0,0-1 0,0 1 0,0 0 0,0 0 0,0 0 0,1 0 0,-1 0 0,0 0 0,0 0 0,0 0 0,0 0 0,0 1 0,-1-1 0,1 1 0,-1 1 0,0-1 0,0 1 0,1-1 0,-1 1 0,1-1 0,-1 1 0,1 0 0,0-1 0,0 1 0,0 0 0,0 0 0,0 0 0,-1 3 0,-4 14 0,1 0 0,0 1 0,2 0 0,-3 30 0,4 87 0,3-88 0,0 56 0,-2-170 0,4 0 0,11-66 0,-8 94 0,2 0 0,13-36 0,-14 55 0,0 1 0,0-1 0,2 2 0,0-1 0,17-21 0,-24 35 0,0 0 0,0 0 0,1 0 0,0 0 0,-1 1 0,1-1 0,0 1 0,0-1 0,0 1 0,1 0 0,-1 1 0,0-1 0,1 0 0,6-1 0,-7 3 0,-1 0 0,0 0 0,1 0 0,-1 1 0,0-1 0,0 1 0,0-1 0,1 1 0,-1 0 0,0 0 0,0 0 0,0 0 0,0 0 0,0 0 0,-1 1 0,1-1 0,0 1 0,-1-1 0,1 1 0,0 0 0,-1-1 0,0 1 0,1 0 0,-1 0 0,2 4 0,7 13 0,1 1 0,-2 1 0,13 42 0,11 74 0,-15-57 0,0-11-455,2-2 0,47 108 0,-46-134-6371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6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17 327 24575,'-9'0'0,"2"0"0,24-19 0,53-5 0,54-19 0,50-10 0,31-10 0,9-4 0,-31 9-8191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52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55 131 24575,'-9'-14'0,"-3"-14"0,-9-11 0,8 5 0,16 18 0,8 26 0,1 38 0,-1 45 0,-2 38 0,-4 24 0,-1 20 0,-2 12 0,-6 1 0,-2-16 0,-1-24 0,2-28 0,1-34-8191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7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22 24575,'-10'1'0,"-1"0"0,1 1 0,-1 1 0,1-1 0,0 2 0,0-1 0,-16 9 0,19-8 0,-1 0 0,0 0 0,0-1 0,0-1 0,-1 1 0,1-1 0,0-1 0,-1 1 0,0-1 0,-11-1 0,20 0 0,0 0 0,0 0 0,0 0 0,-1 0 0,1 0 0,0 0 0,0 0 0,0 0 0,0 0 0,-1 0 0,1 0 0,0 0 0,0 0 0,0 0 0,-1 0 0,1-1 0,0 1 0,0 0 0,0 0 0,0 0 0,0 0 0,-1 0 0,1-1 0,0 1 0,0 0 0,0 0 0,0 0 0,0 0 0,0-1 0,0 1 0,0 0 0,0 0 0,0 0 0,0-1 0,0 1 0,0 0 0,0 0 0,0 0 0,0-1 0,0 1 0,0 0 0,0 0 0,0 0 0,0 0 0,0-1 0,0 1 0,0 0 0,0 0 0,0 0 0,0-1 0,0 1 0,0 0 0,1 0 0,-1 0 0,0 0 0,0 0 0,0-1 0,0 1 0,0 0 0,1 0 0,-1 0 0,0 0 0,12-11 0,-1 4 0,1-1 0,0 2 0,0 0 0,1 0 0,0 1 0,0 1 0,0 0 0,0 1 0,1 0 0,-1 1 0,1 1 0,-1 0 0,1 1 0,19 2 0,-29-1 0,1 0 0,-1 1 0,0 0 0,0 0 0,0 0 0,0 0 0,0 1 0,0 0 0,-1-1 0,0 1 0,1 0 0,-1 1 0,0-1 0,0 1 0,-1-1 0,1 1 0,-1 0 0,1 0 0,-1 0 0,-1 0 0,1 1 0,0-1 0,-1 0 0,1 5 0,2 11 0,0-1 0,-1 1 0,-1 0 0,0 23 0,-3-20 0,0 0 0,-2-1 0,0 1 0,-1-1 0,-2 0 0,-13 38 0,13-45 0,-1 0 0,0-1 0,0 0 0,-2-1 0,1 0 0,-2 0 0,0 0 0,0-1 0,-1-1 0,-18 15 0,26-24 0,0 0 0,0 0 0,1 0 0,-1 0 0,-1-1 0,1 1 0,0-1 0,0 0 0,0 0 0,-1 0 0,1 0 0,0-1 0,-1 1 0,1-1 0,-1 0 0,1 0 0,-6-1 0,6 1 0,1-1 0,-1 0 0,1-1 0,-1 1 0,1 0 0,0-1 0,-1 1 0,1-1 0,0 1 0,0-1 0,0 0 0,0 0 0,1 0 0,-1 0 0,1-1 0,-1 1 0,1 0 0,-1-1 0,1 1 0,0 0 0,0-1 0,-1-4 0,0-3 0,0 0 0,1 0 0,0 0 0,0 0 0,1-1 0,1 1 0,-1 0 0,2 0 0,-1 0 0,1 0 0,1 0 0,0 0 0,8-18 0,-5 14 0,1 0 0,0 1 0,1 0 0,1 0 0,0 1 0,0 0 0,2 0 0,20-18 0,-24 25 0,-1 0 0,1 0 0,0 1 0,0 0 0,1 1 0,-1 0 0,1 0 0,0 0 0,0 1 0,0 0 0,0 0 0,0 1 0,0 0 0,0 1 0,1 0 0,-1 0 0,0 1 0,0-1 0,0 2 0,15 4 0,8 4 0,-2 2 0,0 1 0,0 2 0,31 21 0,-27-16 0,51 22 0,-77-39 0,0 0 0,0-1 0,1 1 0,-1-2 0,1 1 0,-1-1 0,1 0 0,-1-1 0,1 0 0,-1 0 0,1-1 0,0 1 0,-1-2 0,10-2 0,-8 1 0,0-1 0,-1 0 0,0-1 0,0 0 0,0 0 0,0-1 0,-1 0 0,0 0 0,0 0 0,-1-1 0,7-9 0,4-5 0,-2 0 0,14-25 0,-24 38 0,0-1 0,-1 0 0,0 1 0,-1-1 0,0-1 0,-1 1 0,0 0 0,2-19 0,-4 27 0,1-1 0,-1 1 0,0 0 0,0-1 0,0 1 0,-1 0 0,1-1 0,0 1 0,0 0 0,-1-1 0,1 1 0,-1 0 0,1 0 0,-1 0 0,1-1 0,-1 1 0,0 0 0,0 0 0,0 0 0,1 0 0,-3-1 0,2 1 0,0 1 0,0 0 0,0-1 0,0 1 0,0 0 0,0 0 0,-1-1 0,1 1 0,0 0 0,0 0 0,0 0 0,0 0 0,-1 1 0,1-1 0,0 0 0,0 0 0,0 1 0,-2 0 0,-3 2 0,0 0 0,1 0 0,0 0 0,0 1 0,0-1 0,0 1 0,-7 8 0,0 3 0,1 0 0,0 1 0,1 1 0,0-1 0,-11 32 0,17-39 0,0 1 0,1-1 0,1 1 0,0 0 0,0 0 0,0 0 0,2 0 0,-1 0 0,1 0 0,1 0 0,0 0 0,3 15 0,-3-22 0,0 0 0,0 0 0,0 0 0,1 0 0,-1 0 0,1 0 0,0 0 0,0-1 0,0 1 0,0 0 0,0-1 0,1 0 0,-1 0 0,1 0 0,-1 0 0,1 0 0,0 0 0,0 0 0,0-1 0,0 0 0,0 0 0,0 1 0,0-2 0,0 1 0,0 0 0,1-1 0,-1 1 0,0-1 0,0 0 0,1 0 0,5-1 0,1 0 0,0-1 0,0 0 0,0-1 0,0 1 0,0-2 0,-1 0 0,1 0 0,-1-1 0,10-6 0,-6 1 0,0 0 0,-1 0 0,0-2 0,-1 1 0,0-2 0,-1 1 0,-1-1 0,0-1 0,0 0 0,-1 0 0,-1 0 0,-1-1 0,0 0 0,-1-1 0,7-30 0,-11 42 0,-1 1 0,1 0 0,-1-1 0,0 1 0,0-1 0,0 1 0,0-1 0,-1 1 0,0 0 0,1-1 0,-1 1 0,0 0 0,0-1 0,-1 1 0,1 0 0,-1 0 0,0 0 0,1 0 0,-1 0 0,0 1 0,-1-1 0,1 0 0,0 1 0,-1 0 0,0-1 0,1 1 0,-1 0 0,0 1 0,0-1 0,-6-2 0,-2 0 0,0 0 0,0 1 0,0 1 0,-1 0 0,1 0 0,-1 1 0,1 0 0,-14 2 0,-8 2-341,0 1 0,0 1-1,-60 19 1,3 7-6485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8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 24575,'-5'0'0,"-1"-5"0,0 13 0,6 9 0,3 11 0,0 15 0,11 14 0,1 2 0,-1 5 0,-3-13 0,-3-16-8191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8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95 251 24575,'-1'-6'0,"0"0"0,0 0 0,0 0 0,0 0 0,-1 0 0,0 1 0,0-1 0,-6-9 0,-28-42 0,31 51 0,0-3 0,0 3 0,0 0 0,1-1 0,0 0 0,-5-11 0,9 16 0,-1 1 0,1-1 0,-1 1 0,1 0 0,0-1 0,0 1 0,-1-1 0,1 1 0,0-1 0,0 1 0,0-1 0,1 1 0,-1-1 0,0 1 0,1-1 0,-1 1 0,0 0 0,1-1 0,0 1 0,-1-1 0,1 1 0,0 0 0,0 0 0,-1-1 0,1 1 0,0 0 0,0 0 0,1 0 0,-1 0 0,2-1 0,4-2 0,0 0 0,1 0 0,-1 1 0,1 1 0,-1-1 0,1 1 0,0 0 0,14-1 0,70 0 0,-74 3 0,2 0 0,1 1 0,0 1 0,-1 0 0,1 2 0,-1 1 0,0 0 0,0 1 0,-1 1 0,33 17 0,-43-19 0,-1 0 0,0 1 0,0-1 0,-1 2 0,1-1 0,-1 1 0,-1 0 0,1 0 0,-1 1 0,-1 0 0,1 0 0,-2 1 0,1-1 0,-1 1 0,0 0 0,-1 0 0,1 0 0,-2 1 0,0-1 0,0 1 0,-1-1 0,0 1 0,0 10 0,-2-4 0,-1 0 0,0 1 0,-1-2 0,-1 1 0,0 0 0,-1-1 0,-1 0 0,-1 0 0,0 0 0,0-1 0,-2 0 0,0 0 0,0-1 0,-20 21 0,9-13 0,0-1 0,-2-1 0,0-1 0,-1-1 0,0-1 0,-2-1 0,-40 18 0,55-28-151,0-1-1,0 0 0,-1 0 0,0-1 1,1-1-1,-1 0 0,0 0 1,-20-1-1,-5-7-6674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19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67 24575,'0'-3'0,"0"1"0,0-1 0,0 1 0,0-1 0,0 1 0,-1-1 0,1 1 0,-1-1 0,0 1 0,1-1 0,-1 1 0,0-1 0,0 1 0,-1 0 0,1 0 0,0 0 0,-1 0 0,0 0 0,1 0 0,-1 0 0,0 0 0,0 0 0,0 1 0,0-1 0,0 1 0,0 0 0,0-1 0,-1 1 0,1 0 0,-1 0 0,1 1 0,0-1 0,-1 0 0,1 1 0,-1-1 0,-4 1 0,-5 0 0,1 0 0,0 1 0,-1 1 0,1 0 0,0 0 0,0 1 0,-13 5 0,-3 2 0,-1 1 0,-49 29 0,68-34 0,-1 0 0,1 1 0,0 0 0,0 0 0,1 1 0,0 0 0,0 1 0,1 0 0,0 0 0,-8 16 0,13-22 0,0 0 0,1 1 0,0-1 0,0 0 0,0 1 0,0-1 0,0 1 0,1 0 0,-1-1 0,1 1 0,0 0 0,0-1 0,0 1 0,1-1 0,-1 1 0,1 0 0,0-1 0,0 1 0,0-1 0,1 0 0,-1 1 0,1-1 0,-1 0 0,1 0 0,0 0 0,1 0 0,-1 0 0,0 0 0,1-1 0,-1 1 0,7 3 0,2 2 0,0-1 0,0 0 0,1 0 0,0-2 0,1 1 0,0-2 0,19 6 0,29 2 0,1-3 0,85 3 0,-134-11 0,-1 0 0,1 0 0,0 2 0,-1 0 0,25 8 0,-35-10 0,0 0 0,0 0 0,0 0 0,0 1 0,0-1 0,0 0 0,0 1 0,0 0 0,-1-1 0,1 1 0,-1 0 0,1 0 0,-1 0 0,0 0 0,1 0 0,0 2 0,-2-2 0,1 1 0,-1-1 0,0 0 0,0 1 0,0-1 0,0 1 0,0-1 0,0 0 0,-1 0 0,1 1 0,-1-1 0,0 0 0,0 0 0,1 1 0,-1-1 0,-1 0 0,1 0 0,0 0 0,-3 3 0,-2 3 0,-1 0 0,0-1 0,0 0 0,-1 0 0,0-1 0,0 1 0,0-2 0,-1 1 0,-16 7 0,-6 0 0,-52 16 0,34-15 60,-92 14 0,116-25-308,0-1 1,0-1-1,0-1 1,0-2-1,-43-7 1,11-7-6579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2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413 364 24575,'-24'2'0,"0"1"0,0 1 0,0 1 0,1 2 0,-39 14 0,-19 6 0,50-20 0,40-13 0,27-16 0,-9 1 0,-1 0 0,-1-2 0,27-31 0,-42 42 0,0 0 0,-1 0 0,-1-1 0,0-1 0,0 1 0,-1-1 0,-1 0 0,-1-1 0,6-20 0,-10 31 0,0 0 0,-1 0 0,1 0 0,-1 0 0,0 0 0,0 0 0,0 0 0,-1 0 0,1 0 0,-1 0 0,0 0 0,0 0 0,-1 0 0,1 0 0,-1 0 0,0 1 0,0-1 0,0 1 0,0-1 0,-1 1 0,1 0 0,-1 0 0,0 0 0,0 0 0,0 0 0,0 1 0,0 0 0,-1-1 0,1 1 0,-1 0 0,1 0 0,-8-2 0,-6-2 0,-1 1 0,0 1 0,0 0 0,0 2 0,-34-2 0,42 4 0,0 0 0,0 0 0,1 1 0,-1 0 0,0 1 0,1 0 0,-1 1 0,1 0 0,0 0 0,-11 6 0,16-7 0,0 1 0,0-1 0,0 1 0,0 0 0,1 0 0,0 0 0,0 0 0,0 0 0,0 1 0,0 0 0,0-1 0,1 1 0,0 0 0,0 0 0,0 1 0,0-1 0,1 0 0,-1 1 0,1-1 0,0 0 0,1 1 0,-1-1 0,1 1 0,0 7 0,0-8 0,0 0 0,1 0 0,0-1 0,0 1 0,0 0 0,0 0 0,1-1 0,-1 1 0,1 0 0,0-1 0,0 0 0,0 1 0,5 4 0,-1-1 0,0-1 0,1 0 0,0 0 0,0-1 0,11 7 0,25 10 0,0-1 0,72 23 0,-79-32 0,91 33 0,98 36 0,-171-59 0,-1 3 0,51 33 0,-95-53 0,-1 0 0,0 1 0,0 0 0,0 0 0,-1 1 0,0 0 0,0 0 0,-1 1 0,9 14 0,-13-19 0,-1 0 0,1 1 0,-1-1 0,0 0 0,-1 1 0,1-1 0,0 1 0,-1-1 0,0 1 0,0-1 0,0 1 0,0 0 0,-1-1 0,1 1 0,-1-1 0,0 0 0,0 1 0,0-1 0,0 0 0,-1 1 0,0-1 0,1 0 0,-1 0 0,0 0 0,0 0 0,-1-1 0,1 1 0,0 0 0,-5 3 0,-8 6 0,1 0 0,-2 0 0,1-1 0,-2-1 0,1-1 0,-1 0 0,-34 11 0,-3-2 0,-79 14 0,69-19 0,0-3 0,-70 2 0,120-12 0,0 0 0,0-1 0,1-1 0,-1 0 0,-25-7 0,36 8 0,1 1 0,-1-1 0,1 0 0,-1 0 0,1 0 0,-1-1 0,1 1 0,-1-1 0,1 1 0,0-1 0,0 0 0,0 1 0,0-1 0,0 0 0,0-1 0,1 1 0,-1 0 0,1 0 0,-1-1 0,1 1 0,0-1 0,0 1 0,0-1 0,0 1 0,1-1 0,-1 0 0,0 1 0,1-1 0,0 0 0,0 0 0,0 1 0,0-1 0,0 0 0,1 0 0,0-3 0,1-2 0,1 1 0,0-1 0,0 1 0,1-1 0,0 1 0,0 0 0,1 1 0,0-1 0,7-7 0,8-6 0,33-28 0,25-9 0,137-78 0,-128 85 0,116-89 0,-185 125 0,-1-2 0,21-23 0,-33 33 0,0 0 0,0-1 0,-1 1 0,0-1 0,0 0 0,0 0 0,-1-1 0,0 1 0,-1-1 0,2-9 0,-3 14 0,-1 0 0,0-1 0,0 1 0,-1 0 0,1 0 0,0 0 0,-1 0 0,0 0 0,0 0 0,0 0 0,0 0 0,0 0 0,-1 1 0,1-1 0,-1 0 0,0 1 0,-3-4 0,5 5 0,-1 0 0,0 0 0,0 0 0,0 0 0,0 0 0,0 1 0,0-1 0,-1 0 0,1 1 0,0-1 0,0 1 0,0-1 0,-1 1 0,1-1 0,0 1 0,0 0 0,-1 0 0,1-1 0,0 1 0,-1 0 0,1 0 0,0 0 0,-1 1 0,1-1 0,0 0 0,-1 0 0,1 1 0,0-1 0,0 1 0,0-1 0,-1 1 0,1 0 0,0-1 0,0 1 0,0 0 0,0 0 0,0-1 0,0 1 0,0 0 0,0 0 0,-1 2 0,-2 3 0,0 0 0,0 0 0,1 0 0,0 0 0,0 0 0,1 1 0,-1-1 0,1 1 0,1-1 0,-2 10 0,-4 74 0,6-72 0,0 41 40,2 1 0,12 78 0,-7-99-337,2-1 0,1 0 0,3 0 0,24 55 0,0-23-6529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25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23 332 24575,'-1'0'0,"0"0"0,0 1 0,1-1 0,-1 0 0,0 0 0,0 0 0,1 0 0,-1 0 0,0-1 0,0 1 0,1 0 0,-1 0 0,0 0 0,0-1 0,1 1 0,-1 0 0,0-1 0,1 1 0,-1 0 0,1-1 0,-1 1 0,0-1 0,1 1 0,-1-1 0,1 1 0,-1-1 0,1 0 0,-1 1 0,1-1 0,0 1 0,-1-1 0,1 0 0,0 0 0,0 1 0,-1-1 0,1 0 0,0 1 0,0-1 0,0 0 0,0 0 0,0 1 0,0-1 0,0 0 0,0 0 0,0 1 0,0-3 0,1 1 0,0-1 0,1 0 0,-1 0 0,0 1 0,1-1 0,-1 0 0,1 1 0,0 0 0,0-1 0,0 1 0,0 0 0,3-3 0,9-5 0,1 0 0,0 1 0,0 1 0,1 0 0,17-6 0,89-23 0,-90 28 0,117-28 0,-76 20 0,0-2 0,82-35 0,-144 49 0,0-1 0,-1 0 0,18-14 0,-21 15 0,-13 11 0,-1 0 0,1 1 0,1-1 0,-1 2 0,1-1 0,0 0 0,1 1 0,0 0 0,0 0 0,0 0 0,-3 13 0,0 5 0,1 0 0,-6 43 0,10-49 0,1 0 0,1 28 0,1-42 0,-1 1 0,1-1 0,0 0 0,1 0 0,-1 0 0,1 0 0,0 0 0,1-1 0,-1 1 0,1 0 0,0-1 0,5 5 0,-6-8 0,0 0 0,0-1 0,0 0 0,0 1 0,0-1 0,0 0 0,1 0 0,-1 0 0,1 0 0,-1-1 0,1 1 0,-1-1 0,1 1 0,-1-1 0,1 0 0,-1 0 0,1 0 0,-1 0 0,1-1 0,-1 1 0,1-1 0,-1 1 0,1-1 0,-1 0 0,0 0 0,1 0 0,-1 0 0,3-2 0,11-5 0,0-1 0,26-20 0,-32 22 0,19-15 0,-19 13 0,1 1 0,0 0 0,0 1 0,19-9 0,-27 15 0,1-1 0,0 1 0,-1 0 0,1 0 0,0 1 0,0-1 0,0 1 0,-1 0 0,1 0 0,0 0 0,0 0 0,0 1 0,0-1 0,-1 1 0,1 0 0,0 0 0,-1 1 0,1-1 0,0 1 0,3 2 0,1 2 0,1 0 0,-1 0 0,-1 1 0,1 0 0,-1 0 0,-1 0 0,1 1 0,5 10 0,40 75 0,-38-65 0,18 37-61,-7-14-591,44 68 0,-30-67-6174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27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371 291 24575,'3'0'0,"0"0"0,0 0 0,0-1 0,0 1 0,0-1 0,-1 0 0,1 1 0,0-1 0,-1-1 0,1 1 0,0 0 0,-1-1 0,1 1 0,-1-1 0,0 0 0,0 0 0,4-3 0,-2 0 0,-1 1 0,0 0 0,0-1 0,-1 0 0,1 0 0,-1 0 0,0 0 0,-1 0 0,3-6 0,-2 1 0,-1 0 0,1 0 0,-2-1 0,1 1 0,-1 0 0,-1 0 0,0 0 0,0 0 0,-1 0 0,-3-12 0,3 17 0,0-1 0,-1 1 0,1 0 0,-1 0 0,0 0 0,0 1 0,0-1 0,-1 1 0,0-1 0,0 1 0,0 0 0,0 1 0,-1-1 0,1 1 0,-1 0 0,-9-5 0,6 5 0,1 0 0,-1 1 0,1 0 0,-1 1 0,0 0 0,0 0 0,0 0 0,1 1 0,-1 0 0,0 1 0,-9 1 0,3 1 0,0 0 0,1 1 0,-1 0 0,1 1 0,0 0 0,0 1 0,0 1 0,1 0 0,0 1 0,1 0 0,-1 1 0,1 0 0,-9 11 0,16-16 0,1 0 0,0 0 0,0 0 0,0 0 0,1 1 0,-1-1 0,1 1 0,0-1 0,0 1 0,1 0 0,-1 0 0,1 0 0,0 0 0,0 0 0,1 0 0,0 1 0,0-1 0,0 7 0,2-6 0,0 1 0,0-1 0,0 0 0,1 0 0,-1-1 0,1 1 0,1 0 0,-1-1 0,1 0 0,0 0 0,0 0 0,1 0 0,-1-1 0,10 7 0,20 14 0,2-3 0,0 0 0,56 23 0,41 24 0,-131-68 0,0 0 0,0 0 0,0 1 0,-1-1 0,1 0 0,0 1 0,-1-1 0,1 1 0,-1 0 0,1 0 0,-1-1 0,0 1 0,2 3 0,-3-3 0,0-1 0,1 0 0,-1 0 0,0 0 0,0 0 0,0 0 0,0 1 0,0-1 0,0 0 0,0 0 0,-1 0 0,1 0 0,0 0 0,-1 1 0,1-1 0,-1 0 0,1 0 0,-1 0 0,0 1 0,-3 3 0,0-1 0,-1 0 0,1 0 0,-1 0 0,0 0 0,0-1 0,0 1 0,-11 4 0,-28 11 0,0-1 0,-1-3 0,-1-1 0,-62 10 0,105-24 0,-63 9 0,63-9 0,0 0 0,0 0 0,0 0 0,0 0 0,0 0 0,0 0 0,0-1 0,0 0 0,0 1 0,0-1 0,0 0 0,0 0 0,0-1 0,0 1 0,0-1 0,-2-2 0,4 4 0,1-1 0,-1 0 0,1 0 0,0 0 0,0 0 0,0 0 0,-1 0 0,1 0 0,0 0 0,0 1 0,0-1 0,0 0 0,0 0 0,1 0 0,-1 0 0,0 0 0,0 0 0,1 0 0,-1 0 0,0 1 0,1-1 0,-1 0 0,1 0 0,-1 0 0,1 1 0,-1-1 0,1 0 0,0 1 0,-1-1 0,1 0 0,0 1 0,-1-1 0,1 1 0,1-1 0,19-15 0,0 1 0,1 1 0,1 1 0,0 1 0,37-14 0,-49 21 0,233-92 0,-47 19 0,-171 67 0,0 0 0,0-2 0,-1-1 0,-1-1 0,31-25 0,-51 36 0,0 1 0,0-1 0,-1 0 0,1 0 0,-1 0 0,0-1 0,0 1 0,-1-1 0,1 1 0,1-7 0,-3 10 0,-1-1 0,0 1 0,0-1 0,1 1 0,-1-1 0,0 1 0,0-1 0,0 1 0,0-1 0,-1 1 0,1-1 0,0 1 0,-1-1 0,1 1 0,-1-1 0,1 1 0,-1-1 0,0 1 0,0 0 0,1-1 0,-1 1 0,0 0 0,0 0 0,0 0 0,-1 0 0,1 0 0,0 0 0,0 0 0,0 0 0,-1 0 0,1 0 0,0 1 0,-1-1 0,1 0 0,-2 0 0,1 0 0,0 0 0,0 1 0,0-1 0,0 0 0,-1 0 0,1 1 0,0-1 0,0 1 0,0 0 0,0 0 0,-1 0 0,1 0 0,0 0 0,0 0 0,0 0 0,-1 1 0,1-1 0,0 1 0,0 0 0,0-1 0,0 1 0,0 0 0,0 0 0,0 0 0,0 1 0,1-1 0,-1 0 0,0 1 0,-2 2 0,2-1 0,0 0 0,1 0 0,-1-1 0,1 1 0,0 0 0,0 0 0,0 0 0,1 1 0,-1-1 0,1 0 0,-1 0 0,1 0 0,0 0 0,0 0 0,0 1 0,1-1 0,-1 0 0,1 0 0,0 0 0,0 0 0,1 4 0,21 43 40,1-1-1,39 58 0,-34-61-533,-2 2-1,28 68 1,-40-74-6332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27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 24575,'0'-10'0,"0"-12"0,0 7 0,0 20 0,0 28 0,0 22 0,0 20 0,0 16 0,0 11 0,0-2 0,0-9 0,10-20 0,2-18 0,-1-21 0,-1-18-8191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27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78 504 24575,'-20'-68'0,"-15"-111"0,26 125 0,7 43 0,-8-67 0,9 70 0,1 1 0,0 0 0,0-1 0,1 1 0,0-1 0,0 1 0,5-13 0,-5 17 0,1 0 0,-1 1 0,0-1 0,1 1 0,0 0 0,-1-1 0,1 1 0,0 0 0,0 0 0,0 0 0,1 1 0,-1-1 0,0 0 0,1 1 0,-1-1 0,1 1 0,-1 0 0,1 0 0,0 0 0,-1 0 0,1 0 0,0 1 0,0-1 0,0 1 0,0 0 0,-1 0 0,1 0 0,0 0 0,5 1 0,4 1 0,0 0 0,0 1 0,0 0 0,0 1 0,18 9 0,-7-1 0,-2 1 0,0 0 0,0 2 0,-1 0 0,-1 1 0,0 1 0,-2 1 0,0 1 0,-1 0 0,0 1 0,23 42 0,-32-49 0,-1 1 0,0-1 0,-1 2 0,0-1 0,-1 0 0,0 1 0,-2 0 0,0 0 0,1 20 0,-3-24 0,-1 0 0,0 0 0,-1-1 0,0 1 0,-1 0 0,0-1 0,-1 0 0,0 1 0,0-2 0,-1 1 0,0 0 0,-1-1 0,-13 17 0,9-15-105,-1-1 0,0 0 0,0 0 0,-1-1 0,0-1 0,0 0 0,-1-1 0,0 0 0,0-1 0,-1 0 0,1-1 0,-20 4 0,-21 2-6721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27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24575,'0'-119'0,"74"1423"-2154,88-9 321,-21-191 2097,-108-776-264,5 288-745,-37-517-2978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52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93 184 24575,'-14'-5'0,"-14"-1"0,-2-9 0,9-2 0,31-7 0,46 0 0,56-9 0,32 0 0,-9 6-8191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29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328 220 24575,'-1'-9'0,"0"-1"0,0 1 0,-1 0 0,0-1 0,-1 1 0,0 0 0,0 0 0,-1 0 0,0 1 0,0 0 0,-1-1 0,0 1 0,-1 1 0,0-1 0,0 1 0,-10-9 0,8 9 0,1 0 0,-1 1 0,0 0 0,0 1 0,-1 0 0,1 0 0,-1 1 0,0 0 0,0 0 0,-1 1 0,1 1 0,-1-1 0,0 1 0,1 1 0,-18-1 0,23 3 0,0-1 0,0 1 0,-1 0 0,1 0 0,0 0 0,0 0 0,0 1 0,1 0 0,-1 0 0,0 0 0,0 0 0,1 0 0,0 1 0,-1-1 0,1 1 0,0 0 0,0 0 0,1 1 0,-1-1 0,0 0 0,1 1 0,0 0 0,-2 4 0,1-2 0,1-1 0,0 0 0,0 0 0,1 1 0,-1-1 0,1 1 0,1-1 0,-1 1 0,1-1 0,0 1 0,0-1 0,0 1 0,1 0 0,0-1 0,0 1 0,0-1 0,4 8 0,-1-4 0,1 0 0,1 0 0,0-1 0,0 0 0,0 0 0,1-1 0,0 0 0,0 0 0,1 0 0,10 6 0,13 7 0,49 24 0,-65-37 0,80 39 0,60 31 0,-131-63 0,0 1 0,-1 1 0,-1 1 0,21 20 0,-39-33 0,0 0 0,-1 0 0,1 0 0,-1 0 0,0 0 0,0 0 0,-1 1 0,1 0 0,-1-1 0,0 1 0,0 0 0,2 7 0,-4-9 0,0-1 0,0 1 0,0-1 0,-1 1 0,1-1 0,-1 1 0,1-1 0,-1 1 0,0-1 0,0 0 0,0 0 0,0 1 0,0-1 0,0 0 0,-1 0 0,1 0 0,-1 0 0,1 0 0,-1 0 0,0-1 0,0 1 0,1 0 0,-2-1 0,1 0 0,0 1 0,0-1 0,-3 1 0,-6 4 0,-1-1 0,0-1 0,0 1 0,0-2 0,0 0 0,-23 3 0,10-4 0,0-1 0,-38-2 0,55 1 0,-1-1 0,1 0 0,0-1 0,0 1 0,0-1 0,0-1 0,0 0 0,0 0 0,0 0 0,1-1 0,0 0 0,-1-1 0,-6-5 0,13 9 0,-1-1 0,1 1 0,-1-1 0,1 1 0,-1-1 0,1 1 0,0-1 0,0 0 0,0 0 0,0 1 0,0-1 0,0 0 0,0 0 0,1 0 0,-1 0 0,1 0 0,-1 0 0,1 0 0,0 0 0,0-1 0,0 1 0,0 0 0,1-4 0,0 3 0,0 0 0,1 0 0,0-1 0,-1 1 0,1 0 0,0 1 0,1-1 0,-1 0 0,0 1 0,1-1 0,-1 1 0,7-4 0,6-4 0,0 1 0,1 0 0,0 2 0,25-9 0,26-7 0,116-22 0,-174 43 0,0 1 0,0 0 0,1 1 0,-1-1 0,0 2 0,9 0 0,-14 0 0,-1 0 0,0-1 0,0 1 0,0 0 0,-1 1 0,1-1 0,0 1 0,0-1 0,-1 1 0,1 0 0,-1 0 0,1 0 0,-1 0 0,0 0 0,0 0 0,0 1 0,0-1 0,0 1 0,0 0 0,1 4 0,7 31 0,-10-34 0,0 0 0,1 0 0,-1 0 0,1-1 0,0 1 0,0 0 0,1 0 0,-1 0 0,1-1 0,0 1 0,0-1 0,0 0 0,4 6 0,-4-8 0,-1 0 0,0-1 0,0 1 0,1-1 0,-1 1 0,1-1 0,-1 1 0,0-1 0,1 0 0,-1 0 0,1 0 0,-1 0 0,0 0 0,1 0 0,-1 0 0,1 0 0,-1 0 0,0-1 0,1 1 0,-1-1 0,0 1 0,1-1 0,1-1 0,30-20 0,-27 17 0,6-4 0,1 0 0,-1 1 0,1 1 0,1 0 0,0 0 0,0 1 0,28-7 0,-36 12 0,0-1 0,0 1 0,1 1 0,-1-1 0,0 1 0,1 0 0,-1 1 0,0-1 0,1 1 0,-1 1 0,0-1 0,0 1 0,0 0 0,0 0 0,0 1 0,-1-1 0,1 2 0,-1-1 0,1 0 0,-1 1 0,8 8 0,19 20 0,-23-21 0,0 0 0,1-1 0,0-1 0,1 0 0,0 0 0,1-1 0,-1 0 0,1-1 0,25 10 0,-25-13 0,0-1 0,0-1 0,0 0 0,1 0 0,-1-1 0,1-1 0,0 0 0,-1 0 0,1-1 0,-1-1 0,0 0 0,1-1 0,-1-1 0,16-6 0,-10 3 0,-1-2 0,0 0 0,-1-1 0,0 0 0,0-2 0,-1 0 0,0 0 0,22-27 0,-31 32 0,1-1 0,-2 0 0,1 0 0,-1 0 0,-1-1 0,0 0 0,0 0 0,3-12 0,-6 18 0,0 0 0,0-1 0,0 1 0,-1-1 0,1 1 0,-1 0 0,0-1 0,0 1 0,-1-1 0,1 1 0,-1-1 0,0 1 0,1 0 0,-1-1 0,-1 1 0,1 0 0,0 0 0,-1 0 0,0 0 0,1 0 0,-1 0 0,-1 0 0,1 1 0,0-1 0,-1 1 0,-3-4 0,1 2 0,0 1 0,0 0 0,0 1 0,0-1 0,0 1 0,-1 0 0,1 0 0,-1 0 0,1 1 0,-1 0 0,0 0 0,-10 0 0,6 2 0,0-1 0,1 1 0,-1 1 0,1 0 0,-1 0 0,1 1 0,-12 5 0,7-1 0,0 0 0,1 0 0,0 2 0,0-1 0,0 2 0,1 0 0,1 0 0,0 1 0,-16 19 0,24-25 0,-1 0 0,0 1 0,1-1 0,0 1 0,1 0 0,-1-1 0,1 1 0,0 0 0,0 0 0,1 1 0,0-1 0,-1 7 0,2-9 0,1-1 0,-1 1 0,1-1 0,-1 1 0,1-1 0,0 1 0,1-1 0,-1 0 0,0 0 0,1 1 0,0-1 0,0 0 0,0 0 0,0-1 0,0 1 0,0 0 0,1-1 0,-1 1 0,1-1 0,0 0 0,0 0 0,0 0 0,3 2 0,8 3 0,0-1 0,0 0 0,0-1 0,1 0 0,0-1 0,0-1 0,0 0 0,0-1 0,0-1 0,1 0 0,24-3 0,-28 1 0,1 0 0,-1-1 0,0 0 0,0-1 0,0 0 0,0-1 0,0-1 0,-1 0 0,0 0 0,0-1 0,0-1 0,-1 1 0,0-2 0,17-14 0,-23 17 0,-1 1 0,0 0 0,1-1 0,-1 1 0,-1-1 0,1 0 0,2-6 0,-5 10 0,1-1 0,-1 1 0,1-1 0,-1 1 0,0-1 0,1 0 0,-1 1 0,0-1 0,0 1 0,0-1 0,0 1 0,-1-1 0,1 0 0,0 1 0,-1-1 0,1 1 0,-1-1 0,1 1 0,-1 0 0,0-1 0,1 1 0,-1-1 0,0 1 0,0 0 0,0 0 0,0 0 0,-3-3 0,3 4 0,0-1 0,0 0 0,0 0 0,0 1 0,-1-1 0,1 1 0,0-1 0,0 1 0,-1 0 0,1-1 0,0 1 0,-1 0 0,1 0 0,-1 0 0,1 0 0,0 0 0,-1 0 0,1 1 0,0-1 0,-1 0 0,1 1 0,0-1 0,0 0 0,-1 1 0,1 0 0,0-1 0,0 1 0,0 0 0,0 0 0,-1-1 0,1 1 0,0 0 0,1 0 0,-3 2 0,1-1 0,0 0 0,1 1 0,-1-1 0,1 0 0,-1 1 0,1-1 0,0 1 0,0 0 0,0-1 0,0 1 0,0 0 0,0-1 0,1 1 0,-1 0 0,1 0 0,0 0 0,0 3 0,1-1 0,1 1 0,0-1 0,0 1 0,0-1 0,1 0 0,-1 0 0,1 0 0,1 0 0,-1 0 0,1-1 0,-1 1 0,1-1 0,0 0 0,1 0 0,-1-1 0,1 1 0,0-1 0,-1 0 0,1 0 0,10 4 0,1 0 0,1-1 0,0 0 0,1-1 0,-1-1 0,28 3 0,-22-5 0,-1 0 0,0-2 0,0 0 0,0-2 0,28-5 0,-41 5 0,1 0 0,-1 0 0,-1-1 0,1-1 0,0 1 0,-1-1 0,0-1 0,0 0 0,0 0 0,0 0 0,-1-1 0,0 0 0,0-1 0,11-14 0,16-40 0,-34 89 0,-5 17 0,-4 58 0,8-93 0,2 1 0,-1-1 0,1 0 0,0 0 0,1 0 0,1 0 0,4 14 0,-7-24 0,0 1 0,0 0 0,1 0 0,-1-1 0,0 1 0,1 0 0,-1-1 0,1 1 0,-1 0 0,1-1 0,-1 1 0,1-1 0,0 1 0,-1-1 0,1 1 0,0-1 0,-1 1 0,1-1 0,0 1 0,-1-1 0,1 0 0,0 0 0,0 1 0,-1-1 0,1 0 0,0 0 0,0 0 0,0 0 0,-1 0 0,1 0 0,0 0 0,0 0 0,0 0 0,-1 0 0,1 0 0,0-1 0,0 1 0,0 0 0,-1-1 0,1 1 0,0 0 0,-1-1 0,1 1 0,0-1 0,-1 1 0,1-1 0,0 1 0,-1-1 0,1 1 0,0-2 0,6-5 0,0 0 0,0-1 0,8-11 0,-6 7 0,0 2 0,4-6 0,1 0 0,1 1 0,28-24 0,-39 36 0,1 0 0,-1 0 0,0 0 0,1 1 0,0 0 0,-1 0 0,1 0 0,0 0 0,0 1 0,0 0 0,0 0 0,0 0 0,0 0 0,0 1 0,0 0 0,1 0 0,-1 1 0,0-1 0,0 1 0,0 0 0,5 2 0,0 2 0,-2 0 0,1 0 0,0 0 0,-1 1 0,0 1 0,-1-1 0,1 1 0,-1 1 0,0-1 0,-1 1 0,0 0 0,7 14 0,16 17 0,-27-37 0,0 1 0,0-1 0,0 1 0,1-1 0,-1 0 0,0 0 0,1 0 0,-1-1 0,1 1 0,3 1 0,-4-2 0,-1-1 0,1 0 0,-1 0 0,1 0 0,-1 0 0,0 0 0,1 0 0,-1 0 0,1 0 0,-1 0 0,1-1 0,-1 1 0,0-1 0,1 1 0,-1-1 0,0 0 0,1 1 0,-1-1 0,0 0 0,0 0 0,1 0 0,0-1 0,1 0 0,2-2 0,0 0 0,0 0 0,0 0 0,11-4 0,-14 7 0,1 0 0,-1 1 0,0-1 0,0 1 0,0-1 0,0 1 0,0 0 0,1 0 0,-1 0 0,0 0 0,0 0 0,0 1 0,0-1 0,0 1 0,1-1 0,-1 1 0,0 0 0,0 0 0,2 1 0,47 31 0,-40-25 0,1 0 0,0-1 0,0 0 0,0-1 0,25 9 0,-21-10 0,1-1 0,-1-1 0,1-1 0,0 0 0,0-1 0,0-1 0,0 0 0,0-1 0,-1-1 0,1-1 0,32-9 0,-35 7 0,-1-1 0,0 0 0,0 0 0,-1-2 0,0 1 0,0-2 0,-1 1 0,0-2 0,0 1 0,-1-1 0,0-1 0,-1 0 0,0 0 0,11-20 0,-11 16 0,-1-1 0,-1 0 0,0 0 0,-1 0 0,0-1 0,-1 0 0,-1 0 0,-1 0 0,2-28 0,-5 42 0,0 0 0,0 0 0,0 0 0,0 0 0,0 0 0,0 1 0,-1-1 0,1 0 0,-1 0 0,0 0 0,0 1 0,0-1 0,0 0 0,-1 1 0,1-1 0,-1 1 0,1 0 0,-1-1 0,0 1 0,0 0 0,0 0 0,0 0 0,0 0 0,-1 1 0,1-1 0,0 0 0,-1 1 0,1 0 0,-1-1 0,0 1 0,1 0 0,-1 1 0,0-1 0,0 0 0,-4 0 0,1 1 0,-1 0 0,1 0 0,-1 1 0,1 0 0,0 0 0,0 1 0,-1-1 0,1 1 0,0 1 0,0-1 0,1 1 0,-1 0 0,1 0 0,-11 8 0,6-2 0,1 1 0,0 0 0,0 0 0,1 1 0,0 0 0,1 0 0,0 1 0,1 0 0,0 0 0,-4 14 0,8-20 0,-1 1 0,1 0 0,0 0 0,1-1 0,0 1 0,0 0 0,0 0 0,1 0 0,0 0 0,1 0 0,-1 0 0,1 0 0,0 0 0,1 0 0,0 0 0,0 0 0,1-1 0,-1 1 0,1-1 0,1 0 0,3 7 0,1-4 6,1-1-1,0 0 1,0 0-1,0-1 1,1 0-1,0-1 1,1 0-1,-1 0 1,1-1-1,0 0 0,16 4 1,15 2-469,75 10 0,-93-17-42,135 16-6321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0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0 463 24575,'0'-415'0,"2"376"0,1 31 0,2 10 0,-3 3 0,0 0 0,0 0 0,0 0 0,-1 1 0,2 10 0,14 159 0,-10-76 0,16 142-298,146 1678-5380,-100-109 1764,-69-1730 4014,11 225 577,4-220 991,-14-79-1608,1 0 0,0 0 0,1 0 0,-1 0-1,1 0 1,0-1 0,0 1 0,1-1 0,0 0 0,4 5 0,-6-8-201,0-1 1,0 1-1,0-1 1,1 1-1,-1-1 1,0 0-1,1 0 1,-1 0-1,5 2 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1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24575,'0'-17'0,"0"25"0,0 34 0,39 450 0,-25-360 0,-33-384-1365,15 185-5461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1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21 143 24575,'-1'-1'0,"0"1"0,0 0 0,0-1 0,0 0 0,0 1 0,0-1 0,0 0 0,0 1 0,1-1 0,-1 0 0,0 0 0,0 0 0,1 1 0,-1-1 0,1 0 0,-1 0 0,1 0 0,-1 0 0,1 0 0,0 0 0,-1 0 0,1 0 0,0-1 0,0 1 0,0-1 0,-5-29 0,5 28 0,0-1 0,1 1 0,-1-1 0,1 1 0,-1-1 0,1 1 0,0 0 0,0-1 0,1 1 0,-1 0 0,1 0 0,-1 0 0,1 0 0,0 0 0,0 0 0,1 0 0,-1 1 0,0-1 0,1 1 0,0 0 0,-1 0 0,1 0 0,0 0 0,0 0 0,0 0 0,0 1 0,0-1 0,1 1 0,-1 0 0,4-1 0,0 0 0,0 0 0,0 1 0,0 0 0,1 0 0,-1 0 0,0 1 0,1 0 0,-1 1 0,0 0 0,0 0 0,1 0 0,-1 1 0,0 0 0,7 3 0,-8-2 0,1 0 0,-1 1 0,0 0 0,0 0 0,-1 1 0,1 0 0,-1 0 0,0 0 0,0 0 0,-1 1 0,0 0 0,0 0 0,0 0 0,0 0 0,-1 1 0,0-1 0,-1 1 0,1 0 0,-1 0 0,-1 0 0,1 0 0,-1 0 0,0 0 0,-1 12 0,0-6 0,-1 0 0,0-1 0,-1 1 0,0-1 0,-1 0 0,-1 1 0,0-1 0,0-1 0,-1 1 0,-1-1 0,0 1 0,0-2 0,-11 14 0,5-9-195,-2-1 0,0-1 0,-1 0 0,0 0 0,-1-2 0,-31 18 0,-19 4-6631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3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83 24575,'-1'-1'0,"-1"1"0,1-1 0,0 0 0,0 1 0,0-1 0,0 0 0,-1 0 0,1 0 0,0 0 0,0 0 0,0 0 0,1 0 0,-1 0 0,0 0 0,0 0 0,1 0 0,-2-2 0,-11-23 0,8 11 0,-6-8 0,7 27 0,1 19 0,1 425 0,4-250 0,-2-181 0,6 148 0,-1-139 0,-5-26 0,0 1 0,0-1 0,1 0 0,-1 0 0,0 0 0,0 0 0,0 0 0,0 1 0,0-1 0,0 0 0,0 0 0,1 0 0,-1 0 0,0 0 0,0 0 0,0 0 0,0 0 0,0 0 0,1 1 0,-1-1 0,0 0 0,0 0 0,0 0 0,0 0 0,1 0 0,-1 0 0,0 0 0,0 0 0,0 0 0,0 0 0,1 0 0,-1 0 0,0 0 0,0 0 0,0-1 0,0 1 0,0 0 0,1 0 0,-1 0 0,0 0 0,0 0 0,0 0 0,0 0 0,0 0 0,1 0 0,-1-1 0,0 1 0,0 0 0,0 0 0,0 0 0,0 0 0,0 0 0,0-1 0,0 1 0,0 0 0,0 0 0,15-39 0,-14 36 0,5-17 0,2-8 0,2 0 0,22-47 0,-29 68 0,1 1 0,0-1 0,1 1 0,0-1 0,0 1 0,0 1 0,0-1 0,1 1 0,0 0 0,0 0 0,0 0 0,1 1 0,0 0 0,0 1 0,11-5 0,-14 7 0,-1 0 0,0 0 0,0 0 0,1 1 0,-1 0 0,0 0 0,1 0 0,-1 0 0,0 0 0,1 0 0,-1 1 0,0 0 0,1 0 0,-1 0 0,0 0 0,0 0 0,0 1 0,0-1 0,0 1 0,0 0 0,-1 0 0,1 0 0,0 0 0,-1 0 0,0 0 0,4 6 0,5 5 0,-1 2 0,-1-1 0,-1 1 0,9 19 0,5 9 0,-12-27 0,0-1 0,1 1 0,1-2 0,1 0 0,0 0 0,1-1 0,0-1 0,21 14 0,-29-22 0,0-1 0,0 0 0,0 0 0,1 0 0,-1-1 0,1 0 0,0 0 0,-1-1 0,1 1 0,0-1 0,9-1 0,-11 0 0,1-1 0,-1 0 0,0 0 0,0 0 0,1-1 0,-1 1 0,0-1 0,-1-1 0,1 1 0,0-1 0,-1 1 0,1-2 0,-1 1 0,0 0 0,0-1 0,5-5 0,3-5 0,-1 0 0,-1-1 0,0 0 0,-1 0 0,-1-1 0,0 0 0,-1-1 0,-1 1 0,0-1 0,-2-1 0,0 1 0,-1-1 0,0 0 0,-1 1 0,-2-1 0,0-20 0,-10 2 0,10 36 0,0-1 0,0 1 0,-1-1 0,1 1 0,0-1 0,0 1 0,0 0 0,0-1 0,-1 1 0,1-1 0,0 1 0,0 0 0,0-1 0,-1 1 0,1 0 0,0-1 0,-1 1 0,1 0 0,0-1 0,-1 1 0,1 0 0,-1 0 0,1 0 0,0-1 0,-1 1 0,1 0 0,-1 0 0,1 0 0,0 0 0,-1 0 0,1 0 0,-1-1 0,1 1 0,-1 0 0,1 0 0,-1 1 0,1-1 0,0 0 0,-1 0 0,1 0 0,-1 0 0,1 0 0,-1 0 0,1 0 0,0 1 0,-1-1 0,1 0 0,-1 0 0,1 1 0,0-1 0,-1 0 0,1 1 0,0-1 0,0 0 0,-1 1 0,1-1 0,0 0 0,0 1 0,-1-1 0,1 1 0,0-1 0,0 0 0,0 1 0,0-1 0,-1 1 0,1-1 0,0 1 0,0-1 0,0 1 0,-3 7 0,0 0 0,1 0 0,0 0 0,0 0 0,1 0 0,0 0 0,0 15 0,5 61 0,-2-63 0,-1-11 0,0 0 0,0 0 0,1-1 0,1 1 0,-1 0 0,2-1 0,3 10 0,-6-17 0,0-1 0,0 1 0,0 0 0,0-1 0,1 1 0,-1-1 0,0 0 0,0 1 0,1-1 0,-1 0 0,1 0 0,0 0 0,-1 0 0,1 0 0,0 0 0,-1 0 0,4 0 0,-2-1 0,-1 1 0,1-2 0,-1 1 0,1 0 0,0 0 0,-1-1 0,1 1 0,-1-1 0,1 0 0,-1 0 0,1 0 0,-1 0 0,0 0 0,0 0 0,1-1 0,2-2 0,13-10 0,-1-1 0,-1-1 0,16-19 0,-12 13 0,31-28 0,-44 45 0,-1 0 0,1 0 0,-1 1 0,1 0 0,0 0 0,1 0 0,-1 1 0,1 0 0,13-3 0,-17 6 0,-1 0 0,0 0 0,1 0 0,-1 0 0,1 0 0,-1 0 0,0 1 0,0 0 0,1 0 0,-1 0 0,0 0 0,0 0 0,0 1 0,0-1 0,0 1 0,0 0 0,5 4 0,2 3 0,1 1 0,-1 1 0,8 11 0,9 9 0,-17-23 0,0 1 0,0-1 0,1-1 0,0 0 0,1 0 0,-1-1 0,1-1 0,0 0 0,1-1 0,-1 0 0,1 0 0,0-2 0,0 1 0,15-1 0,-10-1 0,0 0 0,0-2 0,-1 0 0,1-1 0,0-1 0,-1-1 0,1 0 0,-1-1 0,30-14 0,-39 15 0,0-1 0,0 0 0,-1 0 0,1 0 0,-1-1 0,-1-1 0,1 1 0,-1-1 0,0 0 0,0 0 0,-1-1 0,0 1 0,-1-1 0,0-1 0,0 1 0,0 0 0,-1-1 0,0 0 0,-1 0 0,0 0 0,0 0 0,-1 0 0,0 0 0,-1 0 0,-1-14 0,1 20 0,-1 0 0,1 0 0,-1 0 0,0 0 0,0 0 0,0 1 0,0-1 0,-1 0 0,1 0 0,-1 1 0,0-1 0,1 1 0,-5-4 0,5 5 0,0 0 0,0 1 0,0-1 0,0 0 0,0 1 0,0-1 0,-1 1 0,1-1 0,0 1 0,-1-1 0,1 1 0,0 0 0,0 0 0,-1 0 0,1 0 0,0 0 0,-1 0 0,1 0 0,0 0 0,-1 0 0,1 1 0,0-1 0,-1 0 0,1 1 0,0-1 0,0 1 0,0-1 0,-1 1 0,1 0 0,0 0 0,0-1 0,-2 3 0,-3 3 0,0 0 0,1 0 0,-1 1 0,1-1 0,1 1 0,-1 0 0,1 1 0,0-1 0,1 1 0,0 0 0,-3 10 0,2-3 0,0 0 0,1 0 0,0 0 0,2 1 0,-1 19 0,2-29 0,0-1 0,1 1 0,0-1 0,-1 1 0,2-1 0,-1 1 0,1-1 0,0 0 0,0 0 0,0 0 0,0 0 0,1 0 0,0 0 0,0-1 0,1 1 0,-1-1 0,1 0 0,0 0 0,0 0 0,0-1 0,0 1 0,1-1 0,0 0 0,-1 0 0,1 0 0,0-1 0,0 0 0,1 0 0,-1 0 0,0-1 0,1 0 0,-1 0 0,1 0 0,-1 0 0,10-1 0,-4 0 0,0-1 0,0 0 0,0 0 0,0-2 0,0 1 0,-1-1 0,1 0 0,-1-1 0,0-1 0,0 1 0,0-2 0,-1 1 0,1-1 0,-2-1 0,1 0 0,-1 0 0,1 0 0,-2-1 0,1 0 0,-1-1 0,-1 0 0,10-17 0,-14 23 0,0 0 0,-1 0 0,1-1 0,-1 1 0,0 0 0,0-1 0,0 1 0,0-1 0,-1 0 0,0 1 0,1-1 0,-1 1 0,-1-1 0,1 0 0,0 1 0,-1-1 0,0 1 0,0-1 0,0 1 0,0-1 0,0 1 0,-1 0 0,0 0 0,1-1 0,-1 1 0,-5-5 0,1 2 0,-1 1 0,1-1 0,-1 2 0,-1-1 0,1 1 0,-1-1 0,0 2 0,0-1 0,0 2 0,0-1 0,-11-2 0,-14-2 0,1 2 0,-1 1 0,-59 0 0,-119 20 0,-102 36-1365,-8 15-5461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4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24575,'715'16'0,"346"-5"0,-684-24 0,169-2 0,-323 17 0,406-18 0,-448-4 0,173-15 0,-237 28 0,121 9 0,22 17 0,259 10 0,811-27 0,-645-4 0,-250 3-25,520-4-1261,-395-24 883,199-1 2107,-743 29-1694,-31-1-10,-39 0-1365,-16 0-5461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5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24575,'960'-14'-811,"-104"0"415,2742 13-475,-1725 3 1945,449-2-966,-1796 14-126,-153-2 793,-351-11-745,-7 0-3,1-1 1,-1 0-1,28-5 0,-40 2-197,-8 0-1025,-22-3-5631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6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24575,'5'0'0,"-1"-1"0,1 0 0,-1 0 0,0 0 0,0-1 0,0 1 0,5-3 0,19-7 0,24 0 0,0 2 0,68-2 0,111 6 0,-166 5 0,417 14 0,-107 0 0,884-26-874,-397-2 865,2615 13 69,-1696 3-38,-426-2 779,-1419 0-2166,-21 0-5461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8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1 219 24575,'222'1'0,"1199"-25"0,-1001-11 13,-29 1-1002,686 17 494,-126 7 336,814-37 159,2491 49 1225,-4229-5-1000,-27 3-221,0 0 0,1 0-1,-1 0 1,0 0 0,0-1-1,0 1 1,0 0-1,0 0 1,0 0 0,0 0-1,1-1 1,-1 1 0,0 0-1,0 0 1,0 0 0,0 0-1,0-1 1,0 1 0,0 0-1,0 0 1,0 0-1,0-1 1,0 1 0,0 0-1,0 0 1,0 0 0,0-1-1,0 1 1,0 0 0,0 0-1,-1 0 1,1 0 0,0-1-1,0 1 1,0 0 0,0 0-1,0 0 1,0 0-1,0-1 1,-1 1 0,1 0-1,0 0 1,0 0 0,0 0-1,0 0 1,-1 0 0,1 0-1,0 0 1,0 0 0,0-1-1,0 1 1,-1 0-1,1 0 1,-44-19-1227,42 18 1064,-63-23-6667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9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24575,'0'-9'0,"0"-13"0,0 3 0,0 9 0,0 19 0,0 23 0,0 15 0,0 14 0,0 10 0,0 2 0,0-1 0,0 0 0,0-17 0,0-17-8191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4:59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112 145 24575,'-3'11'0,"-1"0"0,0 0 0,-1 0 0,0 0 0,-13 19 0,2-3 0,-35 67 0,45-77 0,14-22 0,19-27 0,-24 29 0,61-83 0,-40 51 0,1 1 0,2 2 0,1 0 0,37-31 0,-57 57 0,0 1 0,0-1 0,0 1 0,0 1 0,1 0 0,16-6 0,-21 9 0,-1 0 0,1 0 0,0 0 0,0 0 0,0 1 0,0 0 0,0 0 0,0 0 0,0 0 0,-1 1 0,1 0 0,0-1 0,0 1 0,0 1 0,-1-1 0,1 0 0,0 1 0,-1 0 0,5 2 0,-2 1 0,-1 0 0,1 1 0,-1-1 0,0 1 0,0 0 0,0 0 0,-1 1 0,0-1 0,4 10 0,25 69 0,-24-59 0,4 12-341,3-1 0,1 0-1,40 64 1,-21-51-6485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39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20 100 24575,'-1'0'0,"0"0"0,0-1 0,0 1 0,0 0 0,0 0 0,1-1 0,-1 1 0,0 0 0,0-1 0,0 1 0,1-1 0,-1 1 0,0-1 0,1 1 0,-1-1 0,0 0 0,1 1 0,-1-1 0,1 0 0,-1 1 0,1-1 0,-1 0 0,1 0 0,-1 0 0,1 1 0,0-1 0,0 0 0,-1 0 0,1 0 0,0 0 0,0 0 0,0 1 0,0-1 0,0 0 0,0 0 0,0 0 0,0-1 0,0-1 0,0 1 0,1-1 0,-1 0 0,1 1 0,-1-1 0,1 1 0,0-1 0,0 1 0,0-1 0,0 1 0,2-5 0,1 4 0,0-1 0,0 0 0,1 1 0,-1 0 0,1 0 0,-1 0 0,1 0 0,0 1 0,0 0 0,0 0 0,0 0 0,1 1 0,-1 0 0,0 0 0,1 0 0,-1 0 0,0 1 0,1 0 0,-1 0 0,1 1 0,-1-1 0,1 1 0,8 3 0,-8-3 0,0 1 0,0 0 0,0 0 0,0 1 0,-1-1 0,1 1 0,-1 0 0,0 1 0,0-1 0,0 1 0,0 0 0,-1 1 0,1-1 0,-1 1 0,0-1 0,0 1 0,-1 1 0,0-1 0,0 0 0,4 10 0,-4-6 0,-1-1 0,-1 1 0,0-1 0,0 1 0,0 0 0,-1-1 0,0 1 0,-1 0 0,0 0 0,0-1 0,-1 1 0,0-1 0,-7 16 0,-3 3 0,-2 0 0,-29 44 0,27-48 0,1 2 0,-16 35 0,30-58 0,0 1 0,0-1 0,0 0 0,1 0 0,-1 1 0,1-1 0,-1 1 0,1-1 0,0 1 0,0-1 0,0 0 0,0 1 0,0-1 0,1 1 0,-1-1 0,2 5 0,-1-6 0,0 1 0,0 0 0,0-1 0,1 1 0,-1-1 0,0 1 0,1-1 0,-1 0 0,1 1 0,-1-1 0,1 0 0,0 0 0,0 0 0,-1 0 0,1 0 0,3 0 0,5 2 0,0-1 0,0 0 0,0-1 0,1 0 0,-1-1 0,14-1 0,152-11-1365,-138 13-5461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0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98 166 24575,'0'-5'0,"1"0"0,0 1 0,0-1 0,0 0 0,1 1 0,-1 0 0,1-1 0,0 1 0,1 0 0,-1 0 0,1 0 0,-1 0 0,1 0 0,0 1 0,1-1 0,5-4 0,1 0 0,-1 0 0,2 1 0,-1 0 0,1 0 0,12-4 0,-3 2 0,2 1 0,38-10 0,-52 16 0,0 0 0,0 1 0,0 0 0,0 0 0,1 1 0,-1 0 0,0 1 0,1 0 0,-1 0 0,14 4 0,-21-5 0,0 1 0,1-1 0,-1 1 0,0-1 0,1 1 0,-1 0 0,0-1 0,0 1 0,1 0 0,-1 0 0,0 0 0,0 0 0,0 0 0,0 0 0,0 0 0,0 0 0,-1 0 0,1 1 0,0-1 0,0 0 0,-1 1 0,1-1 0,-1 0 0,1 1 0,-1-1 0,0 0 0,0 1 0,1-1 0,-1 1 0,0-1 0,0 1 0,0-1 0,-1 1 0,1-1 0,0 0 0,0 1 0,-1-1 0,1 1 0,-1-1 0,1 0 0,-1 1 0,0-1 0,-1 2 0,-2 5 0,-2 0 0,1-1 0,-1 0 0,0 0 0,-10 9 0,-25 20 0,-11 10 0,51-46 0,1 0 0,0 1 0,0-1 0,-1 0 0,1 0 0,0 0 0,0 0 0,-1 0 0,1 1 0,0-1 0,0 0 0,-1 0 0,1 1 0,0-1 0,0 0 0,0 0 0,-1 1 0,1-1 0,0 0 0,0 0 0,0 1 0,0-1 0,0 0 0,0 1 0,0-1 0,0 0 0,0 1 0,0-1 0,0 0 0,0 0 0,0 1 0,0-1 0,0 0 0,0 1 0,0-1 0,0 0 0,0 1 0,0-1 0,0 0 0,0 0 0,1 1 0,-1-1 0,0 0 0,0 1 0,0-1 0,0 0 0,1 0 0,-1 0 0,0 1 0,0-1 0,1 0 0,-1 0 0,0 0 0,0 0 0,1 1 0,-1-1 0,0 0 0,1 0 0,-1 0 0,0 0 0,0 0 0,1 0 0,-1 0 0,1 0 0,24 0 0,-21-1 0,40-4 0,-28 3 0,-1-1 0,1 2 0,0 0 0,-1 1 0,1 1 0,0 0 0,-1 1 0,19 5 0,-32-7 0,1 1 0,0 0 0,0 1 0,-1-1 0,1 0 0,0 1 0,-1-1 0,0 1 0,1 0 0,-1 0 0,0 0 0,0 0 0,0 0 0,0 0 0,0 1 0,0-1 0,-1 1 0,1-1 0,-1 1 0,0 0 0,0-1 0,0 1 0,0 0 0,0 0 0,-1 0 0,1 0 0,-1 0 0,0 0 0,0 0 0,0 0 0,0-1 0,0 1 0,0 0 0,-1 0 0,0 0 0,1 0 0,-3 5 0,-2 3 0,0 0 0,0 0 0,-1 0 0,0-1 0,-1 0 0,0 0 0,-1-1 0,-8 10 0,3-7 0,-1-1 0,0 0 0,0-1 0,-1 0 0,0-1 0,-1-1 0,0 0 0,0-1 0,-27 8 0,19-9 0,-1 0 0,0-2 0,0-1 0,-1 0 0,1-2 0,-27-2 0,44 0 9,1 0 1,-1 0-1,1 0 0,-1-1 0,1 0 1,0-1-1,0 1 0,0-1 0,0-1 0,0 1 1,1-1-1,-10-7 0,13 8-71,0 0 0,0 0 0,0 0 0,0-1 1,1 1-1,-1 0 0,1-1 0,0 0 0,0 0 0,1 1 0,-1-1 0,1 0 1,0 0-1,0 0 0,0 0 0,0-1 0,1 1 0,-1 0 0,1 0 0,0 0 1,1-1-1,-1 1 0,2-5 0,13-43-6764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1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103 159 24575,'-2'69'0,"-11"71"0,8-101 0,-2 0 0,-3 0 0,-24 68 0,21-85 0,13-22 0,0 1 0,0-1 0,0 0 0,0 0 0,-1 1 0,1-1 0,0 0 0,0 0 0,-1 0 0,1 1 0,0-1 0,-1 0 0,1 0 0,0 0 0,0 0 0,-1 0 0,1 1 0,0-1 0,-1 0 0,1 0 0,0 0 0,-1 0 0,1 0 0,0 0 0,-1 0 0,1 0 0,0 0 0,-1 0 0,1 0 0,0 0 0,-1-1 0,0 0 0,0-1 0,0 0 0,0 0 0,0 0 0,0 0 0,0 0 0,1 0 0,-1 0 0,1-1 0,-1 1 0,1 0 0,0 0 0,0 0 0,0 0 0,0-4 0,1-89 0,5-1 0,27-153 0,-31 234 0,1 0 0,0 1 0,1 0 0,1-1 0,0 1 0,1 1 0,10-18 0,-16 30 0,1 1 0,-1-1 0,0 1 0,1-1 0,-1 1 0,0-1 0,1 1 0,-1-1 0,1 1 0,-1-1 0,1 1 0,-1-1 0,1 1 0,-1 0 0,1-1 0,0 1 0,-1 0 0,1 0 0,-1-1 0,1 1 0,0 0 0,-1 0 0,1 0 0,0 0 0,-1 0 0,1 0 0,0 0 0,-1 0 0,1 0 0,0 0 0,-1 0 0,1 0 0,-1 0 0,1 1 0,0-1 0,-1 0 0,1 0 0,-1 1 0,1-1 0,-1 0 0,1 1 0,0-1 0,-1 1 0,0-1 0,2 1 0,14 27 0,-15-27 0,7 20 0,0 1 0,-1 0 0,-1 1 0,3 24 0,7 99 0,-10-83 0,18 261-1365,-22-276-5461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1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6 156 24575,'-5'0'0,"13"-9"0,27-4 0,42-8 0,29-1 0,26-10 0,4 0 0,-21 5-8191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2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1 318 24575,'0'-51'0,"0"47"0,0 7 0,0 27 0,0 288 0,1-640 0,-1 301 0,1 1 0,2-1 0,0 1 0,1-1 0,1 1 0,0 0 0,17-37 0,-19 51 0,0 0 0,0 0 0,1 1 0,0-1 0,0 1 0,0 0 0,0 0 0,1 0 0,0 1 0,0-1 0,0 1 0,0 1 0,1-1 0,-1 1 0,1 0 0,0 0 0,0 0 0,1 1 0,-1 0 0,0 0 0,1 1 0,-1-1 0,1 2 0,-1-1 0,1 1 0,-1-1 0,1 2 0,12 1 0,-13-1 0,0 0 0,0 1 0,0 0 0,0 0 0,-1 0 0,1 1 0,-1-1 0,1 1 0,-1 1 0,0-1 0,0 1 0,-1 0 0,1 0 0,4 5 0,-4-2 0,1 0 0,-1 1 0,0-1 0,-1 1 0,1 0 0,-2 0 0,1 1 0,4 17 0,-5-16 0,-1 0 0,0 1 0,-1-1 0,0 1 0,-1-1 0,0 1 0,0-1 0,-1 1 0,-1-1 0,0 0 0,0 1 0,-1-1 0,0 0 0,-1 0 0,0-1 0,-10 18 0,5-16 0,-1 0 0,0-1 0,-1 0 0,0-1 0,0 0 0,-23 13 0,20-13 0,14-9 0,1 0 0,-1 1 0,0-1 0,0 0 0,0 0 0,0 0 0,0 0 0,1 0 0,-1 0 0,0 0 0,0 0 0,0 0 0,0 0 0,0 0 0,0 1 0,0-1 0,1 0 0,-1 0 0,0 0 0,0 0 0,0 0 0,0 1 0,0-1 0,0 0 0,0 0 0,0 0 0,0 0 0,0 0 0,0 1 0,0-1 0,0 0 0,0 0 0,0 0 0,0 0 0,0 1 0,0-1 0,0 0 0,0 0 0,0 0 0,0 0 0,0 0 0,0 1 0,0-1 0,0 0 0,0 0 0,0 0 0,0 0 0,-1 0 0,1 1 0,0-1 0,0 0 0,0 0 0,0 0 0,21-1 0,-19 1 0,70-7 0,146-6 0,-196 14 0,-1 0 0,0 1 0,0 1 0,0 1 0,0 1 0,-1 0 0,40 18 0,-55-21 0,1 1 0,-1 0 0,0 0 0,0 0 0,0 1 0,0-1 0,-1 1 0,1 1 0,-1-1 0,0 0 0,0 1 0,0 0 0,-1 0 0,0 0 0,0 0 0,0 1 0,-1-1 0,1 1 0,-1 0 0,-1-1 0,1 1 0,-1 0 0,0 0 0,0 0 0,-1 0 0,0 0 0,0 0 0,0 0 0,-1 0 0,0 0 0,0 0 0,0 0 0,-1 0 0,0 0 0,0-1 0,0 1 0,-1-1 0,0 1 0,0-1 0,-7 9 0,-4 5 10,-1-1 0,-1-1 0,-1-1 0,-1 0 0,0-1 0,0-1 0,-2 0 0,0-2 0,0 0 0,-1-1 0,-43 15 0,11-8-381,0-3-1,-1-2 1,-107 11 0,77-17-6455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2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45 24575,'0'-9'0,"-10"-3"0,-11 0 0,-13 3 0,-9 6 0,-7 15 0,1 13 0,9 8 0,10 7 0,11 1 0,9 4 0,24-7 0,33-9 0,42-9 0,42-9 0,40-20 0,30-18 0,-21-3-8191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3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 24575,'0'-9'0,"0"-8"0,0-10 0,0 8 0,0 18 0,0 22 0,0 21 0,0 9 0,10 5 0,2 2 0,14-9 0,2-13-8191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3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24575,'0'-14'0,"0"-9"0,0 4 0,0 15 0,0 11 0,0 20 0,0 19 0,0 6 0,0 4 0,0 6 0,4-8 0,12-13 0,2-13-8191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3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24575,'9'4'0,"4"12"0,-1 11 0,-3 16 0,-2 14 0,7 7 0,0 6 0,-1 5 0,1-5 0,-2-5 0,-2-1 0,-4-10-8191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4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24575,'11'0'0,"6"0"0,0 0 0,-1 1 0,25 5 0,-35-5 0,-1 1 0,1-1 0,0 1 0,0 1 0,-1-1 0,0 1 0,1 0 0,-1 0 0,0 0 0,0 1 0,-1 0 0,1 0 0,-1 0 0,0 0 0,6 8 0,-6-7 0,-1 1 0,1 0 0,-1 1 0,0-1 0,-1 0 0,1 1 0,-1 0 0,0-1 0,-1 1 0,0 0 0,0 0 0,0 0 0,-1 0 0,0 0 0,0 0 0,-1 0 0,0-1 0,0 1 0,-3 7 0,-3 7 0,-2 0 0,0-1 0,-1-1 0,-20 30 0,5-9 0,23-38 0,1 0 0,0-1 0,0 1 0,0 0 0,0 0 0,0 0 0,1 0 0,-1 0 0,1 0 0,-1 0 0,1 0 0,0 0 0,0 0 0,-1 0 0,1 0 0,1 0 0,-1 0 0,1 3 0,0-3 0,0-1 0,0 1 0,0 0 0,1-1 0,-1 1 0,0-1 0,1 0 0,-1 0 0,1 1 0,0-1 0,-1 0 0,1 0 0,0 0 0,0-1 0,0 1 0,0 0 0,-1-1 0,1 1 0,3 0 0,18 2 0,-1 0 0,1-2 0,0 0 0,0-2 0,-1 0 0,33-7 0,-13 3 0,-12 2-682,56-15-1,-38 2-6143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0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80 24575,'0'-10'0,"-4"-2"0,-2-5 0,0-8 0,1 9 0,2 22 0,1 33 0,1 42 0,14 39 0,6 42 0,8 26 0,0 4 0,-5-8 0,-6-16 0,-6-37-8191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5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24575,'0'-1'0,"1"-1"0,-1 0 0,0 0 0,1 1 0,-1-1 0,1 0 0,0 0 0,0 1 0,0-1 0,0 1 0,0-1 0,0 1 0,0-1 0,0 1 0,0 0 0,1-1 0,-1 1 0,0 0 0,1 0 0,-1 0 0,1 0 0,-1 0 0,1 0 0,0 0 0,-1 1 0,1-1 0,2 0 0,7-2 0,1 0 0,-1 1 0,14-2 0,-18 3 0,3 0 0,0 1 0,-1-1 0,1 2 0,-1-1 0,1 1 0,0 1 0,-1-1 0,18 7 0,-23-7 0,-1 1 0,1-1 0,-1 1 0,0 0 0,1 0 0,-1 0 0,0 0 0,0 0 0,-1 1 0,1 0 0,0-1 0,-1 1 0,1 0 0,-1 0 0,0 0 0,0 1 0,0-1 0,-1 0 0,1 1 0,-1-1 0,0 1 0,0 0 0,0-1 0,0 1 0,0 0 0,-1 4 0,-1 2 0,0 0 0,0 1 0,-2-1 0,1 0 0,-1 0 0,0-1 0,-1 1 0,-1 0 0,1-1 0,-1 0 0,-1 0 0,-7 10 0,3-5 0,1 1 0,1 0 0,-6 17 0,12-30 0,1 1 0,0-1 0,0 0 0,1 0 0,-1 1 0,0-1 0,1 1 0,0-1 0,-1 1 0,1-1 0,0 1 0,0-1 0,0 1 0,1-1 0,-1 1 0,1-1 0,-1 0 0,1 1 0,0-1 0,0 0 0,0 1 0,0-1 0,0 0 0,0 0 0,1 0 0,-1 0 0,1 0 0,-1 0 0,1 0 0,0 0 0,0-1 0,0 1 0,0-1 0,0 1 0,0-1 0,0 0 0,1 0 0,-1 0 0,0 0 0,0 0 0,1-1 0,-1 1 0,1-1 0,3 1 0,8 1 0,1 0 0,0-2 0,-1 0 0,1 0 0,0-1 0,18-4 0,-7-1-341,1 0 0,-2-2-1,40-17 1,-1-7-6485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5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24575,'56'-1'0,"73"1"0,-110 1 0,0 0 0,-1 2 0,1 0 0,32 11 0,-46-12 0,0 0 0,-1 0 0,1 0 0,0 1 0,-1-1 0,1 1 0,-1 0 0,0 1 0,0-1 0,0 1 0,-1-1 0,1 1 0,-1 0 0,0 1 0,0-1 0,0 0 0,0 1 0,2 6 0,-3-4 0,-1-1 0,1 1 0,-1 0 0,-1 0 0,1 0 0,-1 0 0,0 0 0,-1 0 0,1 0 0,-1 0 0,-1 0 0,1-1 0,-4 9 0,-5 10 0,-1 0 0,-1-1 0,-25 38 0,-15 28 0,51-89 0,0 0 0,0 1 0,1-1 0,-1 1 0,0-1 0,1 1 0,-1-1 0,1 1 0,0 0 0,-1-1 0,1 1 0,0-1 0,0 1 0,0 0 0,0-1 0,0 1 0,1-1 0,-1 1 0,0 0 0,1-1 0,-1 1 0,1-1 0,-1 1 0,1-1 0,0 1 0,0-1 0,0 0 0,0 1 0,0-1 0,0 0 0,0 0 0,0 1 0,0-1 0,1 0 0,1 1 0,2 1 0,1-1 0,-1 0 0,1 0 0,0 0 0,0-1 0,-1 0 0,1 0 0,0 0 0,7 0 0,37-3 0,-1-1 0,83-17 0,-50 6 0,128-14-1365,-132 19-5461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6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33 161 24575,'-2'-1'0,"0"0"0,-1 0 0,1-1 0,0 1 0,0-1 0,1 1 0,-1-1 0,0 0 0,0 0 0,1 0 0,-1 0 0,1 0 0,0 0 0,0 0 0,-1 0 0,1-1 0,1 1 0,-1 0 0,0-1 0,0 1 0,1-1 0,0 1 0,-1-1 0,1 1 0,0-1 0,0 1 0,0-1 0,1 1 0,0-3 0,-1 1 0,1-1 0,1 1 0,-1 0 0,1-1 0,0 1 0,0 0 0,0 0 0,0 0 0,1 1 0,-1-1 0,1 0 0,0 1 0,0 0 0,1 0 0,3-4 0,-1 3 0,1 0 0,-1 1 0,1-1 0,0 1 0,0 0 0,1 1 0,-1 0 0,0 0 0,1 1 0,-1-1 0,1 2 0,-1-1 0,1 1 0,0 0 0,-1 1 0,1-1 0,-1 2 0,11 2 0,-14-3 0,0 0 0,1 1 0,-1 0 0,0 0 0,1 0 0,-1 0 0,0 1 0,-1 0 0,1-1 0,0 2 0,-1-1 0,0 0 0,0 1 0,0-1 0,0 1 0,0 0 0,-1 0 0,1 0 0,-1 0 0,0 0 0,-1 1 0,1-1 0,-1 0 0,1 1 0,-1 0 0,-1-1 0,1 1 0,-1 0 0,0-1 0,0 7 0,-1-3 0,0 1 0,-1-1 0,0 0 0,-1 0 0,0 1 0,0-1 0,0-1 0,-6 10 0,-1 2 0,9-18 0,1 0 0,-1 0 0,1 0 0,-1 0 0,1 0 0,0 0 0,-1 0 0,1 0 0,0 0 0,0 0 0,0 0 0,0 1 0,0-1 0,0 0 0,0 0 0,0 1 0,1-1 0,-1-1 0,0 0 0,0 1 0,1-1 0,-1 1 0,0-1 0,1 0 0,-1 0 0,1 1 0,-1-1 0,0 0 0,1 0 0,-1 1 0,1-1 0,-1 0 0,0 0 0,1 0 0,-1 0 0,1 0 0,-1 0 0,1 0 0,-1 0 0,1 0 0,-1 0 0,1 0 0,38-11 0,-29 8 0,0-1 0,0 2 0,0-1 0,0 2 0,0-1 0,0 1 0,0 1 0,12 0 0,-20 0 0,0 0 0,0 0 0,0 1 0,1-1 0,-1 0 0,0 1 0,0 0 0,0-1 0,0 1 0,0 0 0,0 0 0,0 0 0,0 1 0,-1-1 0,1 0 0,0 1 0,-1-1 0,1 1 0,-1-1 0,1 1 0,-1 0 0,0 0 0,1 0 0,-1 0 0,0-1 0,0 1 0,-1 1 0,1-1 0,0 0 0,-1 0 0,1 0 0,-1 0 0,0 0 0,1 1 0,-1-1 0,0 0 0,0 0 0,-1 0 0,1 1 0,-1 2 0,-1 1-49,1-1 1,-1 1-1,0-1 0,0 0 0,-1 0 1,0 0-1,0 0 0,0 0 0,0 0 1,-1-1-1,0 0 0,0 1 0,0-1 1,0-1-1,-1 1 0,1-1 0,-1 1 1,0-1-1,0-1 0,0 1 0,-1-1 1,1 0-1,0 0 0,-1 0 0,1-1 0,-1 0 1,-7 1-1,-24-2-6777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6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24575,'1'-2'0,"-1"1"0,1 0 0,-1-1 0,1 1 0,0 0 0,0 0 0,-1 0 0,1-1 0,0 1 0,0 0 0,0 0 0,0 0 0,0 0 0,0 0 0,1 1 0,-1-1 0,0 0 0,0 1 0,3-2 0,29-13 0,-28 13 0,11-4 0,0 0 0,1 1 0,22-5 0,-34 10 0,-1-1 0,0 1 0,1 0 0,-1 0 0,0 0 0,1 0 0,-1 1 0,7 1 0,-10-1 0,1 0 0,-1-1 0,1 1 0,0 0 0,-1 0 0,0 0 0,1 0 0,-1 0 0,1 0 0,-1 0 0,0 0 0,0 1 0,0-1 0,0 0 0,0 1 0,0-1 0,0 1 0,0-1 0,-1 1 0,1 0 0,0 2 0,0-1 0,-1 0 0,1 0 0,-1 1 0,0-1 0,-1 0 0,1 0 0,0 1 0,-1-1 0,0 0 0,0 0 0,0 0 0,0 0 0,0 0 0,0 0 0,-1 0 0,0 0 0,1 0 0,-1-1 0,0 1 0,-4 3 0,-6 7 0,0-1 0,-24 17 0,17-14 0,4 1 0,15-16 0,0 1 0,0-1 0,0 0 0,-1 0 0,1 1 0,0-1 0,0 0 0,0 0 0,0 1 0,0-1 0,0 0 0,0 0 0,0 1 0,0-1 0,0 0 0,0 1 0,0-1 0,0 0 0,0 0 0,0 1 0,0-1 0,0 0 0,0 1 0,0-1 0,0 0 0,0 0 0,1 1 0,-1-1 0,0 0 0,0 0 0,0 0 0,1 1 0,1 0 0,0 0 0,1-1 0,-1 1 0,1 0 0,-1-1 0,1 0 0,-1 0 0,1 0 0,-1 0 0,1 0 0,2 0 0,58-7 0,28 0 0,-82 7 0,0 0 0,0 1 0,0 0 0,0 0 0,-1 1 0,1 0 0,13 6 0,-20-8 0,-1 1 0,1-1 0,-1 1 0,0-1 0,1 1 0,-1 0 0,0 0 0,0-1 0,1 1 0,-1 0 0,0 0 0,0 0 0,0 1 0,0-1 0,0 0 0,0 0 0,0 0 0,0 1 0,-1-1 0,1 0 0,-1 1 0,1-1 0,-1 1 0,1-1 0,0 2 0,-2-1 0,1 0 0,-1 0 0,1 0 0,-1 0 0,0-1 0,0 1 0,1 0 0,-1 0 0,0-1 0,-1 1 0,1 0 0,0-1 0,0 1 0,-1-1 0,1 0 0,-3 2 0,-6 5 0,0-1 0,-1 0 0,0 0 0,-19 7 0,-20 4-1365,3-5-5461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6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24575,'0'-2'0,"1"0"0,-1 0 0,1 0 0,0 0 0,-1 1 0,1-1 0,0 0 0,0 0 0,0 1 0,1-1 0,-1 1 0,0-1 0,1 1 0,-1-1 0,1 1 0,-1 0 0,1 0 0,0 0 0,-1-1 0,1 2 0,0-1 0,0 0 0,0 0 0,0 1 0,0-1 0,-1 1 0,4-1 0,10-3 0,0 1 0,22-1 0,-31 3 0,3 0 0,103-5 0,-102 6 0,0 1 0,0 0 0,-1 0 0,1 1 0,-1 0 0,1 1 0,-1 0 0,0 0 0,10 6 0,-16-8 0,-1 0 0,-1 0 0,1 0 0,0 0 0,0 1 0,0-1 0,-1 1 0,1-1 0,0 1 0,-1 0 0,0-1 0,1 1 0,-1 0 0,0 0 0,0 0 0,0 0 0,0 0 0,0 0 0,-1 0 0,1 0 0,-1 1 0,1-1 0,-1 0 0,0 0 0,1 1 0,-1-1 0,-1 0 0,1 0 0,0 1 0,0-1 0,-1 0 0,1 0 0,-1 0 0,0 0 0,0 0 0,0 1 0,0-1 0,0-1 0,0 1 0,0 0 0,-3 2 0,-5 9 0,-1-2 0,0 1 0,-1-1 0,-20 16 0,25-22 0,3-3 0,-18 19 0,21-11 0,14-3 0,62-3 0,-59-5 0,1 2 0,31 4 0,-43-3 0,0 0 0,0-1 0,0 2 0,0-1 0,0 1 0,0 0 0,-1 0 0,1 0 0,-1 1 0,0 0 0,8 7 0,-7-4 0,0 0 0,0 0 0,-1 0 0,0 0 0,0 1 0,-1 0 0,1 0 0,-2 1 0,1-1 0,-1 1 0,-1-1 0,0 1 0,0 0 0,0 0 0,-1 0 0,-1 0 0,1 0 0,-2 0 0,1 0 0,-1 0 0,0 0 0,-6 17 0,5-18 0,-1 0 0,0-1 0,-1 1 0,0-1 0,0 0 0,-1 0 0,0 0 0,0-1 0,0 0 0,-1 0 0,0 0 0,0-1 0,0 0 0,-1 0 0,0 0 0,0-1 0,0 0 0,0 0 0,-1-1 0,1 0 0,-1 0 0,0-1 0,0 0 0,0 0 0,-15 0 0,6-1-341,0-1 0,1-1-1,-20-3 1,-52-13-6485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0:49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1 330 24575,'454'-14'0,"-39"0"0,-179 16 0,158-5 0,-91-24 0,45-1 0,-1 29 0,219-10 0,366-38 0,-548 23 0,-3-31 0,-140 24 0,468 3 0,365 32 0,-610-32 0,-39 0 0,667 27 0,-506 3 0,338-2-1365,-948 0-5461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54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27 24575,'-1'-1'0,"0"0"0,0 1 0,0-1 0,0 0 0,0 0 0,0 0 0,0 1 0,0-1 0,1 0 0,-1 0 0,0 0 0,1 0 0,-1 0 0,1 0 0,-1-2 0,-6-8 0,7 11 0,0 0 0,-1 0 0,1 0 0,0 0 0,0 0 0,0 0 0,0 0 0,-1 0 0,1 0 0,0 0 0,0 0 0,0 0 0,0 0 0,-1 0 0,1 0 0,0 0 0,0 0 0,0 0 0,0 1 0,-1-1 0,1 0 0,0 0 0,0 0 0,0 0 0,0 0 0,0 0 0,-1 0 0,1 1 0,0-1 0,0 0 0,0 0 0,0 0 0,0 0 0,0 1 0,0-1 0,0 0 0,0 0 0,0 0 0,0 0 0,0 1 0,0-1 0,0 0 0,0 0 0,0 0 0,0 0 0,0 1 0,0-1 0,0 0 0,0 0 0,0 0 0,0 0 0,0 1 0,0-1 0,0 0 0,-3 28 0,1 0 0,2 47 0,1-24 0,26 488 0,27-182 0,-7-62 0,-10-34 0,2 7 0,-5-48 0,73 244 0,-48-230 0,-1 56 0,-34-127 0,7 31 0,-16-118 0,-3 1 0,2 121 0,-7-68 0,4 534 0,-13-421 0,2-227 0,0-1 0,-1 0 0,-1 0 0,-1 0 0,0 0 0,-1 0 0,-1 0 0,-8 19 0,8-24 0,-1 0 0,0 0 0,-1-1 0,0 0 0,0 0 0,-1-1 0,0 0 0,0 0 0,-1-1 0,0 0 0,0 0 0,-13 6 0,0-2-682,-40 14-1,-27 3-6143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56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523 297 24575,'1'0'0,"1"-1"0,-1 1 0,1-1 0,-1 1 0,1-1 0,-1 0 0,1 0 0,-1 1 0,0-1 0,1 0 0,-1 0 0,0 0 0,0-1 0,1 1 0,-1 0 0,0 0 0,0-2 0,17-25 0,-15 22 0,0 0 0,-1-1 0,0 1 0,0-1 0,0 0 0,-1 0 0,0 0 0,0 1 0,-1-1 0,0 0 0,0 0 0,0 0 0,-1 0 0,0 0 0,-1 0 0,0 1 0,0-1 0,0 1 0,0-1 0,-1 1 0,0 0 0,-1 0 0,1 0 0,-1 0 0,0 0 0,-1 1 0,1 0 0,-1 0 0,0 0 0,-6-4 0,4 4 0,1-1 0,-1 1 0,0 0 0,0 1 0,-1 0 0,0 0 0,1 0 0,-1 1 0,-1 0 0,1 1 0,0 0 0,0 0 0,-1 1 0,1 0 0,-1 0 0,0 1 0,1 0 0,-1 1 0,1-1 0,-1 2 0,1-1 0,0 1 0,-1 1 0,-12 5 0,1 3 0,0 2 0,1 0 0,1 1 0,0 1 0,1 1 0,0 0 0,2 1 0,0 1 0,1 1 0,1 0 0,-12 21 0,10-13 0,2-1 0,0 2 0,2 0 0,1 0 0,1 1 0,2 0 0,1 0 0,-3 37 0,8-58 0,1-1 0,0 1 0,0 0 0,1-1 0,0 1 0,0-1 0,1 1 0,0-1 0,0 0 0,1 1 0,-1-1 0,2-1 0,-1 1 0,6 8 0,-3-8 0,0 0 0,0-1 0,1 1 0,0-1 0,0-1 0,0 1 0,1-1 0,0-1 0,0 1 0,0-1 0,15 5 0,11 2 24,0-2 0,0-1 0,0-2 0,70 4 0,-36-9-767,107-12 1,-68-4-6084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56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24575,'0'-5'0,"0"-11"0,0-11 0,0-7 0,0 17 0,0 25 0,0 26 0,0 24 0,0 18 0,0-1 0,0-3 0,10 0 0,16-12 0,4-17-8191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5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20 24575,'-4'-3'0,"0"1"0,1 0 0,-1-1 0,0 1 0,-1 1 0,1-1 0,0 1 0,-6-2 0,8 3 0,1 0 0,-1 0 0,1 0 0,0 0 0,-1 1 0,1-1 0,0 0 0,-1 1 0,1-1 0,0 1 0,0-1 0,-1 1 0,1-1 0,0 1 0,0 0 0,0 0 0,0 0 0,0 0 0,0 0 0,0 0 0,0 0 0,0 0 0,0 0 0,1 0 0,-1 0 0,0 0 0,1 1 0,-1-1 0,1 0 0,-1 1 0,1-1 0,-1 2 0,-4 17 0,1 1 0,1-1 0,0 1 0,2 0 0,1 0 0,1 21 0,0 3 0,-2 47 0,0 16 0,14 121 0,-5-195 0,-3-23 0,-5-11 0,0 0 0,1 0 0,-1 0 0,0 0 0,1 0 0,-1-1 0,0 1 0,0 0 0,0 0 0,1 0 0,-1 0 0,0-1 0,0 1 0,0 0 0,1 0 0,-1 0 0,0-1 0,0 1 0,0 0 0,0 0 0,1-1 0,-1 1 0,0 0 0,0 0 0,0-1 0,0 1 0,0 0 0,0-1 0,0 1 0,0 0 0,0 0 0,0-1 0,0 1 0,0 0 0,0 0 0,0-1 0,0 1 0,0-13-136,1 1-1,-2-1 1,1 1-1,-2 0 1,0-1-1,0 1 1,-1 0-1,-1 0 0,-8-19 1,-11-28-6690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2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95 24575,'-1'0'0,"1"-1"0,-1 0 0,1 0 0,-1 0 0,1 1 0,0-1 0,-1 0 0,1 0 0,0 0 0,0 0 0,0 0 0,0 0 0,0 1 0,0-1 0,0 0 0,0 0 0,0 0 0,0 0 0,0 0 0,0 0 0,1 0 0,-1 1 0,0-1 0,1 0 0,-1 0 0,0 0 0,1 1 0,-1-1 0,1 0 0,0 0 0,-1 1 0,1-1 0,-1 1 0,1-1 0,0 0 0,0 1 0,-1-1 0,1 1 0,1-1 0,4-1 0,0 0 0,-1 0 0,1 0 0,0 1 0,7-1 0,-12 2 0,25-3 0,0 1 0,0 2 0,0 0 0,0 2 0,0 0 0,0 2 0,34 10 0,-41-9 0,-1 1 0,0 0 0,0 2 0,0 0 0,-1 1 0,-1 0 0,1 2 0,-2 0 0,1 0 0,24 26 0,-34-30 0,-1 0 0,0 0 0,0 0 0,0 1 0,-1-1 0,0 1 0,-1 0 0,0 0 0,0 1 0,-1-1 0,0 0 0,0 1 0,0 9 0,-2-14 0,0 0 0,0 0 0,0 0 0,0-1 0,-1 1 0,0 0 0,0 0 0,0 0 0,0-1 0,0 1 0,-1-1 0,0 1 0,1-1 0,-1 1 0,-1-1 0,1 0 0,0 0 0,-1 0 0,0 0 0,1-1 0,-1 1 0,0-1 0,-1 1 0,1-1 0,0 0 0,0 0 0,-1 0 0,0-1 0,1 1 0,-8 1 0,6-2 0,1 0 0,-1 0 0,0 0 0,1-1 0,-1 1 0,0-1 0,0-1 0,1 1 0,-1 0 0,0-1 0,1 0 0,-1 0 0,0-1 0,1 1 0,0-1 0,-6-3 0,7 4 0,1-1 0,-1 0 0,1 0 0,-1 0 0,1 0 0,0 0 0,0 0 0,0-1 0,0 1 0,0-1 0,1 0 0,-1 1 0,1-1 0,0 0 0,0 0 0,0 0 0,0 0 0,0 0 0,0 0 0,1 0 0,0 0 0,-1 0 0,1 0 0,0 0 0,1 0 0,0-4 0,1-4 0,1 1 0,0 0 0,0 0 0,1 0 0,1 1 0,0-1 0,0 1 0,1 0 0,0 1 0,0-1 0,1 1 0,0 0 0,0 1 0,15-11 0,2-2 0,2 2 0,0 1 0,50-25 0,-49 29 0,1 0 0,1 2 0,0 1 0,0 2 0,1 0 0,0 2 0,34-2 0,-52 7 0,0 1 0,1 0 0,-1 1 0,0 0 0,0 1 0,1 0 0,-2 1 0,1 1 0,0 0 0,-1 0 0,1 1 0,-1 1 0,0-1 0,-1 2 0,0 0 0,0 0 0,0 1 0,-1 0 0,0 0 0,12 15 0,-3 2-195,-2 0 0,0 1 0,-2 1 0,-1 0 0,-1 1 0,12 42 0,-5-4-6631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2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 24575,'-9'0'0,"-3"-4"0,0 21 0,2 31 0,4 40 0,2 29 0,1 17 0,3 4 0,0-7 0,0-16 0,0-20 0,1-15 0,-1-27 0,1-21-8191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57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0 24575,'10'0'0,"16"0"0,13 5 0,15 10 0,7 18 0,2 20 0,-10 21 0,-13 16 0,-14 7 0,-20 0 0,-26-1 0,-18-9 0,-17-19 0,-17-11 0,-16-16 0,-15-15 0,-19-25 0,12-14-8191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58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24575,'1699'0'-1699,"-801"0"3398,-871-2-1699,-1-1 0,1 0 0,32-10 0,-29 5 0,48-4 0,-73 12 0,-1-1 0,0 1 0,0 0 0,0 0 0,0 0 0,0 1 0,0 0 0,1 0 0,-1 0 0,-1 0 0,1 0 0,0 1 0,0 0 0,0 0 0,-1 0 0,1 0 0,5 5 0,-6-3 0,1 0 0,-1 1 0,0-1 0,0 1 0,0 0 0,-1 0 0,0 0 0,0 0 0,0 0 0,-1 0 0,0 1 0,1-1 0,-1 9 0,6 73 0,-7 146 0,-3-131 0,17 721 0,21 84 0,-8-310 0,1-1 0,-30-110 0,4-442 0,2-1 0,15 68 0,6 39 0,-21 26 0,0 5 0,1-141 0,15 53 0,-13-69 0,-1 1 0,-2 0 0,0-1 0,-2 1 0,0 1 0,-4 39 0,-3-24 0,1-6 0,-1 0 0,-18 59 0,21-88 0,0-1 0,0 0 0,-1 1 0,0-1 0,0 0 0,-1-1 0,1 1 0,-1-1 0,0 1 0,0-1 0,-1 0 0,1 0 0,-1-1 0,0 0 0,0 1 0,0-1 0,0-1 0,0 1 0,-1-1 0,-8 2 0,-8 2 0,-1-2 0,0-1 0,0 0 0,-23-2 0,1 2 0,-278 32 0,-40 17 0,64-7 0,224-38 0,-1-3 0,-84-7 0,-82-26-406,-64-29-2177,-5-10-2619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1:59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 24575,'-7'0'0,"-34"2"0,40-2 0,0 0 0,0 0 0,0 0 0,0 1 0,0-1 0,0 0 0,0 0 0,0 1 0,0-1 0,0 1 0,0-1 0,0 1 0,0-1 0,0 1 0,0 0 0,1-1 0,-1 1 0,0 0 0,0 0 0,1-1 0,-1 1 0,0 0 0,1 0 0,-1 0 0,1 0 0,-1 0 0,1 0 0,0 0 0,-1 1 0,1-1 0,0 0 0,0-1 0,1 1 0,-1 0 0,0-1 0,0 1 0,1 0 0,-1-1 0,0 1 0,1-1 0,-1 1 0,1 0 0,-1-1 0,1 1 0,-1-1 0,1 0 0,-1 1 0,1-1 0,-1 1 0,1-1 0,0 0 0,-1 1 0,2-1 0,12 7 0,1-1 0,0-1 0,0 0 0,0-1 0,0-1 0,1 0 0,15 0 0,-28-3 0,508 32-52,-315-26-492,1873 122-4103,-2002-120 4647,-58-6 0,-15 0 0,-20-1 0,-85-10 2054,-36 0-566,90 10-7978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24575,'5'0'0,"1"-9"0,0-3-8191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0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24575,'0'-2'0,"0"1"0,0-1 0,1 1 0,-1-1 0,0 1 0,1-1 0,-1 1 0,1-1 0,-1 1 0,1 0 0,0-1 0,0 1 0,-1 0 0,1 0 0,0-1 0,0 1 0,0 0 0,1 0 0,-1 0 0,0 0 0,0 0 0,0 0 0,1 0 0,-1 1 0,0-1 0,1 0 0,-1 1 0,1-1 0,-1 1 0,1 0 0,1-1 0,6-1 0,-1 1 0,1 0 0,0 1 0,11 0 0,-14 0 0,790 12 0,-759-12-3,1291 32-1231,-1271-28 1234,424 44 0,-423-36 0,-50-8 0,-12 0 0,-12-1-28,1-1-1,-1 0 0,-28-2 1,19 0-1017,-56 1-4750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1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98 24575,'-2'15'0,"1"-15"0,1 1 0,0 0 0,-1 0 0,1-1 0,0 1 0,0 0 0,-1 0 0,1-1 0,0 1 0,0 0 0,0 0 0,0 0 0,0-1 0,0 1 0,0 0 0,1 0 0,-1 0 0,0-1 0,0 1 0,0 0 0,1 0 0,-1-1 0,0 1 0,1 0 0,-1-1 0,1 1 0,-1 0 0,1-1 0,-1 1 0,1-1 0,-1 1 0,1 0 0,0-1 0,-1 0 0,1 1 0,0-1 0,-1 1 0,1-1 0,0 0 0,0 1 0,-1-1 0,1 0 0,0 0 0,0 0 0,1 1 0,15 2 0,0 0 0,0-1 0,34 0 0,-24-1 0,938-22-943,-500 1 630,344 4 313,-795 16 0,-4 1 0,0-1 0,0-1 0,0 1 0,0-2 0,0 1 0,-1-1 0,1-1 0,0 0 0,11-5 0,-20 8 6,-1-1 0,1 1 0,0 0 0,0-1 0,-1 1 0,1 0 0,0-1 1,-1 1-1,1-1 0,-1 1 0,1-1 0,0 1 0,-1-1 0,0 0 0,1 1 0,-1-1 0,1 1 1,-1-1-1,0 0 0,1 0 0,-1 1 0,0-1 0,1 0 0,-1 0 0,0 1 0,0-1 0,0 0 1,0 0-1,0 1 0,0-1 0,0 0 0,0 0 0,0 0 0,0 1 0,-1-1 0,1 0 0,0 0 1,0 1-1,-1-1 0,1 0 0,0 1 0,-1-1 0,1 0 0,-1 1 0,1-1 0,-1 0 0,-30-22-1111,29 21 768,-36-19-5442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2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24575,'0'-10'0,"0"2"0,0 16 0,0 30 0,0 32 0,0 32 0,0 12 0,0 1 0,0-10 0,5-18 0,15-24 0,4-36 0,-2-23-8191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16 24575,'-1'-2'0,"-1"1"0,0 0 0,0-1 0,0 1 0,1 0 0,-1 0 0,0 0 0,-1 0 0,1 0 0,0 0 0,0 0 0,0 1 0,0-1 0,-1 1 0,1 0 0,0 0 0,0 0 0,-1 0 0,1 0 0,0 0 0,0 0 0,-1 1 0,1-1 0,0 1 0,0 0 0,0-1 0,0 1 0,0 0 0,0 0 0,0 1 0,0-1 0,0 0 0,0 1 0,1-1 0,-1 1 0,0-1 0,1 1 0,-1 0 0,1-1 0,0 1 0,-2 4 0,-2 6 0,0 0 0,1 0 0,1 0 0,0 0 0,0 1 0,0 12 0,-1 82 0,4-82 0,-1-5 0,1 0 0,0 0 0,2 1 0,1-1 0,6 27 0,-7-43 0,-1 1 0,1-1 0,-1 0 0,1 0 0,0 0 0,1 0 0,-1 0 0,1-1 0,0 1 0,0-1 0,0 1 0,0-1 0,0 0 0,1 0 0,-1-1 0,1 1 0,0-1 0,0 0 0,0 0 0,0 0 0,0 0 0,0 0 0,1-1 0,-1 0 0,1 0 0,-1 0 0,0-1 0,1 1 0,-1-1 0,7-1 0,-1 0 0,1 0 0,-1-1 0,0 0 0,0-1 0,-1 0 0,1-1 0,-1 0 0,1-1 0,-1 1 0,0-2 0,-1 1 0,1-1 0,-1-1 0,-1 1 0,14-15 0,-12 11 0,0 0 0,-1 0 0,0-1 0,-1 0 0,0-1 0,-1 0 0,0 0 0,-1 0 0,0 0 0,-1-1 0,-1 0 0,3-13 0,-6 20 0,1-1 0,-1 1 0,0-1 0,-1 1 0,1-1 0,-1 1 0,-1-1 0,1 1 0,-1 0 0,0 0 0,-1 0 0,1 0 0,-1 0 0,0 0 0,-1 1 0,1-1 0,-1 1 0,0 0 0,0 0 0,-1 0 0,0 1 0,0 0 0,0 0 0,0 0 0,0 0 0,-1 1 0,-7-4 0,2 1 0,-1 1 0,0 1 0,0 0 0,0 1 0,0 0 0,0 0 0,-1 1 0,1 1 0,-1 0 0,1 1 0,-1 1 0,1-1 0,-19 5 0,14 0-341,-1 0 0,1 1-1,-23 12 1,-41 28-6485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3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24575,'0'-5'0,"5"-10"0,1 10 0,0 26 0,-1 27 0,-2 20 0,-1 16 0,-1 8 0,0-6 0,8-19 0,3-11 0,4-15 0,0-15-8191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53 24575,'0'-3'0,"0"0"0,0 1 0,0-1 0,0 0 0,-1 1 0,1-1 0,-1 0 0,0 1 0,0-1 0,0 1 0,0-1 0,0 1 0,-1 0 0,1-1 0,-1 1 0,-1-3 0,1 5 0,1-1 0,0 0 0,0 0 0,-1 1 0,1-1 0,0 1 0,-1-1 0,1 1 0,0-1 0,-1 1 0,1 0 0,-1 0 0,1 0 0,-1 0 0,1 0 0,0 0 0,-1 0 0,1 0 0,-1 0 0,1 1 0,-1-1 0,1 1 0,0-1 0,-1 1 0,1-1 0,0 1 0,0 0 0,-1 0 0,1-1 0,0 1 0,0 0 0,-1 1 0,-6 6 0,0-1 0,1 1 0,0 0 0,0 1 0,1 0 0,0 0 0,0 0 0,1 1 0,-7 18 0,-29 97 0,41-123 0,-8 23 0,2 0 0,1 1 0,1 0 0,-2 49 0,6-68 0,1-1 0,0 1 0,0 0 0,0 0 0,1-1 0,0 1 0,0-1 0,1 0 0,0 1 0,5 7 0,-5-10 0,0 0 0,0 0 0,1 0 0,-1-1 0,1 1 0,0-1 0,0 0 0,1 0 0,-1 0 0,0-1 0,1 0 0,0 0 0,-1 0 0,1 0 0,9 1 0,-3-1 0,0-1 0,1 0 0,-1-1 0,0 0 0,1-1 0,-1 0 0,0-1 0,0 0 0,0-1 0,0 0 0,0 0 0,-1-2 0,1 1 0,-1-1 0,0-1 0,18-12 0,-12 6 0,0-1 0,0 0 0,-1-1 0,-1-1 0,0 0 0,-2-1 0,1 0 0,16-30 0,-24 37 0,0-1 0,-1 0 0,0 0 0,-1 0 0,0-1 0,0 1 0,1-20 0,-3 24 0,-1 1 0,0 0 0,-1-1 0,1 1 0,-1 0 0,0 0 0,-1 0 0,1 0 0,-1 0 0,0 0 0,0 0 0,0 0 0,-1 0 0,0 1 0,0 0 0,0-1 0,-8-6 0,3 3 0,-1 1 0,0 1 0,-1 0 0,0 0 0,0 1 0,0 0 0,-1 0 0,1 1 0,-1 1 0,0 0 0,0 0 0,0 1 0,-1 1 0,1 0 0,0 0 0,-13 2 0,-5 0 0,1 2 0,-1 0 0,1 2 0,-1 1 0,-34 13 0,24-4-682,-43 23-1,-24 21-6143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24575,'0'-6'0,"0"1"0,0-1 0,0 1 0,1 0 0,0-1 0,0 1 0,2-6 0,-2 9 0,1 0 0,-1 0 0,0 0 0,1 0 0,-1 0 0,1 0 0,0 0 0,0 0 0,0 1 0,0-1 0,0 1 0,0-1 0,0 1 0,0 0 0,0 0 0,1 0 0,-1 0 0,5-1 0,7-1 0,1 0 0,-1 1 0,1 1 0,-1 0 0,1 1 0,0 1 0,0 0 0,-1 1 0,1 0 0,-1 1 0,0 1 0,20 8 0,3 2 0,-1 2 0,0 2 0,50 32 0,-60-32 0,0 2 0,-1 0 0,-1 1 0,-1 2 0,-1 0 0,-1 1 0,-1 2 0,-1 0 0,-1 1 0,17 35 0,-28-47 0,-1 0 0,0 1 0,-1 0 0,-1 0 0,-1 0 0,0 0 0,-1 0 0,0 1 0,-2 23 0,-1-27 0,-1 1 0,-1-1 0,0 1 0,-1-1 0,0 0 0,-1 0 0,0 0 0,-1-1 0,0 0 0,-1 0 0,-1-1 0,-13 17 0,6-11 0,-1-1 0,-1-1 0,0 0 0,-1-1 0,0-1 0,-1-1 0,-32 15 0,6-6 0,-1-2 0,-65 16 0,81-26 0,-1-2 0,-1-1 0,1-1 0,-1-2 0,-45-1 0,70-2 23,0-1 0,0 0-1,0 0 1,-13-4 0,20 5-51,-1 0 0,0-1 0,1 1 0,-1 0 0,0-1 0,1 1 1,-1 0-1,1-1 0,-1 1 0,1-1 0,-1 1 0,1-1 0,-1 1 0,1-1 0,-1 1 0,1-1 1,-1 1-1,1-1 0,0 0 0,-1 1 0,1-1 0,0 0 0,0 1 0,0-1 0,-1 0 0,1 1 0,0-1 1,0 0-1,0 1 0,0-1 0,0 0 0,0 1 0,0-1 0,0 0 0,1 0 0,-1 1 0,0-1 0,0 0 1,0 1-1,1-1 0,-1 1 0,0-1 0,1 0 0,-1 1 0,1-1 0,-1 1 0,1-1 0,-1 1 1,1-1-1,-1 1 0,1-1 0,0 0 0,34-28-6798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4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80 24575,'0'-4'0,"0"1"0,0 0 0,1-1 0,-1 1 0,1-1 0,0 1 0,0 0 0,0 0 0,1 0 0,-1-1 0,1 1 0,0 0 0,0 1 0,0-1 0,0 0 0,0 1 0,0-1 0,1 1 0,-1-1 0,1 1 0,0 0 0,0 0 0,-1 0 0,1 1 0,1-1 0,-1 1 0,0-1 0,0 1 0,0 0 0,1 0 0,-1 1 0,0-1 0,1 1 0,-1 0 0,8 0 0,-6-1 0,1 1 0,0 1 0,0-1 0,0 1 0,0 0 0,0 0 0,0 1 0,-1 0 0,1 0 0,0 0 0,-1 0 0,0 1 0,0 0 0,0 0 0,0 1 0,0-1 0,0 1 0,-1 0 0,0 0 0,7 9 0,-7-6 0,0-1 0,-1 1 0,0 0 0,0 0 0,-1 1 0,0-1 0,0 1 0,-1-1 0,0 1 0,0-1 0,0 1 0,-2 9 0,0-5 0,0 0 0,-2 0 0,1 0 0,-2-1 0,1 1 0,-2-1 0,-5 13 0,-3 0 0,-1-1 0,-2-1 0,0 0 0,-1-1 0,-1 0 0,-26 22 0,18-19 0,-1-1 0,-42 27 0,66-47 0,-1-1 0,-1 0 0,1 0 0,0 0 0,0-1 0,-1 1 0,1-1 0,-1 0 0,1 0 0,-1-1 0,-7 1 0,11-1 0,-1-1 0,0 1 0,0 0 0,1-1 0,-1 0 0,0 1 0,1-1 0,-1 0 0,1 0 0,-1 0 0,1 0 0,-1 0 0,1 0 0,0 0 0,-1 0 0,1-1 0,0 1 0,0 0 0,0-1 0,0 1 0,0-1 0,0 1 0,0-1 0,1 0 0,-1 1 0,1-1 0,-1 0 0,1 0 0,-1 1 0,1-4 0,-1-4 0,0 1 0,1-1 0,0 0 0,1 0 0,0 1 0,0-1 0,1 0 0,0 1 0,1-1 0,0 1 0,0 0 0,0 0 0,1 0 0,0 0 0,1 1 0,0 0 0,0-1 0,1 2 0,-1-1 0,1 1 0,8-6 0,-7 5 0,0 1 0,1-1 0,0 2 0,0-1 0,1 1 0,0 1 0,0-1 0,0 2 0,0-1 0,0 1 0,1 1 0,-1-1 0,1 2 0,0-1 0,0 1 0,0 1 0,0 0 0,16 1 0,-10 4 0,0 0 0,0 1 0,-1 0 0,0 2 0,0-1 0,0 2 0,18 14 0,44 23 0,-62-38 0,1-1 0,1-1 0,0 0 0,-1-2 0,1 0 0,1 0 0,-1-2 0,0 0 0,1-1 0,0-1 0,19-2 0,-25 1 0,0-1 0,-1-1 0,1 0 0,0-1 0,-1 0 0,0 0 0,0-1 0,0-1 0,-1 0 0,0 0 0,0-1 0,0-1 0,-1 1 0,0-1 0,-1-1 0,15-18 0,-14 14 0,0-1 0,-1 0 0,-1-1 0,-1 1 0,0-2 0,8-30 0,-12 37 0,0-1 0,-1 1 0,0-1 0,0 0 0,-3-16 0,2 22 0,-1-1 0,0 1 0,0 0 0,0-1 0,0 1 0,-1 0 0,0 0 0,0 0 0,0 0 0,0 0 0,-1 0 0,-5-6 0,7 9 0,0 0 0,0-1 0,-1 1 0,1 0 0,-1 0 0,1 0 0,-1 0 0,1 0 0,-1 0 0,0 0 0,1 0 0,-1 1 0,0-1 0,0 1 0,1-1 0,-1 1 0,0 0 0,0 0 0,0 0 0,-3 0 0,2 1 0,0-1 0,0 1 0,0 0 0,1 1 0,-1-1 0,0 0 0,1 1 0,-1-1 0,1 1 0,0 0 0,-5 4 0,-2 4 0,0 1 0,1 0 0,0 0 0,-9 20 0,3-5 0,1 2 0,-13 40 0,22-58 0,1 1 0,1 0 0,-1 0 0,2 0 0,0 0 0,0 0 0,1 1 0,0-1 0,3 19 0,-1-25 0,-1-1 0,1 0 0,-1 0 0,1 0 0,1 0 0,-1 0 0,0 0 0,1-1 0,0 1 0,0-1 0,0 0 0,0 0 0,1 0 0,-1 0 0,1 0 0,-1-1 0,1 0 0,0 1 0,0-1 0,0-1 0,1 1 0,-1-1 0,0 1 0,0-1 0,1 0 0,8 0 0,2 0 0,1 0 0,0-1 0,-1 0 0,1-1 0,-1-1 0,25-6 0,-12 0 0,1-1 0,-2-2 0,1 0 0,-1-2 0,-1-1 0,45-32 0,-53 33 0,-1-1 0,-1 0 0,0-2 0,-1 1 0,-1-2 0,0 0 0,-2-1 0,0 0 0,-1-1 0,10-20 0,-19 35 0,0 0 0,-1 0 0,1 0 0,-1 0 0,0 0 0,0 0 0,0 0 0,0 0 0,-1-1 0,1 1 0,-1 0 0,0 0 0,-1-1 0,1 1 0,-1 0 0,0 0 0,0 0 0,0-1 0,-2-4 0,0 6 0,0-1 0,-1 0 0,1 1 0,0 0 0,-1 0 0,0 0 0,0 0 0,0 1 0,0-1 0,0 1 0,0 0 0,0 0 0,-1 1 0,1-1 0,-1 1 0,0 0 0,1 0 0,-6 0 0,-29-2 0,0 1 0,0 2 0,1 1 0,-1 2 0,-57 13 0,-103 24-1365,6 7-5461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1 699 24575,'1287'-35'-2941,"-775"1"-81,-330 22 2965,1373-98-2886,-4-29 1771,-1243 104 1172,-253 28 12,-14 3 16,1-2 0,-1-1 0,0-3 0,46-16 0,-85 25 12,0 0 1,-1 1 0,1-1-1,0 0 1,0 0-1,-1 0 1,1 0-1,-1 0 1,1-1-1,2-2 1,-4 4-35,0 0 0,0 0 0,0-1 0,0 1 0,0 0-1,0 0 1,0-1 0,1 1 0,-1 0 0,0-1 0,0 1 0,0 0 0,0-1 0,0 1 0,-1 0-1,1 0 1,0-1 0,0 1 0,0 0 0,0-1 0,0 1 0,0 0 0,0 0 0,-1-1 0,1 1 0,0 0-1,0 0 1,0 0 0,0-1 0,-1 1 0,1 0 0,0 0 0,0 0 0,-1-1 0,1 1 0,0 0 0,-1 0-1,-34-11 776,-13 6 1793,-59-1-1,69 6-1896,0-2 0,0-2 0,0-1 0,-38-10 0,50 6-677,0-1 0,0-2 0,1 0 0,0-1 0,1-2 0,1 0 0,-32-29 0,22 9 0,32 34 0,1 1 0,-1-1 0,0 0 0,1 1 0,-1-1 0,1 0 0,0 1 0,-1-1 0,1 0 0,-1 0 0,1 1 0,0-1 0,0 0 0,-1 0 0,1 0 0,0 0 0,0 1 0,0-1 0,0 0 0,0 0 0,0 0 0,0 0 0,0 1 0,1-1 0,-1 0 0,0 0 0,0 0 0,1 1 0,-1-1 0,0 0 0,1 0 0,-1 1 0,1-1 0,-1 0 0,1 1 0,-1-1 0,1 1 0,-1-1 0,1 0 0,0 1 0,-1-1 0,1 1 0,0 0 0,0-1 0,-1 1 0,1-1 0,0 1 0,0 0 0,1-1 0,4 0 0,1 0 0,0 0 0,-1 0 0,1 1 0,0 0 0,-1 1 0,1-1 0,0 1 0,6 2 0,68 19 0,-73-20 0,213 81 0,-184-66 0,-1 2 0,-1 1 0,61 47 0,-92-64 0,0 0 0,0 0 0,0 1 0,0-1 0,-1 1 0,1 0 0,-1 0 0,0 0 0,0 0 0,-1 1 0,1-1 0,-1 1 0,0 0 0,0-1 0,-1 1 0,1 0 0,0 9 0,-2-11 0,0-1 0,0 1 0,-1 0 0,1-1 0,-1 1 0,0 0 0,0-1 0,0 1 0,0-1 0,0 0 0,-1 1 0,1-1 0,-1 0 0,-1 3 0,-2 0 0,0-1 0,0 1 0,0-1 0,0 0 0,-1 0 0,0 0 0,-7 3 0,-16 5 0,-1 0 0,-49 12 0,-123 23-1365,-13-5-5461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09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108 469 24575,'0'-9'0,"1"0"0,0 0 0,1 1 0,0-1 0,0 0 0,1 1 0,0-1 0,0 1 0,1 0 0,0 0 0,9-13 0,5-3 0,1 1 0,25-24 0,-24 27 0,35-36 0,3 3 0,90-64 0,-128 104 0,-23 17 0,-32 23 0,-79 47 0,-213 102 0,317-171 0,6-3 0,0-1 0,1 1 0,-1 0 0,1 0 0,-1 0 0,1 0 0,-6 6 0,8-7 0,1 0 0,-1 0 0,1 0 0,0 0 0,-1 0 0,1 0 0,0 0 0,-1 0 0,1 0 0,0 1 0,0-1 0,0 0 0,0 0 0,0 0 0,0 0 0,0 0 0,0 1 0,1-1 0,-1 0 0,0 0 0,1 0 0,-1 0 0,1 0 0,-1 0 0,1 0 0,0 0 0,-1 0 0,1 0 0,0 0 0,-1-1 0,1 1 0,2 1 0,30 34 0,59 51 0,-32-33 0,-6-3-110,198 179 354,-174-165-994,113 73 1,-94-80-6077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3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135 138 24575,'4'-6'0,"1"0"0,-1-1 0,0 1 0,0-1 0,-1 0 0,0 0 0,0 0 0,-1-1 0,0 1 0,0 0 0,1-13 0,8-23 0,-10 82 0,-10 62 0,-5-1 0,-51 187 0,57-261 0,0 1 0,-3-1 0,0 0 0,-26 43 0,36-68 0,1 0 0,-1 0 0,0 0 0,1 0 0,-1 0 0,0 0 0,1 0 0,-1 0 0,0 0 0,0-1 0,0 1 0,0 0 0,0-1 0,0 1 0,0 0 0,-2 0 0,3-1 0,-1-1 0,1 1 0,0 0 0,-1 0 0,1 0 0,0-1 0,-1 1 0,1 0 0,0 0 0,0-1 0,-1 1 0,1 0 0,0-1 0,0 1 0,-1 0 0,1-1 0,0 1 0,0 0 0,0-1 0,-1 1 0,1 0 0,0-1 0,0 1 0,0-1 0,0 1 0,0 0 0,0-1 0,0 1 0,0-1 0,0-4 0,0 0 0,0 0 0,0 1 0,1-1 0,-1 0 0,3-7 0,-2 9 0,0 0 0,1-1 0,-1 1 0,1 0 0,-1 0 0,1 0 0,0 0 0,0 0 0,0 1 0,1-1 0,-1 1 0,1-1 0,-1 1 0,1 0 0,0 0 0,0 0 0,0 0 0,0 0 0,0 1 0,6-3 0,-3 3 0,0 0 0,0 0 0,0 1 0,1-1 0,-1 1 0,0 1 0,0-1 0,0 1 0,1 0 0,9 3 0,8 5 0,-1 0 0,-1 1 0,1 1 0,33 23 0,-19-8 0,-27-18 0,0 0 0,1 0 0,0-1 0,0-1 0,1 0 0,0-1 0,0 0 0,0 0 0,23 4 0,-33-9 0,0 0 0,1 1 0,-1-1 0,0-1 0,0 1 0,1 0 0,-1 0 0,0-1 0,0 1 0,0-1 0,0 0 0,1 0 0,-1 0 0,0 0 0,0 0 0,-1 0 0,1 0 0,0-1 0,0 1 0,2-3 0,-1 0 0,-1 0 0,1 1 0,-1-1 0,0 0 0,0 0 0,0-1 0,0 1 0,-1 0 0,2-8 0,0-7 0,-2 1 0,1-1 0,-4-35 0,2 43 0,-1 1 0,0 0 0,-1-1 0,0 1 0,-1 0 0,0 0 0,0 0 0,-1 1 0,-1-1 0,1 1 0,-1 0 0,-7-9 0,12 18 0,0-1 0,-1 1 0,1-1 0,0 1 0,-1-1 0,1 1 0,-1-1 0,1 1 0,-1 0 0,1-1 0,-1 1 0,1-1 0,-1 1 0,1 0 0,-1 0 0,1-1 0,-1 1 0,0 0 0,1 0 0,-1 0 0,1-1 0,-1 1 0,0 0 0,1 0 0,-1 0 0,1 0 0,-1 0 0,0 0 0,1 0 0,-1 1 0,0-1 0,1 0 0,-1 0 0,1 0 0,-1 1 0,0-1 0,-1 2 0,1 0 0,0-1 0,-1 1 0,1 0 0,0 0 0,0 0 0,0 0 0,0 0 0,1 0 0,-2 2 0,-4 23 0,1 0 0,1 1 0,2-1 0,1 55 0,0-35 0,-1 42 0,-1-1 0,3-1 0,17 125 0,-11-184-341,1-1 0,1 0-1,16 37 1,-1-16-6485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4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24575,'-10'0'0,"-7"0"0,8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5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35 24575,'0'-10'0,"-9"-2"0,-4 0-8191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6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46 24575,'0'-5'0,"0"-10"0,-5-3 0,-1 11 0,0 20 0,2 32 0,0 35 0,7 38 0,2 21 0,0 5 0,0-7 0,-2-13 0,0-19 0,-2-45 0,0-52 0,-1-27-8191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7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24575,'101'2'0,"-51"1"0,-1 3 0,1 2 0,-1 2 0,-1 2 0,0 2 0,-1 2 0,48 25 0,-62-25 0,-1 1 0,-1 2 0,-1 1 0,0 2 0,-2 1 0,0 1 0,-2 1 0,-1 1 0,-1 1 0,31 46 0,-45-57 0,0 1 0,-1 0 0,-1 0 0,-1 1 0,0 0 0,-1 1 0,-1-1 0,3 25 0,-6-28 0,-1-1 0,-1 1 0,0-1 0,-1 1 0,-1 0 0,0-1 0,-1 0 0,0 1 0,-1-1 0,-1-1 0,-9 20 0,2-13 0,0 0 0,-1-1 0,-2 0 0,0-1 0,0 0 0,-2-1 0,0-1 0,-1-1 0,-1-1 0,0 0 0,0-1 0,-25 11 0,1-3 0,-1-1 0,-1-2 0,-1-2 0,-88 19 0,53-24 0,78-10 0,1-1 0,-1 0 0,1 0 0,-1 1 0,0-1 0,1-1 0,-1 1 0,1 0 0,-1-1 0,-4-1 0,8 1 0,1 0 0,-1 0 0,0 0 0,1-1 0,-1 1 0,0 1 0,1-1 0,-1 0 0,1 0 0,0 0 0,-1 1 0,1-1 0,0 1 0,-1 0 0,1-1 0,2 1 0,106-28 0,139-17 0,-155 30 0,112-17-249,557-114-1625,-724 137 1874,-1-1 0,0-3 0,-1-1 0,0-2 0,36-21 0,-69 35 0,-1 0 0,1 0 0,-1 0 0,0-1 0,0 1 0,0-1 0,-1 0 0,1 0 0,0 0 0,-1 0 0,0 0 0,0-1 0,0 1 0,0-1 0,0 1 0,-1-1 0,1 1 0,0-9 0,-2 10 0,0-1 0,-1 0 0,1 1 0,-1-1 0,0 1 0,0-1 0,0 1 0,0-1 0,0 1 0,-1 0 0,1 0 0,-1-1 0,0 1 0,1 0 0,-1 0 0,0 0 0,0 1 0,0-1 0,0 0 0,-1 1 0,1 0 0,0-1 0,-1 1 0,1 0 0,-1 0 0,-3-1 0,-15-5 163,1 0 1,-1 1-1,0 2 0,-1 0 1,1 1-1,-1 1 0,1 2 1,-1 0-1,1 0 0,-1 2 1,1 1-1,-23 6 0,34-6-163,1 0 0,0 1 0,-1 0 0,1 1 0,0 0 0,1 0 0,-1 1 0,1 0 0,0 0 0,-9 10 0,13-12 0,0 1 0,0-1 0,1 1 0,0-1 0,-1 1 0,2 0 0,-1 1 0,0-1 0,1 0 0,0 1 0,0-1 0,1 1 0,0-1 0,0 1 0,0 0 0,0 0 0,1-1 0,0 1 0,1 7 0,0-10 0,0 1 0,0-1 0,0 0 0,1 0 0,-1 0 0,1 0 0,0-1 0,0 1 0,0 0 0,0-1 0,0 1 0,0-1 0,1 0 0,-1 0 0,1 0 0,0 0 0,-1 0 0,1-1 0,0 1 0,0-1 0,0 1 0,0-1 0,0 0 0,6 1 0,7 1 0,0 0 0,-1-1 0,30 1 0,-24-3 0,-1 0 0,1-2 0,-1 0 0,31-7 0,-38 5 0,-1 0 0,1-1 0,-1 0 0,0-1 0,-1-1 0,1 1 0,-1-2 0,11-9 0,-6 3 0,-1-1 0,15-20 0,15-14 0,-43 47 0,-1 1 0,1 0 0,-1 0 0,1 0 0,0 0 0,-1 0 0,1 1 0,0-1 0,0 0 0,0 1 0,-1-1 0,1 1 0,0 0 0,0-1 0,0 1 0,0 0 0,0 0 0,0 1 0,0-1 0,0 0 0,0 1 0,-1-1 0,1 1 0,0-1 0,0 1 0,3 1 0,6 4 0,-1 0 0,0 1 0,14 11 0,5 3 0,-9-10-124,-1-2 0,1 0 0,1-1 0,0-1 0,0-1 0,0-1-1,0-1 1,1-1 0,0 0 0,43-2 0,7-7-6702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7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11 24575,'-4'0'0,"-2"-4"0,-10-2 0,-1 9 0,7 23 0,4 26 0,27 32 0,10 29 0,14 37 0,-2 36 0,-7 13 0,-10 5 0,-9-12 0,-8-27 0,-5-35 0,-4-41-8191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7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1 197 24575,'85'0'0,"246"-8"0,378-57 0,-690 62 0,18-1 0,-1-2 0,0-1 0,67-23 0,-101 29 0,1 0 0,0 0 0,-1 0 0,1 0 0,-1-1 0,1 1 0,-1-1 0,0 0 0,0 0 0,0 0 0,3-3 0,-4 4 0,-1 1 0,0-1 0,0 1 0,0-1 0,0 1 0,1-1 0,-1 1 0,0-1 0,0 1 0,0-1 0,0 0 0,0 1 0,0-1 0,0 1 0,-1-1 0,1 1 0,0-1 0,0 1 0,0-1 0,0 1 0,-1-1 0,1 1 0,0-1 0,-1 1 0,1-1 0,0 1 0,-1-1 0,1 1 0,0 0 0,-1-1 0,1 1 0,-1 0 0,0-1 0,-5-2 0,0 0 0,0 0 0,0 0 0,0 1 0,0 0 0,-1 1 0,-10-2 0,-33-5 0,0 3 0,-67 2 0,94 4 0,1 0 0,0 2 0,-1 1 0,1 0 0,0 1 0,1 2 0,-36 15 0,50-19 0,1 1 0,0 0 0,0 0 0,0 0 0,1 1 0,-1 0 0,1 0 0,0 0 0,1 1 0,-7 9 0,10-14 0,0 1 0,0 0 0,0 0 0,1 0 0,-1-1 0,1 1 0,-1 0 0,1 0 0,-1 0 0,1 0 0,0 0 0,0 0 0,0 0 0,0 0 0,0 0 0,1 0 0,0 2 0,0-1 0,0-1 0,1 0 0,-1 0 0,1 0 0,-1 0 0,1 0 0,0 0 0,0 0 0,0 0 0,0-1 0,0 1 0,0-1 0,0 1 0,0-1 0,1 0 0,3 2 0,11 3 0,1 0 0,-1-2 0,1 0 0,0 0 0,29 0 0,-2-2 0,49-5 0,-64 0 0,-1-2 0,42-12 0,11-3 0,-74 19 0,0 1 0,0-1 0,0 1 0,0 1 0,0-1 0,-1 2 0,1-1 0,0 1 0,0 0 0,-1 0 0,9 5 0,9 4 0,44 30 0,-31-18 0,-2-2-273,2-2 0,0-1 0,0-3 0,60 17 0,-3-10-6553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493 939 24575,'0'-1'0,"0"-10"0,0 1 0,-1 0 0,1 0 0,-2 0 0,-2-11 0,2 17 0,1 1 0,-1-1 0,1 1 0,-1 0 0,0-1 0,-1 1 0,1 0 0,0 0 0,-1 1 0,0-1 0,0 0 0,0 1 0,0-1 0,0 1 0,0 0 0,-7-3 0,-12-4 0,0 1 0,-1 1 0,1 1 0,-2 1 0,1 2 0,0 0 0,-1 1 0,-46 2 0,61 1 0,0 0 0,0 1 0,0 0 0,0 0 0,0 1 0,1 0 0,-1 1 0,1 0 0,0 0 0,0 1 0,0 0 0,0 0 0,1 0 0,0 1 0,-8 9 0,10-10 0,1 0 0,0 0 0,0 0 0,0 0 0,1 1 0,0 0 0,0-1 0,0 1 0,1 0 0,-1 1 0,2-1 0,-1 0 0,1 1 0,0-1 0,0 0 0,0 1 0,1-1 0,0 1 0,1-1 0,-1 1 0,1-1 0,2 8 0,0-8 0,-1-1 0,1 0 0,0 1 0,0-1 0,0-1 0,1 1 0,0 0 0,0-1 0,0 0 0,0 0 0,1 0 0,0 0 0,-1-1 0,1 0 0,1 0 0,-1 0 0,0 0 0,1-1 0,-1 0 0,1 0 0,0-1 0,8 2 0,1 0 0,1 0 0,0-1 0,0-1 0,0-1 0,0 0 0,-1-1 0,20-4 0,-19 1 0,-1-1 0,-1-1 0,1 0 0,-1-1 0,0 0 0,-1-1 0,1-1 0,-2 0 0,23-21 0,-32 27 0,0 0 0,0 0 0,1 0 0,-1 0 0,1 1 0,-1 0 0,1 0 0,0 0 0,0 0 0,0 0 0,0 1 0,0-1 0,0 1 0,0 0 0,0 1 0,1-1 0,-1 1 0,0 0 0,0 0 0,1 0 0,-1 0 0,0 1 0,0 0 0,0 0 0,5 1 0,68 27 0,-40-14 0,63 17 0,-50-21 0,-1-3 0,2-1 0,85 0 0,-114-7 0,0-1 0,1-1 0,-2-1 0,1-2 0,0 0 0,-1-1 0,0 0 0,0-2 0,0-1 0,37-22 0,-46 22 0,0-1 0,-1-1 0,0 1 0,0-2 0,-2 1 0,1-1 0,-1-1 0,-1 0 0,0 0 0,-1 0 0,-1-1 0,0 0 0,-1-1 0,0 1 0,-1-1 0,3-21 0,-1-2 0,-3-1 0,0 1 0,-3-1 0,-1 0 0,-8-49 0,1 34 0,-3 1 0,-23-73 0,25 101 0,0 1 0,-1 1 0,-1 0 0,-2 0 0,0 2 0,-1-1 0,-21-23 0,33 42 0,0 1 0,0 0 0,0 0 0,0-1 0,0 1 0,0 0 0,-1 1 0,1-1 0,-1 0 0,1 1 0,-1 0 0,0-1 0,1 1 0,-1 0 0,0 0 0,0 0 0,0 1 0,0-1 0,0 1 0,0 0 0,0 0 0,1 0 0,-6 0 0,5 2 0,-1-1 0,1 1 0,0 0 0,0 0 0,0 0 0,0 0 0,0 1 0,1-1 0,-1 1 0,1 0 0,-1 0 0,1 0 0,0 0 0,0 0 0,0 0 0,1 0 0,-1 1 0,-1 5 0,-5 13 0,0 0 0,2 1 0,1 0 0,-4 39 0,0 100 0,8-94 0,3 1 0,21 129 0,-19-173 0,1-1 0,2 0 0,0 0 0,2 0 0,1-1 0,0-1 0,2 0 0,0 0 0,2-1 0,0-1 0,24 27 0,-25-35 0,1 0 0,0-1 0,1-1 0,0 0 0,0-1 0,1 0 0,1-1 0,-1-1 0,1-1 0,0 0 0,1-1 0,-1-1 0,1-1 0,28 2 0,-29-4 0,-1-1 0,1-1 0,-1 0 0,0-1 0,0-1 0,1 0 0,-2-2 0,1 1 0,0-2 0,-1 0 0,0-1 0,-1-1 0,1 0 0,-1-1 0,-1 0 0,15-13 0,-11 6 0,-1-1 0,-1-1 0,0 0 0,-1-1 0,-1 0 0,-1-1 0,-1-1 0,-1 0 0,0 0 0,-2-1 0,0 0 0,8-46 0,-15 65 0,-1-1 0,0 0 0,1 1 0,-1-1 0,-1 0 0,1 1 0,-1-1 0,1 0 0,-1 1 0,0-1 0,0 1 0,-1-1 0,1 1 0,-1-1 0,1 1 0,-1 0 0,-2-3 0,1 4 0,1 0 0,0 0 0,0 0 0,-1 0 0,1 1 0,-1-1 0,1 1 0,-1-1 0,0 1 0,0 0 0,1 0 0,-1 1 0,0-1 0,0 0 0,0 1 0,0 0 0,0-1 0,0 1 0,0 0 0,0 1 0,-4 0 0,-1 0 0,0 1 0,1 1 0,-1-1 0,0 2 0,1-1 0,0 1 0,0 0 0,0 0 0,0 0 0,1 1 0,-1 1 0,1-1 0,0 1 0,1 0 0,0 0 0,-1 0 0,2 1 0,-1 0 0,1 0 0,0 0 0,-3 8 0,5-10 0,0 1 0,0-1 0,0 0 0,0 1 0,1-1 0,0 1 0,0-1 0,1 1 0,-1 0 0,1-1 0,0 1 0,1-1 0,-1 1 0,1 0 0,0-1 0,1 1 0,-1-1 0,1 0 0,0 1 0,1-1 0,-1 0 0,1 0 0,0-1 0,0 1 0,1 0 0,-1-1 0,1 0 0,0 0 0,0 0 0,0 0 0,6 3 0,-3-3 0,0 1 0,0-2 0,1 1 0,0-1 0,0 0 0,0 0 0,0-1 0,0 0 0,0-1 0,0 0 0,16 0 0,2-2 0,0-1 0,36-8 0,-47 7 0,-2 2 12,0 0-1,-1 1 0,1 1 1,0 0-1,-1 0 1,1 1-1,-1 1 0,0 0 1,0 1-1,18 8 1,-12-6-385,-1 0 0,1-1 1,30 5-1,-13-9-6453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8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663 271 24575,'2'0'0,"-1"0"0,0-1 0,0 1 0,1 0 0,-1-1 0,0 1 0,0-1 0,0 1 0,0-1 0,0 0 0,0 1 0,0-1 0,0 0 0,0 0 0,0 0 0,0 0 0,0 0 0,0 0 0,-1 0 0,2-1 0,12-25 0,-13 24 0,2-4 0,0-1 0,0 1 0,0-1 0,-1 0 0,-1 0 0,1 0 0,-1 0 0,-1-1 0,0-10 0,0 14 0,-1 0 0,0 1 0,0-1 0,0 1 0,-1-1 0,1 1 0,-1 0 0,0-1 0,0 1 0,-1 0 0,1 0 0,-1 0 0,0 1 0,0-1 0,0 1 0,-1 0 0,1 0 0,-6-4 0,-3-1 0,-1 1 0,0 0 0,0 1 0,0 1 0,-1 0 0,0 1 0,0 0 0,0 1 0,0 1 0,-19-1 0,3 1 0,0 2 0,-1 1 0,-55 10 0,68-8 0,-1 2 0,0 0 0,1 1 0,0 0 0,0 2 0,1 0 0,0 1 0,0 1 0,-29 23 0,35-24 0,0 2 0,1-1 0,0 1 0,1 1 0,1-1 0,0 2 0,0-1 0,1 1 0,1 0 0,0 1 0,1-1 0,0 1 0,-4 24 0,6-25 0,1 0 0,0 1 0,1-1 0,1 1 0,0 0 0,1-1 0,2 15 0,-1-20 0,0-1 0,0 1 0,1-1 0,0 0 0,0 0 0,0 0 0,1 0 0,0-1 0,1 1 0,-1-1 0,1 0 0,0 0 0,1-1 0,9 8 0,0-2 0,0-1 0,1-1 0,0 0 0,0-1 0,27 8 0,-8-4 0,72 11 0,-26-13-165,0-3-1,0-4 0,160-14 1,238-73-1218,-225 16 1379,-215 55 2,-1-2 0,0-2 0,-1-2 0,43-28 1,-69 40 1,0-1 0,-1 0 0,0-1 0,18-20 0,-26 27 0,0 0 0,-1 0 0,1 0 0,0-1 0,-1 1 0,0-1 0,1 1 0,-1-1 0,0 1 0,0-1 0,-1 0 0,1 1 0,0-1 0,-1 0 0,0 1 0,1-1 0,-1 0 0,0 0 0,0 0 0,-1 1 0,1-1 0,-1 0 0,1 0 0,-1 1 0,0-1 0,0 0 0,0 1 0,0-1 0,-2-2 0,0 2 46,0-1 0,0 1 1,-1-1-1,1 1 1,-1 0-1,0 0 1,0 1-1,0-1 0,0 1 1,-8-3-1,-50-14 1146,23 11-1096,0 2 0,0 2-1,-55 0 1,69 5-100,-1 0 0,1 2 1,0 1-1,0 1 0,0 1 0,-32 13 0,49-16 4,1 1 0,0 0 0,0 0 0,0 1 0,1-1 0,0 2 0,0-1 0,0 1 0,0-1 0,1 2 0,0-1 0,0 1 0,-4 7 0,7-11 0,1 0 0,-1 0 0,1 0 0,-1 1 0,1-1 0,0 1 0,1-1 0,-1 1 0,0-1 0,1 1 0,0 0 0,0-1 0,0 1 0,0 0 0,1-1 0,-1 1 0,1-1 0,0 1 0,0-1 0,0 1 0,0-1 0,1 0 0,0 1 0,-1-1 0,1 0 0,0 0 0,0 0 0,1 0 0,-1-1 0,5 5 0,1-1 0,0 0 0,1 0 0,-1-1 0,1-1 0,1 1 0,-1-1 0,0-1 0,1 0 0,0 0 0,19 3 0,11-1 0,55 0 0,-77-5 0,12 2 0,-1-2 0,1-2 0,-1 0 0,0-2 0,0-1 0,33-10 0,-38 5 0,-19 8 0,-1-1 0,1 1 0,0 0 0,0 0 0,0 1 0,0 0 0,0-1 0,0 2 0,0-1 0,0 0 0,0 1 0,0 0 0,0 1 0,1-1 0,-1 1 0,0 0 0,8 2 0,77 53-1365,-59-39-5461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9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24575,'1'-1'0,"0"0"0,0 0 0,0 0 0,0 0 0,0 0 0,0 0 0,0 0 0,0 0 0,0 0 0,1 0 0,-1 0 0,0 1 0,0-1 0,1 1 0,-1-1 0,1 1 0,-1-1 0,0 1 0,1 0 0,-1-1 0,1 1 0,-1 0 0,3 0 0,-2 0 0,10-1 0,0 0 0,0 0 0,0 1 0,0 1 0,1 0 0,-1 1 0,-1 0 0,1 1 0,0 0 0,18 9 0,-21-9 0,0 1 0,-1 0 0,1 1 0,-1 0 0,0 1 0,-1-1 0,1 1 0,-1 1 0,0-1 0,-1 1 0,1 1 0,-1-1 0,9 17 0,-14-21 0,0 0 0,0-1 0,0 1 0,0 0 0,0 1 0,-1-1 0,0 0 0,1 0 0,-1 0 0,0 0 0,0 0 0,-1 0 0,1 0 0,-1 0 0,0 0 0,1 0 0,-1 0 0,-1 0 0,1 0 0,0 0 0,-1 0 0,1-1 0,-1 1 0,0-1 0,0 1 0,0-1 0,0 0 0,0 1 0,-1-1 0,1 0 0,-1-1 0,-4 4 0,0 0 0,-1 0 0,0 0 0,-1-1 0,1 0 0,-1-1 0,0 0 0,1 0 0,-2-1 0,-14 3 0,20-5 0,1 0 0,-1 1 0,0-2 0,0 1 0,1 0 0,-1-1 0,0 1 0,1-1 0,-1 0 0,1 0 0,-1-1 0,1 1 0,-1-1 0,1 0 0,0 0 0,0 0 0,0 0 0,0 0 0,0-1 0,0 1 0,1-1 0,-1 0 0,1 0 0,0 0 0,0 0 0,0 0 0,0 0 0,0 0 0,-1-5 0,1 3 0,1-1 0,-1 1 0,1-1 0,1 1 0,-1-1 0,1 0 0,-1 1 0,2-1 0,-1 0 0,1 1 0,-1-1 0,2 0 0,-1 1 0,1-1 0,-1 1 0,2 0 0,-1-1 0,5-6 0,-1 4 0,0 0 0,1 0 0,0 0 0,0 1 0,1 1 0,0-1 0,0 1 0,1 1 0,0-1 0,0 1 0,0 1 0,0 0 0,1 0 0,12-3 0,5 0 0,1 1 0,-1 1 0,1 1 0,31 0 0,-37 4 0,1 2 0,0 0 0,0 1 0,-1 1 0,0 1 0,0 1 0,0 1 0,0 1 0,-1 1 0,-1 1 0,0 0 0,0 2 0,34 26 0,-29-17 0,0 1 0,-2 1 0,0 1 0,-2 1 0,0 1 0,-2 0 0,-1 2 0,-2 0 0,15 34 0,11 40-1365,-11-12-5461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49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110 415 24575,'0'-4'0,"-1"1"0,0 0 0,0 0 0,0 0 0,0 0 0,-1 0 0,1 0 0,-4-5 0,-3-8 0,-8-21 0,-40-116 0,51 136 0,2 0 0,-1 0 0,2-1 0,0 1 0,1 0 0,1-1 0,2-19 0,4 19 0,-5 20 0,-1-1 0,1 0 0,0 1 0,-1-1 0,1 0 0,-1 1 0,1-1 0,-1 1 0,0-1 0,1 1 0,-1-1 0,0 1 0,0-1 0,0 2 0,14 416 0,-14-290 0,0 26 0,3 135 0,-3-278 0,6 52 0,-5-62 0,-1 1 0,1-1 0,-1 0 0,1 1 0,0-1 0,0 0 0,0 0 0,0 1 0,0-1 0,1 0 0,-1 0 0,1 0 0,-1 0 0,1-1 0,0 1 0,-1 0 0,1-1 0,0 1 0,0-1 0,3 2 0,-2-2 0,-1-1 0,1 1 0,-1-1 0,1 0 0,-1 0 0,1 0 0,-1 0 0,1 0 0,-1 0 0,1-1 0,-1 1 0,1-1 0,-1 0 0,0 0 0,1 0 0,-1 0 0,4-2 0,41-30 0,-38 26 0,203-144 0,-181 132 0,1 2 0,0 1 0,1 2 0,0 1 0,44-11 0,-69 22 0,-1 0 0,1 1 0,-1 0 0,1 1 0,-1 0 0,1 0 0,0 1 0,-1-1 0,1 2 0,-1-1 0,0 1 0,1 0 0,-1 1 0,10 4 0,-12-4 0,0 0 0,-1 0 0,1 1 0,-1-1 0,1 1 0,-1 0 0,0 0 0,0 1 0,-1-1 0,1 1 0,-1 0 0,0 0 0,-1 0 0,1 0 0,-1 1 0,0-1 0,0 1 0,2 10 0,-3-6 0,0 1 0,-1-1 0,0 0 0,0 0 0,-1 0 0,0 1 0,-1-1 0,0 0 0,-1-1 0,0 1 0,-1 0 0,0-1 0,0 0 0,-1 1 0,0-2 0,0 1 0,-13 14 0,7-9 0,-1-1 0,0-1 0,-1 0 0,0-1 0,-1 0 0,-1-1 0,1-1 0,-1 0 0,-29 12 0,14-10 0,1-2 0,-1-1 0,-52 8 0,66-14 0,0-1 0,-1 0 0,1-1 0,-1-1 0,1 0 0,0-2 0,0 1 0,-27-10 0,37 10-80,1 0 0,-1-1-1,1 0 1,0 0 0,-1-1-1,2 1 1,-1-1 0,0 0-1,1 0 1,0-1 0,0 1 0,0-1-1,0 0 1,1 0 0,0 0-1,-4-7 1,-10-35-6746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0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54 379 24575,'-2'0'0,"1"0"0,-1 0 0,1 1 0,-1-1 0,1 1 0,0-1 0,-1 1 0,1 0 0,-1-1 0,1 1 0,0 0 0,0 0 0,0 0 0,-2 2 0,2-3 0,1 1 0,-1-1 0,1 1 0,0-1 0,-1 0 0,1 1 0,0-1 0,-1 1 0,1-1 0,0 1 0,0-1 0,0 1 0,0-1 0,-1 1 0,1-1 0,0 1 0,0 0 0,0-1 0,0 1 0,0-1 0,0 1 0,0-1 0,0 1 0,0-1 0,1 1 0,-1-1 0,0 1 0,0-1 0,0 1 0,0-1 0,1 1 0,-1-1 0,0 1 0,1-1 0,-1 1 0,0-1 0,1 0 0,-1 1 0,1-1 0,-1 0 0,0 1 0,1-1 0,-1 0 0,1 1 0,-1-1 0,1 0 0,3 2 0,0-1 0,0 0 0,-1 0 0,1 0 0,0 0 0,0-1 0,0 1 0,0-1 0,0 0 0,0-1 0,0 1 0,0 0 0,0-1 0,0 0 0,7-3 0,9-3 0,32-15 0,-49 20 0,17-8 0,0-1 0,-1-1 0,0-1 0,-1 0 0,28-28 0,-36 31 0,-1 0 0,0-1 0,0 0 0,-1 0 0,-1-1 0,0 0 0,-1 0 0,0 0 0,-1-1 0,7-23 0,-11 32 0,0 0 0,-1 0 0,1 0 0,-1-1 0,1 1 0,-1 0 0,-1 0 0,1-1 0,0 1 0,-1 0 0,0 0 0,0 0 0,0 0 0,-1 0 0,1 0 0,-1 0 0,0 0 0,0 0 0,-4-4 0,2 4 0,0 0 0,0 0 0,0 1 0,-1-1 0,0 1 0,0 0 0,1 0 0,-2 1 0,1-1 0,0 1 0,0 0 0,-1 1 0,-10-3 0,6 3 0,-1 0 0,0 0 0,1 1 0,-1 1 0,0-1 0,1 2 0,-1 0 0,1 0 0,-1 1 0,1 0 0,0 0 0,0 1 0,1 1 0,-1 0 0,1 0 0,0 1 0,0 0 0,0 0 0,1 1 0,-9 9 0,7-6 0,1 0 0,0 0 0,1 1 0,0 0 0,0 0 0,1 1 0,1 0 0,0 0 0,0 1 0,1-1 0,1 1 0,0 1 0,1-1 0,1 0 0,-2 22 0,4-30 0,0 0 0,0 0 0,1 0 0,0 0 0,0 0 0,0 0 0,1 0 0,0 0 0,0 0 0,0 0 0,0-1 0,1 1 0,-1-1 0,1 1 0,1-1 0,-1 0 0,0 0 0,1-1 0,0 1 0,0-1 0,0 0 0,9 5 0,3 1 0,0-1 0,1 0 0,1-2 0,-1 0 0,25 4 0,18 3-26,1-3 0,0-3-1,70 0 1,191-19-783,-290 10 694,588-69-1250,-336 17-4432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230 249 24575,'0'-8'0,"-1"1"0,0-1 0,-1 1 0,0 0 0,0-1 0,0 1 0,-1 0 0,-5-9 0,-33-53 0,27 48 0,8 12 0,-6-10 0,-22-28 0,34 47 0,-1-1 0,1 1 0,0-1 0,0 1 0,-1-1 0,1 1 0,0-1 0,-1 1 0,1-1 0,-1 1 0,1 0 0,0-1 0,-1 1 0,1 0 0,-1-1 0,1 1 0,-1 0 0,1 0 0,-1-1 0,1 1 0,-1 0 0,0 0 0,1 0 0,-1 0 0,1 0 0,-1 0 0,1 0 0,-1 0 0,0 0 0,1 0 0,-1 0 0,1 0 0,-1 0 0,1 0 0,-1 0 0,1 1 0,-1-1 0,1 0 0,-1 0 0,1 1 0,-2-1 0,1 3 0,0-1 0,-1 1 0,1-1 0,0 1 0,0-1 0,1 1 0,-1 0 0,0 5 0,-8 106 0,5-46 0,-23 163 0,-3 50 0,30-276 0,-1 6 0,1 1 0,0 0 0,3 17 0,-3-28 0,0 1 0,1 0 0,-1 0 0,1 0 0,-1 0 0,1-1 0,0 1 0,-1 0 0,1 0 0,0-1 0,0 1 0,0-1 0,0 1 0,1-1 0,-1 1 0,0-1 0,1 0 0,-1 1 0,1-1 0,-1 0 0,1 0 0,-1 0 0,1 0 0,0 0 0,0-1 0,-1 1 0,1 0 0,2 0 0,0-1 0,0 0 0,0-1 0,1 1 0,-1-1 0,0 1 0,0-1 0,0 0 0,0-1 0,0 1 0,-1-1 0,1 0 0,4-2 0,48-34 0,-42 27 0,186-118 0,-166 110 0,2 2 0,1 1 0,0 2 0,38-9 0,-63 20 0,0 1 0,0 0 0,0 0 0,0 1 0,0 1 0,1 0 0,-1 1 0,0 0 0,0 0 0,23 8 0,-30-7 0,1 0 0,-1 0 0,-1 0 0,1 1 0,0 0 0,-1 0 0,1 1 0,-1-1 0,0 1 0,0 0 0,-1 0 0,1 0 0,-1 0 0,0 1 0,0 0 0,0-1 0,0 1 0,-1 0 0,0 0 0,0 0 0,0 1 0,-1-1 0,0 0 0,0 1 0,0-1 0,0 8 0,-2 1 0,1 0 0,-2-1 0,0 1 0,0 0 0,-1-1 0,-1 1 0,0-1 0,-1 0 0,-1-1 0,0 1 0,0-1 0,-1 0 0,-1-1 0,0 1 0,-14 14 0,-2 1 0,-2 0 0,-1-2 0,-1-1 0,-51 34 0,52-41 0,-1 0 0,-1-2 0,0-1 0,0-1 0,-50 14 0,70-25 0,1 0 0,-1-1 0,0 0 0,0-1 0,0 1 0,0-2 0,0 1 0,0-1 0,-16-4 0,22 4 0,0 0 0,0 0 0,0-1 0,0 1 0,0-1 0,0 1 0,0-1 0,1 0 0,-1 0 0,1 0 0,-1 0 0,1-1 0,0 1 0,0-1 0,0 1 0,0-1 0,0 0 0,1 0 0,-1 0 0,1 0 0,0 0 0,0 0 0,0 0 0,0 0 0,1 0 0,-1 0 0,1-1 0,0-5 0,0-1-227,1 0-1,0 1 1,1-1-1,0 1 1,4-12-1,21-48-6598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6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1 24575,'-6'0'0,"0"1"0,0 0 0,0 1 0,0 0 0,0 0 0,0 0 0,1 0 0,-1 1 0,1 0 0,-1 0 0,1 1 0,-7 5 0,10-8 0,1 0 0,-1 1 0,1-1 0,-1 0 0,1 1 0,-1-1 0,1 1 0,0-1 0,0 1 0,-1-1 0,1 1 0,1 0 0,-1 0 0,0 0 0,0-1 0,1 1 0,-1 0 0,1 0 0,-1 0 0,1 0 0,0 0 0,0 0 0,0 0 0,0 0 0,0 0 0,0 0 0,0 0 0,1 0 0,-1 0 0,1 0 0,0 0 0,-1 0 0,1 0 0,0-1 0,0 1 0,0 0 0,0-1 0,0 1 0,1 0 0,-1-1 0,2 2 0,6 5 0,1-1 0,-1-1 0,1 1 0,0-2 0,1 1 0,0-1 0,0-1 0,0 0 0,23 5 0,8-1 0,58 5 0,-88-12 0,0 0 0,0-1 0,0-1 0,0 1 0,0-2 0,0 0 0,-1 0 0,13-5 0,-18 5 0,-1 0 0,0 0 0,0-1 0,0 0 0,-1 0 0,1 0 0,-1 0 0,1-1 0,-1 0 0,0 0 0,-1 0 0,1 0 0,-1-1 0,0 1 0,0-1 0,0 0 0,0 0 0,-1 0 0,2-7 0,1-4 0,-2 0 0,4-32 0,-17 530-8,10-301-181,1 378-859,-4 308 1109,3-835-61,-4 59 0,4-85 0,-1 0 0,0 0 0,-1 0 0,1-1 0,-1 1 0,0-1 0,0 1 0,-1-1 0,0 0 0,0 0 0,-5 7 0,7-10 0,-1-1 0,1 0 0,0 0 0,-1 0 0,0 0 0,1 0 0,-1 0 0,1 0 0,-1 0 0,0-1 0,0 1 0,1-1 0,-1 1 0,0-1 0,0 0 0,0 1 0,0-1 0,1 0 0,-1 0 0,0 0 0,0-1 0,0 1 0,0 0 0,1-1 0,-1 1 0,0-1 0,0 0 0,1 1 0,-1-1 0,-3-2 0,-5-3 0,1-1 0,-1 0 0,-15-15 0,25 22 0,-41-41 0,1-1 0,3-2 0,-60-91 0,58 69 0,2-1 0,-42-108 0,64 135-1,2 0 1,2-1-1,1 0 1,2-1-1,2 0 1,2 0-1,2-71 1,5 80 29,1 0 1,1 1-1,1 0 1,2 0-1,2 1 1,1 0-1,1 0 1,1 1-1,2 1 1,27-42-1,-18 39-5,1 1 0,1 1 0,1 1 0,2 2-1,1 0 1,62-40 0,-30 28-469,3 2 0,118-47 0,28 7-5714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8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522 523 24575,'-14'-26'0,"5"5"0,-1 1 0,-1 0 0,-25-32 0,13 26 0,-1 0 0,-32-26 0,44 42 0,-1 0 0,0 1 0,0 1 0,-1 0 0,0 1 0,-1 0 0,-16-5 0,26 11 0,0-1 0,0 1 0,0 0 0,-1 1 0,1-1 0,0 1 0,-1 0 0,1 0 0,0 1 0,-1-1 0,1 1 0,0 0 0,0 1 0,0-1 0,-10 5 0,9-2 0,0 0 0,0 0 0,0 0 0,1 1 0,-1 0 0,1 0 0,1 1 0,-1-1 0,0 1 0,-5 9 0,1 2 0,1 1 0,1-1 0,0 1 0,1 0 0,1 1 0,0-1 0,-2 37 0,6-50 0,0 1 0,1 0 0,0 0 0,0-1 0,0 1 0,1 0 0,0-1 0,0 1 0,1-1 0,-1 1 0,1-1 0,0 1 0,1-1 0,-1 0 0,1 0 0,0 0 0,0-1 0,1 1 0,-1-1 0,1 1 0,0-1 0,0 0 0,1-1 0,-1 1 0,1-1 0,0 0 0,0 0 0,0 0 0,0-1 0,0 1 0,0-1 0,1-1 0,-1 1 0,1-1 0,0 0 0,6 1 0,6-1 0,0-1 0,0 0 0,0-1 0,-1-1 0,1-1 0,0 0 0,-1-1 0,1-1 0,-1-1 0,-1 0 0,30-17 0,-16 7 0,-2-1 0,0-2 0,-1 0 0,-1-2 0,35-37 0,-45 41 0,0-1 0,19-29 0,-32 42 0,1-1 0,-1 0 0,0 0 0,0-1 0,0 1 0,-1 0 0,0-1 0,0 0 0,-1 1 0,0-1 0,0 0 0,-1-11 0,1 16 0,-1 1 0,0-1 0,0 1 0,0-1 0,-1 1 0,1-1 0,0 1 0,0-1 0,-1 1 0,1-1 0,-1 1 0,1 0 0,-1-1 0,0 1 0,0-1 0,1 1 0,-1 0 0,0 0 0,0 0 0,0 0 0,0-1 0,0 1 0,-1 0 0,1 1 0,0-1 0,0 0 0,-1 0 0,1 0 0,0 1 0,-1-1 0,1 1 0,-1-1 0,1 1 0,-1 0 0,1-1 0,-1 1 0,1 0 0,-1 0 0,1 0 0,-1 0 0,1 0 0,-3 1 0,-1 0 0,1 0 0,-1 1 0,0 0 0,1 0 0,-1 0 0,1 0 0,0 1 0,0 0 0,0 0 0,0 0 0,-6 6 0,7-6 0,1-1 0,-1 1 0,1 0 0,0 0 0,0 0 0,0 0 0,0 0 0,1 0 0,-1 0 0,1 0 0,0 1 0,-1-1 0,2 1 0,-1-1 0,0 1 0,1-1 0,0 1 0,-1-1 0,1 1 0,1-1 0,-1 1 0,1 0 0,-1-1 0,3 6 0,-1-4 0,1 0 0,0-1 0,0 1 0,0-1 0,0 0 0,1 0 0,0 0 0,0 0 0,0-1 0,0 1 0,0-1 0,1 0 0,-1-1 0,1 1 0,0-1 0,8 3 0,13 4 0,0-1 0,1-1 0,0-2 0,0 0 0,37 0 0,-18-4 0,0-2 0,65-9 0,-88 6 0,0-1 0,0-1 0,-1-1 0,1-1 0,-1 0 0,-1-2 0,0-1 0,34-23 0,-41 25 0,-2-1 0,1-1 0,-2 0 0,1 0 0,-2-1 0,1 0 0,-2-1 0,0-1 0,0 1 0,-1-1 0,-1-1 0,0 1 0,7-26 0,-12 35 0,-1 0 0,0 0 0,0 0 0,-1 0 0,1 0 0,-1 0 0,0-1 0,-1 1 0,-1-9 0,2 12 0,-1 0 0,0 0 0,1 0 0,-1 0 0,0 0 0,0 1 0,0-1 0,0 0 0,-1 0 0,1 1 0,0-1 0,-1 1 0,1-1 0,-1 1 0,1 0 0,-1 0 0,0 0 0,1-1 0,-1 1 0,0 1 0,0-1 0,0 0 0,0 0 0,0 1 0,0-1 0,-3 1 0,-2-1 0,-1 1 0,1 1 0,-1 0 0,1 0 0,0 0 0,0 1 0,-1 0 0,1 0 0,0 1 0,1 0 0,-1 0 0,0 1 0,1-1 0,-12 10 0,15-10 0,-1 0 0,1 0 0,-1 0 0,1 1 0,0-1 0,0 1 0,1 0 0,-1 0 0,1 0 0,0 0 0,-3 6 0,5-7 0,-1-1 0,0 1 0,1 0 0,0 0 0,-1 0 0,1 0 0,0 0 0,0 0 0,1 0 0,-1-1 0,1 1 0,-1 0 0,1 0 0,0 0 0,0 0 0,0-1 0,1 1 0,-1-1 0,2 4 0,6 4 0,1 0 0,-1 0 0,2-1 0,-1 0 0,1-1 0,0 0 0,1-1 0,19 9 0,-22-11 0,304 153 0,-291-145 0,29 21 0,-45-30 0,-1 0 0,-1 0 0,1 0 0,-1 1 0,1 0 0,-1 0 0,-1 0 0,1 0 0,-1 1 0,5 9 0,-7-12 0,-1-1 0,1 0 0,-1 1 0,1-1 0,-1 1 0,0-1 0,0 1 0,0-1 0,0 1 0,0-1 0,-1 1 0,1-1 0,-1 1 0,0-1 0,0 1 0,1-1 0,-2 0 0,1 0 0,0 1 0,0-1 0,-1 0 0,1 0 0,-1 0 0,1 0 0,-1-1 0,0 1 0,0 0 0,0-1 0,0 1 0,0-1 0,0 0 0,0 1 0,-1-1 0,-2 1 0,-7 3 0,-1 0 0,0 0 0,0-1 0,-25 4 0,19-5 0,0-1 0,1-1 0,-1-1 0,-24-2 0,35 1 0,0 0 0,0 0 0,-1-1 0,1 0 0,0-1 0,1 1 0,-1-2 0,0 1 0,1-1 0,0 0 0,-13-9 0,19 12 0,-1-1 0,1 1 0,-1-1 0,1 1 0,0-1 0,0 1 0,0-1 0,0 0 0,0 1 0,0-1 0,0 0 0,0 0 0,1 0 0,-1 0 0,0 1 0,1-1 0,0 0 0,0 0 0,-1 0 0,1 0 0,0 0 0,0 0 0,1 0 0,-1 0 0,1-2 0,1-1 0,-1 1 0,1-1 0,1 1 0,-1 0 0,1 0 0,-1 0 0,1 0 0,1 0 0,-1 1 0,4-4 0,24-19 0,2 2 0,0 1 0,59-30 0,-88 51 0,250-125 0,32-19 0,-266 135 0,35-28 0,-53 38 0,0-1 0,0 0 0,-1 1 0,1-1 0,0 0 0,0 0 0,-1 0 0,1 0 0,-1 0 0,0 0 0,0 0 0,0 0 0,1-3 0,-2 4 0,0 1 0,0-1 0,0 1 0,0-1 0,0 1 0,-1-1 0,1 1 0,0-1 0,0 1 0,0-1 0,-1 1 0,1-1 0,0 1 0,-1 0 0,1-1 0,0 1 0,-1 0 0,1-1 0,-1 1 0,1 0 0,0-1 0,-1 1 0,1 0 0,-1 0 0,1-1 0,-1 1 0,1 0 0,-1 0 0,1 0 0,-1 0 0,1 0 0,-1 0 0,1 0 0,-1 0 0,0 0 0,-7-1 0,0 2 0,0-1 0,0 1 0,1 0 0,-1 0 0,-10 4 0,-1 1 0,0 1 0,0 0 0,1 1 0,0 2 0,1 0 0,0 0 0,0 2 0,1 0 0,-20 20 0,33-29 0,0 0 0,1 0 0,-1 0 0,1 0 0,0 0 0,0 0 0,0 1 0,0-1 0,1 1 0,-1 0 0,1-1 0,0 1 0,0 0 0,0 0 0,1-1 0,-1 1 0,1 0 0,0 0 0,1 7 0,0-6 0,1-1 0,-1 1 0,1-1 0,0 0 0,1 1 0,-1-1 0,1 0 0,0-1 0,0 1 0,0 0 0,0-1 0,0 1 0,1-1 0,0 0 0,0-1 0,6 5 0,22 11 0,1-2 0,1-1 0,70 20 0,23 10 0,-108-38 0,-2 2 0,1 0 0,-1 1 0,24 19 0,-37-27 0,-1 1 0,0 0 0,0 0 0,0 0 0,0 0 0,-1 0 0,1 1 0,-1-1 0,0 1 0,0-1 0,0 1 0,0 0 0,-1 0 0,1 0 0,1 7 0,-3-8 0,0 0 0,-1 0 0,1 0 0,0 0 0,-1 0 0,0 0 0,1-1 0,-1 1 0,0 0 0,-1 0 0,1-1 0,0 1 0,-1-1 0,1 1 0,-1-1 0,0 0 0,0 1 0,0-1 0,0 0 0,0 0 0,0 0 0,-4 2 0,-3 1 0,0 1 0,0-1 0,0 0 0,0-1 0,-1 0 0,0 0 0,0-1 0,0-1 0,0 0 0,-1 0 0,1-1 0,0 0 0,-1-1 0,1 0 0,-1 0 0,1-1 0,0-1 0,-1 0 0,1 0 0,0-1 0,-14-5 0,21 6 0,1 1 0,0 0 0,-1 0 0,1-1 0,0 1 0,0-1 0,0 0 0,0 0 0,0 0 0,0 0 0,1 0 0,-1 0 0,1 0 0,-1 0 0,1-1 0,0 1 0,0-1 0,-1-2 0,1 2 0,1 1 0,0-1 0,0 1 0,0-1 0,0 1 0,1-1 0,-1 1 0,1-1 0,-1 1 0,1-1 0,0 1 0,0 0 0,0 0 0,0-1 0,4-3 0,2-3 0,1 0 0,0 0 0,1 1 0,-1 0 0,2 0 0,-1 1 0,11-6 0,190-100 0,-26 16 0,-177 93 0,0-1 0,0 1 0,1 0 0,-1 0 0,1 1 0,0 0 0,9-3 0,-15 6 0,0 0 0,0 0 0,0 0 0,0 0 0,0 0 0,0 0 0,0 0 0,1 1 0,-1-1 0,0 1 0,0-1 0,0 1 0,0 0 0,-1 0 0,1 0 0,0 0 0,0 0 0,-1 0 0,1 1 0,0-1 0,-1 1 0,1-1 0,-1 1 0,0-1 0,1 1 0,-1 0 0,0 0 0,2 3 0,4 10 12,0 0 1,6 21-1,-11-26-153,1 0 1,1 0 0,0 0 0,0-1 0,1 0 0,0 0-1,1 0 1,0 0 0,7 8 0,-2-11-6686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8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24575,'-5'0'0,"8"14"0,13 14 0,22 2 0,23 10 0,15 8 0,9-5 0,-10-9-8191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8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25 24575,'-29'-2'0,"-53"-9"0,62 7 0,0 1 0,0 1 0,-1 0 0,1 2 0,-31 3 0,47-3 0,0 1 0,1 0 0,-1 0 0,1 1 0,-1-1 0,1 1 0,0 0 0,-1 0 0,1 0 0,0 0 0,0 0 0,0 1 0,1-1 0,-1 1 0,1 0 0,-1 0 0,1 0 0,0 0 0,0 0 0,0 0 0,0 1 0,1-1 0,-1 1 0,1-1 0,0 1 0,0-1 0,0 1 0,1 0 0,-1 0 0,1-1 0,0 1 0,0 4 0,0-2 0,0 1 0,1-1 0,0 0 0,0 1 0,0-1 0,1 0 0,-1 0 0,2 0 0,-1 0 0,1 0 0,-1-1 0,2 1 0,-1-1 0,1 1 0,-1-1 0,1 0 0,1 0 0,4 4 0,-4-5 0,0-1 0,0 0 0,0 0 0,0 0 0,1 0 0,-1-1 0,1 0 0,0 0 0,-1-1 0,1 1 0,0-1 0,0-1 0,0 1 0,0-1 0,0 0 0,0 0 0,0-1 0,9-1 0,4-4 0,-1 0 0,-1-1 0,1 0 0,24-16 0,39-16 0,-74 36 0,1 0 0,-1 1 0,1 0 0,0 1 0,0-1 0,0 1 0,0 1 0,13 0 0,-15 1 0,-1 1 0,1-1 0,0 1 0,-1 0 0,1 0 0,-1 0 0,0 1 0,0 0 0,0 0 0,0 0 0,0 1 0,-1-1 0,1 1 0,-1 0 0,0 1 0,-1-1 0,5 7 0,4 6 0,-1 1 0,-1 0 0,13 33 0,13 46 0,33 133 0,4 109 0,-39-148 0,19 360 0,-52-535 0,0 1 0,-1-1 0,-1 0 0,-1 1 0,0-1 0,-1 0 0,-1 0 0,0-1 0,-8 19 0,10-31 0,0 1 0,0-1 0,0 0 0,-1 1 0,1-1 0,-1 0 0,0-1 0,0 1 0,0 0 0,0-1 0,0 0 0,-1 0 0,1 0 0,-1 0 0,1 0 0,-1-1 0,0 1 0,0-1 0,1 0 0,-1 0 0,0 0 0,0-1 0,0 0 0,0 1 0,0-1 0,0-1 0,0 1 0,0 0 0,-5-2 0,-6-2 0,0 0 0,0-1 0,0-1 0,1 0 0,-1-1 0,-15-10 0,-2-5 0,0 0 0,2-2 0,0-2 0,2 0 0,1-2 0,1-1 0,2-1 0,0-1 0,3-1 0,0-1 0,-31-71 0,29 48 0,2 0 0,3-1 0,2-2 0,3 1 0,3-1 0,2-1 0,0-63 0,7 100 0,1 0 0,2 1 0,0-1 0,1 1 0,1 0 0,1-1 0,11-28 0,-11 40 0,0 1 0,0 0 0,1 0 0,0 0 0,1 0 0,0 1 0,0 0 0,1 1 0,0 0 0,1 0 0,0 0 0,0 1 0,1 1 0,-1 0 0,21-10 0,-10 8-455,-1 1 0,28-7 0,35-1-6371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9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23 205 24575,'-2'0'0,"1"-1"0,-1 0 0,0 0 0,1 0 0,-1 0 0,1 0 0,0-1 0,-1 1 0,1 0 0,0-1 0,0 1 0,0-1 0,0 1 0,0-1 0,0 1 0,-1-3 0,2 3 0,1 1 0,-1-1 0,0 1 0,1-1 0,-1 1 0,0-1 0,1 1 0,-1-1 0,0 1 0,1-1 0,-1 1 0,1 0 0,-1-1 0,1 1 0,-1-1 0,1 1 0,-1 0 0,1 0 0,0-1 0,-1 1 0,1 0 0,-1 0 0,1 0 0,0 0 0,-1 0 0,1-1 0,-1 1 0,1 0 0,1 1 0,8-2 0,0 1 0,0 1 0,0-1 0,20 5 0,4 4 0,-1 1 0,0 2 0,0 1 0,-1 2 0,-1 0 0,0 3 0,-1 0 0,38 32 0,-59-43 0,-1 0 0,0 1 0,-1 0 0,0 0 0,0 1 0,9 15 0,-14-21 0,-1 0 0,0 0 0,1 0 0,-1 0 0,0 0 0,0 0 0,-1 0 0,1 1 0,-1-1 0,1 0 0,-1 0 0,0 1 0,0-1 0,-1 0 0,1 0 0,-1 0 0,1 1 0,-1-1 0,0 0 0,0 0 0,-1 0 0,1 0 0,-1 0 0,1 0 0,-4 4 0,0-2 0,1 0 0,-1-1 0,0 1 0,0-1 0,0 0 0,-1-1 0,1 1 0,-1-1 0,0 0 0,0-1 0,0 1 0,0-1 0,0 0 0,-1-1 0,1 1 0,-1-1 0,1 0 0,-1-1 0,1 0 0,-1 0 0,0 0 0,-8-2 0,6 0 0,0 1 0,1-1 0,-1-1 0,1 1 0,0-1 0,-1-1 0,1 0 0,1 0 0,-1 0 0,1-1 0,-1 0 0,1 0 0,1-1 0,-1 0 0,1 0 0,-8-11 0,6 4 0,1 0 0,0 0 0,1 0 0,0-1 0,1 0 0,1 0 0,1 0 0,-1-1 0,2 0 0,0 1 0,1-1 0,1 0 0,0 1 0,2-19 0,-1 23 0,1-1 0,0 1 0,0 0 0,1 0 0,0 0 0,1 0 0,0 0 0,1 1 0,0-1 0,0 1 0,1 1 0,0-1 0,1 1 0,0 0 0,0 0 0,0 1 0,1 0 0,0 0 0,1 1 0,15-10 0,-5 8 0,-1 1 0,1 0 0,1 1 0,-1 1 0,1 1 0,0 1 0,28-1 0,-16 3 0,0 2 0,0 1 0,60 11 0,-76-9-59,1 1 0,-1 1-1,-1 0 1,1 1-1,-1 0 1,0 1 0,-1 1-1,0 0 1,-1 2 0,1-1-1,-2 1 1,0 1 0,0 0-1,-1 1 1,-1 0-1,0 1 1,0 0 0,-2 0-1,0 1 1,0 0 0,-1 1-1,6 23 1,3 20-6767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4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62 24575,'-4'0'0,"2"0"0,26 0 0,40 0 0,52 0 0,53 0 0,43-5 0,24-1-641,-2 0 641,-34-8 0,-76-2 0,-91 7 0,-83 5 0,-76 2 0,-16 3-7550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9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24575,'0'-10'0,"0"12"0,0 19 0,4 24 0,2 28 0,10 15 0,0 3 0,0-6 0,4-17 0,0-20-8191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09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24575,'-4'0'0,"-3"9"0,2 17 0,0 18 0,16 16 0,5-3-8191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0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24575,'7'202'0,"-4"-165"0,2-1 0,1 0 0,16 47 0,-22-83 0,0 0 0,0 0 0,0 0 0,0 0 0,0 0 0,0 0 0,0 0 0,0 0 0,0 0 0,0-1 0,0 1 0,0 0 0,1 0 0,-1 0 0,0 0 0,0 0 0,0 0 0,0 0 0,0 0 0,0 0 0,0 0 0,0 0 0,1 0 0,-1 0 0,0 0 0,0 0 0,0 0 0,0 0 0,0 0 0,0 0 0,0 0 0,1 0 0,-1 0 0,0 0 0,0 0 0,0 0 0,0 0 0,0 0 0,0 0 0,0 0 0,0 1 0,0-1 0,1 0 0,-1 0 0,0 0 0,0 0 0,0 0 0,0 0 0,0 0 0,0 0 0,0 0 0,0 0 0,0 1 0,0-1 0,0 0 0,0 0 0,0 0 0,0 0 0,0 0 0,0 0 0,0 0 0,0 1 0,0-1 0,0 0 0,0 0 0,0 0 0,0 0 0,0 0 0,0 0 0,5-14 0,3-30 0,-6 33 0,3-11 0,0 0 0,1 0 0,2 1 0,0 0 0,22-40 0,-23 49 0,1-1 0,1 1 0,0 1 0,1 0 0,0 0 0,0 1 0,1 0 0,0 1 0,1 0 0,19-11 0,-26 17 0,0 1 0,0-1 0,1 1 0,-1 0 0,0 0 0,1 1 0,0 0 0,-1 0 0,1 0 0,0 0 0,-1 1 0,1 0 0,0 0 0,0 1 0,-1 0 0,1 0 0,0 0 0,-1 0 0,1 1 0,-1 0 0,0 0 0,1 1 0,-1-1 0,5 4 0,7 7 0,-1 1 0,0 0 0,-1 1 0,0 1 0,14 20 0,14 15 0,-20-29 0,1 0 0,1-1 0,0-1 0,2-1 0,0-2 0,32 16 0,-37-23 0,0 0 0,1-1 0,-1-2 0,2 0 0,-1-1 0,1-2 0,0 0 0,41 0 0,-56-4 0,-1-1 0,1 0 0,-1 0 0,1-1 0,-1 0 0,0-1 0,0 0 0,0 0 0,0 0 0,0-1 0,-1-1 0,10-6 0,-15 9 0,1 0 0,-1 0 0,1 0 0,-1-1 0,0 1 0,0-1 0,0 1 0,0-1 0,0 0 0,-1 0 0,1 0 0,-1 0 0,0 0 0,0 0 0,0 0 0,0-1 0,0 1 0,-1 0 0,0-1 0,1 1 0,-1 0 0,-1-1 0,1 1 0,0 0 0,-1 0 0,1-1 0,-1 1 0,0 0 0,0 0 0,0 0 0,-1 0 0,1 0 0,-4-5 0,1 1 0,-1 1 0,1 0 0,-1 0 0,0 1 0,-1-1 0,1 1 0,-1 1 0,0-1 0,0 1 0,-1 0 0,1 0 0,-1 0 0,0 1 0,0 0 0,0 1 0,0-1 0,0 1 0,-1 1 0,-13-2 0,13 2 0,0 1 0,0 0 0,0 0 0,0 1 0,0 0 0,0 0 0,1 1 0,-1 0 0,1 0 0,-1 1 0,1 0 0,0 0 0,0 1 0,0-1 0,0 2 0,1-1 0,-1 1 0,-10 11 0,11-9 0,0 0 0,0 1 0,1-1 0,0 1 0,1 1 0,-1-1 0,2 1 0,-1-1 0,1 1 0,0 0 0,1 1 0,-2 17 0,3-22 0,1 0 0,0 0 0,0 0 0,1 1 0,-1-1 0,1 0 0,0 0 0,1 0 0,-1 0 0,1 0 0,0 0 0,0 0 0,1-1 0,-1 1 0,1-1 0,0 1 0,0-1 0,0 0 0,1 0 0,0-1 0,0 1 0,0-1 0,0 0 0,7 5 0,2-1 0,1 0 0,-1-1 0,2-1 0,-1 0 0,0-1 0,1 0 0,0-1 0,0-1 0,0 0 0,0-1 0,0-1 0,0 0 0,0-1 0,0-1 0,0 0 0,15-5 0,-14 3 0,-1-1 0,0-1 0,0 0 0,-1-1 0,0 0 0,0-1 0,0-1 0,-1 0 0,-1 0 0,0-2 0,0 0 0,-1 0 0,0-1 0,-1 0 0,10-14 0,-1-8 0,-14 24 0,1 0 0,0 1 0,1-1 0,-1 1 0,10-9 0,-15 17 0,-1 1 0,1-1 0,-1 1 0,0-1 0,1 0 0,0 1 0,-1-1 0,1 1 0,-1 0 0,1-1 0,0 1 0,-1-1 0,1 1 0,0 0 0,-1 0 0,1-1 0,0 1 0,-1 0 0,1 0 0,0 0 0,0 0 0,-1 0 0,1 0 0,0 0 0,0 0 0,-1 0 0,1 0 0,0 0 0,-1 0 0,1 0 0,0 1 0,0-1 0,-1 0 0,1 1 0,0-1 0,-1 0 0,1 1 0,0 0 0,2 3 0,-1-1 0,1 1 0,-1 0 0,-1 0 0,1 1 0,1 4 0,78 262 0,-43-131 0,32 101-82,103 386-547,-54 7 196,-112-581 433,-3 0 0,-2-1 0,-2 1 0,-11 82 0,9-122 0,-1 0 0,0 0 0,-1 0 0,-1-1 0,0 1 0,0-1 0,-2-1 0,1 1 0,-1-1 0,-1 0 0,-13 15 0,16-21 0,-1 1 0,0-1 0,0-1 0,-1 1 0,0-1 0,1 0 0,-1-1 0,-1 1 0,1-1 0,0-1 0,-1 1 0,1-1 0,-1-1 0,0 0 0,0 0 0,1 0 0,-1-1 0,0 0 0,0 0 0,-10-2 0,-2-2 82,-1-1 0,1 0-1,1-2 1,-1 0 0,1-1 0,-26-16-1,1-3 205,-60-47 0,72 48-286,2-1 0,0-1 0,2-2 0,2-1 0,0-1 0,3-1 0,0-1 0,2 0 0,2-2 0,1-1 0,2 0 0,1-1 0,2-1 0,2 0 0,-10-65 0,12 34-254,4 0 0,2 0-1,4-1 1,2 1 0,4 0-1,3 1 1,2 0 0,4 0-1,3 1 1,49-118 0,-22 87-196,78-125 1,67-66-4046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1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24575,'0'-9'0,"0"-8"0,0 3 0,0 19 0,0 22 0,0 20 0,0 21 0,0 18 0,0 3 0,0 0 0,5-14 0,1-21-8191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0 24575,'-14'0'0,"-9"0"0,-1 5 0,4 10 0,19 13 0,28 10 0,24-1 0,17 7 0,-3-4-8191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1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0 24575,'-9'14'0,"-3"9"0,0 10 0,3 4 0,2 10 0,3 6 0,2-1 0,1-1 0,-13 1 0,-18-9 0,-4-11-8191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1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24575,'-9'0'0,"-8"5"0,-2 10 0,-5 8 0,0 14 0,4 18 0,7 11 0,4 6 0,4 7 0,17-3 0,25-3 0,39-16 0,43-16 0,44-16 0,-7-12-8191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1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37 24575,'-1'-2'0,"1"1"0,0-1 0,0 1 0,0-1 0,0 0 0,0 1 0,0-1 0,0 1 0,1-1 0,-1 0 0,1 1 0,-1-1 0,1 1 0,-1-1 0,1 1 0,0 0 0,0-1 0,0 1 0,0 0 0,0-1 0,0 1 0,2-2 0,-1 3 0,-1 0 0,1 0 0,0 0 0,0 0 0,0 1 0,-1-1 0,1 1 0,0-1 0,0 1 0,-1-1 0,1 1 0,0 0 0,-1 0 0,1 0 0,-1 0 0,1 0 0,-1 0 0,1 1 0,-1-1 0,0 0 0,2 3 0,25 25 0,-2 2 0,-2 0 0,0 2 0,19 37 0,-14-23 0,43 53 0,-69-96 0,1 0 0,0 0 0,-1 0 0,1-1 0,1 1 0,-1-1 0,0 0 0,11 5 0,-14-7 0,1-1 0,-1 0 0,1 1 0,0-1 0,-1 0 0,1 1 0,0-1 0,0 0 0,-1 0 0,1-1 0,0 1 0,-1 0 0,1 0 0,0-1 0,-1 1 0,1-1 0,-1 0 0,1 1 0,-1-1 0,1 0 0,-1 0 0,1 0 0,-1 0 0,0 0 0,1 0 0,-1 0 0,0-1 0,0 1 0,0 0 0,0-1 0,1-2 0,10-15 0,-2 0 0,0-1 0,11-32 0,-14 31 0,1 1 0,1 1 0,0 0 0,18-26 0,-19 35 10,1-1 0,0 1 0,1 1 0,0 0 0,0 0 0,1 1 0,0 0 0,1 1 0,-1 0 0,1 1 0,19-7 0,-15 8-175,0 0 0,0 2 0,0 0 0,0 0 0,1 2 0,-1 0 0,1 1 0,31 4 0,11 6-6661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1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1152 24575,'-1'-7'0,"0"0"0,0 0 0,0 1 0,-1-1 0,0 0 0,0 1 0,0-1 0,-1 1 0,0 0 0,-1 0 0,1 0 0,-1 0 0,0 1 0,-1 0 0,1-1 0,-1 1 0,0 1 0,0-1 0,0 1 0,-1 0 0,0 0 0,0 1 0,0-1 0,-12-4 0,12 5 0,-1 1 0,1 0 0,0 0 0,-1 0 0,1 1 0,-1 0 0,0 0 0,0 0 0,1 1 0,-1 0 0,0 0 0,1 1 0,-1 0 0,0 0 0,1 1 0,-1 0 0,1 0 0,0 0 0,-1 1 0,1 0 0,0 0 0,1 0 0,-1 1 0,0 0 0,-6 6 0,2 1 0,0 1 0,0 1 0,1-1 0,1 1 0,0 1 0,1 0 0,0 0 0,1 0 0,-5 20 0,9-28 0,1 1 0,-1 0 0,2-1 0,-1 1 0,1 0 0,0 0 0,0 0 0,1-1 0,0 1 0,2 9 0,-1-12 0,-1 1 0,1-1 0,0 1 0,1-1 0,-1 0 0,1 0 0,0 0 0,0 0 0,0-1 0,0 1 0,1-1 0,-1 0 0,1 0 0,0 0 0,8 5 0,-5-5 0,1 1 0,-1-1 0,1-1 0,-1 1 0,1-1 0,0-1 0,0 0 0,0 0 0,0 0 0,0-1 0,0 0 0,0 0 0,-1-1 0,1 0 0,0-1 0,0 1 0,0-2 0,-1 1 0,1-1 0,11-6 0,-3 0 0,0 0 0,0-1 0,-1-1 0,-1 0 0,0-1 0,0-1 0,19-23 0,-10 7 0,23-24 0,-46 53 0,1-1 0,0 1 0,0 0 0,-1-1 0,1 1 0,0 0 0,0 0 0,-1-1 0,1 1 0,0 0 0,0 0 0,0 0 0,0 0 0,-1 0 0,1 0 0,0 0 0,0 0 0,0 1 0,0-1 0,-1 0 0,1 0 0,0 1 0,0-1 0,-1 0 0,1 1 0,0-1 0,-1 1 0,1-1 0,0 1 0,-1-1 0,2 2 0,27 27 0,-6-6 0,-11-15 0,1 0 0,0-1 0,1 0 0,0-1 0,0-1 0,0 0 0,0-1 0,1-1 0,0 0 0,0 0 0,0-2 0,0 0 0,30-2 0,-14-2 0,0-1 0,0-1 0,0-2 0,-1-1 0,49-20 0,-58 19 0,0-1 0,-1 0 0,-1-1 0,1-2 0,-2 0 0,0-1 0,0 0 0,-2-2 0,0 0 0,0 0 0,-2-2 0,0 0 0,-1 0 0,-1-2 0,0 1 0,-2-2 0,0 1 0,10-33 0,-9 12 0,-1 0 0,-1-1 0,-3 0 0,-1 0 0,-3 0 0,-1 0 0,-6-58 0,2 71 0,-1-1 0,-2 1 0,-1 0 0,-1 1 0,-1 0 0,-2 0 0,-1 1 0,-1 0 0,-1 1 0,-1 1 0,-24-32 0,25 41 0,0 1 0,-1 0 0,-26-21 0,35 32 0,0 0 0,0 0 0,0 0 0,0 1 0,0 0 0,-1 0 0,0 1 0,1-1 0,-1 2 0,0-1 0,0 1 0,0 0 0,0 0 0,-8 1 0,12 0 0,0 1 0,-1-1 0,1 1 0,0 0 0,0 0 0,0 0 0,0 0 0,0 1 0,0-1 0,0 1 0,0 0 0,1 0 0,-1 0 0,1 0 0,-1 0 0,1 1 0,0-1 0,0 1 0,0-1 0,0 1 0,0 0 0,1 0 0,-3 6 0,0 2 0,0 0 0,1 0 0,0 0 0,1 0 0,0 0 0,1 12 0,-1 36 0,3-1 0,2 0 0,3 0 0,20 82 0,-3-47 0,70 176 0,-77-231 0,2-1 0,1 0 0,2-2 0,45 58 0,-51-74 0,1-1 0,2-1 0,-1-1 0,2-1 0,0 0 0,1-1 0,0-1 0,1-1 0,35 15 0,-26-17 0,0 0 0,0-2 0,1-1 0,1-2 0,-1-1 0,1-1 0,-1-2 0,1-1 0,47-6 0,-53 2 0,1 0 0,-1-2 0,-1-1 0,1-1 0,-1-1 0,-1-1 0,0-1 0,0-2 0,-1 0 0,-1-1 0,34-28 0,-46 33 0,-1 0 0,0 0 0,-1-1 0,0-1 0,0 1 0,-1-1 0,0 0 0,-1-1 0,0 0 0,5-16 0,-10 24 0,0 0 0,0 0 0,0-1 0,-1 1 0,1 0 0,-1-1 0,0 1 0,0-1 0,0 1 0,-1 0 0,0-1 0,0 1 0,0 0 0,0 0 0,-1-1 0,1 1 0,-1 0 0,0 1 0,0-1 0,-1 0 0,1 0 0,-1 1 0,0-1 0,0 1 0,0 0 0,0 0 0,0 0 0,-1 1 0,0-1 0,1 1 0,-1 0 0,0-1 0,-5 0 0,2-1 0,0 1 0,-1 0 0,1 0 0,-1 1 0,0 0 0,0 0 0,0 1 0,0 0 0,0 0 0,0 1 0,0 0 0,-12 2 0,16-1 0,0 0 0,1 0 0,-1 0 0,1 0 0,-1 1 0,1-1 0,-1 1 0,1 0 0,0 0 0,0 0 0,0 1 0,0-1 0,0 1 0,1 0 0,-1-1 0,1 1 0,-1 0 0,1 0 0,0 1 0,0-1 0,1 0 0,-1 1 0,1-1 0,-1 1 0,1 0 0,0-1 0,1 1 0,-2 5 0,2-3-5,-1 0 0,0 1 0,1-1 0,0 1 0,1-1 0,0 1 0,0-1 0,0 0 0,0 1 0,1-1 0,0 0 0,1 0 0,-1 0 0,1 0 0,5 7 0,-2-4 27,1-1 0,0-1 1,0 1-1,1-1 0,0 0 0,0-1 1,0 0-1,18 10 0,0-4-270,0-1 1,1 0-1,1-2 1,-1-2-1,58 9 1,-8-7-6579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1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24575,'-9'0'0,"-4"5"0,2 6 0,10 10 0,26 2 0,30 16 0,30 1 0,28 7 0,-5-4-8191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5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614 19 24575,'4'0'0,"0"-1"0,-1 1 0,1-1 0,-1 0 0,1 0 0,-1 0 0,1-1 0,4-2 0,8-4 0,-15 8 0,-1 0 0,0 0 0,1 0 0,-1 0 0,0 0 0,0 0 0,1 0 0,-1 0 0,0 0 0,1 1 0,-1-1 0,0 0 0,0 0 0,1 0 0,-1 0 0,0 0 0,0 0 0,1 1 0,-1-1 0,0 0 0,0 0 0,0 0 0,1 1 0,-1-1 0,0 0 0,0 0 0,0 0 0,0 1 0,1-1 0,-1 0 0,0 0 0,0 1 0,0-1 0,0 0 0,0 1 0,0-1 0,0 0 0,0 0 0,0 1 0,0-1 0,0 0 0,0 1 0,0-1 0,0 0 0,0 0 0,0 1 0,0-1 0,0 0 0,0 0 0,0 1 0,-1-1 0,1 0 0,0 1 0,-6 22 0,6-22 0,-41 115 0,-93 187 0,-87 100 0,177-325 0,-16 28 0,-72 130 0,127-226 0,1-3 0,0 0 0,0 1 0,1-1 0,-1 1 0,2-1 0,-1 1 0,1 0 0,1 0 0,-2 14 0,3-22 0,0 1 0,0-1 0,0 1-1,0-1 1,0 1 0,0-1 0,0 1 0,0-1-1,0 0 1,1 1 0,-1-1 0,0 1 0,0-1 0,0 1-1,1-1 1,-1 0 0,0 1 0,1-1 0,-1 0-1,0 1 1,1-1 0,-1 0 0,0 0 0,1 1-1,-1-1 1,1 0 0,-1 0 0,0 0 0,1 1-1,-1-1 1,1 0 0,-1 0 0,1 0 0,-1 0-1,0 0 1,1 0 0,-1 0 0,1 0 0,-1 0-1,1 0 1,-1 0 0,1 0 0,-1 0 0,1 0-1,-1-1 1,0 1 0,1 0 0,-1 0 0,1 0-1,0-1 1,21-14-1206,-21 15 1057,32-29-6677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2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510 1149 24575,'-103'-1'0,"-121"3"0,215-1 0,0 0 0,0 1 0,0 0 0,0 0 0,0 1 0,0 0 0,1 1 0,-1 0 0,1 0 0,0 1 0,0 0 0,1 0 0,-1 1 0,1 0 0,-9 10 0,12-12 0,0 1 0,0-1 0,0 1 0,1 0 0,0 1 0,0-1 0,0 0 0,1 1 0,0 0 0,0 0 0,0-1 0,1 1 0,-1 0 0,2 0 0,-1 0 0,1 1 0,-1-1 0,2 0 0,-1 0 0,1 0 0,0 0 0,0 0 0,0 0 0,3 6 0,-2-8 0,0 0 0,0 0 0,0 0 0,0-1 0,1 1 0,0-1 0,-1 0 0,1 0 0,0 0 0,1 0 0,-1 0 0,0-1 0,1 1 0,-1-1 0,1 0 0,0 0 0,0 0 0,0-1 0,0 1 0,0-1 0,0 0 0,0 0 0,0-1 0,1 1 0,-1-1 0,0 0 0,9 0 0,2-2 0,1 1 0,-1-2 0,1 0 0,-1-1 0,0-1 0,23-9 0,-9 0 0,0-1 0,-1-1 0,-1-1 0,0-2 0,-1-1 0,-1 0 0,-1-2 0,25-30 0,-23 21 0,-1-2 0,-2-1 0,-1-1 0,-2-1 0,-1 0 0,14-41 0,-16 29 0,-2 0 0,-2-1 0,-2-1 0,-2 0 0,-3 0 0,-2-1 0,-2 1 0,-2-1 0,-3 0 0,-1 1 0,-12-52 0,10 79 0,0 0 0,-1 0 0,-1 1 0,-1 0 0,-1 0 0,-17-26 0,22 40 0,-1 1 0,1 0 0,-2 0 0,1 0 0,-1 1 0,0 0 0,0 0 0,-9-5 0,10 8 0,1 0 0,-1 1 0,1-1 0,-1 1 0,1 1 0,-1-1 0,0 1 0,0 0 0,0 0 0,0 1 0,0 0 0,0 0 0,-9 1 0,9 0 0,0 1 0,1-1 0,0 1 0,-1 0 0,1 0 0,0 1 0,0-1 0,0 1 0,0 0 0,1 1 0,-1-1 0,1 1 0,0 0 0,0 0 0,0 0 0,0 0 0,1 1 0,0 0 0,-4 7 0,-2 4 0,2 1 0,0 0 0,1 0 0,-7 35 0,8-23 0,1 0 0,2 0 0,1 0 0,1 0 0,1 1 0,2-1 0,1 0 0,1-1 0,2 1 0,1-1 0,0 0 0,21 41 0,-8-25 0,2-2 0,2 0 0,1-1 0,3-2 0,1-1 0,64 63 0,-72-80 0,1-2 0,1-1 0,0 0 0,1-2 0,1-1 0,1-1 0,0-1 0,0-2 0,1-1 0,1 0 0,51 8 0,16-3 0,162 5 0,99-26 0,-350 5 0,159-14 0,-148 12 0,-1-1 0,0 0 0,0-2 0,0 0 0,-1 0 0,1-2 0,17-11 0,-31 17 0,1 0 0,-1 0 0,0-1 0,0 0 0,0 1 0,0-1 0,0 0 0,-1 0 0,0 0 0,1-1 0,-1 1 0,0-1 0,0 1 0,-1-1 0,1 0 0,1-7 0,-3 8 0,1 0 0,-1 0 0,0 0 0,-1 0 0,1 0 0,-1 1 0,1-1 0,-1 0 0,0 0 0,0 0 0,0 0 0,0 1 0,0-1 0,-1 0 0,1 1 0,-1-1 0,0 1 0,0 0 0,0-1 0,0 1 0,0 0 0,-5-3 0,-4-3 0,-1 0 0,0 1 0,-1 1 0,0 0 0,0 1 0,0 0 0,0 1 0,-1 0 0,-25-3 0,5 3 0,0 1 0,-66 3 0,78 2 0,1 0 0,0 1 0,1 1 0,-1 1 0,-38 15 0,52-17 0,0 0 0,0 0 0,1 1 0,-1 0 0,1 0 0,0 1 0,0 0 0,0 0 0,0 0 0,1 1 0,0 0 0,0 0 0,1 0 0,0 0 0,0 1 0,0 0 0,1 0 0,0 0 0,-4 12 0,6-15 0,0-1 0,1 1 0,-1 0 0,1 0 0,0 0 0,0 0 0,0 0 0,0 0 0,1 0 0,-1 0 0,1-1 0,0 1 0,0 0 0,1 0 0,-1-1 0,1 1 0,2 3 0,-1-2 0,1-1 0,-1 0 0,1 0 0,0 0 0,1 0 0,-1-1 0,0 1 0,1-1 0,0 0 0,9 4 0,5 0 0,0-1 0,0-1 0,1 0 0,0-1 0,30 1 0,0-3 0,0-2 0,71-10 0,-95 9 0,1 2 0,0 1 0,0 1 0,-1 1 0,39 10 0,48 8 0,161-5-1365,-191-16-5461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2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0 201 24575,'0'-14'0,"0"-19"0,0-13 0,0-3 0,0 12 0,0 16 0,14 30 0,4 38 0,19 46 0,1 42 0,5 29 0,-5 11 0,9-7 0,-3-17 0,5-25 0,-6-30 0,-10-31-8191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3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78 24575,'-14'-9'0,"14"-3"0,30 0 0,43 3 0,41 2 0,33 3 0,16-8 0,-20-1-8191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2:53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1554 24575,'1'1'0,"-1"0"0,1 0 0,-1 0 0,1 0 0,-1 0 0,1 0 0,-1-1 0,1 1 0,0 0 0,-1 0 0,1 0 0,0-1 0,0 1 0,0-1 0,-1 1 0,1 0 0,0-1 0,0 1 0,0-1 0,0 0 0,0 1 0,0-1 0,0 0 0,0 0 0,0 1 0,0-1 0,0 0 0,2 0 0,35 3 0,-34-3 0,28 1 0,1-2 0,-1-1 0,52-10 0,-71 10 0,1-2 0,-1 1 0,0-2 0,0 0 0,-1 0 0,1-2 0,-1 1 0,0-1 0,-1-1 0,0 0 0,11-11 0,-18 16 0,-1 0 0,-1-1 0,1 1 0,0-1 0,-1 1 0,0-1 0,0 0 0,0 0 0,0 0 0,0 0 0,-1 0 0,0-1 0,0 1 0,0 0 0,0-6 0,-1 7 0,0-1 0,0 1 0,-1 0 0,0-1 0,1 1 0,-1 0 0,0 0 0,-1 0 0,1 0 0,0 0 0,-1 0 0,0 0 0,1 0 0,-1 0 0,-1 1 0,1-1 0,0 1 0,0-1 0,-1 1 0,-4-3 0,-2-1 0,-1 0 0,0 1 0,0 0 0,0 1 0,-1 0 0,0 1 0,1 0 0,-1 0 0,0 1 0,-1 1 0,1 0 0,0 0 0,0 1 0,0 1 0,-1 0 0,-12 3 0,8-2 0,1 2 0,0 0 0,-1 1 0,1 0 0,1 1 0,-1 1 0,1 0 0,1 1 0,-1 1 0,1 0 0,-12 11 0,19-15 0,0 1 0,1 1 0,-1-1 0,1 1 0,0 0 0,1 0 0,0 0 0,0 0 0,0 1 0,-3 13 0,6-17 0,0 0 0,0 0 0,1 0 0,-1-1 0,1 1 0,0 0 0,0 0 0,1 0 0,-1 0 0,1 0 0,0 0 0,0 0 0,0-1 0,0 1 0,1 0 0,-1-1 0,1 1 0,0-1 0,0 1 0,0-1 0,1 0 0,-1 0 0,1 0 0,4 4 0,2 0 0,1 0 0,-1 0 0,1-1 0,1-1 0,-1 0 0,1 0 0,-1-1 0,1 0 0,15 3 0,15 1 0,53 4 0,50-1 0,-1-6 0,1-6 0,0-6 0,191-34 0,-280 30 0,0-2 0,0-2 0,79-35 0,-121 44 0,-1 0 0,1-1 0,-2 0 0,1-1 0,19-17 0,-29 23 0,0 0 0,0 0 0,0 0 0,0 0 0,0 0 0,0-1 0,-1 1 0,1-1 0,-1 1 0,0-1 0,0 1 0,0-1 0,0 0 0,0 0 0,0 1 0,-1-1 0,1 0 0,-1 0 0,0 0 0,0 0 0,0 0 0,0 1 0,-1-1 0,1 0 0,-1 0 0,1 0 0,-1 1 0,0-1 0,0 0 0,0 1 0,-1-1 0,1 1 0,-4-5 0,0 1 0,0 1 0,0 0 0,-1 0 0,1 0 0,-1 1 0,-1 0 0,1 0 0,0 0 0,-1 1 0,0 0 0,0 0 0,-11-2 0,-10-3 0,-53-6 0,60 11 0,0 1 0,1 1 0,-1 1 0,0 1 0,0 1 0,1 0 0,-1 2 0,-20 6 0,29-6 0,-1 1 0,1 0 0,1 1 0,-1 0 0,1 1 0,0 0 0,0 1 0,1 0 0,0 1 0,1 0 0,-1 0 0,2 1 0,-14 20 0,17-24 0,1 1 0,0-1 0,1 1 0,-1 0 0,2 1 0,-1-1 0,1 0 0,0 1 0,0 0 0,1-1 0,-1 10 0,2-13 0,0-1 0,1 1 0,-1-1 0,1 1 0,0-1 0,0 1 0,0-1 0,0 1 0,1-1 0,-1 0 0,1 0 0,0 0 0,0 0 0,0 0 0,0 0 0,1-1 0,-1 1 0,1-1 0,-1 1 0,1-1 0,0 0 0,0 0 0,0 0 0,0 0 0,0-1 0,0 1 0,5 0 0,6 3 0,0-1 0,0-1 0,1 0 0,-1-1 0,1-1 0,0 0 0,-1-1 0,1-1 0,0 0 0,-1-1 0,1 0 0,-1-1 0,1-1 0,21-9 0,-11 3 0,0-1 0,-1-1 0,0-1 0,-1-1 0,0-1 0,-2-1 0,24-22 0,-24 17 0,-2-1 0,0-1 0,-1-1 0,-2 0 0,0-1 0,-2-1 0,-1 0 0,15-41 0,-9 9 0,-2-1 0,-3-1 0,7-64 0,-9 24-122,-5-1 0,-4 0 0,-4 0-1,-4 0 1,-36-186 0,37 268 122,-1 1 0,0 0 0,-12-26 0,16 41 0,-1 0 0,0 1 0,1-1 0,-1 1 0,0-1 0,0 1 0,0 0 0,-4-4 0,5 6 0,0-1 0,1 1 0,-1-1 0,0 1 0,0-1 0,0 1 0,1 0 0,-1 0 0,0-1 0,0 1 0,0 0 0,0 0 0,0 0 0,0 0 0,0 0 0,0 0 0,1 0 0,-1 0 0,0 0 0,-2 1 0,1 1 0,-1-1 0,0 1 0,1 1 0,-1-1 0,1 0 0,0 0 0,0 1 0,0 0 0,0-1 0,0 1 0,0 0 0,1 0 0,-1 0 0,1 0 0,-2 6 0,-5 15 0,1 1 0,1 0 0,1 0 0,-2 27 0,0 119 0,11-2-335,7-1-1,48 241 1,127 326-299,-160-652-5184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5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22 24575,'-5'0'0,"-1"-10"0,10-2 0,3 15 0,1 24 0,0 23 0,7 21 0,1 16 0,-2 13 0,6 3 0,0-11 0,0-12 0,-2-29 0,-5-24-8191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5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24575,'0'9'0,"9"13"0,4 16 0,-2 15 0,8 18 0,0 16 0,-3 10 0,-5-1 0,-3-7 0,6-20 0,0-30 0,-2-22-8191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6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24575,'0'5'0,"0"15"0,0 4-8191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24575,'-9'0'0,"1"0"0,7 0 0,18 0 0,19 0 0,14 0 0,-3 0-8191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 1 24575,'5'0'0,"15"9"0,4 18 0,-1 17 0,-5 25 0,-6 28 0,-5 22 0,-3 12 0,-26 13 0,-32 10 0,-26 1 0,-27-11 0,-28-30 0,9-35-8191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6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24575,'-15'0'0,"1"1"0,0 0 0,0 0 0,0 2 0,0 0 0,0 0 0,-24 10 0,29-8 0,0 0 0,0 0 0,1 1 0,0 0 0,0 0 0,0 1 0,1 0 0,0 0 0,0 1 0,1 0 0,-11 16 0,10-11 0,0 0 0,0 0 0,1 1 0,1 0 0,0 0 0,1 0 0,1 1 0,0-1 0,1 1 0,0 0 0,1 0 0,1 0 0,1-1 0,0 1 0,1 0 0,0 0 0,5 15 0,-2-12 0,2 0 0,0 0 0,1-1 0,0 0 0,2-1 0,0 0 0,1 0 0,0-1 0,1-1 0,1 0 0,0 0 0,1-1 0,17 12 0,-1-4 2,1-1-1,1-2 1,65 27-1,120 24-260,-98-41-190,1-7 1,163 10-1,244-31-2204,-186-27-1286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235 472 24575,'0'-19'0,"0"39"0,0 879 0,-2-1141 0,6-324 0,12 362 0,-10 172 0,0-1 0,2 1 0,1 1 0,16-36 0,-20 56 0,0 1 0,1-1 0,1 1 0,-1 0 0,2 0 0,-1 1 0,2 0 0,-1 0 0,1 1 0,0 0 0,1 0 0,0 1 0,0 0 0,0 1 0,15-6 0,-15 8 0,0 0 0,0 1 0,0 1 0,1-1 0,-1 2 0,1-1 0,-1 1 0,1 1 0,-1 0 0,1 1 0,0 0 0,-1 0 0,0 1 0,1 0 0,-1 1 0,0 1 0,14 5 0,-14-4 0,-1 0 0,0 1 0,0-1 0,0 2 0,-1-1 0,1 1 0,-2 1 0,1-1 0,-1 1 0,0 0 0,-1 1 0,8 12 0,-8-8 0,0-1 0,-1 0 0,0 1 0,-1 0 0,-1 0 0,0 1 0,-1-1 0,2 27 0,-4-21 0,-1 0 0,0 0 0,-1 0 0,-1 0 0,-1-1 0,-1 1 0,-1-1 0,0 0 0,-1-1 0,-1 1 0,-1-1 0,0-1 0,-23 31 0,12-25 0,-1-1 0,0-1 0,-2-1 0,-1-1 0,0-1 0,-1-1 0,0-2 0,-43 19 0,30-17 0,-1-2 0,0-2 0,-1-2 0,0-1 0,-62 6 0,90-14 0,0 0 0,0-1 0,0 0 0,0-1 0,0-1 0,0 1 0,1-2 0,-1 0 0,-16-6 0,26 9 0,1-1 0,-1 0 0,1 0 0,-1 1 0,1-1 0,-1 0 0,1 0 0,0 0 0,-1-1 0,1 1 0,0 0 0,0 0 0,0-1 0,0 1 0,0-1 0,-2-2 0,3 3 0,0 1 0,0-1 0,0 0 0,0 0 0,0 0 0,0 1 0,0-1 0,0 0 0,1 0 0,-1 1 0,0-1 0,0 0 0,1 0 0,-1 1 0,0-1 0,1 0 0,-1 1 0,1-1 0,-1 0 0,1 1 0,-1-1 0,1 1 0,-1-1 0,1 1 0,0-1 0,2-1 0,0 0 0,1 0 0,-1 1 0,0-1 0,0 1 0,1 0 0,-1 0 0,1 0 0,-1 0 0,1 1 0,-1-1 0,1 1 0,0 0 0,6 1 0,4 2 0,0 0 0,0 2 0,-1-1 0,1 2 0,-1 0 0,0 0 0,19 14 0,84 69 0,-83-63 0,175 157 9,-18-14 40,-141-129-760,104 64-1,-59-54-6114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20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24575,'-5'0'0,"-10"0"0,-3 0-8191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28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 24575,'-33'0'0,"-38"0"0,-8 0-8191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31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24 24575,'0'0'0,"0"-1"0,0 0 0,0 1 0,0-1 0,0 1 0,0-1 0,0 1 0,0-1 0,0 0 0,-1 1 0,1-1 0,0 1 0,0-1 0,-1 1 0,1-1 0,0 1 0,-1 0 0,1-1 0,0 1 0,-1-1 0,1 1 0,-1 0 0,1-1 0,-1 1 0,1 0 0,-1-1 0,1 1 0,-1 0 0,1 0 0,-1-1 0,1 1 0,-1 0 0,1 0 0,-1 0 0,0 0 0,1 0 0,-1 0 0,1 0 0,-1 0 0,0 0 0,-1 0 0,1 0 0,-1 1 0,0-1 0,1 0 0,-1 1 0,1-1 0,-1 1 0,0 0 0,1 0 0,0-1 0,-1 1 0,-2 2 0,0 3 0,0 0 0,0 0 0,1 1 0,0-1 0,0 1 0,-2 8 0,4-12 0,1-7 0,0 1 0,0-1 0,0 1 0,0-1 0,0 0 0,-1 1 0,1-1 0,-1 1 0,0-1 0,0 1 0,-1-1 0,1 1 0,-1 0 0,0-1 0,-3-4 0,3 6 0,1 1 0,-1 0 0,0 0 0,1-1 0,-1 1 0,0 0 0,1 1 0,-1-1 0,0 0 0,0 0 0,0 1 0,0-1 0,0 1 0,0 0 0,0 0 0,0-1 0,0 1 0,0 1 0,0-1 0,0 0 0,0 0 0,0 1 0,0-1 0,0 1 0,0-1 0,1 1 0,-1 0 0,0 0 0,0 0 0,1 0 0,-3 2 0,1-2 0,0 0 0,1 1 0,-1-1 0,0 1 0,1 0 0,0-1 0,-1 1 0,1 0 0,0 1 0,0-1 0,0 0 0,0 1 0,1-1 0,-1 1 0,1-1 0,-1 1 0,1 0 0,0 0 0,0-1 0,0 1 0,1 0 0,-1 0 0,0 0 0,1 0 0,0 0 0,0 0 0,0 0 0,0 0 0,0 0 0,1 0 0,-1 0 0,1 0 0,0 0 0,0 0 0,0 0 0,0-1 0,0 1 0,1 0 0,-1-1 0,1 1 0,0-1 0,0 0 0,0 1 0,0-1 0,0 0 0,0 0 0,5 3 0,-1 0 0,1 0 0,0-1 0,0 1 0,1-1 0,0-1 0,-1 0 0,1 0 0,0 0 0,0-1 0,12 2 0,-17-3 0,0-1 0,0 0 0,0 1 0,1-1 0,-1 0 0,0-1 0,0 1 0,1 0 0,-1-1 0,0 0 0,0 0 0,0 0 0,0 0 0,0 0 0,0-1 0,0 1 0,-1-1 0,1 0 0,0 0 0,-1 0 0,1 0 0,-1 0 0,0 0 0,0-1 0,0 1 0,0-1 0,0 0 0,0 1 0,1-5 0,-2 5 0,0 0 0,0 0 0,-1 0 0,1 0 0,-1-1 0,1 1 0,-1 0 0,0 0 0,1-1 0,-1 1 0,0 0 0,-1 0 0,1-1 0,0 1 0,-1 0 0,1 0 0,-1-1 0,0 1 0,0 0 0,1 0 0,-1 0 0,-1 0 0,1 0 0,0 0 0,0 0 0,-1 1 0,1-1 0,-1 0 0,0 1 0,1-1 0,-1 1 0,0-1 0,0 1 0,-2-1 0,-3-2 0,-1 0 0,0 0 0,0 1 0,0 0 0,0 0 0,-1 1 0,-15-2 0,18 3 8,0 1-1,-1 0 1,1 0-1,-1 0 1,1 0-1,0 1 1,-1 0-1,1 1 1,0 0-1,0 0 1,0 0-1,0 0 1,0 1-1,1 0 1,-10 6-1,8-3-156,0 0 1,0 1-1,1-1 1,-1 1-1,1 1 1,1-1-1,0 1 1,0 0-1,-7 16 1,-7 24-6678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0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24575,'-4'0'0,"-3"19"0,1 20 0,1 21 0,6 20 0,4 10 0,0-5 0,-1-9 0,0-12 0,-2-26 0,-1-20-8191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0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24575,'0'-13'0,"0"-10"0,5-1 0,10 4 0,18 19 0,20 24 0,25 26 0,28 24 0,13 13 0,1 1 0,-6-4 0,-17-17 0,-26-6 0,-11-12 0,-16-15-8191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0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11 24575,'-5'0'0,"-1"-4"0,-14-2 0,-4 14 0,12 19 0,8 25 0,19 21 0,6 12 0,0 11 0,6 7 0,-2 0 0,-5-13 0,3-12 0,7-19 0,3-21 0,-4-15-8191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0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499 209 24575,'-2'-2'0,"0"1"0,0-1 0,0 0 0,0 0 0,0 0 0,0 0 0,1 0 0,-1 0 0,1-1 0,-3-3 0,-1-2 0,-7-8 0,-1 1 0,-1 0 0,0 1 0,-1 0 0,0 1 0,-34-21 0,37 27 0,-1-1 0,0 2 0,0 0 0,0 1 0,-1 0 0,0 1 0,0 0 0,0 1 0,0 1 0,-23-1 0,30 3 0,-1 1 0,1 0 0,0 1 0,-1-1 0,1 2 0,0-1 0,0 1 0,1 0 0,-1 0 0,0 1 0,1 0 0,0 0 0,0 0 0,0 1 0,0 0 0,1 0 0,0 1 0,0-1 0,0 1 0,-7 12 0,8-11 0,1-1 0,-1 1 0,1 0 0,0 0 0,1 0 0,-1 0 0,1 1 0,1-1 0,-1 1 0,2-1 0,-1 1 0,1-1 0,0 1 0,0-1 0,1 1 0,0 0 0,0-1 0,1 0 0,0 1 0,5 12 0,-5-16 0,0 0 0,0-1 0,1 1 0,-1 0 0,1-1 0,0 1 0,0-1 0,0 0 0,0 0 0,1 0 0,-1-1 0,1 1 0,0-1 0,-1 0 0,1 0 0,0 0 0,0 0 0,1-1 0,-1 1 0,0-1 0,0 0 0,1-1 0,-1 1 0,0-1 0,1 0 0,4 0 0,-1-1 0,-1 1 0,1-2 0,-1 1 0,0-1 0,1 0 0,-1-1 0,0 0 0,0 0 0,0 0 0,-1-1 0,1 0 0,-1 0 0,0-1 0,6-6 0,19-28 0,-28 34 0,0-1 0,1 1 0,0 0 0,0 0 0,0 0 0,1 0 0,-1 1 0,1 0 0,0 0 0,1 0 0,6-4 0,-10 8 0,0-1 0,-1 1 0,1 0 0,0 0 0,-1 0 0,1 0 0,0 0 0,-1 0 0,1 1 0,0-1 0,-1 0 0,1 1 0,0 0 0,-1-1 0,1 1 0,-1 0 0,1 0 0,-1-1 0,1 1 0,-1 0 0,2 3 0,28 29 0,-22-21 0,28 26-1365,-1-2-5461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1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24575,'0'-1'0,"0"-1"0,0 0 0,1 1 0,-1-1 0,1 0 0,-1 1 0,1-1 0,-1 1 0,1-1 0,0 0 0,-1 1 0,1 0 0,0-1 0,0 1 0,0-1 0,1 1 0,-1 0 0,0 0 0,0 0 0,1 0 0,-1 0 0,0 0 0,1 0 0,-1 0 0,1 0 0,-1 1 0,1-1 0,0 0 0,-1 1 0,1 0 0,0-1 0,-1 1 0,1 0 0,0 0 0,-1 0 0,1 0 0,3 0 0,0 0 0,-1 1 0,1-1 0,-1 1 0,1 0 0,-1 0 0,1 0 0,-1 1 0,0-1 0,1 1 0,-1 0 0,0 0 0,0 1 0,5 4 0,1 4 0,0 0 0,-1 1 0,-1 0 0,0 0 0,0 1 0,-2 0 0,1 1 0,-2-1 0,0 1 0,4 16 0,-4-10 0,-1 1 0,0 0 0,-2 0 0,0 0 0,-2 1 0,-1 26 0,-3-34 0,-1-25 0,0-29 0,5 23 0,1 0 0,0 1 0,1-1 0,1 1 0,0 0 0,2 0 0,0 0 0,0 0 0,1 1 0,1 0 0,14-22 0,-17 30 0,1 0 0,-1 1 0,2-1 0,-1 1 0,1 0 0,-1 1 0,2-1 0,-1 1 0,0 0 0,1 1 0,0-1 0,0 1 0,1 1 0,-1 0 0,1 0 0,0 0 0,-1 1 0,1 0 0,0 0 0,0 1 0,0 0 0,1 0 0,-1 1 0,0 0 0,12 2 0,-11 0 0,0 0 0,-1 0 0,1 1 0,-1 0 0,0 0 0,0 1 0,0 0 0,0 0 0,-1 1 0,0 0 0,9 8 0,-6-3 0,0 0 0,-1 1 0,0 0 0,0 1 0,-1 0 0,9 18 0,-5-4 0,-1 1 0,-1 1 0,-1 0 0,-2 0 0,-1 1 0,4 32 0,-9-46 0,1-2 0,6-35 0,2-12 0,1 1 0,29-55 0,-32 72 0,2 0 0,0 1 0,0 0 0,2 0 0,0 1 0,0 1 0,16-14 0,-25 25 0,1-1 0,-1 0 0,0 1 0,1 0 0,0 0 0,-1 0 0,1 0 0,0 1 0,0-1 0,0 1 0,0 0 0,0 0 0,0 0 0,0 1 0,0 0 0,1-1 0,-1 1 0,0 1 0,0-1 0,6 2 0,-5 0 0,1 0 0,0 0 0,-1 1 0,0 0 0,0 0 0,0 1 0,0-1 0,0 1 0,-1 0 0,1 0 0,-1 1 0,0-1 0,5 9 0,25 37 0,-22-32 0,0 0 0,0-1 0,2-1 0,0 0 0,1 0 0,0-1 0,26 17 0,-21-20 0,0-2 0,1 0 0,1-1 0,-1-1 0,1-1 0,1-2 0,-1 0 0,1-1 0,0-1 0,23 0 0,-9-2 0,1-2 0,-1-2 0,0-1 0,-1-2 0,54-15 0,-62 12 0,-1 0 0,0-2 0,-1-1 0,36-23 0,-53 30 0,0-1 0,0-1 0,0 0 0,-1 0 0,0-1 0,0 0 0,-1 0 0,0-1 0,0 1 0,-1-2 0,0 1 0,-1-1 0,0 0 0,5-14 0,-9 21 0,0-1 0,0 1 0,-1 0 0,1 0 0,-1-1 0,1 1 0,-1 0 0,0-1 0,0 1 0,-1 0 0,1-1 0,-1 1 0,1 0 0,-1-1 0,0 1 0,0 0 0,-1 0 0,1 0 0,0 0 0,-1 0 0,0 0 0,0 1 0,0-1 0,0 0 0,0 1 0,-1-1 0,-4-3 0,2 3 0,0 1 0,0-1 0,0 1 0,0 0 0,0 0 0,-1 1 0,1-1 0,0 1 0,-1 1 0,1-1 0,-1 1 0,1 0 0,-1 0 0,1 0 0,-1 1 0,-7 1 0,-1 3 0,0-1 0,0 2 0,1 0 0,0 1 0,0 0 0,0 1 0,1 0 0,0 1 0,0 0 0,1 1 0,1 0 0,0 1 0,-16 21 0,18-22 0,1-1 0,1 1 0,-1 1 0,2-1 0,-1 1 0,2 0 0,-1 0 0,1 0 0,1 1 0,0 0 0,1-1 0,0 1 0,1 0 0,0 0 0,1 0 0,0 0 0,3 19 0,0-21 0,1-1 0,0 1 0,0-1 0,1 0 0,0 0 0,1 0 0,0 0 0,0-1 0,1 0 0,0-1 0,0 1 0,1-1 0,0-1 0,0 1 0,0-1 0,1-1 0,0 0 0,10 5 0,12 4 0,1-1 0,0-1 0,1-2 0,46 8 0,91 7-1365,0-8-5461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1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57 24575,'-13'-9'0,"-15"-3"0,26 0 0,45 3 0,44 2 0,30 3 0,9 1 0,-17 3-8191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0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84 24575,'0'-12'0,"0"31"0,2 129 0,-2 115 0,-3-189 0,-18 104 0,10-134 0,6-40 0,0-14 0,-1-26 0,1 0 0,2-1 0,2 0 0,3-46 0,-1 48 0,0-33 0,3 1 0,3-1 0,29-124 0,-31 175 0,1-1 0,12-24 0,-15 38 0,-1 0 0,0 0 0,1 0 0,-1 0 0,1 0 0,0 1 0,1-1 0,-1 1 0,0 0 0,1 0 0,0 0 0,0 1 0,0-1 0,5-2 0,-8 5 0,1-1 0,0 1 0,-1-1 0,1 1 0,0 0 0,0-1 0,0 1 0,-1 0 0,1 0 0,0 0 0,0 1 0,0-1 0,-1 0 0,1 1 0,0-1 0,0 1 0,-1-1 0,1 1 0,0 0 0,-1 0 0,1 0 0,-1 0 0,1 0 0,-1 0 0,0 0 0,1 0 0,0 2 0,3 3 0,0 0 0,-1 1 0,0-1 0,0 1 0,4 10 0,13 40 0,-3 0 0,-2 1 0,9 61 0,-17-80 0,13 64 0,-4 1 0,5 136 0,-27-177-1365,-5-19-5461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457 442 24575,'0'-6'0,"0"0"0,-1 0 0,1-1 0,-1 1 0,-1 0 0,1 0 0,-1 0 0,0 0 0,0 0 0,-1 0 0,1 1 0,-1-1 0,-1 1 0,1-1 0,-1 1 0,0 1 0,0-1 0,0 0 0,-1 1 0,0 0 0,1 0 0,-2 0 0,1 1 0,0-1 0,-10-3 0,6 3 0,0 1 0,0 1 0,0-1 0,0 2 0,0-1 0,-1 1 0,1 0 0,-1 1 0,1 0 0,-1 1 0,1 0 0,-1 0 0,1 1 0,0 1 0,0-1 0,-13 6 0,5 0 0,1 0 0,1 1 0,0 1 0,0 0 0,0 1 0,-17 17 0,25-21 0,-1 1 0,1 0 0,1 0 0,-1 0 0,1 1 0,1 0 0,0 1 0,0-1 0,1 1 0,0 0 0,0 0 0,-2 12 0,6-18 0,-1 0 0,1 0 0,0 0 0,0 0 0,1 0 0,-1 0 0,1 0 0,0 0 0,0 0 0,0-1 0,0 1 0,1 0 0,-1-1 0,1 1 0,0-1 0,0 1 0,0-1 0,1 0 0,-1 0 0,1 0 0,0 0 0,0 0 0,0-1 0,0 1 0,0-1 0,0 0 0,1 0 0,-1 0 0,8 2 0,3 2 0,0-1 0,0 0 0,1-1 0,0-1 0,-1 0 0,28 1 0,-19-4 0,0-1 0,1 0 0,-1-2 0,0-1 0,0 0 0,-1-2 0,1-1 0,41-18 0,-50 18 0,-1 0 0,-1-1 0,1 0 0,-1-1 0,-1 0 0,18-18 0,-22 20 0,-1-1 0,0 0 0,-1 0 0,0 0 0,0-1 0,-1 1 0,0-1 0,0 0 0,-1-1 0,4-17 0,-6 21 0,-1 0 0,0 0 0,0 0 0,0-1 0,-1 1 0,0 0 0,0 0 0,-3-7 0,3 11 0,1 0 0,-1 0 0,0 0 0,0 0 0,0 1 0,0-1 0,0 0 0,0 0 0,-1 1 0,1-1 0,-1 1 0,-1-2 0,2 2 0,0 1 0,0-1 0,0 1 0,0-1 0,0 1 0,0 0 0,0 0 0,0-1 0,0 1 0,0 0 0,0 0 0,0 0 0,0 0 0,0 0 0,0 0 0,-1 1 0,1-1 0,0 0 0,0 0 0,0 1 0,0-1 0,1 1 0,-1-1 0,0 1 0,-1 0 0,-1 1 0,1 0 0,-1 0 0,1 1 0,0-1 0,0 0 0,0 1 0,0 0 0,0-1 0,0 1 0,1 0 0,-1 0 0,1 0 0,0 0 0,0 0 0,0 0 0,0 0 0,1 1 0,-1-1 0,1 0 0,0 0 0,0 0 0,0 1 0,0-1 0,1 4 0,0 0 0,0 0 0,0 1 0,1-1 0,0 0 0,1 0 0,-1 0 0,1 0 0,0-1 0,8 12 0,-4-10 0,0 0 0,0-1 0,1 0 0,1 0 0,-1-1 0,1 0 0,0 0 0,0-1 0,1 0 0,-1-1 0,16 5 0,-7-3 0,0-1 0,0-1 0,0-1 0,1 0 0,31 0 0,-43-4 0,0 1 0,-1-1 0,1 0 0,-1 0 0,1 0 0,-1-1 0,1 0 0,-1-1 0,0 0 0,0 1 0,0-2 0,0 1 0,0-1 0,8-7 0,-1-2 0,-1 0 0,0-1 0,19-28 0,17-21 0,-47 62 0,0-1 0,1 1 0,-1-1 0,1 1 0,-1 0 0,1-1 0,0 1 0,-1 0 0,1 0 0,0 0 0,0 1 0,0-1 0,3-1 0,-4 2 0,0 0 0,0 0 0,0 0 0,0 0 0,-1 1 0,1-1 0,0 0 0,0 0 0,0 0 0,0 1 0,-1-1 0,1 1 0,0-1 0,0 0 0,0 1 0,-1-1 0,1 1 0,0 0 0,-1-1 0,1 1 0,0 1 0,2 2 0,-1 0 0,0 0 0,0 0 0,-1 0 0,1 0 0,-1 0 0,0 0 0,0 1 0,-1-1 0,1 8 0,-1 8 0,-1 1 0,-6 36 0,4-39 0,1 1 0,0 35 0,2-53 0,0-1 0,0 1 0,-1-1 0,1 0 0,0 1 0,0-1 0,0 1 0,0-1 0,0 1 0,1-1 0,-1 1 0,0-1 0,0 0 0,0 1 0,0-1 0,0 1 0,0-1 0,1 0 0,-1 1 0,0-1 0,0 0 0,1 1 0,-1-1 0,0 0 0,1 1 0,-1-1 0,0 0 0,1 1 0,-1-1 0,0 0 0,1 0 0,-1 1 0,1-1 0,-1 0 0,0 0 0,1 0 0,-1 0 0,1 0 0,-1 0 0,1 0 0,-1 1 0,0-1 0,1 0 0,-1-1 0,1 1 0,-1 0 0,1 0 0,0 0 0,20-14 0,11-19 0,0-1 0,33-49 0,-36 45 0,1 1 0,43-40 0,-70 75 0,-1-1 0,0 1 0,1 0 0,0 0 0,0 0 0,-1 0 0,1 1 0,0-1 0,0 1 0,1-1 0,-1 1 0,0 0 0,0 1 0,0-1 0,1 0 0,5 1 0,-7 0 0,0 1 0,1 0 0,-1 0 0,0 0 0,0 0 0,1 0 0,-1 0 0,0 0 0,0 1 0,0-1 0,0 1 0,-1 0 0,1 0 0,0-1 0,-1 1 0,1 0 0,-1 0 0,0 0 0,1 1 0,-1-1 0,0 0 0,1 4 0,4 9 0,1-1 0,1-1 0,0 1 0,1-1 0,0-1 0,1 0 0,0 0 0,1-1 0,1 0 0,-1-1 0,2 0 0,-1-1 0,1 0 0,1-1 0,22 10 0,-25-13 0,1-1 0,0 0 0,0 0 0,1-1 0,-1-1 0,1 0 0,-1-1 0,1 0 0,0-1 0,-1 0 0,25-5 0,-29 3 0,1 0 0,-1 0 0,0-1 0,1-1 0,-2 1 0,1-1 0,0-1 0,-1 1 0,1-1 0,-1-1 0,-1 1 0,1-1 0,-1 0 0,0-1 0,0 0 0,-1 1 0,0-2 0,5-7 0,-2 0 0,-1 1 0,-1-1 0,0 0 0,0-1 0,-2 1 0,0-1 0,-1 0 0,0 0 0,-1 0 0,-1-20 0,-1 25 0,-1 1 0,0 0 0,-1 0 0,0 0 0,0 0 0,-1 0 0,0 0 0,-1 1 0,0-1 0,-1 1 0,0 0 0,0 0 0,-1 1 0,0 0 0,0 0 0,-1 0 0,-10-8 0,4 5-195,-1 1 0,0 0 0,-1 2 0,0-1 0,0 2 0,-26-10 0,-19-1-6631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0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97 24575,'-9'0'0,"1"0"0,16 0 0,30 0 0,46-14 0,36-5 0,30 2 0,9-7 0,-23 2-8191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0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291 722 24575,'3'-3'0,"-1"1"0,1-1 0,0-1 0,-1 1 0,0 0 0,0 0 0,0-1 0,0 0 0,-1 1 0,1-1 0,-1 0 0,0 1 0,0-1 0,0 0 0,-1 0 0,1 0 0,-1 0 0,0 0 0,0 0 0,0 0 0,-1 0 0,1 0 0,-1 0 0,0 1 0,0-1 0,-1 0 0,1 0 0,-1 1 0,0-1 0,1 1 0,-2-1 0,1 1 0,0 0 0,-1 0 0,1 0 0,-1 0 0,0 0 0,0 1 0,0-1 0,0 1 0,-1 0 0,1 0 0,0 0 0,-1 0 0,0 0 0,1 1 0,-1 0 0,0 0 0,0 0 0,0 0 0,0 0 0,0 1 0,1 0 0,-1 0 0,0 0 0,0 0 0,0 1 0,0-1 0,-4 2 0,-3 2 0,0 1 0,0 0 0,1 0 0,-1 1 0,1 1 0,1-1 0,-1 2 0,1-1 0,1 1 0,-1 1 0,-8 10 0,7-6 0,1-1 0,-1 1 0,2 1 0,0-1 0,1 1 0,0 1 0,-8 28 0,14-39 0,0 0 0,0 0 0,0 0 0,1 0 0,0 0 0,-1 0 0,2 0 0,-1 0 0,0 0 0,1 0 0,0 0 0,0 0 0,0 0 0,2 4 0,-2-6 0,0 0 0,0 0 0,1-1 0,-1 1 0,0-1 0,1 1 0,-1-1 0,1 1 0,0-1 0,-1 0 0,1 0 0,0 0 0,0 0 0,0 0 0,0 0 0,0-1 0,0 1 0,0 0 0,0-1 0,0 0 0,0 1 0,0-1 0,0 0 0,0 0 0,0 0 0,1 0 0,-1-1 0,3 0 0,6-1 0,-1-1 0,0 0 0,0-1 0,0 0 0,0 0 0,0-1 0,-1-1 0,0 1 0,0-2 0,9-7 0,12-12 0,36-42 0,-66 67 0,34-38 0,-2-3 0,-2 0 0,-1-2 0,-3-1 0,-1-2 0,-3 0 0,-2-1 0,-1-1 0,18-84 0,-32 117 0,-2-1 0,0 1 0,-1-1 0,-1 1 0,0-1 0,-1 0 0,-4-26 0,4 41 0,-1 0 0,1 0 0,0 0 0,-1 0 0,0 0 0,1 0 0,-1 1 0,0-1 0,0 0 0,0 1 0,0-1 0,0 0 0,0 1 0,-1-1 0,1 1 0,-3-2 0,3 2 0,0 1 0,0 0 0,0-1 0,0 1 0,0 0 0,1 0 0,-1 0 0,0 0 0,0 0 0,0 0 0,0 0 0,0 0 0,0 0 0,0 0 0,0 0 0,0 1 0,0-1 0,0 0 0,0 1 0,0-1 0,0 1 0,-1 0 0,-3 3 0,0 1 0,0-1 0,1 1 0,-1 0 0,1 0 0,0 0 0,0 0 0,-3 7 0,-4 10 0,1 0 0,1 0 0,1 1 0,1 0 0,-6 32 0,6-11 0,-4 90 0,11-114 0,0 0 0,2 1 0,0-1 0,1 0 0,1 0 0,1 0 0,1-1 0,8 20 0,-9-29 0,0 1 0,1-1 0,0 0 0,1 0 0,0 0 0,1-1 0,0 0 0,0-1 0,1 0 0,0 0 0,0-1 0,1 0 0,0 0 0,0-1 0,13 5 0,2-1-273,0-2 0,0-1 0,1-1 0,51 5 0,17-4-6553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1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423 678 24575,'-8'0'0,"0"-1"0,0-1 0,0 0 0,0 0 0,0 0 0,-9-5 0,8 3 0,-1 1 0,0 0 0,-15-3 0,15 6 0,-1 0 0,0 0 0,0 1 0,1 0 0,-1 1 0,1 0 0,-1 1 0,1 0 0,0 1 0,0 0 0,0 0 0,1 1 0,-1 1 0,1-1 0,0 1 0,1 1 0,-9 7 0,5-3 0,1 0 0,0 1 0,1 0 0,0 0 0,1 1 0,0 1 0,1-1 0,0 1 0,1 1 0,-9 27 0,15-37 0,0-1 0,-1 1 0,2 0 0,-1 0 0,1 0 0,-1 0 0,1 0 0,1 0 0,-1 0 0,1 0 0,0 0 0,0-1 0,0 1 0,0 0 0,4 5 0,-4-7 0,1 0 0,0 0 0,0-1 0,0 1 0,1 0 0,-1-1 0,1 0 0,-1 1 0,1-1 0,0 0 0,0-1 0,0 1 0,0 0 0,0-1 0,0 0 0,0 1 0,1-1 0,-1-1 0,0 1 0,1 0 0,-1-1 0,5 1 0,2-1 0,0-1 0,0 0 0,0 0 0,0-1 0,0 0 0,0-1 0,-1 0 0,1 0 0,-1-1 0,0 0 0,0-1 0,0 0 0,0 0 0,-1-1 0,0 0 0,0-1 0,-1 0 0,7-8 0,0 0 0,-1 0 0,-1-1 0,0 0 0,-2-1 0,0-1 0,0 0 0,-2 0 0,8-24 0,-5 2 0,-1-1 0,-3 0 0,5-74 0,-11-127 0,-2 183 0,-8-112 0,1 133 0,5 34 0,-1 11 0,0 22 0,0 0 0,2 0 0,1 0 0,2 0 0,5 37 0,-4-32 0,14 133-341,6-1 0,8-1-1,64 203 1,-64-279-6485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1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24575,'0'0'0,"-1"0"0,1 0 0,0 0 0,-1 0 0,1 1 0,-1-1 0,1 0 0,-1 0 0,1 0 0,0 1 0,-1-1 0,1 0 0,0 0 0,-1 1 0,1-1 0,0 0 0,-1 1 0,1-1 0,0 0 0,-1 1 0,1-1 0,0 0 0,0 1 0,0-1 0,-1 1 0,1-1 0,0 1 0,0-1 0,0 0 0,0 1 0,0-1 0,0 1 0,0-1 0,0 1 0,0-1 0,0 1 0,2 22 0,-1-19 0,33 526 0,-34-503 0,-1-14 0,1 0 0,0 0 0,1 1 0,0-1 0,1 0 0,1-1 0,0 1 0,5 12 0,-7-23 0,-1-1 0,1 1 0,0-1 0,0 0 0,0 1 0,-1-1 0,1 0 0,0 0 0,1 0 0,-1 0 0,0 0 0,0 0 0,0 0 0,1 0 0,-1 0 0,0 0 0,1-1 0,-1 1 0,1 0 0,-1-1 0,1 0 0,-1 1 0,1-1 0,-1 0 0,1 0 0,-1 1 0,1-1 0,0 0 0,-1-1 0,1 1 0,-1 0 0,1 0 0,-1-1 0,1 1 0,-1-1 0,1 1 0,-1-1 0,0 0 0,1 1 0,-1-1 0,3-2 0,5-3 0,0 0 0,-1-1 0,0-1 0,12-12 0,-18 18 0,61-73 0,-43 49 0,1 1 0,1 1 0,40-35 0,-56 55 0,0 0 0,0 0 0,0 0 0,1 1 0,-1 0 0,1 0 0,8-2 0,-12 4 0,0 0 0,0 1 0,-1 0 0,1-1 0,0 1 0,0 0 0,-1 1 0,1-1 0,0 0 0,0 1 0,0-1 0,-1 1 0,1 0 0,-1 0 0,1 0 0,0 0 0,-1 1 0,0-1 0,1 1 0,-1-1 0,3 4 0,2 3 11,-1 0 1,0 0-1,0 1 0,-1 0 0,0 0 0,-1 0 0,0 1 0,0 0 1,-1 0-1,0 0 0,2 14 0,-2-11-225,0 1 0,1-1 0,0-1-1,1 1 1,1-1 0,8 14 0,15 11-6612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1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2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24575,'5'15'0,"0"1"0,-1-1 0,-1 1 0,0 0 0,-1 0 0,-1 0 0,-1 22 0,1-2 0,8 54 0,-9-89 0,0-1 0,0 1 0,0 0 0,0 0 0,0 0 0,1 0 0,-1-1 0,0 1 0,1 0 0,-1 0 0,0-1 0,1 1 0,-1 0 0,1-1 0,-1 1 0,1 0 0,-1-1 0,1 1 0,0-1 0,-1 1 0,1-1 0,0 1 0,0-1 0,-1 1 0,1-1 0,0 0 0,0 1 0,1-1 0,0 0 0,0 0 0,-1 0 0,1 0 0,0-1 0,0 1 0,0-1 0,-1 1 0,1-1 0,0 0 0,0 0 0,-1 1 0,4-3 0,7-6 0,-1 0 0,19-20 0,-22 21 0,131-130 0,-133 131 0,0 1 0,1 1 0,-1-1 0,1 1 0,1 0 0,-1 1 0,1-1 0,-1 2 0,12-5 0,-14 7 0,0 0 0,-1 0 0,1 0 0,0 1 0,0 0 0,0 0 0,0 0 0,0 0 0,0 1 0,0 0 0,-1 0 0,1 0 0,0 1 0,-1 0 0,1 0 0,-1 0 0,9 5 0,42 29 0,42 22 0,-84-52 0,0 0 0,1-1 0,0-1 0,-1 0 0,1-1 0,16 2 0,-21-4 0,0 0 0,0-1 0,-1 0 0,1-1 0,0 0 0,0 0 0,-1-1 0,17-5 0,-20 5 0,1 0 0,-1-1 0,0 0 0,0 0 0,0-1 0,-1 1 0,1-1 0,-1 0 0,0 0 0,0 0 0,0-1 0,0 1 0,-1-1 0,4-6 0,-7 10 0,4-5 0,0-1 0,-1 0 0,1 0 0,-1 0 0,-1 0 0,3-11 0,-5 17 0,0 1 0,0 0 0,0 0 0,0 0 0,0 0 0,0-1 0,0 1 0,0 0 0,-1 0 0,1 0 0,0 0 0,0 0 0,0-1 0,0 1 0,0 0 0,0 0 0,-1 0 0,1 0 0,0 0 0,0 0 0,0 0 0,0 0 0,0-1 0,-1 1 0,1 0 0,0 0 0,0 0 0,0 0 0,-1 0 0,1 0 0,0 0 0,0 0 0,0 0 0,0 0 0,-1 0 0,1 0 0,0 0 0,0 0 0,0 1 0,0-1 0,-1 0 0,1 0 0,0 0 0,0 0 0,0 0 0,0 0 0,0 0 0,-1 0 0,1 1 0,0-1 0,0 0 0,0 0 0,0 0 0,0 0 0,0 0 0,0 1 0,0-1 0,-1 0 0,1 0 0,0 0 0,0 0 0,0 1 0,-9 10 0,0 0 0,0 1 0,1 0 0,1 1 0,0-1 0,-9 24 0,9-20 0,5-11 0,-26 63 0,26-62 0,0 0 0,1-1 0,0 1 0,0 0 0,0 0 0,1 0 0,0 0 0,0 0 0,0 0 0,2 6 0,-2-10 0,1-1 0,-1 0 0,0 1 0,1-1 0,-1 0 0,1 0 0,-1 1 0,1-1 0,0 0 0,0 0 0,-1 0 0,1 0 0,0 0 0,0 0 0,0 0 0,0 0 0,0 0 0,0 0 0,0-1 0,0 1 0,1 0 0,-1-1 0,2 1 0,-1 0 0,0-1 0,0 0 0,0 0 0,0 0 0,1 0 0,-1 0 0,0 0 0,0-1 0,0 1 0,0-1 0,1 1 0,3-3 0,2-1 0,0 0 0,-1-1 0,1 0 0,-1 0 0,12-12 0,-11 9 0,0-1 0,0 0 0,-1 0 0,0-1 0,-1 0 0,0 0 0,-1-1 0,0 0 0,6-19 0,-9 25 0,-1 1 0,0-1 0,0 0 0,-1 1 0,1-1 0,-1 0 0,0 1 0,0-1 0,-1 0 0,1 1 0,-1-1 0,0 0 0,0 1 0,-1-1 0,1 1 0,-1 0 0,0-1 0,0 1 0,-1 0 0,1 0 0,-1 0 0,0 1 0,0-1 0,0 1 0,0-1 0,-8-5 0,8 7-72,0 0 1,0 0-1,0 0 0,0 1 0,0-1 0,-1 1 0,1-1 0,0 1 1,-1 0-1,1 1 0,-1-1 0,1 0 0,-1 1 0,1 0 0,-1 0 1,0 0-1,1 0 0,-7 2 0,-20 10-6754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24575,'10'0'0,"7"0"0,15 0 0,20 0 0,16 0 0,1 0 0,-12 0-8191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3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10 24575,'0'-2'0,"-2"9"0,-3 24 0,-1 6 0,-61 268 0,25-124 0,-20 197 0,62-378 0,0 0 0,0 0 0,0 0 0,0 0 0,0 0 0,0 0 0,0 0 0,0 0 0,0 0 0,0 0 0,1 0 0,-1 0 0,0 0 0,0 0 0,0 0 0,0 0 0,0 0 0,0 0 0,0 0 0,0 0 0,0 0 0,0 0 0,0 0 0,0 0 0,0 0 0,0 0 0,0 0 0,0 0 0,0 0 0,0 0 0,0 0 0,0 0 0,0 0 0,0 0 0,0 0 0,0 0 0,1 1 0,-1-1 0,0 0 0,0 0 0,0 0 0,0 0 0,4-10 0,8-21 0,19-95 0,26-230 0,-6 23 0,-30 258 0,-11 59 0,-10 16 0,1 0 0,-1 0 0,0 0 0,0 0 0,1 0 0,-1 0 0,0 0 0,0 0 0,1 0 0,-1 0 0,0 0 0,1 0 0,-1 0 0,0 0 0,0 1 0,1-1 0,-1 0 0,0 0 0,0 0 0,0 0 0,1 1 0,-1-1 0,0 0 0,0 0 0,0 0 0,1 1 0,-1-1 0,0 0 0,0 0 0,0 0 0,0 1 0,0-1 0,0 0 0,1 1 0,-1-1 0,9 39 0,-8-35 0,52 383 0,-5-23 0,-4-95-1365,-29-174-5461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3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40 24575,'0'-9'0,"-5"-3"0,8 0 0,17 7 0,34 5 0,44 1 0,52 2 0,47-1 0,23-4 0,-27-3-8191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529 1064 24575,'-17'-7'0,"1"0"0,-1 1 0,0 1 0,-34-5 0,-70-2 0,95 10 0,8 1 0,-6-2 0,0 2 0,-1 1 0,1 0 0,-32 6 0,52-5 0,0-1 0,-1 1 0,1 0 0,0 1 0,-1-1 0,1 1 0,0 0 0,0 0 0,0 0 0,0 0 0,1 1 0,-1-1 0,0 1 0,1 0 0,0 0 0,0 0 0,0 1 0,0-1 0,0 1 0,1 0 0,0 0 0,0-1 0,0 2 0,0-1 0,0 0 0,1 0 0,0 0 0,-1 1 0,1 8 0,0-8 0,1 1 0,1-1 0,-1 1 0,1-1 0,0 1 0,0-1 0,1 0 0,-1 1 0,1-1 0,0 0 0,1 0 0,-1 0 0,1-1 0,0 1 0,0-1 0,1 1 0,-1-1 0,1 0 0,4 4 0,-4-5 0,-1 0 0,1 0 0,-1-1 0,1 1 0,0-1 0,0 0 0,0 0 0,1 0 0,-1-1 0,0 1 0,1-1 0,-1 0 0,1 0 0,-1-1 0,1 1 0,-1-1 0,1 0 0,-1 0 0,1-1 0,-1 1 0,1-1 0,-1 0 0,6-2 0,-1-1 0,-1 0 0,0-1 0,-1 0 0,1-1 0,-1 1 0,0-1 0,0-1 0,0 0 0,-1 1 0,0-2 0,-1 1 0,0-1 0,0 0 0,0 0 0,-1 0 0,0-1 0,-1 1 0,3-11 0,4-15 0,-1 0 0,-2 0 0,4-49 0,-4-2 0,-4-1 0,-4 0 0,-12-93 0,7 150 0,3 30 0,1 17 0,-1 24 0,1-1 0,3 1 0,2-1 0,1 1 0,2-1 0,2 0 0,1-1 0,3 0 0,1-1 0,23 49 0,-24-63 0,1 0 0,2 0 0,0-2 0,1 0 0,1-1 0,2 0 0,0-1 0,1-2 0,1 0 0,0-1 0,2-1 0,0-1 0,1-1 0,0-1 0,1-1 0,35 12 0,-25-13 0,1-3 0,1-1 0,0-1 0,0-2 0,63 0 0,-77-5 0,-1-2 0,1 0 0,0-1 0,-1-1 0,0-1 0,0 0 0,0-2 0,0-1 0,-1-1 0,29-16 0,-38 16 0,0 0 0,0 0 0,-1-1 0,0 0 0,-1-1 0,14-19 0,-20 26 0,-1-1 0,0 0 0,-1 0 0,1 0 0,-1 0 0,0-1 0,0 1 0,1-12 0,-2 14 0,-1 0 0,0 0 0,0 0 0,0 0 0,-1 0 0,1 0 0,-1 0 0,0 0 0,0 0 0,0 0 0,0 0 0,0 0 0,0 0 0,-1 1 0,1-1 0,-1 0 0,-3-3 0,0 1 0,-1 1 0,0-1 0,0 1 0,0 0 0,0 0 0,-1 1 0,1 0 0,-1 0 0,0 0 0,0 1 0,0 0 0,0 0 0,0 1 0,-15-1 0,3 1 0,-1 0 0,0 1 0,0 2 0,-28 4 0,34-3 0,0 1 0,0 1 0,0 0 0,0 1 0,1 0 0,0 1 0,0 1 0,0 0 0,1 0 0,-11 12 0,16-15 0,1 1 0,1-1 0,-1 1 0,1 1 0,0-1 0,0 1 0,1 0 0,0 0 0,0 0 0,1 0 0,0 1 0,0 0 0,0-1 0,1 1 0,1 0 0,-1 0 0,1 0 0,0 0 0,1 15 0,1-20 0,-1 0 0,0 0 0,1-1 0,0 1 0,-1-1 0,1 1 0,0-1 0,0 1 0,1-1 0,-1 1 0,0-1 0,1 0 0,-1 0 0,1 0 0,0 0 0,0 0 0,0 0 0,0 0 0,0 0 0,2 1 0,1-1 0,-1 0 0,0 0 0,1-1 0,-1 1 0,1-1 0,-1 0 0,1 0 0,0-1 0,-1 1 0,9-1 0,0-1 0,0-1 0,0 0 0,0 0 0,0-1 0,-1-1 0,0 0 0,18-9 0,-13 3 0,-1 0 0,-1-1 0,0 0 0,0-1 0,-1-1 0,-1 0 0,0-1 0,-1-1 0,0 0 0,-2 0 0,1-1 0,-2 0 0,0-1 0,-1 0 0,8-27 0,0-7 0,-3-2 0,-2 0 0,-2 0 0,2-65 0,-3-10 0,-17-248 0,8 356 0,-1 1 0,-1-1 0,-1 1 0,-1-1 0,0 1 0,-2 1 0,0-1 0,-14-25 0,20 42 0,-1-1 0,1 1 0,-1 0 0,0-1 0,0 1 0,0 0 0,0 0 0,0 1 0,0-1 0,-1 0 0,1 1 0,-4-3 0,5 4 0,0 0 0,0 0 0,0-1 0,-1 1 0,1 0 0,0 0 0,0 0 0,0 0 0,0 0 0,0 0 0,0 0 0,0 1 0,0-1 0,0 0 0,0 1 0,0-1 0,0 1 0,0-1 0,0 1 0,0-1 0,0 1 0,-1 0 0,-2 3 0,1 0 0,0 0 0,0 1 0,0-1 0,0 1 0,1-1 0,-1 1 0,1 0 0,1 0 0,-1 0 0,-1 8 0,-6 30 0,3 0 0,1 0 0,2 1 0,2 44 0,5-18 0,23 124 0,-14-135 40,2-1 0,41 101 0,-39-122-288,1 0 1,2-1-1,1-2 1,2 0-1,27 31 1,12 0-6579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7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80 24575,'0'-9'0,"0"-13"0,0-11 0,-5 18 0,-1 30 0,0 36 0,1 32 0,2 31 0,1 18 0,1 1 0,5-4 0,2-9 0,0-35 0,8-50 0,3-54 0,-3-25-8191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4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24575,'1'-1'0,"-1"0"0,1 0 0,-1 0 0,1 0 0,0 0 0,-1 0 0,1 1 0,0-1 0,0 0 0,-1 0 0,1 0 0,0 1 0,0-1 0,0 1 0,0-1 0,0 0 0,0 1 0,0 0 0,0-1 0,0 1 0,0 0 0,0-1 0,0 1 0,0 0 0,1 0 0,-1 0 0,0 0 0,0 0 0,2 0 0,2 0 0,29-5 0,0 3 0,0 0 0,0 2 0,0 2 0,0 1 0,-1 2 0,1 1 0,61 19 0,-84-20 0,0 0 0,-1 0 0,0 1 0,0 0 0,0 1 0,-1 0 0,0 1 0,0 0 0,-1 0 0,0 1 0,0 0 0,7 12 0,-13-17 0,1 0 0,-1 0 0,-1 0 0,1 0 0,0 0 0,-1 0 0,0 1 0,0-1 0,0 0 0,-1 1 0,1-1 0,-1 0 0,0 1 0,-1 7 0,0-8 0,-1 1 0,1-1 0,-1 0 0,0 0 0,0 0 0,0-1 0,-1 1 0,1 0 0,-1-1 0,0 1 0,0-1 0,0 0 0,0 0 0,-1 0 0,1-1 0,-1 1 0,-6 2 0,0 1 0,0-1 0,0-1 0,-1 1 0,1-2 0,-1 0 0,0 0 0,-19 2 0,26-4 0,-1-1 0,1 1 0,-1-1 0,0 0 0,1 0 0,-1-1 0,0 1 0,1-1 0,-1 0 0,1 0 0,-1-1 0,1 1 0,-1-1 0,1 0 0,0 0 0,0-1 0,0 1 0,0-1 0,1 0 0,-1 0 0,-3-4 0,5 5 0,1 0 0,0 0 0,-1-1 0,1 1 0,0 0 0,1 0 0,-1-1 0,0 1 0,1-1 0,-1 1 0,1-1 0,-1 1 0,1 0 0,0-1 0,0 1 0,1-1 0,-1 1 0,0-1 0,1 1 0,0-1 0,-1 1 0,1 0 0,0-1 0,0 1 0,0 0 0,0 0 0,1-1 0,-1 1 0,1 0 0,-1 1 0,1-1 0,3-3 0,5-5 0,0 1 0,0 1 0,1 0 0,0 0 0,12-6 0,34-15-505,98-33 0,-143 57 150,110-39-6471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5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32 193 24575,'0'1'0,"0"0"0,1 0 0,-1 0 0,0 0 0,1 0 0,-1 0 0,0 0 0,1 0 0,-1 0 0,1 0 0,0 0 0,-1 0 0,1 0 0,0 0 0,0 0 0,-1 0 0,1-1 0,0 1 0,0 0 0,0-1 0,0 1 0,0 0 0,0-1 0,1 1 0,30 9 0,-31-9 0,16 2 0,-1 0 0,1-1 0,0-1 0,0 0 0,0-2 0,0 1 0,24-6 0,-33 5 0,-1 0 0,0-1 0,1 0 0,-1-1 0,0 1 0,0-1 0,0-1 0,0 1 0,-1-1 0,1 0 0,-1-1 0,0 0 0,0 0 0,-1 0 0,1 0 0,-1-1 0,-1 0 0,8-11 0,-11 16 0,0-1 0,0 1 0,-1-1 0,1 0 0,0 1 0,-1-1 0,1 1 0,-1-1 0,0 0 0,1 0 0,-1 1 0,0-1 0,0 0 0,0 1 0,0-1 0,-1 0 0,1 0 0,0 1 0,-1-1 0,1 0 0,-1 1 0,0-1 0,1 1 0,-1-1 0,-1-2 0,-1 2 0,1-1 0,-1 1 0,0-1 0,0 1 0,0 0 0,0 0 0,0 0 0,-1 1 0,1-1 0,0 1 0,-6-2 0,-5-1 0,-1 1 0,1 0 0,-1 1 0,0 1 0,-15 0 0,19 1 0,0 1 0,1 1 0,-1-1 0,1 2 0,-1-1 0,1 1 0,0 1 0,0 0 0,0 0 0,0 1 0,1 1 0,-15 10 0,17-10 0,1 0 0,-1 0 0,1 0 0,1 1 0,-1 0 0,1 0 0,0 1 0,1-1 0,0 1 0,0 0 0,0 1 0,1-1 0,1 0 0,-1 1 0,-1 14 0,3-18 0,1-1 0,0 1 0,0-1 0,0 0 0,1 1 0,-1-1 0,1 0 0,0 1 0,0-1 0,1 0 0,-1 0 0,1 0 0,0 0 0,0 0 0,0 0 0,1 0 0,-1-1 0,1 1 0,0-1 0,0 0 0,0 0 0,0 0 0,1 0 0,-1 0 0,1-1 0,0 0 0,6 4 0,6 1 0,0 0 0,1-1 0,0 0 0,0-2 0,30 5 0,2-2 0,1-3 0,-1-2 0,1-2 0,-1-2 0,71-12 0,-80 6 0,0-1 0,-2-1 0,1-3 0,-1-1 0,-1-2 0,-1-1 0,39-25 0,-60 32 0,0 0 0,0-2 0,20-20 0,-29 26 0,-1 0 0,0-1 0,0 1 0,-1-1 0,0 0 0,0 0 0,0 0 0,-1 0 0,0-1 0,2-9 0,-5 15 0,1-1 0,-1 1 0,1-1 0,-1 1 0,0-1 0,0 0 0,0 1 0,-1-1 0,1 1 0,-1-1 0,1 1 0,-1-1 0,0 1 0,0-1 0,0 1 0,0 0 0,0-1 0,0 1 0,-1 0 0,1 0 0,-1 0 0,1 0 0,-3-2 0,0 1 0,0 0 0,0 0 0,0 1 0,0 0 0,-1-1 0,1 1 0,-1 1 0,1-1 0,-1 1 0,1 0 0,-1 0 0,-5-1 0,3 1 0,1 1 0,-1 0 0,0 0 0,1 0 0,-1 1 0,0 0 0,1 0 0,-12 5 0,15-5 0,0 0 0,0 0 0,0 0 0,1 1 0,-1-1 0,0 1 0,1 0 0,-1 0 0,1 0 0,-1 0 0,1 0 0,0 1 0,0-1 0,0 1 0,0-1 0,1 1 0,-3 5 0,3-5 0,0 0 0,1 0 0,-1 0 0,1 0 0,0 0 0,0 0 0,0 1 0,0-1 0,1 0 0,-1 0 0,1 0 0,0 0 0,0 0 0,0 0 0,0 0 0,1 0 0,-1-1 0,1 1 0,-1 0 0,1-1 0,0 1 0,0-1 0,0 1 0,0-1 0,5 3 0,6 7 0,2-1 0,0 0 0,20 11 0,-21-14 0,149 83 0,34 22 0,-188-106 0,1-1 0,-1 1 0,-1 1 0,14 14 0,-20-21 0,-1 0 0,0 1 0,0-1 0,1 1 0,-1-1 0,0 1 0,-1 0 0,1-1 0,0 1 0,0 0 0,-1 0 0,1-1 0,-1 1 0,1 0 0,-1 0 0,0 0 0,0 0 0,0 0 0,0-1 0,0 1 0,0 0 0,0 0 0,-1 0 0,1 0 0,-1 0 0,1-1 0,-1 1 0,0 0 0,1 0 0,-1-1 0,0 1 0,0-1 0,0 1 0,-1-1 0,1 1 0,-2 1 0,-2 1 0,-1 0 0,0 0 0,0 0 0,-1-1 0,1 0 0,-1 0 0,1 0 0,-1-1 0,0 0 0,-13 2 0,-8 0 0,-35 1 0,55-5 0,-35 1 0,41-1 0,0 0 0,-1 0 0,1 0 0,0 0 0,0-1 0,0 1 0,0-1 0,0 0 0,0 1 0,0-1 0,0 0 0,0 0 0,-3-3 0,4 4 0,1-1 0,0 1 0,0-1 0,-1 0 0,1 1 0,0-1 0,0 0 0,0 1 0,0-1 0,0 0 0,0 0 0,0 1 0,0-1 0,0 0 0,1 1 0,-1-1 0,0 0 0,0 1 0,0-1 0,1 1 0,-1-1 0,0 0 0,1 1 0,-1-1 0,1 1 0,-1-1 0,0 1 0,1-1 0,-1 1 0,1-1 0,0 1 0,-1-1 0,1 1 0,-1 0 0,2-1 0,29-20 0,-23 16 0,198-117 0,145-96 0,-348 215 0,15-8 0,-2-1 0,1-1 0,-2 0 0,23-25 0,-37 36 0,1 0 0,0 0 0,-1 0 0,1 0 0,-1 0 0,0 0 0,0 0 0,0-1 0,0 1 0,0 0 0,-1-1 0,1 1 0,0-1 0,-1 1 0,0-1 0,0 1 0,0-1 0,0 1 0,0-5 0,-1 5 0,-1 0 0,1 0 0,0 0 0,0 0 0,-1 0 0,1 0 0,-1 0 0,0 0 0,1 1 0,-1-1 0,0 0 0,0 1 0,0 0 0,0 0 0,0-1 0,0 1 0,-1 0 0,1 1 0,0-1 0,-4-1 0,-3 0 0,1 0 0,-1 0 0,0 1 0,0 0 0,0 0 0,0 1 0,0 0 0,1 1 0,-1 0 0,0 0 0,0 1 0,0 0 0,1 1 0,-1 0 0,1 0 0,0 1 0,0 0 0,0 0 0,1 1 0,-1 0 0,-8 8 0,10-8 0,0 1 0,0 0 0,1 0 0,0 0 0,0 1 0,0-1 0,1 1 0,0 1 0,0-1 0,1 0 0,0 1 0,1 0 0,-1-1 0,1 1 0,1 0 0,-1 0 0,2 1 0,-1-1 0,1 0 0,0 0 0,1 0 0,-1 0 0,2 0 0,1 8 0,1-4 0,0 0 0,0-1 0,2 1 0,-1-1 0,1 0 0,1-1 0,8 12 0,62 64 0,-61-71 0,-1 0 0,-1 1 0,-1 0 0,0 1 0,-1 1 0,0 0 0,11 26 0,-22-42 4,0 0-1,0-1 1,-1 1 0,1 0-1,0 0 1,-1 0-1,1 0 1,-1 0 0,0 0-1,0 0 1,0 0-1,0 0 1,0 0 0,0 0-1,0 0 1,-1 0 0,1 0-1,-1 0 1,0 0-1,1 0 1,-1 0 0,0 0-1,0-1 1,0 1-1,0 0 1,0-1 0,-1 1-1,1-1 1,0 1-1,-1-1 1,1 1 0,-3 0-1,0 0-127,-1 1 1,1-2-1,-1 1 0,1-1 1,-1 1-1,0-1 0,0 0 1,0-1-1,0 1 0,0-1 1,-9-1-1,-22-3-6702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5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34 24575,'-9'-10'0,"10"-2"0,29 5 0,42 3 0,40 4 0,26 14 0,6 6 0,-6-1 0,-27-4-8191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7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375 943 24575,'0'-4'0,"0"0"0,1 0 0,0 1 0,0-1 0,0 0 0,0 0 0,1 1 0,0-1 0,-1 1 0,4-5 0,28-37 0,-10 15 0,9-18 0,-3-1 0,45-105 0,-60 117 0,-1-1 0,-2 0 0,-2 0 0,-2-1 0,4-49 0,-10 74 0,-1 0 0,0 0 0,-1 0 0,0 0 0,-1 0 0,-1 0 0,0 1 0,-1-1 0,-6-13 0,6 19 0,0 0 0,0 1 0,-1-1 0,0 1 0,0 0 0,-1 1 0,0 0 0,0 0 0,0 0 0,-1 0 0,0 1 0,0 0 0,0 0 0,-1 1 0,-15-6 0,1 2 0,0 0 0,-1 2 0,0 1 0,0 1 0,-1 1 0,1 0 0,-29 2 0,32 2 0,-1 0 0,1 2 0,0 0 0,0 1 0,0 1 0,1 0 0,-1 2 0,-29 14 0,42-17 0,-1 1 0,1-1 0,0 1 0,0 1 0,1-1 0,-1 1 0,1 0 0,-11 14 0,15-16 0,-1 0 0,1 1 0,0-1 0,0 0 0,0 1 0,1 0 0,-1-1 0,1 1 0,0 0 0,1 0 0,-1 0 0,1 0 0,0-1 0,0 1 0,1 0 0,-1 0 0,2 7 0,1-2 0,1 1 0,0-1 0,0 0 0,1 0 0,0 0 0,1-1 0,12 17 0,0-4 0,1-1 0,25 20 0,39 26 0,170 104 0,-163-115 0,156 126 0,-189-125 0,-53-52 0,1 0 0,-2 0 0,1 1 0,-1 0 0,1-1 0,-2 1 0,1 0 0,3 13 0,-5-17 0,-1 0 0,0 0 0,1 0 0,-1 0 0,0 1 0,-1-1 0,1 0 0,0 0 0,0 0 0,-1 0 0,0 0 0,1 0 0,-1 0 0,0 0 0,0 0 0,0 0 0,0 0 0,0-1 0,0 1 0,-1 0 0,1-1 0,-3 3 0,-1 0 0,0 0 0,-1 0 0,0 0 0,1-1 0,-14 6 0,-13 3 0,-1-2 0,-1-2 0,1 0 0,-2-2 0,1-2 0,-55 0 0,16-8 0,68 4 0,1-1 0,-1 1 0,0-1 0,0-1 0,1 1 0,-1-1 0,1 0 0,-1 0 0,1 0 0,0 0 0,-6-4 0,10 5 0,-1 0 0,1 0 0,-1 0 0,0 0 0,1 1 0,-1-1 0,1 0 0,0 0 0,-1 0 0,1 0 0,0 0 0,0 0 0,-1 0 0,1 0 0,0 0 0,0 0 0,0 0 0,0 0 0,0 0 0,0 0 0,1 0 0,-1 0 0,0 0 0,0 0 0,1 0 0,-1 0 0,1 0 0,-1 0 0,1 0 0,-1 1 0,1-1 0,-1 0 0,1 0 0,0 0 0,-1 1 0,1-1 0,0 0 0,0 1 0,0-1 0,-1 1 0,1-1 0,2 0 0,5-5 0,2 0 0,-1 1 0,13-6 0,38-15 0,98-27 0,73-6 0,-148 39 0,-43 10 0,-27 5 0,1 1 0,0 1 0,0 0 0,0 1 0,0 0 0,1 1 0,16 1 0,-29 1 0,-1-1 0,1 0 0,0 1 0,0-1 0,0 1 0,0 0 0,-1 0 0,1 0 0,0 0 0,-1 0 0,1 0 0,-1 0 0,1 0 0,-1 0 0,1 1 0,-1-1 0,0 1 0,0-1 0,0 1 0,0-1 0,0 1 0,0 0 0,0-1 0,0 1 0,-1 0 0,1 0 0,0 2 0,0 5 0,0-1 0,0 1 0,-1-1 0,-1 17 0,0-11 0,1 0 0,0 0 0,1 0 0,0 0 0,1 0 0,8 26 0,-8-33 0,0-1 0,1 0 0,-1 1 0,1-1 0,1 0 0,-1-1 0,1 1 0,0-1 0,1 1 0,-1-1 0,1 0 0,0-1 0,11 9 0,-14-11 0,1-1 0,0 0 0,0 1 0,0-1 0,0 0 0,0 0 0,-1-1 0,2 1 0,-1 0 0,0-1 0,0 0 0,0 0 0,0 0 0,0 0 0,0 0 0,0-1 0,0 1 0,0-1 0,0 0 0,0 0 0,0 0 0,0 0 0,-1-1 0,1 1 0,0-1 0,3-3 0,7-5 0,-1 0 0,0-2 0,-1 1 0,12-16 0,18-18 0,-39 43 0,0 0 0,1 0 0,-1 0 0,1 1 0,-1-1 0,1 0 0,-1 1 0,1 0 0,0-1 0,0 1 0,0 1 0,-1-1 0,1 0 0,0 0 0,0 1 0,0 0 0,0 0 0,0 0 0,0 0 0,6 1 0,-6 0 0,0 1 0,0-1 0,1 1 0,-1 0 0,-1 0 0,1 0 0,0 1 0,0-1 0,-1 1 0,1-1 0,-1 1 0,0 0 0,0 0 0,0 0 0,0 0 0,-1 0 0,3 6 0,-2-5-37,18 40-627,36 57 0,-28-61-6162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7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32 387 24575,'0'-43'0,"-11"-265"0,5 283 0,1 15 0,0 58 0,2 1 0,2 0 0,6 60 0,-3-72 0,0 17 0,-1-16 0,1 0 0,2-1 0,15 68 0,-17-99 0,-1 0 0,1-1 0,0 1 0,1-1 0,-1 0 0,1 1 0,0-1 0,0 0 0,1-1 0,-1 1 0,1-1 0,0 1 0,1-1 0,-1 0 0,1 0 0,-1-1 0,1 0 0,0 0 0,1 0 0,-1 0 0,0-1 0,1 1 0,-1-2 0,1 1 0,0 0 0,7 0 0,8 0 0,1 0 0,-1-2 0,1 0 0,35-6 0,85-23 0,-102 19 0,0 1 0,0 3 0,62-4 0,-96 10 0,-1 1 0,1-1 0,-1 1 0,0 0 0,1 0 0,-1 0 0,0 1 0,5 2 0,-9-4 0,0 1 0,0-1 0,0 1 0,0-1 0,0 1 0,0 0 0,-1 0 0,1-1 0,0 1 0,0 0 0,-1 0 0,1 0 0,-1 0 0,1 0 0,-1 0 0,1 0 0,-1 0 0,0 0 0,1 0 0,-1 0 0,0 0 0,0 0 0,0 0 0,1 0 0,-1 0 0,0 0 0,-1 0 0,1 0 0,0 0 0,0 0 0,0 0 0,-1 0 0,1 0 0,0 0 0,-1 0 0,1 0 0,-1 0 0,1 0 0,-1 0 0,0 0 0,1 0 0,-1 0 0,0-1 0,1 1 0,-3 1 0,-4 7-80,-1 0 0,0 0-1,0-1 1,-1-1 0,0 1-1,-1-1 1,1 0 0,-1-1-1,-1-1 1,1 1 0,-1-2 0,0 1-1,0-1 1,0-1 0,-1 0-1,-21 2 1,-9-8-6746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8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24575,'28'0'0,"-1"1"0,1 1 0,0 1 0,50 13 0,-72-15 0,1 1 0,-1 0 0,1 1 0,-1 0 0,0 0 0,0 0 0,0 1 0,0 0 0,-1 0 0,1 0 0,-1 1 0,0 0 0,0 0 0,-1 0 0,0 0 0,0 1 0,0-1 0,0 1 0,-1 0 0,0 1 0,0-1 0,-1 0 0,0 1 0,3 13 0,-4-16 0,-1 1 0,0 0 0,-1 0 0,1 0 0,-1-1 0,0 1 0,0 0 0,0-1 0,-1 1 0,1 0 0,-1-1 0,0 0 0,-1 0 0,1 1 0,-1-1 0,1 0 0,-1-1 0,-1 1 0,1-1 0,0 1 0,-1-1 0,0 0 0,1 0 0,-1 0 0,-1-1 0,1 0 0,0 1 0,0-1 0,-1-1 0,1 1 0,-1-1 0,0 1 0,1-1 0,-1-1 0,0 1 0,0-1 0,1 0 0,-1 0 0,0 0 0,-8-2 0,11 2 0,0 0 0,0-1 0,0 1 0,0-1 0,0 0 0,0 1 0,0-1 0,0 0 0,0 0 0,0 0 0,0-1 0,1 1 0,-1 0 0,0-1 0,1 1 0,-1-1 0,1 1 0,0-1 0,-1 0 0,1 0 0,0 1 0,0-1 0,0 0 0,0 0 0,0 0 0,1 0 0,-1 0 0,1 0 0,-1-1 0,1 1 0,0 0 0,-1 0 0,1 0 0,0 0 0,1-4 0,0 0 0,0 0 0,1 0 0,0 0 0,0 0 0,0 0 0,1 1 0,0-1 0,0 1 0,0 0 0,1-1 0,6-6 0,4-1 0,0 0 0,1 1 0,0 0 0,1 1 0,0 1 0,1 0 0,0 2 0,0 0 0,1 0 0,0 2 0,0 0 0,22-3 0,-34 7 0,0 1 0,1 0 0,-1 1 0,0-1 0,0 1 0,0 0 0,0 0 0,1 1 0,-1 0 0,0 0 0,0 1 0,0-1 0,0 1 0,-1 1 0,1-1 0,9 6 0,-10-4 0,0 0 0,0 1 0,-1-1 0,1 1 0,-1 0 0,-1 0 0,1 0 0,-1 1 0,0-1 0,0 1 0,0 0 0,-1 0 0,0 0 0,0 0 0,2 11 0,-2-4 0,0 1 0,0-1 0,-2 1 0,0-1 0,-2 19 0,2-25 0,-1 0 0,-1-1 0,1 1 0,-1 0 0,0-1 0,-1 0 0,1 1 0,-1-1 0,-1 0 0,1-1 0,-9 12 0,12-17 0,-1 1 0,1-1 0,0 1 0,0-1 0,-1 1 0,1-1 0,0 0 0,-1 1 0,1-1 0,-1 1 0,1-1 0,-1 0 0,1 1 0,-1-1 0,1 0 0,-1 0 0,1 0 0,-1 1 0,1-1 0,-1 0 0,1 0 0,-1 0 0,1 0 0,-1 0 0,1 0 0,-1 0 0,0 0 0,1 0 0,-1 0 0,1 0 0,-1 0 0,1 0 0,-1 0 0,1-1 0,-1 1 0,0-1 0,0 0 0,1 0 0,-1 0 0,1 0 0,-1 0 0,1 0 0,0 0 0,-1 0 0,1 0 0,0-1 0,0 1 0,0 0 0,0 0 0,0 0 0,0 0 0,0 0 0,0-2 0,2-10 0,1 0 0,0 0 0,1 1 0,1-1 0,0 1 0,0 0 0,12-18 0,-1 3 0,2 2 0,24-29 0,-35 46 0,1 0 0,-1 0 0,2 1 0,-1 0 0,1 1 0,0-1 0,0 2 0,17-9 0,-22 12 0,1 1 0,-1 0 0,0-1 0,1 1 0,-1 1 0,1-1 0,-1 1 0,1-1 0,-1 1 0,1 1 0,-1-1 0,1 1 0,-1-1 0,1 1 0,-1 0 0,1 1 0,-1-1 0,0 1 0,0 0 0,0 0 0,0 0 0,7 6 0,-4-3 0,-1 1 0,0 0 0,-1 0 0,1 0 0,-1 1 0,0 0 0,-1 0 0,1 0 0,5 14 0,-1 3 0,11 46 0,3 9 0,-21-75 0,-1 0 0,2 0 0,-1 0 0,0 0 0,1 0 0,0-1 0,0 1 0,0-1 0,0 0 0,0 0 0,1 0 0,0 0 0,-1 0 0,1-1 0,0 0 0,0 0 0,0 0 0,1 0 0,-1 0 0,0-1 0,1 0 0,-1 0 0,1 0 0,-1 0 0,1-1 0,5 0 0,4 0 0,1-1 0,0 0 0,-1-1 0,1-1 0,-1 0 0,25-9 0,-25 7 0,-1 0 0,0-1 0,-1 0 0,1-1 0,-2 0 0,1-1 0,-1-1 0,0 0 0,0 0 0,-1-1 0,0 0 0,-1-1 0,0 0 0,-1 0 0,0-1 0,-1 0 0,0 0 0,-1-1 0,-1 0 0,0 0 0,0 0 0,3-20 0,-7 28 0,0-1 0,-1 1 0,0-1 0,0 0 0,0 1 0,-1-1 0,0 1 0,0-1 0,0 1 0,0 0 0,-1-1 0,0 1 0,0 0 0,-5-8 0,6 11 0,-1 0 0,1 1 0,-1-1 0,1 0 0,-1 0 0,0 1 0,0-1 0,0 1 0,0-1 0,0 1 0,0 0 0,0 0 0,0 0 0,-1 0 0,1 0 0,0 1 0,0-1 0,-1 0 0,1 1 0,-1 0 0,1 0 0,0 0 0,-1 0 0,1 0 0,-1 0 0,1 0 0,0 1 0,-1-1 0,1 1 0,0 0 0,-1 0 0,1 0 0,0 0 0,0 0 0,-3 2 0,-1 1 0,-1 1 0,1 0 0,0 0 0,0 1 0,0-1 0,1 1 0,0 1 0,0-1 0,1 1 0,-1 0 0,2 0 0,-1 0 0,1 0 0,-3 9 0,1-3 0,1 1 0,0 1 0,1-1 0,0 1 0,1-1 0,0 28 0,3-35 6,0-1 0,0 0-1,0 0 1,1 0 0,0 0-1,0 0 1,0 0 0,1 0 0,0 0-1,0-1 1,0 1 0,1-1-1,0 0 1,0 0 0,0-1-1,1 1 1,-1-1 0,1 0 0,0 0-1,11 6 1,-4-3-171,1 0 0,0-1 0,0-1 0,0 0 0,1-1 0,0 0 0,0-1 0,16 1 0,29-1-6661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8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24 24575,'-18'-9'0,"-12"-3"0,0 9 0,10 6 0,27 16 0,39 5 0,13-2-8191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8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112 142 24575,'-10'-14'0,"-2"-13"0,-10-8 0,1-7 0,2 18 0,5 32 0,5 33 0,4 41 0,8 40 0,2 32 0,2 13 0,-2-4 0,0-16 0,-3-27 0,0-26 0,-1-33 0,-1-26-8191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8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51 24575,'-9'0'0,"-4"-4"0,-8-3 0,13 2 0,32 0 0,34 2 0,26 1 0,8-9 0,-12-2-8191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59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19 257 24575,'-1'-1'0,"0"0"0,0 0 0,0 1 0,0-1 0,0 0 0,0 0 0,0 0 0,0-1 0,0 1 0,0 0 0,1 0 0,-1 0 0,0-1 0,1 1 0,-1 0 0,1-1 0,-1 1 0,1 0 0,0-1 0,0 1 0,0-1 0,-1-1 0,1 0 0,-2-14 0,2 1 0,0 0 0,0 0 0,2 0 0,0 0 0,0 0 0,2 0 0,7-21 0,-1-2 0,-3 20 0,-2 45 0,0 532-411,-7-409-35,-19 803 274,21-916 172,-2-12 0,2 1 0,1-1 0,0 1 0,10 41 0,-1-47 149,-10-19-143,0 0-1,1 0 0,-1 1 1,0-1-1,1 0 0,-1 0 1,0 0-1,1 0 0,-1 1 1,1-1-1,-1 0 0,0 0 1,1 0-1,-1 0 0,1 0 1,-1 0-1,0 0 0,1 0 1,-1 0-1,1 0 0,-1 0 1,0-1-1,1 1 0,-1 0 1,0 0-1,1 0 0,0-1 1,1 0-156,0-1 1,0 0 0,0 0 0,-1 0-1,1 0 1,0-1 0,-1 1 0,1 0 0,1-5-1,17-40-5818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7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101 114 24575,'-9'-10'0,"-13"-2"0,-7 0 0,1-7 0,16 0 0,31 3 0,37 4 0,32 5 0,24 3 0,12 2 0,-7 1 0,-13 7 0,-24 14 0,-26 6-8191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1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24575,'-3'0'0,"-14"0"0,1 1 0,-24 4 0,37-5 0,1 0 0,-1 0 0,1 1 0,-1-1 0,1 1 0,-1 0 0,1 0 0,0 0 0,-1 0 0,1 0 0,0 0 0,0 0 0,0 1 0,0-1 0,0 1 0,0 0 0,0 0 0,1-1 0,-1 1 0,1 0 0,-1 0 0,1 1 0,0-1 0,-2 4 0,2-4 0,1-1 0,0 1 0,0-1 0,0 1 0,0-1 0,1 1 0,-1-1 0,0 0 0,1 1 0,-1-1 0,1 1 0,-1-1 0,1 1 0,-1-1 0,1 0 0,0 0 0,0 1 0,0-1 0,0 0 0,0 0 0,0 0 0,0 0 0,0 0 0,0 0 0,0 0 0,1 0 0,-1-1 0,0 1 0,3 1 0,3 1 0,0 0 0,1 0 0,0-1 0,11 3 0,54 5 0,0-3 0,138-5 0,-113-3 0,4121-3-1679,-3550 32 2482,46 0 73,-599-27-876,129-5 0,-230 1 0,0 0 0,-1 0 0,1-2 0,-1 0 0,0 0 0,-1-1 0,22-13 0,-21 12 0,-14 6 0,1 1 0,-1 0 0,1-1 0,0 1 0,-1 0 0,1-1 0,-1 1 0,1 0 0,0 0 0,-1 0 0,1 0 0,-1 0 0,1 0 0,0 0 0,-1 0 0,1 0 0,0 0 0,-1 0 0,1 0 0,-1 0 0,1 0 0,0 0 0,-1 1 0,1-1 0,-1 0 0,1 1 0,-1-1 0,1 0 0,0 1 0,-1-1 0,0 0 0,1 1 0,-1-1 0,1 1 0,-1-1 0,1 1 0,-1-1 0,0 1 0,1-1 0,-1 1 0,0 0 0,0-1 0,1 1 0,-1-1 0,0 1 0,0 0 0,0-1 0,0 1 0,0 0 0,0 0 0,1 38 0,-50 298 0,28-223 0,-38 243 0,-13 405 0,37-397 0,29-322 0,5-25 0,-2-1 0,0 1 0,-1-1 0,-11 32 0,12-44 0,0 1 0,0-1 0,-1 1 0,1-1 0,-1 0 0,0 0 0,-1-1 0,1 1 0,-1-1 0,0 0 0,0 0 0,0-1 0,-1 1 0,1-1 0,-1-1 0,0 1 0,-10 3 0,-4 0 0,-1-1 0,0 0 0,-1-2 0,-24 1 0,-95-3 0,71-3 0,-348-10-1365,169-2-5461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371 332 24575,'1'-8'0,"0"0"0,1 1 0,0-1 0,0 1 0,1-1 0,0 1 0,0 0 0,6-8 0,7-19 0,-12 25 0,-1-1 0,0 0 0,0 0 0,-1 0 0,-1 0 0,1 0 0,-2-1 0,1 1 0,-2-12 0,0 17 0,0 0 0,0 0 0,0 1 0,-1-1 0,0 0 0,0 1 0,0-1 0,0 1 0,-1-1 0,1 1 0,-1 0 0,0 0 0,0 1 0,-1-1 0,1 0 0,-1 1 0,0 0 0,0 0 0,0 0 0,-9-4 0,4 3 0,1 1 0,-2-1 0,1 2 0,0-1 0,0 1 0,-1 1 0,1 0 0,-1 0 0,0 1 0,1 0 0,-1 1 0,1 0 0,-1 0 0,1 1 0,-13 4 0,5-1 0,0 1 0,1 1 0,0 0 0,1 1 0,-1 1 0,1 0 0,-22 20 0,32-25 0,0 0 0,0 1 0,1-1 0,-1 1 0,1 1 0,0-1 0,1 0 0,-1 1 0,1 0 0,0 0 0,0 0 0,-2 8 0,4-9 0,1 0 0,-1 0 0,1 0 0,0 0 0,0 0 0,0 0 0,1 0 0,0 0 0,0 0 0,0 0 0,0 0 0,1 0 0,0-1 0,0 1 0,0 0 0,1-1 0,4 7 0,3 3 0,2 0 0,-1-1 0,2 0 0,23 19 0,67 43 0,80 39 0,-99-65 0,-2 5 0,116 96 0,-185-138 0,-1 0 0,0 0 0,-1 2 0,0-1 0,-1 1 0,0 1 0,-1-1 0,9 23 0,-16-32 0,0 0 0,-1 0 0,1 0 0,-1 0 0,-1 0 0,1 0 0,0 0 0,-1 0 0,0 0 0,-1 0 0,1 0 0,-1 1 0,0-1 0,0 0 0,0 0 0,-1 0 0,0-1 0,0 1 0,0 0 0,0-1 0,-1 1 0,1-1 0,-1 0 0,-1 0 0,1 0 0,0 0 0,-1 0 0,0-1 0,0 0 0,0 0 0,-6 4 0,-5 2 0,0 0 0,-1-1 0,0-1 0,-1 0 0,1-2 0,-31 8 0,4-5 0,-68 4 0,97-11 0,0-1 0,-1 0 0,1-1 0,0-1 0,0 0 0,0 0 0,-22-9 0,32 10 0,0 0 0,1-1 0,-1 0 0,1 1 0,-1-1 0,1-1 0,0 1 0,-1 0 0,1-1 0,1 0 0,-1 0 0,0 0 0,1 0 0,-1 0 0,1 0 0,0-1 0,0 1 0,0-1 0,1 1 0,-1-1 0,1 0 0,0 1 0,0-1 0,0 0 0,0 0 0,1 0 0,0 0 0,-1 0 0,2 0 0,-1 0 0,1-4 0,0 0 0,1 0 0,0 1 0,1-1 0,0 1 0,0 0 0,0 0 0,1 0 0,0 0 0,0 0 0,1 1 0,0 0 0,0 0 0,1 0 0,-1 1 0,10-8 0,10-5 0,0 0 0,45-22 0,-55 32 0,124-62 0,-117 61 0,0 0 0,1 1 0,0 2 0,33-6 0,-51 11 0,0 1 0,-1-1 0,1 1 0,0 0 0,-1 0 0,1 1 0,0-1 0,-1 1 0,1 0 0,-1 0 0,1 1 0,-1-1 0,0 1 0,1 0 0,-1 0 0,0 1 0,0-1 0,0 1 0,-1 0 0,1 0 0,5 6 0,0 3 0,-1 0 0,0 0 0,-1 0 0,-1 1 0,8 22 0,11 20 0,-17-40 0,1 0 0,0 0 0,1-2 0,1 1 0,0-1 0,18 16 0,-25-25 0,0-1 0,0 0 0,0 0 0,1 0 0,-1 0 0,1-1 0,-1 1 0,1-1 0,0 0 0,0-1 0,0 1 0,0-1 0,0 0 0,0 0 0,0-1 0,0 1 0,1-1 0,-1 0 0,0-1 0,0 1 0,0-1 0,0 0 0,1 0 0,-1-1 0,7-2 0,0-3 0,0-1 0,0 0 0,-1-1 0,0 0 0,-1-1 0,0 0 0,0 0 0,9-15 0,-8 12 0,-1 1 0,1 0 0,1 0 0,0 2 0,16-12 0,-27 21 0,1 0 0,-1 1 0,0-1 0,0 0 0,1 1 0,-1-1 0,0 1 0,1 0 0,-1-1 0,1 1 0,-1 0 0,1 0 0,-1 0 0,0 0 0,1 0 0,-1 0 0,1 0 0,-1 1 0,0-1 0,1 0 0,-1 1 0,1-1 0,-1 1 0,0 0 0,0-1 0,1 1 0,-1 0 0,0 0 0,0 0 0,0-1 0,2 3 0,2 3 0,1 1 0,-1 0 0,-1 0 0,7 12 0,4 5 0,23 16-1365,3-4-5461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3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12 24575,'-1'0'0,"0"0"0,0 0 0,0 0 0,0 0 0,0-1 0,0 1 0,0 0 0,0 0 0,1-1 0,-1 1 0,0 0 0,0-1 0,0 1 0,0-1 0,0 1 0,0-1 0,1 0 0,-1 1 0,-1-2 0,6-2 0,13 6 0,10 6 0,0 0 0,0 2 0,0 1 0,-2 1 0,1 1 0,-2 2 0,0 0 0,0 1 0,-2 2 0,29 27 0,-45-39 0,-1-1 0,0 1 0,0 0 0,-1 0 0,0 1 0,0-1 0,-1 1 0,1 0 0,-1 0 0,3 12 0,-5-16 0,-1 1 0,1-1 0,-1 0 0,0 0 0,0 1 0,0-1 0,0 0 0,0 0 0,-1 1 0,0-1 0,1 0 0,-1 0 0,-1 0 0,1 0 0,0 0 0,-1 0 0,1 0 0,-1 0 0,0-1 0,0 1 0,0 0 0,0-1 0,0 0 0,-1 1 0,1-1 0,-1 0 0,-3 2 0,3-2 0,0 0 0,0 0 0,-1 0 0,1 0 0,-1-1 0,0 0 0,1 1 0,-1-1 0,0 0 0,0-1 0,0 1 0,0-1 0,1 0 0,-1 0 0,0 0 0,0 0 0,0-1 0,0 1 0,-6-3 0,5 1 0,0 0 0,0-1 0,0 1 0,0-1 0,0 0 0,1-1 0,0 1 0,-1-1 0,1 1 0,0-1 0,1-1 0,-7-8 0,7 9 0,-1-1 0,1 0 0,1 0 0,-1 0 0,1 0 0,0 0 0,0 0 0,0-1 0,1 1 0,0-1 0,0 1 0,0-1 0,1 0 0,-1 1 0,2-1 0,-1 0 0,0 1 0,1-1 0,0 1 0,1-1 0,-1 1 0,1-1 0,0 1 0,0 0 0,1 0 0,-1 0 0,1 0 0,7-8 0,-2 5 0,0 1 0,1 0 0,0 1 0,0 0 0,0 1 0,1 0 0,0 0 0,0 1 0,15-5 0,-9 5 0,0 0 0,0 1 0,0 0 0,0 2 0,28-1 0,-36 4 0,0-1 0,1 1 0,-1 0 0,0 1 0,0-1 0,-1 2 0,1-1 0,0 1 0,-1 0 0,0 1 0,0 0 0,0 0 0,-1 0 0,0 1 0,0 0 0,0 0 0,-1 1 0,0-1 0,0 1 0,0 0 0,4 10 0,-2-4 0,0 0 0,-1 1 0,-1-1 0,0 1 0,0 0 0,-2 0 0,0 1 0,2 27 0,-4-57 0,1-1 0,0 1 0,1-1 0,1 1 0,0 0 0,1 0 0,12-24 0,-14 32 0,1-1 0,0 1 0,1 0 0,0 0 0,0 0 0,0 0 0,1 1 0,0 0 0,0 0 0,0 1 0,1 0 0,0 0 0,0 0 0,0 1 0,16-7 0,-18 10 0,-1 0 0,1 0 0,-1 0 0,1 0 0,0 1 0,-1 0 0,1 0 0,-1 0 0,1 1 0,0-1 0,-1 1 0,1 0 0,-1 0 0,1 1 0,-1-1 0,0 1 0,0 0 0,1 0 0,-1 1 0,-1-1 0,1 1 0,0 0 0,-1 0 0,5 5 0,7 8 0,-1 0 0,-1 2 0,-1 0 0,12 21 0,9 13 0,-26-43 0,1 1 0,0-1 0,1-1 0,0 0 0,0 0 0,1 0 0,0-1 0,0-1 0,1 0 0,-1 0 0,1-1 0,20 6 0,-22-8 0,0-1 0,0 0 0,0-1 0,0 0 0,0 0 0,0-1 0,0 0 0,0-1 0,0 0 0,0 0 0,0-1 0,0 0 0,0-1 0,-1 0 0,1 0 0,-1-1 0,12-6 0,-8 2 0,0-1 0,-1 0 0,0 0 0,0-1 0,-1-1 0,0 1 0,-1-2 0,16-23 0,-22 30 0,-1 1 0,1-1 0,-1 0 0,0 0 0,0 0 0,0 0 0,0 0 0,-1 0 0,0 0 0,0 0 0,-1-1 0,1 1 0,-1 0 0,0-1 0,-1 1 0,1 0 0,-1 0 0,0-1 0,0 1 0,-1 0 0,1 0 0,-1 0 0,0 0 0,-1 0 0,1 1 0,-1-1 0,-4-5 0,5 8 0,-1-1 0,1 0 0,-1 0 0,0 1 0,1 0 0,-1-1 0,0 1 0,-1 0 0,1 1 0,0-1 0,0 0 0,-1 1 0,1 0 0,-1 0 0,1 0 0,-1 0 0,0 0 0,1 1 0,-1 0 0,0 0 0,0 0 0,1 0 0,-1 0 0,0 1 0,1 0 0,-1-1 0,1 1 0,-1 1 0,1-1 0,-1 0 0,1 1 0,-5 3 0,2-2 0,0 1 0,0 1 0,0-1 0,1 1 0,0 0 0,0 0 0,0 1 0,1-1 0,0 1 0,0 0 0,0 0 0,1 0 0,-1 1 0,2-1 0,-1 1 0,-2 10 0,4-11 0,0 0 0,1 0 0,0 1 0,0-1 0,0 1 0,1-1 0,0 0 0,0 0 0,0 1 0,1-1 0,0 0 0,0 0 0,1-1 0,-1 1 0,1 0 0,1-1 0,-1 1 0,1-1 0,0 0 0,0 0 0,0-1 0,1 1 0,-1-1 0,10 6 0,-2-1 0,0-1 0,1 0 0,0-1 0,1 0 0,0-2 0,0 1 0,0-1 0,0-1 0,24 3 0,-18-5-195,1-1 0,-1-1 0,0-1 0,1-1 0,-1-1 0,39-10 0,30-15-6631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3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 24575,'-19'0'0,"-10"0"0,-1 4 0,5 12 0,12 2 0,35 13 0,38 0 0,31 5 0,1-5-8191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90 24575,'-9'-9'0,"-4"-13"0,-8-2 0,-1-2 0,4 17 0,13 34 0,9 45 0,16 38 0,6 24 0,-2 13 0,-5 1 0,-6-7 0,-5-12 0,-4-24 0,7-19 0,2-25-8191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4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86 24575,'-9'-9'0,"-13"-4"0,7-3 0,30 0 0,44 3 0,35 4 0,16 3 0,-1 3 0,-20 2-8191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4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24575,'4'-101'0,"-2"90"0,0 0 0,0 0 0,1 0 0,1 0 0,-1 1 0,11-19 0,-14 29 0,0-1 0,0 1 0,0-1 0,1 1 0,-1-1 0,0 1 0,0-1 0,1 1 0,-1-1 0,0 1 0,1 0 0,-1-1 0,0 1 0,1-1 0,-1 1 0,1 0 0,-1 0 0,1-1 0,-1 1 0,1 0 0,-1 0 0,1-1 0,-1 1 0,2 0 0,4 10 0,-2 26 0,-4-34 0,38 290 0,-35-277 20,1 1 0,0-1 0,1 0 0,1-1 0,10 22 0,-11-29-134,-1 0 0,1-1-1,0 1 1,0-1 0,0 0 0,1 0-1,0-1 1,0 0 0,1 0 0,0 0-1,0-1 1,8 5 0,21 5-6712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24575,'0'-2'0,"0"0"0,0-1 0,1 1 0,-1 0 0,1-1 0,-1 1 0,1 0 0,0 0 0,0 0 0,0 0 0,0 0 0,0 0 0,1 0 0,-1 0 0,0 0 0,1 1 0,0-1 0,-1 0 0,1 1 0,0 0 0,0-1 0,0 1 0,0 0 0,0 0 0,0 0 0,3-1 0,6-2 0,1 0 0,0 1 0,23-3 0,-31 6 0,35-6 0,1 2 0,-1 2 0,1 1 0,0 3 0,49 7 0,-74-7 0,0 1 0,0 1 0,0 0 0,0 1 0,-1 0 0,0 1 0,0 1 0,0 1 0,-1 0 0,0 0 0,0 1 0,-1 1 0,-1 0 0,1 0 0,-2 2 0,16 19 0,-21-23 0,0 1 0,-1 1 0,0-1 0,0 1 0,-1 0 0,0-1 0,-1 1 0,0 1 0,-1-1 0,0 0 0,0 0 0,-1 0 0,0 1 0,-1-1 0,0 0 0,-1 0 0,0 0 0,-1 0 0,0 0 0,0 0 0,-1-1 0,0 1 0,-1-1 0,0 0 0,-7 9 0,2-5 0,5-7 0,0 1 0,1-1 0,0 1 0,-6 13 0,9-19 0,1 0 0,-1 0 0,1 0 0,0 1 0,0-1 0,-1 0 0,1 0 0,0 0 0,0 0 0,0 0 0,0 0 0,0 1 0,0-1 0,0 0 0,1 0 0,-1 0 0,0 0 0,1 0 0,-1 0 0,1 0 0,-1 0 0,1 0 0,-1 0 0,1 0 0,0 0 0,-1 0 0,1 0 0,0 0 0,0-1 0,0 1 0,0 0 0,-1-1 0,1 1 0,0 0 0,0-1 0,0 1 0,0-1 0,1 0 0,-1 1 0,1-1 0,11 3 0,0-1 0,0 0 0,1-1 0,-1 0 0,0-1 0,17-3 0,-14 3 0,51-6-682,123-28-1,-118 17-6143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5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45 24575,'-16'-4'0,"14"-5"0,3 7 0,0 1 0,0-1 0,0 1 0,0 0 0,0-1 0,0 1 0,0 0 0,1 0 0,-1 0 0,0 0 0,1 0 0,-1 0 0,1 0 0,-1 1 0,1-1 0,-1 0 0,3 0 0,13-3 0,-1 1 0,1 1 0,0 1 0,-1 0 0,1 1 0,0 0 0,0 2 0,-1 0 0,1 1 0,-1 0 0,0 1 0,0 1 0,0 1 0,22 11 0,-27-12 0,-1 1 0,1 1 0,-2-1 0,1 2 0,-1-1 0,0 1 0,0 1 0,-1 0 0,9 12 0,-12-14 0,0 1 0,-1-1 0,0 1 0,-1 0 0,0 0 0,0 0 0,-1 0 0,0 1 0,0-1 0,0 1 0,-2-1 0,1 1 0,-1 15 0,-2-13 0,0-1 0,0 0 0,-1 0 0,0-1 0,0 1 0,-1-1 0,-1 1 0,0-1 0,0 0 0,0-1 0,-1 1 0,-1-1 0,1 0 0,-14 12 0,19-20 0,-2 3 0,-1 1 0,1 0 0,0-1 0,0 1 0,0 0 0,-2 6 0,4-10 0,1 1 0,0-1 0,0 1 0,0-1 0,-1 1 0,1-1 0,0 1 0,0 0 0,0-1 0,0 1 0,0-1 0,0 1 0,0 0 0,0-1 0,1 1 0,-1-1 0,0 1 0,0-1 0,0 1 0,1 0 0,-1-1 0,1 1 0,0 0 0,0 0 0,0 0 0,0 0 0,0 0 0,0-1 0,0 1 0,1 0 0,-1-1 0,0 1 0,0-1 0,1 0 0,-1 1 0,0-1 0,3 0 0,17 3 0,0-2 0,33-2 0,-34 0 0,-1 1 0,0 0 0,0 2 0,32 5 0,-46-5 0,0-1 0,1 1 0,-1 0 0,-1 0 0,1 1 0,0 0 0,0 0 0,-1 0 0,0 0 0,0 0 0,0 1 0,0 0 0,0 0 0,-1 0 0,1 0 0,-1 1 0,0-1 0,-1 1 0,1 0 0,-1-1 0,3 8 0,-4-6 5,1 0 1,-1 0-1,0 0 0,-1 0 0,1 1 0,-1-1 1,-1 0-1,1 0 0,-1 0 0,0 1 1,0-1-1,-1 0 0,0 0 0,0 0 0,0-1 1,-1 1-1,0 0 0,0-1 0,0 0 0,-1 0 1,1 0-1,-9 8 0,9-10-53,0 1 0,0-1 0,0 0 0,-1 0 0,1 0 1,-1 0-1,0-1 0,0 0 0,0 0 0,0 0 0,0 0 0,-1 0 0,1-1 0,0 0 0,-1 0 1,1 0-1,-1 0 0,1-1 0,-1 0 0,1 0 0,-1 0 0,0 0 0,1-1 0,-1 0 0,1 0 0,-1 0 1,1 0-1,0-1 0,0 1 0,-8-5 0,-20-19-6778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5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16 24575,'0'-1'0,"0"1"0,0-1 0,0 1 0,0-1 0,0 0 0,0 1 0,0-1 0,-1 1 0,1-1 0,0 0 0,0 1 0,-1-1 0,1 1 0,0-1 0,-1 1 0,1-1 0,0 1 0,-1-1 0,1 1 0,-1-1 0,1 1 0,-1-1 0,1 1 0,-1 0 0,1-1 0,-1 1 0,1 0 0,-1 0 0,1-1 0,-1 1 0,0 0 0,1 0 0,-1 0 0,1 0 0,-1 0 0,0-1 0,1 1 0,-2 1 0,1-1 0,0 0 0,0 0 0,0 0 0,0 0 0,0 1 0,0-1 0,0 0 0,0 1 0,0-1 0,0 1 0,0-1 0,0 1 0,0-1 0,0 1 0,0 0 0,0 0 0,1-1 0,-1 1 0,0 0 0,0 0 0,1 0 0,-1 1 0,-2 3 0,1 1 0,1-1 0,-1 1 0,1 0 0,0 0 0,1 0 0,-1-1 0,1 1 0,0 0 0,1 0 0,-1 0 0,3 10 0,0-3 0,1-1 0,0 0 0,0 0 0,13 23 0,-7-20 0,1 0 0,0-1 0,0 0 0,2-1 0,0-1 0,0 0 0,1 0 0,0-2 0,1 1 0,0-2 0,1 0 0,0-1 0,24 8 0,-29-11 0,0-2 0,1 0 0,0 0 0,0-1 0,0-1 0,0 0 0,0 0 0,0-2 0,16-1 0,-20 1 0,0-1 0,0 0 0,0-1 0,0 1 0,0-2 0,0 1 0,-1-1 0,0 0 0,0-1 0,0 1 0,0-1 0,-1-1 0,1 1 0,6-10 0,-6 6 0,-1 0 0,0 0 0,-1-1 0,0 0 0,0 0 0,-1 0 0,-1-1 0,1 1 0,-2-1 0,1 0 0,-2 0 0,1 0 0,-1 0 0,-1-13 0,1 13 0,3 21 0,6 27 0,-10-32 0,23 119 0,-16-72 0,3-1 0,26 79 0,-32-119-341,1 0 0,1-1-1,6 11 1,17 17-6485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24575,'9'0'0,"22"0"0,33 0 0,39 0 0,34 0 0,17 0 0,-4 0 0,-14 0 0,-29 0-8191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5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99 24575,'0'-4'0,"0"0"0,-1 0 0,0 0 0,0 0 0,0 0 0,0 0 0,-1 0 0,1 0 0,-1 0 0,0 1 0,0-1 0,0 1 0,-1-1 0,1 1 0,-1 0 0,0 0 0,0 0 0,0 0 0,0 1 0,0-1 0,-5-2 0,3 2 0,0 1 0,0-1 0,0 1 0,0 0 0,0 0 0,0 1 0,0-1 0,-1 1 0,1 0 0,-1 1 0,1-1 0,-1 1 0,1 0 0,0 1 0,-1-1 0,-5 2 0,7 0 0,1-1 0,0 0 0,0 1 0,-1 0 0,1-1 0,0 1 0,0 1 0,1-1 0,-1 0 0,0 1 0,1-1 0,-1 1 0,1 0 0,0 0 0,0 0 0,0 0 0,0 0 0,1 0 0,-1 0 0,1 1 0,0-1 0,0 1 0,0-1 0,0 1 0,0 3 0,0 4 0,0-1 0,0 1 0,1 0 0,0-1 0,1 1 0,0 0 0,4 14 0,1-5 0,1-1 0,1-1 0,0 1 0,2-1 0,0-1 0,1 1 0,0-2 0,28 30 0,12 7 0,64 51 0,-62-58 0,-33-29 0,29 28 0,-45-41 0,-1-1 0,0 1 0,0 0 0,0 1 0,0-1 0,0 0 0,-1 1 0,0-1 0,3 9 0,-5-12 0,0 0 0,0 1 0,0-1 0,0 0 0,0 1 0,0-1 0,0 0 0,0 1 0,0-1 0,-1 0 0,1 1 0,0-1 0,-1 0 0,1 1 0,-1-1 0,0 0 0,1 0 0,-1 0 0,0 0 0,0 1 0,1-1 0,-1 0 0,0 0 0,0-1 0,0 1 0,0 0 0,-1 0 0,1 0 0,0-1 0,0 1 0,-2 0 0,-3 2 0,-1-1 0,1 0 0,-1 0 0,0 0 0,-7 0 0,-12 1 20,0 0 0,0-3 0,-1 0 0,1-1 0,-48-9 0,56 6-169,1 0 1,0-1-1,0-1 1,0 0-1,1-1 1,0-1-1,1-1 1,-1 0-1,-22-18 1,1-11-6678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6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1 239 24575,'4'0'0,"16"-14"0,18-4 0,17-9 0,8 0 0,8-4 0,9 3 0,11-4 0,8 5 0,-4 7 0,-17 6-8191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6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44 24575,'-3'0'0,"0"-1"0,-1 0 0,1 0 0,0 0 0,0 0 0,0-1 0,0 1 0,-4-4 0,-9-3 0,4 3 0,0 1 0,0 1 0,0 0 0,0 0 0,-25-1 0,31 4 0,0 0 0,1 0 0,-1 1 0,0-1 0,1 1 0,-1 1 0,1-1 0,0 1 0,-1 0 0,1 0 0,0 1 0,0-1 0,0 1 0,1 0 0,-10 8 0,4-1 0,1 2 0,0-1 0,0 1 0,1 1 0,0-1 0,2 1 0,-1 0 0,1 1 0,1 0 0,1 0 0,0 0 0,-3 18 0,2-5 0,2 0 0,1 0 0,1 1 0,1-1 0,7 50 0,-4-59 0,1 1 0,0-1 0,2 0 0,0 0 0,1 0 0,1-1 0,0 0 0,2-1 0,0 1 0,0-2 0,17 19 0,-17-23 0,1-1 0,0 0 0,0-1 0,1 0 0,0 0 0,1-2 0,0 1 0,0-2 0,1 0 0,-1 0 0,1-1 0,1-1 0,-1 0 0,26 2 0,-32-5 0,0 0 0,0-1 0,0-1 0,0 1 0,0-1 0,0-1 0,0 1 0,-1-1 0,1-1 0,10-4 0,-16 6 0,1 0 0,-1 0 0,0-1 0,1 1 0,-1-1 0,0 1 0,0-1 0,0 0 0,0 0 0,0 0 0,0 0 0,-1 0 0,1-1 0,-1 1 0,1 0 0,-1-1 0,0 1 0,0-1 0,0 1 0,0-1 0,-1 0 0,1 1 0,-1-1 0,1 0 0,-1 1 0,0-1 0,0 0 0,0 0 0,-1 1 0,1-1 0,0 0 0,-1 1 0,-1-6 0,-1 3 0,0 0 0,1 0 0,-2 1 0,1-1 0,0 1 0,-1-1 0,0 1 0,0 0 0,0 1 0,0-1 0,-1 1 0,0 0 0,1 0 0,-1 0 0,0 0 0,0 1 0,-1 0 0,1 0 0,-11-2 0,-2-1 0,-1 1 0,0 1 0,-1 0 0,-29 1 0,34 2 24,0 1 0,0 1 0,-1 0 0,-23 7 0,33-7-123,0 0 0,0 0 0,1 0 0,-1 1 0,1 0 0,-1 0 0,1 0 0,0 1 0,0 0 0,0 0 0,1 0 0,0 1 0,-1-1 0,-3 7 0,-4 20-6727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6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16 24575,'-15'3'0,"16"-2"0,-1-1 0,0 1 0,1-1 0,-1 1 0,0-1 0,1 1 0,-1-1 0,1 1 0,-1-1 0,1 0 0,-1 1 0,1-1 0,-1 0 0,1 1 0,-1-1 0,1 0 0,-1 0 0,1 0 0,0 1 0,-1-1 0,1 0 0,-1 0 0,1 0 0,0 0 0,-1 0 0,2 0 0,43 7 0,0-2 0,1-2 0,53-3 0,-95 0 0,14-1 0,0 0 0,1-2 0,-1 0 0,0 0 0,-1-2 0,1 0 0,22-11 0,-39 15 0,0 1 0,0-1 0,0 1 0,0-1 0,0 1 0,0-1 0,0 1 0,0 0 0,0 0 0,0 0 0,0-1 0,0 1 0,0 0 0,1 0 0,-1 0 0,0 1 0,0-1 0,0 0 0,0 0 0,0 1 0,0-1 0,0 0 0,0 1 0,0-1 0,0 1 0,0-1 0,0 1 0,0 0 0,0-1 0,-1 1 0,1 0 0,0 0 0,0 0 0,-1-1 0,1 1 0,0 0 0,-1 0 0,1 0 0,-1 0 0,1 2 0,1 3 0,0 1 0,-1-1 0,0 1 0,0 0 0,-1 10 0,0-11 0,-4 363 34,-2-208-1433,5-74-5427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0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1 687 24575,'96'-2'0,"230"-28"0,-270 22 0,0-4 0,-1-1 0,96-38 0,-135 44 0,0-1 0,0-1 0,0 0 0,-1-1 0,-1-1 0,0 0 0,0-1 0,23-27 0,-33 34 0,1-1 0,-1 0 0,0 0 0,-1 0 0,1 0 0,-1 0 0,-1-1 0,1 1 0,-1-1 0,0 0 0,0 0 0,-1 0 0,0 0 0,0 0 0,-1 0 0,0 0 0,0 0 0,-1 0 0,0 0 0,0 0 0,0 0 0,-1 0 0,0 0 0,0 1 0,-5-9 0,2 5 0,-1 1 0,-1 0 0,1 1 0,-1-1 0,-1 1 0,1 0 0,-1 1 0,-1 0 0,0 0 0,1 1 0,-2 0 0,1 1 0,-1 0 0,0 0 0,0 1 0,-13-4 0,17 6 0,-1 0 0,1 1 0,0 0 0,-1 0 0,1 0 0,0 1 0,-1-1 0,1 2 0,-1-1 0,1 1 0,-1 0 0,1 0 0,0 1 0,0-1 0,0 2 0,0-1 0,0 0 0,0 1 0,0 0 0,1 1 0,-1-1 0,1 1 0,0 0 0,0 1 0,1-1 0,-1 1 0,1 0 0,-7 9 0,8-7 0,-1 0 0,1 0 0,1 0 0,-1 0 0,1 1 0,1-1 0,-1 1 0,1-1 0,0 1 0,1-1 0,0 1 0,0 0 0,1-1 0,0 1 0,0-1 0,1 1 0,0-1 0,0 1 0,0-1 0,1 0 0,5 8 0,2 6 0,1-1 0,2 0 0,0-1 0,1 0 0,31 33 0,-8-18 0,1-1 0,66 45 0,93 42 0,-124-77 0,-17-5 0,-44-22 0,-12-16 0,0 0 0,0 1 0,0-1 0,0 0 0,0 1 0,0-1 0,0 1 0,0-1 0,0 0 0,-1 1 0,1-1 0,0 0 0,0 1 0,0-1 0,0 0 0,0 1 0,-1-1 0,1 0 0,0 0 0,0 1 0,-1-1 0,1 0 0,0 0 0,0 1 0,-1-1 0,1 0 0,0 0 0,-1 1 0,-2 0 0,0 0 0,0 0 0,-1 0 0,1-1 0,0 1 0,0-1 0,-6 0 0,-8 0 0,-1 0 0,1-2 0,0 0 0,0-1 0,0-1 0,0-1 0,1 0 0,-23-10 0,31 11 0,-1 0 0,1 0 0,0-1 0,0 0 0,0 0 0,1-1 0,0 0 0,0 0 0,0-1 0,1 1 0,0-2 0,1 1 0,-1-1 0,1 1 0,1-1 0,-1-1 0,-3-11 0,7 15 0,0 0 0,0 0 0,0 0 0,1 0 0,0 0 0,0 0 0,1 0 0,-1 0 0,1 0 0,0 0 0,1 1 0,-1-1 0,1 0 0,0 0 0,0 1 0,0-1 0,0 1 0,1 0 0,0 0 0,0 0 0,0 0 0,1 0 0,6-6 0,6-4 0,1 1 0,0 0 0,0 1 0,26-12 0,269-116 0,-209 100 0,150-84 0,-226 108 0,45-36 0,-65 46 0,0-1 0,0 1 0,0-1 0,-1-1 0,0 1 0,-1-1 0,0 0 0,0-1 0,7-15 0,-11 21 0,0 1 0,0-1 0,0 1 0,0-1 0,-1 0 0,1 1 0,-1-1 0,0 0 0,0 1 0,0-1 0,0 0 0,0 1 0,-1-1 0,1 0 0,-1 1 0,1-1 0,-1 1 0,0-1 0,0 1 0,0-1 0,-1 1 0,1-1 0,-1 1 0,1 0 0,-1 0 0,1 0 0,-1 0 0,0 0 0,0 0 0,0 0 0,0 1 0,-1-1 0,1 1 0,0 0 0,-1-1 0,1 1 0,-1 0 0,1 0 0,-1 1 0,1-1 0,-6 0 0,0-1 0,0 0 0,0 1 0,0 1 0,0-1 0,0 1 0,-1 0 0,1 1 0,0 0 0,0 1 0,0-1 0,1 1 0,-1 1 0,-9 3 0,6 1 0,1 1 0,0-1 0,0 2 0,1-1 0,-1 1 0,2 1 0,0-1 0,0 2 0,0-1 0,2 1 0,-1 0 0,1 0 0,1 1 0,0 0 0,0 0 0,2 0 0,-1 0 0,1 1 0,1-1 0,1 1 0,-1 0 0,2 0 0,1 20 0,0-28 0,-1 0 0,1 0 0,1 0 0,-1 0 0,1-1 0,0 1 0,0 0 0,0-1 0,0 0 0,1 1 0,0-1 0,0 0 0,0 0 0,0-1 0,1 1 0,0-1 0,-1 1 0,1-1 0,0 0 0,1-1 0,-1 1 0,0-1 0,1 0 0,-1 0 0,1 0 0,0 0 0,0-1 0,0 0 0,0 0 0,-1 0 0,1-1 0,0 1 0,0-1 0,0 0 0,0-1 0,0 1 0,0-1 0,0 0 0,0-1 0,0 1 0,0-1 0,5-2 0,11-7 0,0-1 0,0 0 0,34-29 0,51-54 0,-84 74 0,-18 17 0,1-1 0,1 0 0,-1 0 0,1 1 0,0 0 0,10-6 0,-15 9 0,1 1 0,-1-1 0,0 1 0,0 0 0,0-1 0,1 1 0,-1 0 0,0 0 0,0 0 0,1-1 0,-1 1 0,0 1 0,0-1 0,1 0 0,-1 0 0,0 0 0,0 1 0,1-1 0,-1 0 0,0 1 0,0 0 0,0-1 0,0 1 0,0-1 0,1 1 0,-1 0 0,-1 0 0,1 0 0,0 0 0,0-1 0,0 1 0,0 0 0,0 1 0,-1-1 0,1 0 0,-1 0 0,1 0 0,-1 0 0,1 0 0,0 2 0,4 13 0,-1 0 0,0 1 0,-1-1 0,-1 1 0,0 29 0,1-8 0,15 209 62,42 494-782,-39-533-536,-5-31-5021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7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58 200 24575,'0'-14'0,"-9"-14"0,-4-7 0,1-6 0,3-11 0,2 22 0,3 36 0,1 38 0,2 37 0,1 26 0,1 15 0,-1 0 0,5-17 0,21-25 0,5-27-8191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7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24575,'0'-5'0,"0"13"0,0 14 0,0 22 0,0 27 0,0 33 0,0 23 0,0 8 0,9-5 0,4-19 0,12-30 0,8-28 0,-2-22-8191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7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72 24575,'0'-14'0,"-9"-4"0,-4-9 0,6 14 0,4 24 0,2 32 0,2 33 0,0 26 0,0 15 0,10 1 0,2-5 0,9-17 0,0-26-8191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24575,'0'-5'0,"0"13"0,0 23 0,9 30 0,4 28 0,-2 21 0,-1 12 0,-3-2 0,-3-17 0,7-16 0,3-23-8191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8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1 127 24575,'0'-3'0,"0"0"0,1 0 0,-1 0 0,1 0 0,0 0 0,0 0 0,0 0 0,0 0 0,0 0 0,1 0 0,-1 1 0,1-1 0,0 0 0,0 1 0,0 0 0,0-1 0,0 1 0,0 0 0,1 0 0,-1 0 0,1 0 0,-1 1 0,5-3 0,6-2 0,1 0 0,-1 0 0,27-5 0,-6 1 0,1 2 0,0 2 0,1 1 0,-1 1 0,1 3 0,0 0 0,-1 3 0,1 0 0,45 11 0,-71-11 0,1 1 0,-1 1 0,0 0 0,0 0 0,-1 1 0,1 0 0,-1 1 0,0 0 0,0 0 0,-1 1 0,0 0 0,9 9 0,-12-9 0,0-1 0,-1 1 0,1 0 0,-1 0 0,-1 0 0,1 1 0,-1-1 0,0 1 0,-1 0 0,0 0 0,0-1 0,-1 2 0,0-1 0,0 0 0,-1 0 0,-1 14 0,-3-2 0,0 1 0,-2-1 0,0 0 0,-1 0 0,-2 0 0,0-1 0,0-1 0,-16 22 0,11-16 0,0 0 0,2 1 0,-16 44 0,27-66 0,1-1 0,-1 1 0,0 0 0,1-1 0,-1 1 0,1 0 0,0 0 0,0 0 0,0-1 0,0 1 0,1 0 0,-1 0 0,1-1 0,-1 1 0,1 0 0,0-1 0,0 1 0,0-1 0,1 1 0,-1-1 0,0 1 0,1-1 0,0 0 0,-1 0 0,1 0 0,0 0 0,0 0 0,0 0 0,1 0 0,-1-1 0,0 1 0,1-1 0,-1 0 0,1 1 0,4 0 0,5 2 0,1 0 0,0-1 0,0-1 0,0 0 0,0 0 0,18-2 0,-4 0-227,-1-1-1,1-2 1,-1-1-1,0-1 1,26-9-1,35-16-6598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3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568 271 24575,'0'-16'0,"-1"0"0,-4-26 0,4 36 0,-1 0 0,1-1 0,-2 1 0,1 0 0,-1 1 0,0-1 0,0 0 0,0 1 0,-7-8 0,-1 1 0,0 0 0,-1 0 0,0 2 0,-1-1 0,0 2 0,0 0 0,-1 0 0,0 1 0,-1 1 0,0 0 0,-27-7 0,32 11 0,0 0 0,0 2 0,0-1 0,0 1 0,0 1 0,0-1 0,0 2 0,0-1 0,0 2 0,0-1 0,0 1 0,1 1 0,-1 0 0,1 0 0,-1 1 0,1 0 0,0 0 0,0 1 0,1 1 0,-12 8 0,8-3 0,0 0 0,0 2 0,1-1 0,1 2 0,0-1 0,1 1 0,0 1 0,1-1 0,1 1 0,0 1 0,2-1 0,-1 1 0,2 0 0,-5 25 0,9-36 0,-1 0 0,1 0 0,-1 0 0,1 0 0,1 0 0,-1 0 0,1 0 0,0 0 0,0 0 0,0-1 0,1 1 0,-1 0 0,1-1 0,1 1 0,-1-1 0,0 1 0,1-1 0,0 0 0,0 0 0,0 0 0,1-1 0,-1 1 0,1-1 0,0 0 0,0 0 0,0 0 0,0 0 0,0-1 0,1 0 0,-1 0 0,1 0 0,0 0 0,-1-1 0,8 2 0,4 0 0,1 0 0,0-1 0,1-1 0,-1-1 0,0 0 0,0-1 0,0-1 0,30-7 0,-2-5 0,0-3 0,-1-1 0,-1-2 0,60-38 0,-96 54 0,0-1 0,1 2 0,-1-1 0,1 1 0,-1 0 0,1 0 0,0 1 0,0 0 0,0 1 0,0 0 0,14-1 0,-16 3 0,0 1 0,0-1 0,0 1 0,0 0 0,0 0 0,0 1 0,-1 0 0,1 0 0,-1 0 0,0 0 0,0 1 0,0 0 0,0 0 0,-1 1 0,0-1 0,5 7 0,19 22 3,-2 1-1,-2 2 0,39 74 0,38 130-151,-46-77-86,-7 2 1,35 228-1,-69-295 235,-4 0 0,-3 117 0,-8-168 0,-2 0 0,-3-1 0,-1 1 0,-3-1 0,-1-1 0,-29 74 0,30-98 0,0 0 0,-1 0 0,-1-1 0,-19 24 0,24-36 0,1-1 0,-1 0 0,0 0 0,0-1 0,-1 1 0,0-1 0,0-1 0,0 0 0,-1 0 0,1-1 0,-1 0 0,-14 5 0,17-8 0,1 0 0,0-1 0,-1 1 0,1-1 0,-1 0 0,1-1 0,-1 1 0,1-1 0,-1 0 0,1-1 0,0 1 0,-1-1 0,1 0 0,0 0 0,0 0 0,1-1 0,-1 0 0,0 0 0,1 0 0,-7-6 0,-6-7 0,1-1 0,0 0 0,-19-29 0,34 46 0,-34-52-12,2 0 0,3-3 0,2 0 0,2-2 0,3 0 0,-31-117-1,32 71-120,3-1-1,5 0 1,0-136-1,14 144-84,4-1 0,5 0 0,35-162 0,-30 202 159,2 0 0,3 2 1,2-1-1,3 2 0,2 1 0,2 2 1,47-66-1,-54 90-240,1 2 0,48-44-1,32-6-4188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7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504 132 24575,'0'-5'0,"-1"1"0,0 0 0,0 0 0,0 0 0,0 0 0,-1 0 0,0 0 0,0 0 0,0 1 0,0-1 0,0 1 0,-1-1 0,0 1 0,1 0 0,-1 0 0,0 0 0,-1 0 0,1 1 0,0-1 0,-1 1 0,-5-3 0,-5-3 0,-1 1 0,0 0 0,0 1 0,-17-5 0,21 8 0,1 0 0,0 0 0,-1 1 0,1 0 0,-1 1 0,0 1 0,1-1 0,-1 2 0,0 0 0,1 0 0,-1 0 0,0 2 0,1-1 0,0 1 0,0 1 0,0 0 0,0 0 0,0 1 0,1 0 0,0 0 0,0 1 0,0 1 0,1 0 0,-11 10 0,7-4 0,0 0 0,1 1 0,0 0 0,2 1 0,-1 0 0,-12 29 0,20-38 0,0-1 0,0 1 0,1 0 0,0 0 0,0-1 0,0 1 0,1 0 0,-1 0 0,2 0 0,0 9 0,0-11 0,0 0 0,0 0 0,1-1 0,-1 1 0,1 0 0,0 0 0,0-1 0,0 1 0,0-1 0,1 0 0,0 0 0,-1 0 0,1 0 0,0 0 0,0 0 0,7 3 0,-2-1 0,1-1 0,-1 1 0,1-2 0,1 1 0,-1-1 0,0-1 0,1 0 0,-1 0 0,1-1 0,0 0 0,-1-1 0,1 0 0,0 0 0,-1-1 0,1 0 0,0-1 0,-1 0 0,14-5 0,-1 0 0,0-1 0,-1-2 0,0 0 0,-1-1 0,0-1 0,30-24 0,-39 27 0,-4 2 0,1 1 0,0 0 0,0 1 0,0 0 0,12-5 0,-18 9 0,0 0 0,0 0 0,0 1 0,0-1 0,0 1 0,0 0 0,0-1 0,0 1 0,1 0 0,-1 0 0,0 1 0,0-1 0,0 0 0,0 1 0,0-1 0,0 1 0,0 0 0,0-1 0,0 1 0,0 0 0,-1 0 0,1 0 0,0 1 0,0-1 0,-1 0 0,1 1 0,-1-1 0,1 1 0,-1-1 0,2 3 0,29 40 0,-19-25 0,1-1 0,0 0 0,1-1 0,1-1 0,21 18 0,20 2-1365,-2-7-5461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8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83 24575,'-12'-9'0,"-12"-13"0,23 22 0,1-1 0,-1 1 0,1 0 0,-1-1 0,1 1 0,0-1 0,-1 1 0,1-1 0,0 0 0,-1 1 0,1-1 0,0 1 0,0-1 0,0 1 0,0-1 0,-1 0 0,1 1 0,0-1 0,0 0 0,0 1 0,0-1 0,0 1 0,1-1 0,-1 0 0,0 1 0,0-1 0,0 1 0,0-1 0,1 0 0,-1 1 0,0-1 0,0 1 0,1-1 0,-1 1 0,1-1 0,-1 1 0,0-1 0,2 0 0,4-2 0,0 0 0,0 0 0,1 1 0,-1-1 0,1 2 0,0-1 0,0 1 0,0 0 0,11-1 0,-7 1 0,18-3 0,-1 2 0,1 1 0,-1 1 0,53 6 0,-74-4 0,0-1 0,-1 1 0,1 0 0,0 1 0,-1-1 0,0 1 0,1 1 0,-1-1 0,0 1 0,-1 0 0,7 6 0,-9-7 0,1 1 0,-1 0 0,0 1 0,0-1 0,-1 0 0,1 1 0,-1 0 0,0-1 0,0 1 0,-1 0 0,0 0 0,1 0 0,-1 0 0,-1 0 0,1 0 0,-1 1 0,0 4 0,-1 4 0,-1-1 0,-1 0 0,0 1 0,0-1 0,-7 15 0,6-18 0,0 0 0,1 0 0,0 1 0,0-1 0,2 1 0,-1 0 0,1-1 0,1 1 0,0 12 0,1-20 0,-1 0 0,1 0 0,0 0 0,0 0 0,0 0 0,1 0 0,-1-1 0,1 1 0,0 0 0,-1-1 0,1 1 0,0-1 0,0 0 0,1 0 0,3 3 0,0 0 0,1-1 0,0 0 0,0 0 0,0 0 0,12 3 0,20 4 24,0-1 0,0-1 0,1-3 0,47 3 0,164-7-1509,-137-7-5341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8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24575,'79'2'0,"0"2"0,0 5 0,96 21 0,-154-24 0,1 0 0,-1 1 0,0 2 0,0 0 0,30 19 0,-45-25 0,0 1 0,0 0 0,0 0 0,-1 1 0,0-1 0,0 1 0,0 1 0,-1-1 0,1 0 0,-1 1 0,0 0 0,-1 0 0,0 0 0,0 1 0,0-1 0,-1 1 0,0-1 0,0 1 0,0 0 0,-1 0 0,1 13 0,-3-6 0,-1 0 0,-1 0 0,0 0 0,-1 0 0,-8 17 0,7-19 0,1 0 0,1 0 0,-1 0 0,2 0 0,0 1 0,-2 20 0,5-30 0,-1-1 0,0 0 0,0 1 0,1-1 0,-1 0 0,1 1 0,0-1 0,0 0 0,0 0 0,0 0 0,0 0 0,0 0 0,1 0 0,-1 0 0,0 0 0,1 0 0,0-1 0,-1 1 0,1-1 0,0 1 0,0-1 0,0 0 0,0 1 0,0-1 0,0 0 0,0 0 0,1 0 0,-1-1 0,0 1 0,4 0 0,4 1 0,0-1 0,1 0 0,-1-1 0,0 0 0,0-1 0,11-2 0,76-17-1365,4-8-5461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19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18 24575,'-31'-7'0,"31"7"0,0 0 0,0 0 0,-1 0 0,1 0 0,0 0 0,0 0 0,0 0 0,0 0 0,0 0 0,0 0 0,-1 0 0,1 0 0,0 0 0,0 0 0,0 0 0,0 0 0,0-1 0,0 1 0,0 0 0,-1 0 0,1 0 0,0 0 0,0 0 0,0 0 0,0 0 0,0 0 0,0-1 0,0 1 0,0 0 0,0 0 0,0 0 0,0 0 0,0 0 0,0 0 0,0-1 0,0 1 0,0 0 0,0 0 0,0 0 0,0 0 0,0 0 0,0 0 0,0-1 0,0 1 0,0 0 0,0 0 0,0 0 0,0 0 0,0 0 0,0 0 0,0-1 0,0 1 0,0 0 0,1 0 0,18-4 0,31 3 0,1 2 0,-1 2 0,0 2 0,79 20 0,-111-21 0,0 1 0,0 1 0,0 1 0,-1 1 0,-1 0 0,25 16 0,-36-20 0,0 0 0,0 0 0,0 0 0,-1 1 0,1 0 0,-1 0 0,0 0 0,0 1 0,4 9 0,-6-11 0,0 0 0,-1 0 0,0 1 0,0-1 0,0 0 0,-1 0 0,1 1 0,-1-1 0,0 1 0,0-1 0,0 0 0,-1 1 0,0-1 0,0 0 0,-2 8 0,-5 6 0,0-1 0,-1 0 0,-1 0 0,-16 20 0,16-26 0,2 1 0,0 0 0,0 1 0,1 0 0,1 0 0,0 0 0,1 1 0,-6 21 0,11-33 0,-1 0 0,1-1 0,0 1 0,0 0 0,0-1 0,0 1 0,0 0 0,0 0 0,1-1 0,-1 1 0,1-1 0,-1 1 0,1 0 0,-1-1 0,1 1 0,0-1 0,0 1 0,0-1 0,0 0 0,2 3 0,0-1 0,0-1 0,0 0 0,1 0 0,-1 0 0,0-1 0,1 1 0,-1-1 0,1 1 0,5 0 0,27 5 0,1-2 0,0-2 0,48 0 0,-58-3 0,318 0-1365,-184-2-5461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3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116 422 24575,'0'-154'0,"0"822"0,-6-757 0,-34-173 0,27 190 0,-4-15 0,3 19 0,3-1 0,-4-89 0,15 151 0,0 1 0,1-1 0,-1 0 0,1 1 0,0-1 0,1 1 0,0-1 0,0 1 0,0-1 0,1 1 0,0 0 0,5-8 0,-5 11 0,-1-1 0,1 1 0,0 0 0,0 1 0,1-1 0,-1 0 0,1 1 0,-1 0 0,1 0 0,0 0 0,-1 0 0,1 1 0,0-1 0,0 1 0,0 0 0,1 0 0,-1 0 0,0 1 0,8 0 0,-2 0 0,0 1 0,0 0 0,0 1 0,0 0 0,-1 1 0,1 0 0,-1 0 0,0 1 0,1 0 0,-2 1 0,1 0 0,0 1 0,-1-1 0,0 2 0,-1-1 0,1 1 0,-1 0 0,9 12 0,-4-5 0,-1 1 0,-1 1 0,0 0 0,-1 0 0,-1 1 0,0 0 0,-1 1 0,-1-1 0,5 23 0,-9-26 9,0 1-1,-1-1 1,-1 0-1,0 1 1,0-1 0,-2 0-1,0 0 1,0 1-1,-2-1 1,0-1-1,0 1 1,-1 0-1,-10 18 1,6-16-144,0 0 0,-2 0 0,1-2 0,-2 1 0,0-1 0,-1-1 0,0 0 0,-1-1 0,0-1 0,-17 11 0,-17 5-6691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4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0 994 24575,'1'-6'0,"0"1"0,0 0 0,1 0 0,0 0 0,0 0 0,0 0 0,0 0 0,1 0 0,0 1 0,6-8 0,1-3 0,57-88 0,-29 48 0,-3-2 0,-2-1 0,38-93 0,-69 146 0,34-107 0,-33 99 0,0 0 0,-1-1 0,0 1 0,-1 0 0,-1-1 0,-2-21 0,2 33 0,0 0 0,0 0 0,-1 0 0,1 0 0,-1 0 0,1 0 0,-1 0 0,0 0 0,0 0 0,1 0 0,-2 1 0,1-1 0,0 0 0,0 1 0,0-1 0,-1 0 0,1 1 0,-1-1 0,1 1 0,-1 0 0,0 0 0,1 0 0,-1-1 0,0 1 0,0 1 0,0-1 0,0 0 0,-2 0 0,0 0 0,1 1 0,-1 0 0,1 1 0,0-1 0,-1 0 0,1 1 0,0 0 0,-1 0 0,1 0 0,0 0 0,0 0 0,0 1 0,0 0 0,0-1 0,0 1 0,0 0 0,-3 3 0,-5 6 0,0 0 0,1 1 0,1 0 0,0 0 0,1 1 0,0 0 0,0 1 0,2-1 0,0 1 0,-7 23 0,3-4 0,2 0 0,1 0 0,-4 60 0,10-69 0,1 0 0,1 0 0,1-1 0,1 1 0,1 0 0,2-1 0,0 1 0,1-2 0,15 33 0,-15-41 0,0 1 0,1-2 0,1 1 0,0-1 0,1-1 0,0 1 0,1-2 0,1 0 0,0 0 0,0-1 0,1 0 0,0-1 0,1-1 0,0 0 0,16 7 0,0-4 0,0-1 0,1-2 0,0-1 0,0-1 0,1-2 0,42 1 0,-50-5 0,-1 0 0,1-2 0,0-1 0,-1 0 0,1-2 0,-1-1 0,0 0 0,-1-2 0,24-12 0,-34 14 0,-1-1 0,0 0 0,0-1 0,0 0 0,-1-1 0,-1 0 0,1-1 0,11-16 0,-18 23 0,0-1 0,-1 0 0,1 0 0,-1 0 0,0 0 0,0 0 0,-1 0 0,1 0 0,-1-1 0,0 1 0,0-1 0,0 1 0,0-1 0,-1 1 0,0-1 0,0 0 0,0 1 0,-1-1 0,0 1 0,1-1 0,-1 1 0,-1-1 0,1 1 0,-1 0 0,0 0 0,0 0 0,-4-7 0,5 8 0,-1 1 0,0-1 0,0 0 0,-1 1 0,1-1 0,0 1 0,-1 0 0,1-1 0,-1 1 0,0 1 0,0-1 0,0 0 0,0 1 0,0-1 0,0 1 0,0 0 0,0 0 0,-1 0 0,1 0 0,0 1 0,-1-1 0,1 1 0,0 0 0,-1 0 0,1 0 0,-1 1 0,1-1 0,0 1 0,-1 0 0,-4 1 0,2 1 0,-1 0 0,0 1 0,1-1 0,0 1 0,0 1 0,0-1 0,1 1 0,-1 0 0,1 1 0,0-1 0,0 1 0,1 0 0,-4 6 0,2-3 0,1 1 0,1-1 0,-1 1 0,1 0 0,1 0 0,0 1 0,1-1 0,0 1 0,0-1 0,0 14 0,2-20 0,0 1 0,0-1 0,1 1 0,0-1 0,-1 1 0,2-1 0,-1 0 0,0 1 0,1-1 0,0 0 0,0 0 0,0 0 0,0 0 0,1 0 0,-1-1 0,1 1 0,0-1 0,0 0 0,0 0 0,1 0 0,-1 0 0,1 0 0,0-1 0,-1 1 0,1-1 0,6 3 0,0-1 0,-1-1 0,1 0 0,0 0 0,0-1 0,0 0 0,0 0 0,1-1 0,-1-1 0,0 0 0,0 0 0,0-1 0,1 0 0,-1-1 0,17-5 0,-20 4 0,1 0 0,-1 0 0,0-1 0,0 0 0,-1 0 0,1-1 0,-1 0 0,0 0 0,0 0 0,-1-1 0,1 0 0,-1 0 0,-1 0 0,1-1 0,-1 1 0,0-1 0,0 0 0,-1 0 0,4-13 0,-4 10 0,0 1 0,-1-1 0,0 1 0,-1-1 0,0 0 0,-1 0 0,0 0 0,0 1 0,-1-1 0,0 0 0,-1 1 0,0-1 0,-1 0 0,0 1 0,0 0 0,-1 0 0,0 0 0,0 0 0,-1 1 0,-1 0 0,1 0 0,-1 0 0,-1 0 0,1 1 0,-1 0 0,0 0 0,-1 1 0,0 0 0,0 1 0,0-1 0,0 1 0,-17-6 0,13 6 0,0 0 0,0 1 0,0 1 0,0 0 0,-1 0 0,0 1 0,-17 0 0,21 4 0,12 2 0,13 1 0,-1-1 0,1 0 0,0-2 0,0 0 0,1 0 0,25-2 0,-23 0 0,66-1 0,0-4 0,0-3 0,-1-4 0,0-4 0,-1-4 0,128-47 0,-175 53 0,-1 0 0,0-2 0,-1-2 0,-1-1 0,41-33 0,-63 43 0,-1 0 0,0-1 0,0 0 0,-1-1 0,-1 0 0,1-1 0,9-19 0,-13 21 0,-2 1 0,1 0 0,-1-1 0,-1 0 0,1 0 0,-2 0 0,1 0 0,-1 0 0,-1 0 0,0 0 0,-2-17 0,-1 14 0,1 0 0,-2 1 0,0-1 0,0 1 0,-1 0 0,-1 0 0,0 1 0,-7-12 0,9 18 0,0-1 0,0 1 0,0-1 0,0 1 0,-1 1 0,0-1 0,0 0 0,0 1 0,0 0 0,-1 1 0,0-1 0,0 1 0,0 0 0,0 0 0,0 1 0,-13-4 0,17 6 0,-1 0 0,1 0 0,0 0 0,0 0 0,0 0 0,-1 1 0,1-1 0,0 1 0,0-1 0,0 1 0,0 0 0,0 0 0,0 0 0,0 0 0,0 0 0,1 0 0,-1 1 0,0-1 0,1 0 0,-1 1 0,1 0 0,-1-1 0,1 1 0,0 0 0,-1 0 0,1-1 0,0 1 0,0 0 0,1 0 0,-1 0 0,-1 3 0,-1 6 0,0 0 0,0 1 0,1-1 0,-1 21 0,2 23 0,2 1 0,3 0 0,2-1 0,15 62 0,68 219 0,-54-214 0,-6-17-1365,-7-24-5461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4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28 24575,'-9'0'0,"-4"-5"0,29-1 0,39 0 0,43 1 0,28 2 0,-7 1-8191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5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6 188 24575,'-4'-6'0,"2"9"0,5 17 0,22 76 0,15 78 0,-17-19 0,-24-456 0,1 296 0,0-9 0,0 0 0,2 0 0,-1 0 0,6-17 0,-7 28 0,1 0 0,0 1 0,0-1 0,0 1 0,0-1 0,0 1 0,0 0 0,1-1 0,-1 1 0,1 0 0,0 0 0,0 0 0,-1 0 0,1 0 0,0 1 0,1-1 0,-1 0 0,0 1 0,0 0 0,1-1 0,-1 1 0,1 0 0,-1 0 0,1 1 0,-1-1 0,1 0 0,0 1 0,4-1 0,-1 1 0,0 1 0,1 0 0,-1 0 0,1 1 0,-1-1 0,0 1 0,0 0 0,0 1 0,0 0 0,0 0 0,-1 0 0,1 1 0,-1-1 0,0 1 0,7 7 0,8 8 0,-1 1 0,20 29 0,-37-47 0,91 132 0,-3-4 0,-73-107 0,2-1 0,1-1 0,29 25 0,-45-42 0,0-1 0,0 0 0,0 0 0,1 0 0,-1-1 0,1 1 0,0-1 0,-1 0 0,1-1 0,0 1 0,0-1 0,10 1 0,-11-2 0,-1 0 0,1 0 0,0-1 0,-1 0 0,1 0 0,-1 0 0,1 0 0,-1 0 0,1-1 0,-1 1 0,0-1 0,0 0 0,0 0 0,0 0 0,0-1 0,0 1 0,0-1 0,4-5 0,3-5 0,1-2 0,-2 1 0,0-1 0,-1-1 0,0 1 0,-1-2 0,-1 1 0,7-29 0,-1-10 0,7-79 0,-11 50 0,-4-166 0,-5 245-170,0 6-1025,-1 14-5631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5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0 224 24575,'11'-18'0,"0"3"0,-6 1 0,3-8 0,-8 22 0,0 0 0,0 0 0,0 0 0,0 0 0,0 0 0,0 0 0,0 0 0,1 0 0,-1 0 0,0 1 0,0-1 0,0 0 0,0 0 0,0 0 0,0 0 0,0 0 0,1 0 0,-1 0 0,0 0 0,0 0 0,0 0 0,0 0 0,0 0 0,0 0 0,1 0 0,-1 0 0,0 0 0,0 0 0,0-1 0,0 1 0,0 0 0,1 0 0,-4 56 0,1 60 0,3-101 0,0 0 0,1 0 0,1-1 0,0 1 0,10 24 0,-11-34 0,1 1 0,0-1 0,0 1 0,0-1 0,1 0 0,0 0 0,0-1 0,0 1 0,0-1 0,1 0 0,0 0 0,0-1 0,8 6 0,-10-8 0,1 1 0,-1 0 0,1-1 0,0 0 0,-1 0 0,1 0 0,0 0 0,0-1 0,-1 1 0,1-1 0,0 0 0,0 0 0,0 0 0,0-1 0,-1 1 0,1-1 0,0 0 0,0 0 0,-1 0 0,1-1 0,-1 1 0,6-4 0,-1-1 0,0 0 0,-1-1 0,1 0 0,-2 0 0,1-1 0,-1 0 0,0 0 0,0 0 0,-1-1 0,0 0 0,-1 0 0,0 0 0,0 0 0,-1-1 0,-1 1 0,3-13 0,-2 6 0,0 0 0,-2 1 0,0-1 0,0 0 0,-2 1 0,0-1 0,0 0 0,-2 1 0,-6-27 0,4 31-57,0 1 0,0-1 1,-1 1-1,-1 0 0,1 0 0,-2 1 0,1 0 0,-1 1 0,0-1 0,-1 1 0,0 1 1,0 0-1,-1 0 0,0 1 0,0 0 0,-1 0 0,1 1 0,-1 1 0,0 0 1,0 0-1,-1 1 0,1 1 0,-13-2 0,-26 1-6769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5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24575,'9'-4'0,"8"-3"0,15 2 0,20-9 0,20-2 0,22 2 0,17 4 0,4 3 0,-13-7 0,-24-1-8191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6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24575,'0'-9'0,"5"-18"0,1-8 0,0 16 0,-2 34 0,14 33 0,2 27 0,-1 19 0,-4 8 0,-5 0 0,-4-7 0,2-12 0,-1-19-8191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8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79 24575,'-5'-15'0,"-11"-3"0,-2-5 0,-3 3 0,-17 18 0,-2 23 0,-3 23 0,6 12 0,9 11 0,9 8 0,8 1 0,6-4 0,22-14 0,32-7 0,35-12 0,18-14 0,-10-10-8191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6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24575,'-1'-9'0,"1"-1"0,1 0 0,-1 0 0,2 1 0,4-18 0,-5 23 0,1 0 0,0 1 0,0-1 0,0 1 0,1-1 0,-1 1 0,1 0 0,0 0 0,0 0 0,0 0 0,0 0 0,1 1 0,-1 0 0,0-1 0,1 1 0,4-1 0,5-3 0,0 0 0,1 1 0,-1 1 0,1 0 0,0 1 0,0 1 0,0 0 0,0 1 0,0 0 0,1 2 0,-1-1 0,28 6 0,-35-5 0,1 1 0,-1 0 0,0 0 0,0 1 0,0-1 0,0 2 0,0-1 0,0 1 0,-1 0 0,0 0 0,0 1 0,0 0 0,0 0 0,-1 0 0,0 1 0,0-1 0,0 1 0,-1 0 0,0 1 0,0-1 0,-1 1 0,1 0 0,-2 0 0,1 0 0,3 14 0,-4-9 0,-1-1 0,0 0 0,-1 0 0,0 1 0,-1-1 0,0 0 0,0 0 0,-2 1 0,1-1 0,-1-1 0,-7 16 0,-5 8 0,-2-2 0,-25 37 0,-17 36 0,57-103 0,1 0 0,0 0 0,0 0 0,0 0 0,0 0 0,0 0 0,1 0 0,-1 1 0,1-1 0,-1 0 0,1 0 0,0 0 0,0 1 0,0-1 0,0 0 0,0 1 0,0-1 0,1 0 0,-1 0 0,1 0 0,0 1 0,-1-1 0,1 0 0,0 0 0,0 0 0,0 0 0,1 0 0,-1 0 0,0-1 0,1 1 0,-1 0 0,1-1 0,0 1 0,-1-1 0,1 1 0,0-1 0,0 0 0,0 0 0,0 0 0,0 0 0,4 1 0,8 3 0,1-1 0,0-1 0,0 0 0,0-1 0,18 0 0,-26-2 0,61 4-227,0-3-1,0-3 1,0-3-1,0-2 1,94-25-1,-51 0-6598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26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82 24575,'-1'0'0,"-1"0"0,0-1 0,1 1 0,-1 0 0,0-1 0,1 1 0,-1-1 0,1 1 0,-1-1 0,1 0 0,-1 0 0,1 0 0,-1 0 0,1 0 0,-3-2 0,4 2 0,-1 1 0,1-1 0,-1 1 0,1-1 0,0 0 0,-1 1 0,1-1 0,0 0 0,-1 1 0,1-1 0,0 0 0,0 0 0,-1 1 0,1-1 0,0 0 0,0 0 0,0 1 0,0-1 0,0 0 0,0 0 0,0 0 0,1 1 0,-1-1 0,0 0 0,0 0 0,1 1 0,-1-1 0,0 0 0,1 1 0,-1-1 0,0 0 0,1 1 0,-1-1 0,1 1 0,-1-1 0,1 0 0,0 0 0,3-2 0,0 0 0,1 0 0,-1 0 0,1 1 0,-1-1 0,1 1 0,0 0 0,0 0 0,0 1 0,9-2 0,59-6 0,-54 7 0,7 0 0,0 0 0,0 1 0,-1 2 0,32 4 0,-50-3 0,1-1 0,-1 1 0,1 1 0,-1-1 0,0 1 0,0 1 0,0-1 0,7 6 0,-10-6 0,0 1 0,0-1 0,-1 0 0,0 1 0,1 0 0,-1 0 0,-1 0 0,1 0 0,-1 0 0,1 1 0,-1-1 0,0 1 0,-1-1 0,2 6 0,-2-4 0,0 0 0,0-1 0,-1 1 0,0 0 0,0-1 0,-1 1 0,0-1 0,0 1 0,0 0 0,0-1 0,-1 1 0,0-1 0,0 0 0,0 0 0,-1 0 0,0 0 0,0 0 0,0 0 0,-1-1 0,1 1 0,-1-1 0,-6 5 0,-6 5 0,0 0 0,0-2 0,-1 0 0,-32 16 0,21-11 0,28-17 0,-1 0 0,1 0 0,0 0 0,0 1 0,0-1 0,-1 0 0,1 0 0,0 0 0,0 0 0,0 1 0,0-1 0,-1 0 0,1 0 0,0 0 0,0 1 0,0-1 0,0 0 0,0 0 0,0 1 0,0-1 0,0 0 0,0 0 0,0 0 0,-1 1 0,1-1 0,0 0 0,0 0 0,1 1 0,-1-1 0,0 0 0,0 0 0,0 1 0,0-1 0,0 0 0,0 0 0,0 1 0,0-1 0,0 0 0,0 0 0,1 0 0,-1 1 0,0-1 0,0 0 0,0 0 0,0 0 0,1 1 0,-1-1 0,0 0 0,0 0 0,0 0 0,1 0 0,-1 0 0,0 0 0,0 0 0,1 1 0,-1-1 0,0 0 0,0 0 0,0 0 0,1 0 0,-1 0 0,0 0 0,0 0 0,1 0 0,19 2 0,-20-2 0,112 2 0,-67-3 0,0 1 0,84 14 0,-116-12 0,0 2 0,0-1 0,-1 1 0,1 1 0,-1 1 0,0-1 0,0 2 0,-1 0 0,1 0 0,-2 1 0,1 0 0,-1 1 0,0 0 0,10 13 0,-16-18 0,-1 1 0,1 0 0,-1 0 0,0 1 0,0-1 0,0 1 0,-1-1 0,0 1 0,0 0 0,0 0 0,-1 0 0,0 0 0,0 0 0,0 0 0,-1 0 0,0 0 0,-1 11 0,-1-10 0,1-1 0,-1 0 0,-1 0 0,1 0 0,-1 0 0,0-1 0,0 1 0,-1-1 0,0 1 0,0-1 0,0 0 0,0-1 0,-1 1 0,0-1 0,0 0 0,0 0 0,-7 4 0,-15 7 0,-1 0 0,0-3 0,-1 0 0,-1-2 0,1-1 0,-2-1 0,-36 4 0,-221 13 0,218-23-455,1-4 0,-124-17 0,63-10-6371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24575,'0'4'0,"0"12"0,0 20 0,0 29 0,0 21 0,4 14 0,2 0 0,0-8 0,8-19 0,2-13 0,3-17 0,-2-16-8191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2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49 24575,'-10'-9'0,"16"-3"0,26 0 0,25 3 0,13 2 0,4 7 0,-12 14 0,-15 8 0,-16 10 0,-18 9 0,-30 6 0,-30 5 0,-27-6 0,-8-12 0,-1-11 0,14-14 0,18-8-8191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3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22 24575,'-15'-11'0,"2"0"0,12 12 0,1-1 0,-1 0 0,1 1 0,-1-1 0,1 1 0,-1-1 0,1 1 0,-1-1 0,1 1 0,-1-1 0,1 1 0,-1 0 0,1-1 0,0 1 0,0 0 0,-1-1 0,1 1 0,0 0 0,0-1 0,0 1 0,0 0 0,-1 0 0,1-1 0,0 1 0,0 0 0,1-1 0,-1 1 0,0 0 0,0 0 0,1 187 0,3-104 0,-4-12 0,0-16 0,2 0 0,11 62 0,-7-102 0,2-15 0,10-23 0,-11 12 0,7-7 0,0 0 0,2 1 0,0 1 0,1 0 0,0 2 0,1 0 0,1 0 0,0 2 0,0 1 0,1 0 0,0 1 0,1 1 0,22-5 0,-35 11 0,-1 1 0,1 0 0,-1 0 0,1 1 0,-1 0 0,1 0 0,-1 1 0,1 0 0,-1 0 0,0 1 0,1-1 0,-1 2 0,0-1 0,0 1 0,0 0 0,0 1 0,-1-1 0,1 1 0,9 9 0,-6-4 0,0 1 0,-1 0 0,0 1 0,0 0 0,-2 1 0,1-1 0,-1 2 0,-1-1 0,10 26 0,-6-6 36,8 48-1,-13-56-322,0 0 0,1 0-1,2-1 1,13 30 0,2-13-6539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3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24575,'-5'0'0,"-10"0"0,1 0 0,13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4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24575,'3'-37'0,"-3"36"0,0 1 0,0 0 0,0 0 0,0 0 0,0-1 0,0 1 0,0 0 0,0 0 0,0-1 0,0 1 0,0 0 0,1 0 0,-1 0 0,0-1 0,0 1 0,0 0 0,0 0 0,0 0 0,1-1 0,-1 1 0,0 0 0,0 0 0,0 0 0,1 0 0,-1 0 0,0 0 0,0 0 0,0-1 0,1 1 0,-1 0 0,0 0 0,0 0 0,1 0 0,-1 0 0,0 0 0,0 0 0,1 0 0,-1 0 0,0 0 0,13 16 0,-8-5 0,-1 1 0,0-1 0,0 1 0,-1 0 0,-1 0 0,2 17 0,-3-16 0,1 0 0,1 0 0,0 0 0,7 18 0,-10-30 0,0 0 0,1 0 0,-1 0 0,0-1 0,1 1 0,-1 0 0,1 0 0,-1 0 0,1-1 0,0 1 0,-1 0 0,1-1 0,0 1 0,0 0 0,-1-1 0,1 1 0,2 0 0,-3-1 0,1 0 0,-1 0 0,1 0 0,-1 0 0,1 0 0,-1 0 0,1 0 0,-1 0 0,1-1 0,-1 1 0,0 0 0,1 0 0,-1 0 0,1-1 0,-1 1 0,1 0 0,-1-1 0,0 1 0,1 0 0,-1-1 0,0 1 0,1 0 0,0-2 0,14-30 0,-7 5 0,1 1 0,1 0 0,1 0 0,26-42 0,-33 63 0,0-1 0,0 1 0,0 0 0,0 0 0,1 0 0,0 1 0,0-1 0,0 1 0,1 0 0,-1 1 0,1-1 0,0 1 0,0 1 0,0-1 0,0 1 0,0 0 0,1 0 0,-1 0 0,1 1 0,-1 0 0,1 1 0,0-1 0,-1 1 0,1 0 0,0 1 0,8 1 0,11 5 0,-1 1 0,0 1 0,0 1 0,23 13 0,-16-7 0,56 19 0,-51-25 0,0-2 0,1-1 0,49 3 0,-60-9 0,0-1 0,0-1 0,0-1 0,-1-1 0,39-10 0,-53 9 0,0 0 0,0-1 0,0 0 0,12-7 0,-22 11 0,1 0 0,-1-1 0,0 1 0,1-1 0,-1 1 0,0-1 0,0 0 0,0 0 0,0 0 0,0 0 0,-1 0 0,1-1 0,-1 1 0,1 0 0,-1-1 0,0 1 0,0-1 0,0 0 0,0 1 0,0-1 0,0 0 0,-1 1 0,0-1 0,1-4 0,-1 6 0,0-1 0,-1 1 0,1-1 0,0 1 0,-1-1 0,1 1 0,-1 0 0,1-1 0,-1 1 0,1-1 0,-1 1 0,0 0 0,0 0 0,0 0 0,0-1 0,0 1 0,0 0 0,0 0 0,0 0 0,0 0 0,-1 1 0,-1-2 0,0 1 0,0 0 0,1 0 0,-1 0 0,0 1 0,0-1 0,0 1 0,1 0 0,-1 0 0,0 0 0,0 0 0,-4 1 0,-1 1 0,-1 0 0,1 1 0,0 0 0,0 0 0,0 0 0,0 1 0,-9 6 0,11-5 0,0 0 0,0 0 0,0 0 0,1 1 0,0 0 0,0 0 0,0 1 0,1-1 0,0 1 0,0 0 0,-5 15 0,8-19 0,0 0 0,0 0 0,0 1 0,1-1 0,-1 0 0,1 1 0,-1-1 0,1 0 0,0 1 0,1-1 0,-1 0 0,1 1 0,-1-1 0,1 0 0,0 0 0,0 0 0,0 0 0,1 1 0,-1-1 0,1-1 0,-1 1 0,1 0 0,0 0 0,0-1 0,1 1 0,-1-1 0,0 1 0,1-1 0,-1 0 0,5 3 0,-2-3 0,0 1 0,0 0 0,0-1 0,0 0 0,0 0 0,1-1 0,-1 1 0,1-1 0,-1 0 0,1-1 0,-1 1 0,1-1 0,-1 0 0,1-1 0,7-1 0,-5 1 0,0-1 0,0-1 0,0 0 0,0 0 0,0 0 0,-1-1 0,0 0 0,1-1 0,11-9 0,-12 8 0,-1 0 0,0 0 0,0-1 0,0 0 0,-1 0 0,0 0 0,0-1 0,0 1 0,3-12 0,-5 14 0,-1-1 0,-1 1 0,1-1 0,-1 0 0,0 0 0,0 0 0,-1 1 0,0-1 0,0 0 0,0 0 0,0 0 0,-1 0 0,0 0 0,-3-7 0,3 9-42,0 1-1,-1-1 0,0 1 1,1 0-1,-1-1 0,0 1 1,-1 0-1,1 0 0,0 0 1,-1 0-1,0 1 0,0-1 1,0 1-1,0 0 0,0-1 1,0 1-1,0 1 0,-1-1 1,1 0-1,-1 1 0,1 0 1,-1 0-1,0 0 0,1 0 1,-1 0-1,0 1 0,0 0 1,0-1-1,1 1 0,-1 1 1,-7 0-1,-8 9-6783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4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24575,'10'0'0,"16"-5"0,18-1 0,11 0 0,11 1 0,6 2 0,-3 1 0,-13 1-8191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5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11 24575,'0'-5'0,"-10"-1"0,3 14 0,1 15 0,17 17 0,5 12 0,15 6 0,11-7 0,-1-7 0,1-12 0,3-20 0,-7-12-8191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5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57 24575,'0'-9'0,"-9"-3"0,-3-5 0,-5 2 0,2 11 0,-7 17 0,1 10 0,-6 11 0,2 9 0,-13 6 0,-6-1 0,-8-7 0,5-12-8191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13 24575,'-5'-9'0,"-1"5"0,0 14 0,1 23 0,6 30 0,3 31 0,1 29 0,0 20 0,-2 9 0,0 2 0,7-1 0,3-14 0,-1-16 0,-2-24 0,-4-30-8191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24575,'9'-9'0,"22"-4"0,10-7 0,8-2 0,4 4 0,-2 4 0,-9 0 0,-3 3 0,-8 2-8191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5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46 24575,'-9'0'0,"-3"-5"0,-9-2 0,-1-8 0,13-2 0,8 16 0,13 26 0,5 33 0,-1 38 0,-3 41 0,-4 39 0,-3 16 0,-3 0 0,-1-19 0,-2-40-8191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6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21 24575,'0'-1'0,"0"-1"0,-1 1 0,1 0 0,-1 0 0,0 0 0,1 0 0,-1 0 0,0 0 0,0 0 0,0 0 0,1 0 0,-1 0 0,0 0 0,0 0 0,0 1 0,0-1 0,-1 0 0,1 1 0,0-1 0,0 1 0,0-1 0,-1 1 0,-1-1 0,2 1 0,-1 1 0,1-1 0,-1 0 0,1 1 0,0-1 0,-1 1 0,1 0 0,0-1 0,0 1 0,-1 0 0,1 0 0,0 0 0,0 0 0,0 0 0,0 0 0,0 0 0,-1 2 0,-3 4 0,0 0 0,1 1 0,0-1 0,0 1 0,-5 15 0,0 11 0,2 1 0,1-1 0,-2 38 0,3 108 0,5-174 0,0 10 0,0-1 0,1 1 0,0-1 0,1 1 0,5 15 0,-6-27 0,1 1 0,0-1 0,0 0 0,0 1 0,0-1 0,1 0 0,-1-1 0,1 1 0,0 0 0,0-1 0,1 1 0,-1-1 0,1 0 0,-1 0 0,1-1 0,0 1 0,0-1 0,1 0 0,-1 0 0,0 0 0,6 1 0,12 3 0,0-1 0,0-1 0,0-2 0,1 0 0,27-1 0,-9-3 0,79-14 0,-102 13-455,-1-2 0,20-8 0,19-13-6371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6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24575,'-10'5'0,"-11"1"0,2 0 0,17-1 0,29-7 0,28-2 0,23-1 0,8 1 0,-2 1 0,-15 1-8191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403 539 24575,'-23'0'0,"-36"-9"0,-22-13 0,-1-16 0,13-20 0,18-10 0,18-7 0,28 0 0,29 12 0,39 9 0,31 12 0,14 14 0,12 21 0,-6 26 0,-12 23 0,-24 5-8191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7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34 173 24575,'-2'0'0,"1"0"0,-1 0 0,1 0 0,0-1 0,-1 1 0,1-1 0,0 1 0,-1-1 0,1 1 0,0-1 0,0 0 0,0 0 0,-1 1 0,1-1 0,0 0 0,0 0 0,0 0 0,0 0 0,0 0 0,1-1 0,-1 1 0,0 0 0,0 0 0,1 0 0,-1-1 0,1 1 0,-1 0 0,1-1 0,0 1 0,-1-3 0,0 0 0,0-1 0,1 1 0,0-1 0,-1 1 0,1-1 0,1 1 0,-1-1 0,2-5 0,-1 5 0,1 0 0,0 0 0,1 0 0,-1 0 0,1 0 0,0 0 0,0 1 0,0-1 0,1 1 0,-1 0 0,1 0 0,0 0 0,0 1 0,1-1 0,-1 1 0,1 0 0,-1 0 0,1 0 0,0 1 0,0 0 0,8-2 0,-5 1 0,0 1 0,0 0 0,0 1 0,1-1 0,-1 2 0,0-1 0,1 1 0,-1 1 0,1-1 0,-1 1 0,0 1 0,1 0 0,12 4 0,-8 0 0,0 0 0,-1 1 0,0 0 0,-1 1 0,1 1 0,-2-1 0,1 2 0,-1-1 0,15 20 0,-21-24 0,0 0 0,0 0 0,-1 0 0,1 0 0,-1 1 0,-1 0 0,1-1 0,-1 1 0,0 0 0,0 0 0,-1 0 0,1 0 0,-1 1 0,-1-1 0,1 0 0,-1 0 0,0 1 0,-1-1 0,1 0 0,-1 0 0,-1 1 0,1-1 0,-5 10 0,5-13 0,0-1 0,-1 1 0,1-1 0,-1 1 0,0-1 0,0 0 0,0 1 0,0-1 0,0 0 0,0 0 0,-1-1 0,1 1 0,0 0 0,-1-1 0,0 0 0,1 1 0,-1-1 0,0 0 0,0 0 0,-5 1 0,6-2 0,1 0 0,-1 0 0,1-1 0,-1 1 0,0 0 0,1 0 0,-1-1 0,1 1 0,-1-1 0,1 0 0,-1 1 0,1-1 0,0 0 0,-1 0 0,1 0 0,0 0 0,0 0 0,-1 0 0,1 0 0,0 0 0,0 0 0,0-1 0,0 1 0,1 0 0,-1-1 0,0 1 0,1-1 0,-1 1 0,0-1 0,1 1 0,0-1 0,-1 1 0,1-1 0,0 1 0,0-1 0,0 0 0,0 1 0,0-1 0,0-1 0,1-5 0,-1 0 0,1 1 0,1-1 0,-1 0 0,1 1 0,1 0 0,-1-1 0,1 1 0,1 0 0,-1 0 0,1 0 0,0 1 0,1-1 0,-1 1 0,1 0 0,1 0 0,-1 1 0,13-10 0,-6 5 0,0 1 0,2 0 0,-1 1 0,1 0 0,0 1 0,0 1 0,1 0 0,21-5 0,-31 10 0,0 0 0,-1 0 0,1 0 0,0 1 0,-1-1 0,1 1 0,0 1 0,0-1 0,0 1 0,-1-1 0,1 1 0,0 1 0,-1-1 0,1 1 0,-1 0 0,0 0 0,6 3 0,-5-2 0,-1 1 0,1 1 0,-1-1 0,1 0 0,-1 1 0,-1 0 0,1 0 0,-1 0 0,0 0 0,0 1 0,4 10 0,-1 1 0,-1 1 0,-1-1 0,-1 1 0,0 0 0,-1 1 0,-1-1 0,-3 35 0,1-47 0,1-2 0,0 0 0,0 0 0,0 0 0,-1 0 0,0 0 0,0 0 0,0 0 0,0-1 0,-1 1 0,-3 6 0,5-10 0,0 1 0,0-1 0,0 0 0,-1 0 0,1 0 0,0 0 0,0 0 0,0 0 0,-1 0 0,1 0 0,0 0 0,0 0 0,0 0 0,0 0 0,-1 0 0,1 0 0,0 0 0,0 0 0,0 0 0,-1 0 0,1 0 0,0 0 0,0 0 0,0 0 0,0 0 0,-1-1 0,1 1 0,0 0 0,0 0 0,0 0 0,0 0 0,0 0 0,-1 0 0,1-1 0,0 1 0,0 0 0,0 0 0,0 0 0,0 0 0,0-1 0,0 1 0,0 0 0,0 0 0,0 0 0,0 0 0,0-1 0,0 1 0,0 0 0,0 0 0,0 0 0,0-1 0,0 1 0,0 0 0,-2-6 0,1-1 0,0 1 0,1 0 0,-1-1 0,1 1 0,1 0 0,-1-1 0,1 1 0,0 0 0,0 0 0,1-1 0,0 1 0,0 0 0,0 0 0,1 1 0,3-7 0,-2 5 0,0-1 0,1 1 0,-1 1 0,1-1 0,1 1 0,-1-1 0,1 1 0,0 1 0,0-1 0,1 1 0,0 1 0,8-6 0,-11 8 0,1 1 0,-1-1 0,0 1 0,1 0 0,-1 0 0,1 1 0,-1-1 0,1 1 0,-1 0 0,1 0 0,-1 0 0,1 1 0,-1 0 0,1-1 0,-1 2 0,1-1 0,-1 0 0,0 1 0,0 0 0,1 0 0,4 4 0,7 5 0,1 1 0,-2 1 0,25 26 0,4 2 0,-21-22 0,0-2 0,2 0 0,0-2 0,1-1 0,0-1 0,1-1 0,33 10 0,-37-15 0,1-1 0,-1-1 0,1-2 0,0 0 0,1-1 0,-1-1 0,0-2 0,0 0 0,27-6 0,-42 6 0,-1-1 0,0-1 0,1 1 0,-1-1 0,0-1 0,-1 1 0,1-1 0,0-1 0,-1 0 0,0 0 0,0 0 0,-1-1 0,1 0 0,5-7 0,-8 9 0,-1-1 0,-1 1 0,1 0 0,-1-1 0,0 0 0,0 1 0,0-1 0,0 0 0,-1 0 0,0 0 0,0 0 0,0 0 0,-1-1 0,0 1 0,0 0 0,0 0 0,-1 0 0,1 0 0,-1 0 0,0 0 0,-1 0 0,1 0 0,-1 0 0,-4-7 0,4 7 0,-1-1 0,1 1 0,-1 0 0,-1 1 0,1-1 0,-1 0 0,0 1 0,0 0 0,0 0 0,0 0 0,-1 0 0,1 1 0,-1 0 0,0 0 0,0 0 0,0 1 0,-1-1 0,1 1 0,-1 0 0,1 1 0,-1-1 0,0 1 0,-8 0 0,6 0 0,-1 2 0,1-1 0,0 1 0,-1 1 0,1-1 0,0 1 0,0 1 0,0-1 0,1 1 0,-1 1 0,1 0 0,-1 0 0,1 0 0,0 1 0,-10 9 0,8-7 0,2 0 0,-1 1 0,1 0 0,0 0 0,0 1 0,1 0 0,0 0 0,1 1 0,0-1 0,1 1 0,0 0 0,0 1 0,1-1 0,0 1 0,1-1 0,0 1 0,0 19 0,2-26 0,0 0 0,1 0 0,0-1 0,0 1 0,0 0 0,0-1 0,1 1 0,-1-1 0,1 0 0,0 1 0,0-1 0,0 0 0,0 0 0,1 0 0,-1 0 0,1-1 0,-1 1 0,1-1 0,0 1 0,0-1 0,1 0 0,-1 0 0,0 0 0,1-1 0,-1 1 0,1-1 0,-1 0 0,1 0 0,-1 0 0,1 0 0,5 0 0,3 0 0,0 1 0,1-2 0,-1 0 0,0 0 0,1-1 0,-1-1 0,0 0 0,16-5 0,-12 1 0,0 0 0,-1-1 0,0-1 0,-1 0 0,1-1 0,-2 0 0,1-2 0,-1 1 0,-1-2 0,0 1 0,-1-2 0,0 0 0,-1 0 0,0-1 0,12-22 0,-9 21 0,-2 22 0,-2 2 0,2-1 0,1-1 0,-1-1 0,1 0 0,0 0 0,0-1 0,1 0 0,0-1 0,0-1 0,0 0 0,0-1 0,0 0 0,24 0 0,-11-2 0,-1-1 0,1-1 0,-1-1 0,1-1 0,43-14 0,-50 12 0,-1-2 0,0 0 0,0-1 0,31-21 0,-42 25 0,0 0 0,-1 0 0,0 0 0,0-1 0,-1 0 0,1 0 0,-1-1 0,0 1 0,-1-1 0,0 0 0,0 0 0,0 0 0,-1-1 0,3-12 0,-5 18 0,0 0 0,-1 0 0,0 0 0,1 0 0,-1 0 0,0-1 0,0 1 0,0 0 0,0 0 0,-1 0 0,1 0 0,-1 0 0,1 0 0,-1-1 0,0 1 0,0 0 0,1 1 0,-1-1 0,-1 0 0,1 0 0,0 0 0,0 1 0,-1-1 0,1 0 0,-1 1 0,1-1 0,-1 1 0,0 0 0,-2-2 0,1 2 0,0-1 0,0 1 0,0 0 0,-1 0 0,1 1 0,-1-1 0,1 1 0,-1-1 0,1 1 0,0 0 0,-1 0 0,1 0 0,-1 1 0,1 0 0,-1-1 0,1 1 0,-4 2 0,1-1 0,0 1 0,0 0 0,0 0 0,1 0 0,-1 1 0,1 0 0,0 0 0,0 1 0,0-1 0,0 1 0,1 0 0,0 0 0,0 1 0,0-1 0,1 1 0,0 0 0,0 0 0,-3 9 0,5-11 0,-1 0 0,1 1 0,1-1 0,-1 1 0,0-1 0,1 1 0,0 0 0,0-1 0,1 1 0,-1-1 0,1 1 0,0-1 0,0 1 0,0-1 0,1 1 0,0-1 0,-1 0 0,2 0 0,-1 0 0,0 0 0,1 0 0,0-1 0,-1 1 0,2-1 0,-1 1 0,0-1 0,6 4 0,0-1 0,1 0 0,1 0 0,-1-1 0,1 0 0,0-1 0,0 0 0,0-1 0,1 0 0,-1-1 0,1 0 0,-1-1 0,13 0 0,-3-1 0,-1-1 0,0 0 0,0-1 0,0-2 0,0 0 0,22-8 0,-33 9-124,0-1 0,0 0 0,0 0 0,-1-1 0,1 0 0,-1-1-1,-1 0 1,1 0 0,-1 0 0,13-15 0,10-23-6702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7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29 24575,'-14'0'0,"-19"-9"0,-12-3 0,0 4 0,23 15 0,33 4 0,39 11 0,9 1-8191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8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51 24575,'-6'-6'0,"0"0"0,-1 0 0,0 1 0,0 0 0,0 0 0,0 1 0,-11-5 0,16 8 0,0 0 0,1 0 0,-1 1 0,0-1 0,0 1 0,-1 0 0,1 0 0,0 0 0,0 0 0,0 0 0,0 0 0,0 0 0,0 1 0,0-1 0,0 0 0,0 1 0,0 0 0,0 0 0,1-1 0,-1 1 0,0 0 0,0 1 0,1-1 0,-1 0 0,0 0 0,1 1 0,-1-1 0,1 1 0,0-1 0,-1 1 0,1 0 0,0-1 0,0 1 0,0 0 0,-1 3 0,-4 8 0,0 1 0,1 1 0,1-1 0,0 1 0,1-1 0,1 1 0,-1 22 0,4 111 0,0-120 0,2 33 0,14 87 0,-14-131 0,1 0 0,0 0 0,2 0 0,0-1 0,0 1 0,2-1 0,0-1 0,1 0 0,20 28 0,-21-36 7,0 1 0,0-1 0,1-1 0,0 0 0,0 0 1,0 0-1,1-1 0,0-1 0,0 0 0,0 0 0,0-1 0,1 0 0,-1 0 0,1-2 0,0 1 0,12-1 0,17 0-502,0-2 0,74-11 0,-29-2-6331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48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24575,'-4'0'0,"-2"5"0,-10 1 0,18 0 0,26-1 0,27-2 0,18-1 0,16-1 0,6 0 0,-13-1-8191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4:42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820 540 24575,'0'-2'0,"1"0"0,0 0 0,-1 0 0,1 0 0,0 0 0,0 0 0,0 0 0,0 0 0,1 0 0,-1 1 0,0-1 0,1 0 0,-1 1 0,1-1 0,0 1 0,2-2 0,12-13 0,-12 10 0,0 0 0,-1 1 0,0-1 0,0 0 0,0-1 0,0 1 0,-1 0 0,0-1 0,-1 1 0,1-1 0,-1 0 0,0 1 0,-1-1 0,0 0 0,0 0 0,0 0 0,-1 1 0,0-1 0,0 0 0,-1 1 0,0-1 0,0 1 0,0-1 0,-1 1 0,0 0 0,0 0 0,-1 0 0,0 1 0,-8-11 0,3 5 0,-1 1 0,-1 1 0,0 0 0,0 0 0,0 1 0,-1 0 0,0 1 0,-1 0 0,0 1 0,0 1 0,0 0 0,-1 0 0,-22-3 0,-3 3 0,1 1 0,-1 3 0,0 1 0,-44 6 0,70-5 0,1 1 0,-1 0 0,1 1 0,0 1 0,0 0 0,0 1 0,1 0 0,-1 0 0,1 2 0,0-1 0,1 1 0,0 1 0,-11 9 0,9-5 0,1 1 0,0 0 0,1 0 0,1 1 0,0 1 0,1-1 0,0 1 0,1 1 0,-7 23 0,2 1 0,3 0 0,1 0 0,-4 55 0,7 125 0,5-195 0,2 0 0,0-1 0,2 1 0,0-1 0,2 1 0,16 43 0,-17-55 0,2-1 0,-1 0 0,2 0 0,0 0 0,0-1 0,1 0 0,0-1 0,1 0 0,0 0 0,1-1 0,0-1 0,0 1 0,22 10 0,-10-7 0,1-2 0,0-1 0,0-1 0,1-1 0,0-1 0,1-2 0,-1 0 0,1-1 0,-1-2 0,1-1 0,0 0 0,-1-2 0,35-7 0,-13-1 0,-1-2 0,0-2 0,0-2 0,-1-2 0,-1-1 0,50-32 0,-68 35 0,-1 0 0,-1-2 0,0-1 0,-1 0 0,-1-2 0,-1-1 0,0 0 0,-2-2 0,24-38 0,-33 45 0,-1 0 0,-1-1 0,0 0 0,-2 0 0,0-1 0,-1 1 0,-1-1 0,0 0 0,-2-1 0,0 1 0,-1 0 0,-1-1 0,-1 1 0,-1 0 0,-7-37 0,0 25 0,0 1 0,-2 0 0,-1 1 0,-1 0 0,-2 1 0,0 1 0,-2 0 0,-1 2 0,-2-1 0,0 2 0,-1 1 0,-1 1 0,-27-21 0,22 22 0,0 2 0,-2 0 0,-1 2 0,0 1 0,-1 1 0,0 2 0,-1 1 0,-1 2 0,0 1 0,0 1 0,-69-6 0,69 12-76,1 2 1,-1 1-1,0 2 0,1 1 0,0 1 0,-1 2 0,2 1 0,-1 2 1,2 1-1,-1 1 0,1 1 0,1 2 0,1 1 0,0 2 1,1 0-1,1 2 0,-29 28 0,-25 35-6750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2:18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31 166 24575,'-9'0'0,"-8"-14"0,13-5 0,40 2 0,55 2 0,49-9 0,34 0 0,11 3 0,-9 5 0,-24 6 0,-38 4-8191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47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741 359 24575,'-8'-25'0,"-1"1"0,3-49 0,5 50 0,0 0 0,-2 1 0,-7-31 0,9 47 0,-1 1 0,0-1 0,-1 0 0,1 1 0,-1-1 0,0 1 0,0 0 0,-1 0 0,1 0 0,-1 0 0,0 1 0,-1-1 0,1 1 0,-1 0 0,0 0 0,0 1 0,-6-4 0,0 2 0,-1 1 0,1 0 0,-1 0 0,1 2 0,-1-1 0,0 1 0,0 1 0,0 0 0,0 1 0,-1 0 0,-17 4 0,-4 1 0,0 2 0,-59 19 0,62-16 0,0 2 0,1 0 0,1 2 0,0 1 0,1 2 0,0 0 0,-27 24 0,50-37 0,1 0 0,-1 1 0,1-1 0,0 1 0,0 0 0,0 0 0,1 1 0,0-1 0,0 0 0,0 1 0,1 0 0,0 0 0,0 0 0,-2 7 0,4-9 0,0 1 0,0-1 0,0 1 0,1-1 0,0 1 0,-1-1 0,2 0 0,-1 1 0,0-1 0,1 0 0,0 0 0,0 0 0,0 0 0,0 0 0,1 0 0,-1 0 0,1-1 0,0 0 0,0 1 0,6 4 0,5 3 0,0 0 0,0-1 0,1 0 0,29 13 0,71 23 0,54 12 0,-48-18 0,195 93 0,-286-117 0,34 24 0,-56-34 0,1 0 0,-1 1 0,0 1 0,-1-1 0,0 1 0,0 0 0,9 15 0,-14-19 0,0 0 0,0 0 0,0 0 0,-1 0 0,0 1 0,1-1 0,-1 1 0,-1-1 0,1 1 0,-1-1 0,0 1 0,0-1 0,0 1 0,0 0 0,-1-1 0,0 1 0,0-1 0,0 0 0,-1 1 0,1-1 0,-1 0 0,0 0 0,0 0 0,0 0 0,-6 7 0,-2 2 0,-1-1 0,-1 0 0,1-1 0,-2 0 0,1-1 0,-16 9 0,-5 1 0,0 0 0,-1-3 0,-1 0 0,0-3 0,-2-1 0,1-1 0,-1-2 0,-1-2 0,-54 5 0,88-12 0,0-1 0,1 1 0,-1-1 0,0 0 0,1 0 0,-1-1 0,0 1 0,0-1 0,1 0 0,-1 0 0,1 0 0,-1 0 0,1 0 0,-1-1 0,1 0 0,0 1 0,-6-5 0,8 5 0,1-1 0,-1 1 0,0 0 0,1 0 0,-1 0 0,1-1 0,-1 1 0,1 0 0,-1-1 0,1 1 0,0 0 0,0-1 0,0 1 0,0 0 0,0-1 0,0 1 0,0 0 0,1-3 0,0-1 0,0 1 0,1-1 0,0 0 0,0 1 0,0 0 0,1-1 0,3-4 0,11-14 0,2 0 0,0 1 0,1 0 0,44-34 0,106-63 0,-92 70 0,1 3 0,2 3 0,118-44 0,-184 82 0,51-15 0,-62 19 0,1 0 0,0 0 0,-1 1 0,1-1 0,0 1 0,-1 0 0,1 1 0,0-1 0,-1 1 0,1 0 0,5 2 0,-9-3 0,0 1 0,0-1 0,1 1 0,-1 0 0,0 0 0,0-1 0,0 1 0,0 0 0,0 0 0,0 0 0,0 0 0,0 0 0,0 0 0,0 1 0,-1-1 0,1 0 0,0 0 0,-1 1 0,1-1 0,-1 0 0,1 1 0,-1-1 0,0 0 0,0 1 0,0-1 0,1 1 0,-1-1 0,0 0 0,-1 1 0,1-1 0,0 1 0,-1 1 0,-1 6 0,0-1 0,-1 1 0,0-1 0,-6 10 0,3-5 0,1-2 0,-2 5 0,1-1 0,0 2 0,-4 20 0,9-35 0,0 1 0,0-1 0,1 1 0,-1-1 0,1 1 0,0 0 0,0-1 0,0 1 0,0-1 0,0 1 0,1 0 0,-1-1 0,1 1 0,0-1 0,-1 1 0,1-1 0,0 1 0,1-1 0,-1 0 0,0 0 0,1 1 0,-1-1 0,1 0 0,-1 0 0,1 0 0,0-1 0,0 1 0,0 0 0,3 1 0,-3-2 0,0 0 0,0-1 0,0 1 0,1-1 0,-1 1 0,0-1 0,1 0 0,-1 0 0,0 0 0,0 0 0,1 0 0,-1-1 0,0 1 0,0-1 0,1 1 0,-1-1 0,0 0 0,0 0 0,0 0 0,0 0 0,0 0 0,2-2 0,5-3 0,0-1 0,-1 1 0,10-13 0,37-46 0,-45 51 0,2 0 0,-1 0 0,2 1 0,0 0 0,0 1 0,23-15 0,-34 25 4,1 1-1,-1-1 1,1 1-1,0-1 1,0 1-1,-1 0 1,1 0-1,0 0 0,0 1 1,0-1-1,0 1 1,0-1-1,0 1 1,0 0-1,0 0 1,0 0-1,0 1 1,0-1-1,0 1 1,0 0-1,0-1 1,-1 1-1,1 1 0,0-1 1,0 0-1,-1 1 1,1-1-1,-1 1 1,1 0-1,1 2 1,4 4-164,0 1 0,-1 1 0,0-1 0,0 1 0,-1 0 0,5 12-1,-7-14-191,16 30-6474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48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24575,'0'-2'0,"0"1"0,1-1 0,-1 0 0,1 1 0,-1-1 0,1 1 0,0-1 0,0 1 0,0-1 0,0 1 0,0 0 0,0-1 0,0 1 0,0 0 0,0 0 0,1 0 0,-1 0 0,0 0 0,1 0 0,-1 0 0,1 0 0,-1 1 0,1-1 0,-1 0 0,1 1 0,-1-1 0,4 1 0,50-10 0,-50 10 0,11-1 0,0 0 0,0 1 0,0 1 0,0 1 0,0 0 0,0 1 0,0 1 0,30 11 0,-38-12 0,0 1 0,-1-1 0,1 1 0,-1 1 0,0 0 0,0 0 0,0 0 0,0 1 0,-1 0 0,0 0 0,-1 0 0,1 1 0,-1 0 0,0 0 0,-1 0 0,0 1 0,0-1 0,5 14 0,-8-18 0,0 1 0,-1 0 0,1-1 0,-1 1 0,1 0 0,-1 0 0,0-1 0,0 1 0,-1 0 0,1 0 0,-1-1 0,0 1 0,0 0 0,0-1 0,0 1 0,-1-1 0,0 1 0,1-1 0,-1 0 0,0 1 0,-1-1 0,-2 3 0,3-4 0,0 0 0,0 0 0,-1 0 0,1 0 0,-1-1 0,0 1 0,1-1 0,-1 0 0,0 0 0,0 0 0,0 0 0,0 0 0,0 0 0,0-1 0,0 1 0,0-1 0,0 0 0,0 0 0,0 0 0,0 0 0,0-1 0,0 1 0,0-1 0,0 0 0,0 0 0,0 0 0,-3-2 0,3 2 0,0 0 0,0-1 0,1 1 0,-1-1 0,1 1 0,-1-1 0,1 0 0,0 0 0,0 0 0,0 0 0,0-1 0,0 1 0,0-1 0,0 1 0,1-1 0,-1 1 0,1-1 0,-2-5 0,2 4 0,1-1 0,-1 1 0,1 0 0,0-1 0,0 1 0,0 0 0,1 0 0,-1-1 0,1 1 0,0 0 0,3-8 0,1 1 0,0 0 0,1 0 0,0 0 0,1 1 0,0 0 0,0 0 0,1 1 0,13-13 0,-6 10 0,1-1 0,0 2 0,0 0 0,1 1 0,0 0 0,1 2 0,28-10 0,-39 16 0,-1 0 0,1 0 0,0 1 0,1 0 0,-1 1 0,0-1 0,0 2 0,0-1 0,0 1 0,12 2 0,-15-2 0,1 1 0,0 0 0,-1 0 0,0 0 0,1 1 0,-1-1 0,0 1 0,0 0 0,0 0 0,-1 1 0,1-1 0,-1 1 0,0 0 0,0 0 0,0 0 0,4 8 0,-3-3 0,0 0 0,-1 0 0,-1 1 0,1-1 0,-2 1 0,1-1 0,-1 1 0,-1 0 0,1-1 0,-2 1 0,1 0 0,-2 0 0,1-1 0,-1 1 0,0-1 0,-1 0 0,-7 17 0,0-8 0,2-15 0,7-4 0,0 0 0,1-1 0,-1 1 0,0-1 0,1 1 0,0-1 0,-1 1 0,1 0 0,0-1 0,-1 1 0,1-1 0,0 0 0,0 1 0,0-1 0,1 1 0,-1-1 0,0 1 0,0-1 0,2-1 0,1-13 0,1 0 0,1 0 0,0 0 0,1 1 0,1 0 0,0 0 0,2 1 0,16-24 0,-18 28 0,2-1 0,-1 1 0,1 1 0,1 0 0,0 0 0,0 1 0,1 0 0,0 1 0,0 0 0,0 1 0,22-9 0,-29 14 0,1 0 0,-1 0 0,1 0 0,-1 1 0,1-1 0,0 1 0,-1 0 0,1 0 0,0 1 0,-1 0 0,1-1 0,-1 1 0,1 1 0,-1-1 0,1 1 0,-1 0 0,0 0 0,7 4 0,3 4 0,1 1 0,-2 0 0,21 22 0,-8-7 0,-9-10 0,-4-3 0,0 0 0,1-1 0,1-1 0,22 14 0,-34-23 0,1 0 0,-1-1 0,1 1 0,-1-1 0,1 1 0,-1-1 0,1 0 0,0-1 0,-1 1 0,1-1 0,0 1 0,-1-1 0,1 0 0,0-1 0,0 1 0,-1-1 0,1 1 0,0-1 0,-1 0 0,1-1 0,-1 1 0,1 0 0,-1-1 0,1 0 0,-1 0 0,0 0 0,5-4 0,-3 1 0,-1 0 0,0 0 0,1 0 0,-2-1 0,1 1 0,-1-1 0,0 0 0,0 0 0,-1 0 0,1-1 0,-1 1 0,1-9 0,-2 10 0,0 0 0,0 0 0,0-1 0,-1 1 0,0 0 0,0-1 0,-1 1 0,1 0 0,-1 0 0,0 0 0,0-1 0,-1 1 0,0 0 0,0 0 0,-4-7 0,6 12 0,0-1 0,0 1 0,0-1 0,-1 1 0,1-1 0,0 1 0,0 0 0,-1-1 0,1 1 0,0 0 0,-1-1 0,1 1 0,0 0 0,-1-1 0,1 1 0,-1 0 0,1-1 0,0 1 0,-1 0 0,1 0 0,-1 0 0,1-1 0,-1 1 0,1 0 0,-1 0 0,1 0 0,-1 0 0,1 0 0,-1 0 0,1 0 0,-1 0 0,1 0 0,-1 0 0,1 0 0,-1 0 0,1 1 0,0-1 0,-1 0 0,1 0 0,-1 0 0,1 1 0,-1-1 0,1 0 0,0 0 0,-1 1 0,1-1 0,0 0 0,-1 1 0,1-1 0,0 0 0,-1 1 0,1-1 0,0 1 0,0-1 0,-1 1 0,1-1 0,0 1 0,0-1 0,0 0 0,0 1 0,-1-1 0,1 1 0,0-1 0,0 1 0,0 0 0,-9 35 0,3 4 0,-1 67 0,7-95 0,0 1 0,1 0 0,0-1 0,1 1 0,1-1 0,0 0 0,1 1 0,0-2 0,9 19 0,-11-25 6,1-1 0,0 0 0,0 0 0,0 0 0,0-1 0,1 1 0,0-1 0,-1 0 0,1 0 0,0 0 0,1-1 0,-1 1 0,0-1 0,1 0 0,-1 0 0,1 0 0,0-1 0,0 0 0,7 1 0,-5-1-120,0-1-1,0 0 1,1 0 0,-1 0 0,0-1 0,0-1-1,0 1 1,0-1 0,0 0 0,0-1-1,-1 1 1,10-6 0,27-20-6712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48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408 176 24575,'-14'-24'0,"-23"-16"0,-24-1 0,-20 5 0,-1 10 0,13 18 0,19 15 0,36 21 0,44 14 0,45 0 0,9-7-8191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48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132 142 24575,'-14'-9'0,"-13"-13"0,-3-11 0,-5-1 0,12 6 0,20 12 0,19 23 0,17 29 0,2 31 0,10 32 0,-4 23 0,-8 14 0,-10 2 0,-9-14 0,-6-17 0,-6-28-8191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48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85 24575,'-19'0'0,"-19"-14"0,-9-5 0,27 1 0,50 4 0,57 4 0,45 4 0,2 2-8191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49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782 329 24575,'-2'-6'0,"-1"0"0,-1 0 0,1 0 0,-1 0 0,0 1 0,-1-1 0,1 1 0,-1 0 0,0 0 0,0 1 0,0-1 0,-1 1 0,0 1 0,0-1 0,-9-4 0,-3 0 0,-1 0 0,0 1 0,-36-9 0,45 14 0,0 0 0,1 0 0,-1 1 0,0 1 0,0 0 0,1 0 0,-1 0 0,0 1 0,1 1 0,-1 0 0,-14 5 0,19-5 0,1 0 0,-1 0 0,1 1 0,0-1 0,0 1 0,0 0 0,0 1 0,1-1 0,-1 1 0,1-1 0,0 1 0,0 0 0,0 0 0,0 0 0,1 1 0,0-1 0,0 0 0,0 1 0,0 0 0,1-1 0,-1 1 0,1 0 0,1 0 0,-1 7 0,0-1 0,1 0 0,1 1 0,0-1 0,0 0 0,1 0 0,1 0 0,0 0 0,0 0 0,1-1 0,1 1 0,-1-1 0,2 0 0,-1 0 0,1-1 0,1 0 0,13 15 0,-14-17 0,0-1 0,0 0 0,1 0 0,0 0 0,0-1 0,0 0 0,0-1 0,1 0 0,0 0 0,0 0 0,0-1 0,0 0 0,1-1 0,-1 0 0,1 0 0,-1-1 0,1 0 0,0 0 0,-1-1 0,1 0 0,0-1 0,11-1 0,-14 0 0,0 0 0,0 0 0,-1 0 0,1-1 0,-1 1 0,1-1 0,-1-1 0,0 1 0,0-1 0,0 0 0,5-5 0,2-5 0,1-1 0,12-21 0,-15 21 0,0 0 0,22-22 0,-27 33 0,-1 0 0,1 0 0,0 0 0,0 1 0,0 0 0,0 0 0,1 0 0,-1 0 0,1 1 0,0 0 0,-1 1 0,8-2 0,-3 2 0,0 0 0,0 1 0,0 1 0,0 0 0,0 0 0,19 6 0,-21-5 0,0 0 0,0 0 0,0-1 0,0 0 0,1 0 0,-1-1 0,0 0 0,1-1 0,-1 0 0,9-2 0,-15 3 0,0 0 0,0-1 0,-1 1 0,1-1 0,0 1 0,0-1 0,-1 0 0,1 0 0,0 0 0,-1 1 0,1-2 0,-1 1 0,0 0 0,1 0 0,-1 0 0,0-1 0,1 1 0,-1-1 0,0 1 0,0-1 0,0 1 0,0-1 0,-1 1 0,1-1 0,0 0 0,-1 0 0,1 1 0,-1-1 0,1 0 0,-1 0 0,0 0 0,0 0 0,0 1 0,0-1 0,0 0 0,0 0 0,-1 0 0,1 1 0,0-1 0,-1 0 0,0 0 0,-1-2 0,-1-3 0,-1 0 0,0 1 0,0 0 0,-1-1 0,0 1 0,0 1 0,0-1 0,-1 1 0,-11-9 0,-11-4 0,0 1 0,-2 1 0,-37-15 0,-101-31 0,132 50 0,2 0 0,-29-10 0,-108-23 0,154 41 0,1 2 0,-1 0 0,0 1 0,0 0 0,0 1 0,0 1 0,0 1 0,0 1 0,0 0 0,0 1 0,-28 11 0,35-10 0,0 0 0,1 1 0,-1 0 0,1 1 0,1 0 0,-1 0 0,1 1 0,1 0 0,-10 12 0,7-5 0,0 0 0,1 1 0,0 1 0,1-1 0,-6 20 0,3 1 0,1 1 0,2 0 0,2 1 0,-3 62 0,8-71 0,1-1 0,2 1 0,1-1 0,1 0 0,16 57 0,-13-66 0,0 0 0,2-1 0,0 0 0,1 0 0,1-1 0,0-1 0,2 0 0,0 0 0,18 18 0,-7-14 9,1-1-1,0-1 1,1-1-1,1-1 1,1-1 0,0-2-1,1-1 1,0-1-1,1-1 1,0-2-1,1-1 1,0-1-1,51 3 1,-50-7-115,1-2 0,-1-1 0,1-1 0,-1-2 0,0-2 0,0 0-1,0-2 1,-1-2 0,0-1 0,-1-1 0,0-2 0,-1 0 0,33-22 0,38-39-6720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5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556 236 24575,'0'-11'0,"0"0"0,-1 1 0,0-1 0,-1 0 0,0 1 0,-1-1 0,-5-14 0,4 18 0,1 0 0,-1 1 0,0-1 0,-1 1 0,0 0 0,0 0 0,0 0 0,-1 0 0,1 1 0,-1 0 0,-7-4 0,1 1 0,0 1 0,0 0 0,-1 1 0,0 0 0,0 1 0,0 0 0,-1 1 0,0 0 0,1 2 0,-1-1 0,0 2 0,0 0 0,-1 0 0,1 2 0,0-1 0,0 2 0,0 0 0,0 1 0,0 0 0,1 1 0,-1 0 0,1 1 0,0 1 0,1 0 0,-1 1 0,1 0 0,0 1 0,1 0 0,0 1 0,0 0 0,-15 18 0,21-21 0,0-1 0,0 1 0,1 1 0,0-1 0,0 1 0,1-1 0,0 1 0,-4 11 0,7-15 0,-1 0 0,0 0 0,1 0 0,-1 0 0,1 1 0,0-1 0,0 0 0,1 0 0,-1 0 0,1 1 0,-1-1 0,1 0 0,0 0 0,0 0 0,0 0 0,0 0 0,1 0 0,0-1 0,-1 1 0,1 0 0,0-1 0,2 4 0,4 0 0,0 1 0,0-1 0,1-1 0,-1 1 0,1-2 0,0 1 0,0-1 0,1 0 0,-1-1 0,1 0 0,0-1 0,0 0 0,15 1 0,5 0 0,1-1 0,0-2 0,36-4 0,-27-2 0,0-2 0,56-19 0,-28 7 0,-63 19 0,0-1 0,0 1 0,0 0 0,0 0 0,-1 1 0,1 0 0,0-1 0,0 2 0,0-1 0,0 0 0,8 3 0,-10-2 0,0 1 0,0 0 0,-1-1 0,1 1 0,0 0 0,-1 1 0,0-1 0,1 0 0,-1 1 0,0-1 0,0 1 0,0 0 0,-1 0 0,1-1 0,-1 1 0,1 0 0,-1 0 0,1 6 0,15 45 0,19 109 0,-23-94 0,12 57 0,10 164 0,-34-282 0,-1-1 0,0 1 0,0 0 0,-1 0 0,0-1 0,0 1 0,-1-1 0,0 1 0,-5 12 0,5-17 0,1-1 0,-1 1 0,0-1 0,0 0 0,0 1 0,0-1 0,0 0 0,-1 0 0,1 0 0,-1 0 0,1-1 0,-1 1 0,0-1 0,1 1 0,-1-1 0,0 0 0,0 0 0,0 0 0,0-1 0,0 1 0,0-1 0,0 1 0,0-1 0,0 0 0,0 0 0,-4-1 0,-7-1 0,1 0 0,0-1 0,0-1 0,0 0 0,1-1 0,-1 0 0,1-1 0,0 0 0,1-1 0,-16-11 0,3 0 0,1-1 0,1-1 0,-34-38 0,41 38 0,0 1 0,1-2 0,1 0 0,1-1 0,1 0 0,1 0 0,1-1 0,1-1 0,1 0 0,1 0 0,1 0 0,-3-48 0,7 52 0,1 0 0,1 1 0,1-1 0,1 0 0,0 0 0,2 1 0,0 0 0,1 0 0,1 0 0,1 0 0,0 1 0,1 1 0,1 0 0,1 0 0,1 0 0,18-19 0,-8 14 0,0 2 0,2 0 0,0 1 0,1 2 0,1 1 0,35-17 0,-26 16 0,1 2 0,1 2 0,0 2 0,55-11 0,-77 19 0,0 2 0,0-1 0,0 2 0,0-1 0,0 2 0,0 0 0,15 4 0,-24-4 0,0 1 0,0 0 0,-1 0 0,1 0 0,-1 0 0,0 1 0,1 0 0,-1 0 0,0 1 0,-1-1 0,1 1 0,-1 0 0,1 0 0,-1 1 0,-1-1 0,1 1 0,0 0 0,-1 0 0,4 9 0,-2-3 0,-2 0 0,1 0 0,-2 0 0,0 1 0,0-1 0,-1 1 0,0-1 0,-1 1 0,0 0 0,-2 12 0,0-10 0,0 0 0,-1 1 0,-1-2 0,0 1 0,-1 0 0,-1-1 0,-10 19 0,16-32 0,0 1 0,0-1 0,0 1 0,0-1 0,0 0 0,0 1 0,0-1 0,0 1 0,-1-1 0,1 0 0,0 1 0,0-1 0,0 0 0,-1 1 0,1-1 0,0 1 0,-1-1 0,1 0 0,0 0 0,0 1 0,-1-1 0,1 0 0,-1 0 0,1 1 0,0-1 0,-1 0 0,1 0 0,-1 0 0,1 0 0,0 0 0,-1 1 0,1-1 0,-1 0 0,1 0 0,-1 0 0,0 0 0,2-18 0,6-5 0,1 1 0,1 1 0,0-1 0,2 2 0,14-21 0,-16 24 0,0 3 0,0 1 0,0 0 0,1 1 0,1 0 0,0 0 0,16-13 0,-23 22 0,0 0 0,0 0 0,1 1 0,-1-1 0,1 1 0,-1 0 0,1 0 0,0 1 0,0-1 0,8 0 0,-10 2 0,0 0 0,0 0 0,1 0 0,-1 0 0,0 1 0,0-1 0,0 1 0,0 0 0,0 0 0,0 0 0,-1 1 0,1-1 0,0 1 0,0-1 0,-1 1 0,1 0 0,-1 0 0,4 4 0,2 4 0,0 0 0,-1 0 0,0 1 0,-1 0 0,-1 0 0,1 0 0,6 23 0,6 13 0,-18-46 0,1 0 0,-1 0 0,1 0 0,-1 0 0,1 0 0,-1 0 0,1 0 0,0 0 0,0 0 0,-1 0 0,1 0 0,0 0 0,0 0 0,0-1 0,0 1 0,0 0 0,0-1 0,0 1 0,0-1 0,2 2 0,-2-2 0,0 0 0,1-1 0,-1 1 0,0 0 0,0 0 0,0 0 0,0-1 0,0 1 0,0-1 0,0 1 0,0-1 0,-1 1 0,1-1 0,0 1 0,0-1 0,0 0 0,0 1 0,-1-1 0,2-1 0,5-7 0,-1 0 0,0 0 0,10-19 0,-5 8 0,-8 14 0,1 1 0,0 0 0,0 0 0,0 0 0,1 1 0,9-8 0,-12 10 0,0 1 0,0 0 0,0 0 0,0 0 0,0 0 0,0 0 0,0 1 0,1-1 0,-1 1 0,0-1 0,0 1 0,1 0 0,-1 0 0,0 0 0,0 0 0,1 0 0,-1 0 0,0 1 0,0-1 0,1 1 0,-1 0 0,0-1 0,3 3 0,3 2 0,0 1 0,0-1 0,-1 2 0,1-1 0,-2 1 0,1 0 0,-1 0 0,8 13 0,21 22 0,-17-24 0,2-1 0,0-1 0,0 0 0,2-2 0,0-1 0,0 0 0,34 12 0,-39-18 0,1 0 0,0-2 0,0 0 0,0-2 0,0 1 0,1-2 0,0-1 0,-1 0 0,1-1 0,36-6 0,-44 4 0,-1-1 0,1-1 0,-1 0 0,1 0 0,-1-1 0,-1 0 0,1-1 0,-1 0 0,0 0 0,0-1 0,0 0 0,-1-1 0,-1 0 0,1 0 0,-1-1 0,0 0 0,-1 0 0,0 0 0,-1-1 0,0 0 0,0 0 0,-1-1 0,0 1 0,-1-1 0,0 1 0,1-14 0,-4 19 0,0 0 0,0 1 0,0-1 0,0 0 0,-1 0 0,0 0 0,0 1 0,0-1 0,-1 1 0,0-1 0,0 1 0,0-1 0,0 1 0,0 0 0,-1 0 0,0 0 0,0 0 0,0 0 0,-7-5 0,4 4 0,-1 0 0,1 0 0,-1 1 0,0 1 0,0-1 0,-1 1 0,1 0 0,-1 0 0,1 1 0,-1 0 0,-13-1 0,13 2 0,0 0 0,0 1 0,0 0 0,0 1 0,0-1 0,0 2 0,0-1 0,0 1 0,0 0 0,0 1 0,-9 4 0,13-5 0,0 0 0,0 0 0,0 1 0,1-1 0,-1 1 0,1 0 0,-1 0 0,1 1 0,0-1 0,0 1 0,1-1 0,-1 1 0,1 0 0,-1 0 0,1 0 0,1 1 0,-1-1 0,0 0 0,1 0 0,-1 7 0,1-7 0,1-1 0,0 1 0,0 0 0,0 0 0,0 0 0,1 0 0,0 0 0,0 0 0,0 0 0,0 0 0,0-1 0,1 1 0,-1-1 0,1 1 0,0-1 0,0 1 0,1-1 0,-1 0 0,1 0 0,-1 0 0,1 0 0,0-1 0,0 1 0,0-1 0,0 1 0,1-1 0,-1 0 0,1 0 0,-1-1 0,8 3 0,-1 0 0,0-1 0,0 0 0,0 0 0,1-1 0,-1-1 0,1 0 0,-1 0 0,1-1 0,0 0 0,17-3 0,-15-1 0,0-1 0,-1 0 0,0 0 0,0-1 0,0-1 0,0 0 0,-1 0 0,19-18 0,-16 14 0,-12 9 0,1 0 0,0 0 0,-1 0 0,1 1 0,0-1 0,0 1 0,0 0 0,0 0 0,1 0 0,-1 0 0,0 0 0,0 1 0,0-1 0,6 1 0,-3 0 0,1 2 0,-1-1 0,1 0 0,-1 1 0,9 4 0,14 3 0,-11-4 0,0 0 0,1-2 0,0 0 0,0-1 0,24 0 0,-38-2 0,1-1 0,0 1 0,-1-1 0,1 0 0,-1 0 0,1-1 0,-1 1 0,1-1 0,-1 0 0,0-1 0,0 1 0,0-1 0,0 0 0,-1 0 0,1-1 0,-1 1 0,0-1 0,0 0 0,0 0 0,0-1 0,-1 1 0,4-6 0,-3 2 0,0 0 0,-1 0 0,0 0 0,3-11 0,-5 15 0,-1 1 0,1-1 0,0 0 0,-1 1 0,0-1 0,0 0 0,0 1 0,0-1 0,-1 0 0,1 1 0,-1-1 0,-2-5 0,3 9 0,0 0 0,0 0 0,0 0 0,0 0 0,0-1 0,0 1 0,0 0 0,0 0 0,-1 0 0,1 0 0,0 0 0,0-1 0,0 1 0,0 0 0,0 0 0,0 0 0,-1 0 0,1 0 0,0 0 0,0 0 0,0 0 0,0 0 0,-1 0 0,1-1 0,0 1 0,0 0 0,0 0 0,0 0 0,-1 0 0,1 0 0,0 0 0,0 0 0,0 0 0,0 0 0,-1 1 0,1-1 0,0 0 0,0 0 0,0 0 0,0 0 0,-1 0 0,1 0 0,0 0 0,0 0 0,0 0 0,0 0 0,0 1 0,-1-1 0,1 0 0,0 0 0,0 0 0,0 0 0,0 0 0,0 1 0,0-1 0,0 0 0,0 0 0,0 0 0,0 0 0,-1 0 0,1 1 0,0-1 0,0 0 0,-5 13 0,3-6-30,0 0 0,1 0-1,0 0 1,0 0 0,1 0-1,0 0 1,0 0 0,1 0-1,0 0 1,0 0 0,0 0-1,1 0 1,0-1 0,1 1-1,-1-1 1,1 1-1,0-1 1,1 0 0,0 0-1,0 0 1,0 0 0,0-1-1,1 0 1,0 0 0,0 0-1,0 0 1,1-1 0,0 0-1,0 0 1,0-1 0,0 1-1,0-1 1,1 0 0,-1-1-1,1 0 1,0 0 0,0 0-1,0-1 1,0 0 0,0 0-1,0-1 1,0 0 0,0 0-1,8-2 1,22-7-6796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24575,'-14'0'0,"-9"0"0,4 9 0,14 13 0,27 12 0,32 9 0,18-3 0,-5-7-8191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51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70 153 24575,'-9'-14'0,"-3"-19"0,0-8 0,-2 3 0,1 13 0,3 24 0,12 30 0,7 35 0,9 33 0,3 25 0,7 18 0,-1-1 0,-6-4 0,4-17 0,-3-24 0,8-27 0,0-26-8191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51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24575,'-14'0'0,"-9"0"0,13 5 0,18 1 0,7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2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586 187 24575,'0'-1'0,"0"-1"0,0 0 0,-1 1 0,1-1 0,-1 0 0,1 1 0,-1-1 0,0 1 0,0-1 0,1 1 0,-1-1 0,0 1 0,0 0 0,-1-1 0,1 1 0,0 0 0,0 0 0,0 0 0,-1 0 0,1 0 0,-1 0 0,1 0 0,-1 0 0,1 1 0,-1-1 0,1 0 0,-1 1 0,0-1 0,1 1 0,-1 0 0,-2-1 0,-8 0 0,0-1 0,-1 1 0,-15 2 0,18-1 0,-47 2 0,28 0 0,-1-2 0,-43-4 0,70 3 0,0 1 0,0-1 0,1 1 0,-1-1 0,0 0 0,0 0 0,1 0 0,-1-1 0,1 1 0,-1 0 0,1-1 0,-1 0 0,1 0 0,0 0 0,0 1 0,0-2 0,-3-2 0,5 4 0,-1-1 0,0 1 0,1-1 0,-1 0 0,1 1 0,0-1 0,0 0 0,-1 1 0,1-1 0,0 0 0,0 0 0,1 1 0,-1-1 0,0 0 0,0 1 0,1-1 0,-1 0 0,1 1 0,0-1 0,-1 0 0,1 1 0,0-1 0,0 1 0,0 0 0,0-1 0,0 1 0,0 0 0,0-1 0,3-1 0,4-4 0,0 1 0,0 0 0,0 0 0,1 1 0,0 0 0,0 0 0,0 1 0,0 0 0,1 1 0,18-4 0,-5 2 0,0 2 0,0 0 0,38 1 0,-49 2 0,0 0 0,-1 1 0,1 1 0,-1 0 0,1 1 0,16 5 0,-23-5 0,1 0 0,0 0 0,-1 0 0,0 0 0,0 1 0,0 0 0,0 0 0,0 0 0,-1 0 0,0 1 0,0 0 0,0 0 0,6 10 0,-3 0 0,-1 0 0,0 0 0,-1 0 0,0 1 0,-2-1 0,1 1 0,-2 0 0,0 0 0,-1 1 0,-2 26 0,-2-14 0,0 0 0,-2 1 0,-1-1 0,-2-1 0,-11 29 0,3-17 0,-2 0 0,-2-2 0,-2 0 0,-1-2 0,-2 0 0,-2-2 0,-1 0 0,-1-2 0,-1-2 0,-2 0 0,-2-2 0,0-2 0,-2-1 0,-47 25 0,70-43 0,-1 0 0,-1-1 0,1 0 0,-1-1 0,0-1 0,0 0 0,0-1 0,-17 1 0,30-4 0,-1 0 0,1 0 0,0 0 0,0 0 0,0 0 0,0 0 0,0-1 0,-1 1 0,1-1 0,0 1 0,0-1 0,0 0 0,0 0 0,1 0 0,-1 0 0,0 0 0,0-1 0,0 1 0,1 0 0,-1-1 0,1 1 0,-1-1 0,1 0 0,-2-1 0,2 0 0,0-1 0,0 1 0,0 0 0,0-1 0,1 1 0,-1-1 0,1 1 0,0-1 0,0 1 0,0-1 0,0 1 0,1-1 0,1-4 0,2-8 0,2 0 0,-1 0 0,2 1 0,0-1 0,11-16 0,-9 19 0,0 0 0,0 1 0,2 0 0,-1 0 0,1 1 0,1 0 0,0 1 0,1 1 0,0-1 0,0 2 0,1 0 0,0 1 0,18-7 0,-22 10 0,1 1 0,-1 0 0,1 1 0,0 0 0,0 1 0,0 0 0,0 1 0,0 0 0,0 0 0,0 2 0,0-1 0,0 1 0,0 1 0,-1 0 0,1 0 0,-1 1 0,0 0 0,0 1 0,16 10 0,0 5 27,-1 0 0,-1 2-1,-1 1 1,36 46 0,-34-38-527,1-1 1,44 37-1,-29-36-6326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52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96 24575,'-13'-11'0,"0"0"0,-2 1 0,1 1 0,-1 0 0,0 1 0,-1 1 0,0 1 0,0 0 0,0 0 0,-1 2 0,-17-3 0,28 6 0,0 1 0,0 0 0,0 0 0,0 0 0,0 0 0,0 1 0,0 0 0,0 1 0,0-1 0,0 1 0,1 0 0,-1 1 0,-5 2 0,3 0 0,0 0 0,0 1 0,1 0 0,0 0 0,0 1 0,0 0 0,-9 12 0,4-1 0,0 0 0,2 1 0,0 1 0,1 0 0,0 0 0,-7 30 0,11-30 0,1 0 0,0 0 0,1 0 0,1 1 0,1-1 0,1 1 0,1-1 0,1 1 0,7 31 0,-6-39 0,1 0 0,0 0 0,1-1 0,1 1 0,0-1 0,0-1 0,2 1 0,-1-1 0,1 0 0,1-1 0,0 1 0,0-2 0,1 0 0,0 0 0,19 12 0,-9-9 0,1-1 0,0 0 0,0-2 0,1 0 0,1-2 0,-1 0 0,48 6 0,-42-9 0,1-2 0,0-1 0,-1-2 0,1 0 0,-1-2 0,45-10 0,-51 7 0,0 0 0,-1-2 0,0 0 0,-1-1 0,0-1 0,0-1 0,-1-1 0,29-23 0,-36 24 0,0 0 0,0-1 0,-1 0 0,-1-1 0,0-1 0,0 1 0,-2-2 0,0 1 0,0-1 0,-2 0 0,0-1 0,6-21 0,-9 27 0,-1 0 0,-1 0 0,0 0 0,0 0 0,-1 1 0,0-1 0,0 0 0,-3-13 0,2 19 0,0 0 0,0 1 0,0-1 0,0 1 0,-1-1 0,1 1 0,-1-1 0,0 1 0,0 0 0,0 0 0,0 0 0,-1 0 0,1 0 0,-1 0 0,0 1 0,0-1 0,0 1 0,0 0 0,0 0 0,0 0 0,-1 0 0,1 1 0,-7-3 0,6 3 0,1 1 0,-1-1 0,0 1 0,1 0 0,-1 0 0,0 0 0,1 0 0,-1 1 0,0-1 0,1 1 0,-1 0 0,1 0 0,-1 0 0,1 1 0,-1-1 0,1 1 0,0 0 0,0 0 0,0 0 0,0 0 0,0 1 0,0-1 0,1 1 0,-4 4 0,-2 2 0,1 0 0,1 0 0,0 1 0,0 0 0,1 0 0,-8 20 0,5-4 0,0 0 0,-7 53 0,13-64 0,1 0 0,1-1 0,0 1 0,1-1 0,0 1 0,1 0 0,5 16 0,-6-26 0,0-1 0,1 0 0,0 0 0,-1 0 0,2 0 0,-1 0 0,0 0 0,1 0 0,0-1 0,0 1 0,0-1 0,0 0 0,0 0 0,1 0 0,0 0 0,-1-1 0,7 4 0,-7-5 0,1 0 0,-1 0 0,1 0 0,0 0 0,-1 0 0,1-1 0,0 1 0,0-1 0,-1 0 0,1-1 0,0 1 0,0 0 0,-1-1 0,1 0 0,0 0 0,-1 0 0,1 0 0,-1-1 0,0 0 0,1 1 0,3-4 0,2-1 0,0-1 0,-1 0 0,0 0 0,0-1 0,-1 0 0,12-16 0,35-62 0,-8 13 0,-30 49 0,2 2 0,0-1 0,2 2 0,42-36 0,-55 52 0,0 0 0,0 1 0,1 0 0,-1 0 0,1 0 0,0 1 0,0 0 0,0 1 0,11-2 0,-13 3 0,0 1 0,-1 0 0,1 0 0,-1 0 0,1 1 0,0 0 0,-1 0 0,1 0 0,-1 1 0,0 0 0,1 0 0,-1 0 0,0 1 0,0-1 0,6 6 0,-1 0 0,-1 0 0,0 0 0,-1 1 0,0 1 0,0-1 0,-1 1 0,-1 0 0,1 1 0,-2 0 0,1 0 0,-1 0 0,4 15 0,-5-12 0,0 0 0,0 1 0,-2-1 0,1 1 0,-2 0 0,0-1 0,-1 1 0,0 0 0,-5 27 0,3-37 0,1 0 0,-1 0 0,0 0 0,0 0 0,-6 9 0,8-14 0,-1 1 0,1 0 0,0-1 0,-1 1 0,1 0 0,0-1 0,-1 1 0,1 0 0,-1-1 0,1 1 0,-1-1 0,1 1 0,-1-1 0,0 1 0,1-1 0,-1 0 0,1 1 0,-1-1 0,0 0 0,1 1 0,-1-1 0,0 0 0,0 0 0,1 0 0,-1 1 0,0-1 0,0 0 0,1 0 0,-1 0 0,0 0 0,1 0 0,-1 0 0,0-1 0,0 1 0,1 0 0,-1 0 0,0 0 0,1-1 0,-1 1 0,0 0 0,1-1 0,-1 1 0,0-1 0,1 1 0,-1-1 0,1 1 0,-1-1 0,1 1 0,-1-1 0,1 1 0,-1-2 0,-2-3 0,0 0 0,0 0 0,1 0 0,-1-1 0,1 1 0,1-1 0,-1 0 0,1 1 0,-1-12 0,0-58 0,2 62 0,1-6 0,0 1 0,1 0 0,1 0 0,1 0 0,1 1 0,0-1 0,12-24 0,-13 33 0,0 1 0,1 0 0,-1 0 0,2 0 0,-1 0 0,1 1 0,0 0 0,1 0 0,-1 1 0,1 0 0,1 0 0,-1 0 0,1 1 0,0 0 0,0 1 0,14-6 0,-17 8 0,0 1 0,-1 0 0,1 0 0,0 1 0,0-1 0,0 1 0,0 0 0,0 0 0,0 1 0,0-1 0,0 1 0,0 0 0,-1 1 0,6 1 0,-1 1 0,-1 0 0,0 0 0,-1 1 0,1 0 0,-1 0 0,0 1 0,8 7 0,2 6 0,0 0 0,-1 2 0,-2-1 0,20 36 0,8 25 0,25 43 0,-51-107 0,-16-17 0,0 0 0,0 0 0,0 0 0,1 0 0,-1 0 0,0 0 0,0 0 0,1 0 0,-1 0 0,0 0 0,0 0 0,0 0 0,1 0 0,-1 0 0,0 0 0,0 0 0,0 0 0,1 0 0,-1 0 0,0 0 0,0 0 0,0 0 0,1-1 0,-1 1 0,0 0 0,0 0 0,0 0 0,0 0 0,1-1 0,-1 1 0,0 0 0,0 0 0,0 0 0,0 0 0,0-1 0,0 1 0,0 0 0,0 0 0,0 0 0,1-1 0,-1 1 0,0 0 0,0-1 0,0-38 0,0 33 0,-7-73 0,2 42 0,3 0 0,0 0 0,6-46 0,-4 78 0,1 0 0,0 0 0,1 0 0,-1 1 0,1-1 0,0 0 0,0 1 0,0 0 0,0-1 0,1 1 0,0 0 0,0 0 0,0 0 0,6-5 0,-7 8 0,0-1 0,1 0 0,-1 1 0,1-1 0,-1 1 0,1 0 0,0 0 0,-1 0 0,1 0 0,0 0 0,0 0 0,0 1 0,0 0 0,0-1 0,-1 1 0,1 0 0,0 0 0,0 1 0,0-1 0,0 1 0,0-1 0,0 1 0,-1 0 0,1 0 0,3 2 0,7 4 0,0 0 0,-1 1 0,0 1 0,-1 0 0,0 0 0,14 16 0,59 75 0,-56-64 0,125 176-1161,-149-207 957,29 45-6622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5:52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6:3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80 289 24575,'-9'-6'0,"0"0"0,1 0 0,-1 0 0,1-1 0,1-1 0,-10-10 0,15 15 0,0 1 0,1 0 0,0-1 0,0 0 0,0 1 0,0-1 0,0 0 0,0 1 0,1-1 0,-1 0 0,1 0 0,0 0 0,0 1 0,0-1 0,0 0 0,0 0 0,1 0 0,-1 1 0,1-1 0,0 0 0,0 1 0,0-1 0,0 0 0,0 1 0,1-1 0,-1 1 0,1 0 0,-1-1 0,3-2 0,6-6 0,0 0 0,0 0 0,1 1 0,0 0 0,1 1 0,0 0 0,26-13 0,-17 12 0,0 0 0,1 1 0,0 1 0,31-7 0,-47 13 0,0 1 0,0 0 0,0 1 0,0-1 0,0 1 0,0 0 0,0 1 0,0 0 0,0 0 0,11 3 0,-14-3 0,1 0 0,-1 1 0,0 0 0,0 0 0,-1-1 0,1 2 0,0-1 0,-1 0 0,1 0 0,-1 1 0,0 0 0,1-1 0,-1 1 0,-1 0 0,1 0 0,0 0 0,-1 0 0,1 0 0,-1 1 0,1 4 0,1 3 0,-1 1 0,-1 0 0,1 0 0,-2 0 0,0 0 0,0 0 0,-1 0 0,-1 0 0,0-1 0,0 1 0,-9 22 0,-5 7 0,-42 75 0,23-47 0,33-65 0,0 0 0,0 0 0,1 0 0,-1 0 0,1 1 0,-1 6 0,2-10 0,0 1 0,0-1 0,0 0 0,0 0 0,0 0 0,0 0 0,1 0 0,-1 0 0,0 0 0,1 1 0,-1-1 0,1 0 0,-1 0 0,1 0 0,-1 0 0,1 0 0,0-1 0,1 3 0,1-1 0,1 0 0,-1-1 0,1 1 0,0-1 0,-1 0 0,1 0 0,0 0 0,0 0 0,0-1 0,0 1 0,0-1 0,0 0 0,0 0 0,4-1 0,118-11 0,38-2 0,-149 14 0,0 0 0,1 2 0,-1-1 0,0 2 0,0 0 0,0 1 0,-1 1 0,17 7 0,-26-11 0,-1 1 0,0 0 0,-1 0 0,1 1 0,0-1 0,-1 1 0,1 0 0,-1 0 0,0 0 0,0 0 0,0 0 0,0 1 0,0-1 0,-1 1 0,0 0 0,0 0 0,0 0 0,3 7 0,-5-7 0,1 1 0,-1-1 0,0 1 0,0 0 0,-1-1 0,1 1 0,-1-1 0,0 1 0,0-1 0,-1 1 0,1-1 0,-1 0 0,0 0 0,0 0 0,0 0 0,-1 0 0,1 0 0,-5 4 0,-8 11 0,-2-1 0,0-1 0,0-1 0,-2 0 0,0-1 0,-1-1 0,-33 18 0,20-15 0,-1-1 0,-1-2 0,1-1 0,-48 10 0,75-21 13,1 0 1,-1-1-1,0 0 0,0-1 0,0 0 0,1 0 0,-1 0 0,-11-2 0,16 1-74,-1 0-1,1 0 0,-1 0 0,1 0 0,0 0 1,-1 0-1,1-1 0,0 1 0,0-1 0,0 0 1,0 1-1,0-1 0,1 0 0,-1 0 0,0 0 0,1 0 1,-1-1-1,1 1 0,0 0 0,0-1 0,0 1 1,0 0-1,-1-5 0,-5-35-6764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6:40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54 24575,'-12'-3'0,"11"-2"0,3 3 0,-1 1 0,1 0 0,-1-1 0,1 1 0,0 0 0,-1 0 0,1 0 0,0 0 0,0 1 0,0-1 0,3-1 0,28-6 0,0 2 0,63-5 0,71 6 0,-157 4 0,-8 1 0,12-1 0,-1 1 0,1 0 0,0 1 0,-1 0 0,1 1 0,-1 1 0,0 0 0,18 7 0,-29-9 0,0 0 0,0 0 0,0 0 0,-1 0 0,1 1 0,0-1 0,-1 0 0,1 1 0,-1-1 0,0 1 0,1-1 0,-1 1 0,0 0 0,0 0 0,0-1 0,0 1 0,0 0 0,-1 0 0,1 0 0,0 0 0,-1 0 0,0 0 0,1 0 0,-1 0 0,0 0 0,0 1 0,0-1 0,0 0 0,-1 0 0,1 0 0,0 0 0,-1 0 0,1 0 0,-1 0 0,0 0 0,-1 3 0,-4 5 0,0 1 0,0-1 0,-1 0 0,0-1 0,-10 11 0,-14 11 0,0-2 0,-67 46 0,64-50 0,31-23 0,-3 2 0,-1 1 0,1 0 0,0 1 0,-8 9 0,14-15 0,-1 1 0,1 0 0,-1-1 0,1 1 0,-1 0 0,1 0 0,0-1 0,-1 1 0,1 0 0,0 0 0,0-1 0,0 1 0,-1 0 0,1 0 0,0 0 0,0-1 0,0 1 0,0 0 0,0 0 0,1 0 0,-1 1 0,1-1 0,0 0 0,-1 0 0,1 0 0,0-1 0,0 1 0,0 0 0,0 0 0,0 0 0,0-1 0,0 1 0,0-1 0,1 1 0,-1-1 0,0 1 0,0-1 0,0 1 0,1-1 0,1 0 0,24 4 0,0-1 0,0-2 0,0-1 0,28-3 0,-30 0 0,0 2 0,1 1 0,-1 1 0,0 1 0,33 7 0,-53-7 0,0-1 0,-1 1 0,1 0 0,-1 0 0,1 0 0,-1 1 0,1-1 0,-1 1 0,0 0 0,0 0 0,5 7 0,-7-8 0,0 0 0,-1 0 0,0 1 0,1-1 0,-1 0 0,0 1 0,0 0 0,0-1 0,0 1 0,-1-1 0,1 1 0,-1 0 0,1-1 0,-1 1 0,0 0 0,0 0 0,0-1 0,-1 1 0,1 0 0,-1-1 0,1 1 0,-3 4 0,-1 3 0,-1 0 0,0 0 0,-1 0 0,0-1 0,-1 1 0,0-2 0,0 1 0,-1-1 0,0 0 0,-14 10 0,0-1 0,-1-1 0,-1-1 0,-26 12 0,37-21-455,0-1 0,-22 6 0,-15-1-6371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6:4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96 24575,'-3'-3'0,"8"-4"0,11-7 0,3 3 0,0 1 0,1 1 0,1 1 0,-1 0 0,1 2 0,0 0 0,1 1 0,-1 2 0,1 0 0,0 1 0,0 1 0,23 2 0,-40 0 0,1-1 0,-1 1 0,0 0 0,1 1 0,-1-1 0,0 1 0,0 0 0,0 0 0,-1 1 0,1 0 0,0-1 0,-1 2 0,0-1 0,1 0 0,-1 1 0,-1 0 0,1 0 0,0 0 0,-1 0 0,0 0 0,0 1 0,0-1 0,-1 1 0,0 0 0,0 0 0,0 0 0,0 0 0,-1 0 0,1 1 0,-1-1 0,-1 0 0,1 7 0,-1 3 0,0 1 0,-1 0 0,-1-1 0,-1 1 0,0-1 0,0 0 0,-2 1 0,0-2 0,-14 29 0,10-27 0,0 0 0,-1-1 0,-1 0 0,-1-1 0,-23 24 0,-75 52 0,90-74 0,14-12 0,1 0 0,0 0 0,0 1 0,0-1 0,-6 10 0,10-13 0,1-1 0,0 1 0,-1-1 0,1 1 0,0 0 0,0-1 0,-1 1 0,1 0 0,0-1 0,0 1 0,0 0 0,0 0 0,0-1 0,0 1 0,0 0 0,0-1 0,0 1 0,0 0 0,0-1 0,0 1 0,0 0 0,1-1 0,-1 1 0,1 1 0,0-1 0,0 0 0,0 0 0,0 0 0,1 0 0,-1 0 0,0 0 0,1 0 0,-1-1 0,1 1 0,-1 0 0,1-1 0,-1 1 0,1-1 0,0 1 0,1-1 0,43 6 0,0-2 0,0-2 0,69-5 0,-39 0 0,-52 2 0,1 0 0,-1 1 0,1 1 0,28 4 0,-49-4 0,1-1 0,-1 1 0,0 0 0,0 0 0,0 0 0,0 1 0,0-1 0,0 1 0,0 0 0,0 0 0,-1 1 0,1-1 0,-1 1 0,1-1 0,-1 1 0,0 0 0,0 1 0,-1-1 0,1 0 0,-1 1 0,1-1 0,-1 1 0,0 0 0,3 7 0,-5-7 0,1 0 0,-1 0 0,0 1 0,0-1 0,0 0 0,0 0 0,-1 0 0,0 0 0,1 0 0,-2 0 0,1 0 0,0 0 0,-1 0 0,0 0 0,1 0 0,-2-1 0,1 1 0,0-1 0,-6 6 0,-4 5 0,-1-1 0,0-1 0,-20 14 0,4-4-195,0-2 0,-2 0 0,0-2 0,-2-2 0,1-1 0,-61 19 0,34-20-6631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6:40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48 24575,'-5'-1'0,"12"-1"0,22-4 0,86-11 0,230-4 0,-323 20 0,0 2 0,1 0 0,-1 1 0,0 1 0,0 1 0,28 10 0,-45-13 0,-1 1 0,0 0 0,0 0 0,0 1 0,0-1 0,0 1 0,4 3 0,-7-5 0,0 1 0,1-1 0,-1 0 0,0 0 0,0 1 0,0-1 0,-1 1 0,1-1 0,0 1 0,-1-1 0,1 1 0,0-1 0,-1 1 0,0 0 0,1 2 0,-2 0 0,1-1 0,-1 1 0,0-1 0,0 1 0,-1-1 0,1 1 0,-1-1 0,1 0 0,-1 1 0,0-1 0,-1 0 0,1 0 0,0-1 0,-1 1 0,1 0 0,-1-1 0,0 1 0,-4 1 0,-15 13 0,-1-2 0,-1 0 0,0-2 0,-29 11 0,29-13 0,1 0 0,0 1 0,1 1 0,-32 25 0,43-24 0,11-14 0,0 1 0,0-1 0,0 0 0,0 1 0,0-1 0,0 1 0,0-1 0,0 0 0,0 1 0,0-1 0,0 0 0,1 1 0,-1-1 0,0 0 0,0 1 0,0-1 0,0 0 0,0 1 0,1-1 0,-1 0 0,0 0 0,0 1 0,1-1 0,-1 0 0,0 0 0,0 1 0,1-1 0,2 2 0,0-1 0,0 0 0,0 0 0,0 0 0,0 0 0,0-1 0,6 1 0,40 3 0,67-4 0,-70-2 0,1 3 0,50 6 0,-83-5 0,1 1 0,-1 1 0,0 0 0,0 0 0,0 2 0,-1 0 0,0 0 0,0 1 0,0 1 0,21 16 0,-28-18 0,0-1 0,0 1 0,-1 0 0,1 0 0,-1 1 0,-1-1 0,1 1 0,-1 0 0,-1 1 0,1-1 0,-1 0 0,0 1 0,-1 0 0,0 0 0,0 0 0,0 0 0,-1 0 0,0 11 0,-2-9 0,0 0 0,0 1 0,-1-1 0,0 0 0,-1 0 0,0 0 0,-1 0 0,0-1 0,0 0 0,-1 1 0,0-1 0,-1-1 0,0 1 0,-9 9 0,2-3 0,-2-1 0,0 0 0,-1-2 0,0 1 0,-1-2 0,0 0 0,-1-1 0,-25 10 0,-9 1 0,-100 24 0,30-19-682,-147 12-1,83-22-6143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6:58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458 259 24575,'1'-4'0,"0"1"0,0 0 0,0-1 0,0 1 0,0 0 0,1 0 0,-1 0 0,1 0 0,0 0 0,3-3 0,9-20 0,-12 20 0,-1 0 0,0 0 0,0 0 0,0 0 0,-1-1 0,0 1 0,0 0 0,-1 0 0,1 0 0,-1 0 0,-1 0 0,1 0 0,-1 0 0,0 0 0,0 0 0,-1 0 0,-3-5 0,2 5 0,0 0 0,0 0 0,-1 0 0,1 0 0,-1 0 0,-1 1 0,1 0 0,-1 0 0,0 1 0,0 0 0,0 0 0,0 0 0,-1 1 0,-7-3 0,11 5 0,-1 0 0,1 0 0,-1 0 0,1 1 0,-1 0 0,1-1 0,-1 1 0,1 1 0,-1-1 0,1 0 0,-1 1 0,1 0 0,-1 0 0,1 0 0,-1 0 0,1 0 0,0 1 0,0 0 0,0-1 0,0 1 0,0 0 0,0 0 0,-4 5 0,-2 1 0,1 1 0,0 1 0,0-1 0,1 1 0,-12 22 0,1 6 0,1 1 0,2 0 0,2 2 0,2-1 0,1 1 0,2 1 0,2 0 0,0 47 0,5-75 0,2 1 0,-1 0 0,2-1 0,0 1 0,1-1 0,0 0 0,11 27 0,-10-32 0,0-1 0,1 1 0,0-1 0,0 0 0,1-1 0,0 1 0,0-1 0,1 0 0,0-1 0,0 1 0,1-2 0,0 1 0,9 5 0,2-1 0,1-1 0,0-2 0,0 0 0,0 0 0,1-2 0,0-1 0,0 0 0,26 0 0,-22-3 0,1-1 0,-1-1 0,0-1 0,0-2 0,-1 0 0,41-13 0,-52 12 0,-1 0 0,0 0 0,0-2 0,0 0 0,-1 0 0,0-1 0,0 0 0,-1-1 0,0 0 0,-1 0 0,0-1 0,0 0 0,-1-1 0,0 0 0,-1-1 0,-1 1 0,1-1 0,-2 0 0,0-1 0,0 0 0,-1 1 0,-1-1 0,0 0 0,-1-1 0,0 1 0,-1 0 0,0-1 0,-2 1 0,1-1 0,-1 1 0,-1 0 0,-1-1 0,0 1 0,0 0 0,-1 0 0,-1 1 0,0-1 0,-1 1 0,-14-22 0,10 20 0,-1 0 0,-1 1 0,0 1 0,-1 0 0,0 0 0,-1 1 0,0 1 0,-1 0 0,0 1 0,-1 1 0,1 0 0,-1 1 0,-1 1 0,0 0 0,-18-3 0,-3 1 0,0 1 0,-1 2 0,0 2 0,1 1 0,-69 6 0,56 2-682,-58 15-1,-25 16-6143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1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 24575,'-5'-10'0,"4"12"0,1 23 0,1 27 0,10 27 0,3 18 0,-1 13 0,-3-5 0,-3-9 0,2-23 0,0-22-8191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2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74 365 24575,'-18'-48'0,"2"0"0,2-1 0,-9-57 0,22 100 0,0 0 0,1 0 0,0 0 0,0 0 0,0 0 0,1-1 0,2-9 0,-2 13 0,0 1 0,0-1 0,1 0 0,-1 1 0,1-1 0,-1 1 0,1 0 0,0-1 0,0 1 0,0 0 0,0 0 0,0 0 0,0 0 0,0 1 0,1-1 0,-1 1 0,1-1 0,-1 1 0,4-2 0,3 1 0,0-1 0,-1 1 0,1 1 0,0-1 0,0 1 0,0 1 0,0 0 0,15 2 0,3 1 0,50 14 0,-33-4 0,-1 2 0,-1 2 0,0 2 0,-1 2 0,-2 1 0,59 43 0,-75-48 0,-1 1 0,0 2 0,-2 0 0,0 1 0,-1 1 0,-1 0 0,-1 2 0,-1 0 0,-1 1 0,-2 0 0,17 41 0,-26-54 0,-1 1 0,0-1 0,-1 1 0,0-1 0,-1 1 0,0 0 0,-1-1 0,0 1 0,-1 0 0,-1-1 0,0 1 0,0-1 0,-2 1 0,1-1 0,-1 0 0,-1 0 0,0-1 0,-1 1 0,-8 10 0,1-3 0,0-1 0,-2-1 0,0 0 0,-1-1 0,-1-1 0,-1 0 0,0-2 0,0 0 0,-39 20 0,-6-3 0,-3-2 0,0-3 0,-1-4 0,-139 26 0,196-46-170,13-4-1025,20-8-5631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2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408 179 24575,'0'-8'0,"0"1"0,-1-1 0,0 1 0,0 0 0,0-1 0,-1 1 0,0 0 0,0 0 0,-1 0 0,0 0 0,0 1 0,0-1 0,-1 1 0,0 0 0,-1 0 0,1 0 0,-1 0 0,0 1 0,0 0 0,-1 0 0,0 0 0,0 1 0,0 0 0,0 0 0,-1 0 0,1 1 0,-1 0 0,0 0 0,0 1 0,0 0 0,0 0 0,0 0 0,-1 1 0,1 0 0,-10 0 0,7 2 0,0 1 0,0-1 0,0 2 0,1-1 0,-1 1 0,1 1 0,-1-1 0,1 2 0,0-1 0,0 1 0,1 1 0,-1 0 0,1 0 0,-12 12 0,11-10 0,1 1 0,0 0 0,0 0 0,1 1 0,1 0 0,-1 0 0,1 1 0,1-1 0,0 1 0,1 0 0,0 1 0,-3 12 0,6-21 0,1 1 0,-1-1 0,1 1 0,-1 0 0,1-1 0,1 1 0,-1-1 0,0 1 0,1-1 0,-1 1 0,1-1 0,0 1 0,1-1 0,-1 0 0,0 1 0,1-1 0,0 0 0,3 5 0,-2-5 0,0 0 0,0 0 0,1-1 0,-1 1 0,1-1 0,-1 1 0,1-1 0,0 0 0,0-1 0,0 1 0,0-1 0,0 0 0,7 2 0,0-2 0,1 0 0,-1 0 0,1-1 0,-1 0 0,1-1 0,-1 0 0,1-1 0,-1-1 0,0 0 0,18-7 0,23-14 0,-26 12 0,1 0 0,53-16 0,-70 26 0,0 0 0,0 1 0,0 0 0,0 0 0,0 1 0,0 1 0,0 0 0,0 0 0,0 1 0,0 0 0,0 0 0,13 6 0,1 4-13,-1 1-1,0 1 1,-1 1 0,0 1-1,-1 1 1,19 20-1,11 8-1257,-18-18-5555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131 250 24575,'0'-5'0,"0"0"0,1-1 0,0 1 0,0 0 0,1-1 0,-1 1 0,1 0 0,0 0 0,1 0 0,3-6 0,36-45 0,-2 2 0,-7-23 0,-39 104 0,-26 41 0,-3-1 0,-3-1 0,-67 87 0,98-144 0,2-3 0,-1 0 0,2 1 0,-1 0 0,1 0 0,0 0 0,0 0 0,-5 15 0,9-21 0,0-1 0,0 1 0,-1 0 0,1 0 0,0 0 0,0-1 0,0 1 0,0 0 0,0 0 0,0-1 0,0 1 0,0 0 0,0 0 0,1 0 0,-1-1 0,0 1 0,0 0 0,1 0 0,-1-1 0,0 1 0,1 0 0,-1-1 0,1 1 0,-1 0 0,1-1 0,-1 1 0,1-1 0,0 1 0,-1-1 0,1 1 0,-1-1 0,1 1 0,0-1 0,0 0 0,-1 1 0,1-1 0,0 0 0,0 0 0,-1 1 0,1-1 0,0 0 0,0 0 0,-1 0 0,1 0 0,1 0 0,3 0 0,0-1 0,0 1 0,0-1 0,0 0 0,8-3 0,57-19 0,2 3 0,94-13 0,140 16 0,-301 17-105,9-1 327,-13 0-252,-1 1 0,0 0-1,0 0 1,0 0 0,0 0 0,0 0-1,1-1 1,-1 1 0,0 0 0,0 0-1,0 0 1,0 0 0,0-1 0,0 1-1,0 0 1,0 0 0,0 0 0,0-1-1,0 1 1,0 0 0,0 0 0,0 0-1,0-1 1,0 1 0,0 0 0,0 0-1,0 0 1,0-1 0,0 1 0,0 0-1,0 0 1,0 0 0,0 0 0,0-1-1,0 1 1,-1 0 0,1 0 0,0 0-1,0 0 1,0-1 0,0 1 0,0 0-1,-1 0 1,1 0 0,0 0 0,0 0-1,0 0 1,-1-1 0,-11-10-6796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2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95 124 24575,'-5'-18'0,"-1"-16"0,-4-2 0,-10 5 0,-2 27 0,3 32 0,10 35 0,5 29 0,19 42 0,6 44 0,8 24 0,1 1 0,3-6 0,-3-18 0,-8-35 0,-6-41-8191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3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0 137 24575,'263'1'0,"278"-4"0,-527 3 0,63-7 0,-73 7 0,0-1 0,0 0 0,0 0 0,0 0 0,0 0 0,0-1 0,0 0 0,0 0 0,-1 0 0,1 0 0,-1 0 0,1-1 0,5-5 0,-9 8 0,1-1 0,-1 0 0,1 0 0,-1 0 0,1 0 0,-1 0 0,0 0 0,1 0 0,-1 1 0,0-1 0,0 0 0,1 0 0,-1 0 0,0 0 0,0 0 0,0 0 0,0 0 0,-1 0 0,1 0 0,0 0 0,0 0 0,0 0 0,-1 0 0,1 0 0,-1 0 0,1 0 0,-1 0 0,1 0 0,-1 1 0,1-1 0,-1 0 0,0 0 0,1 1 0,-1-1 0,0 0 0,1 1 0,-1-1 0,0 1 0,-1-2 0,-38-19 0,15 12 0,1 1 0,-1 1 0,0 1 0,-1 1 0,0 1 0,0 2 0,1 0 0,-1 2 0,0 1 0,-35 5 0,54-4 0,1-1 0,-1 2 0,1-1 0,0 1 0,0 0 0,0 0 0,0 1 0,0-1 0,1 1 0,0 1 0,0-1 0,0 1 0,0 0 0,1 0 0,0 0 0,0 0 0,-6 12 0,8-14 0,0 1 0,1 0 0,-1 0 0,1 0 0,0 0 0,0 0 0,0 1 0,1-1 0,-1 0 0,1 0 0,0 0 0,0 1 0,1-1 0,-1 0 0,1 0 0,0 0 0,0 0 0,1 0 0,-1 0 0,1 0 0,0 0 0,-1 0 0,2-1 0,-1 1 0,0-1 0,1 1 0,0-1 0,0 0 0,3 3 0,-1-1 0,1 0 0,0-1 0,0 0 0,1 0 0,-1-1 0,1 1 0,0-1 0,0-1 0,0 1 0,14 2 0,4-1 0,49 1 0,-52-5 0,-1 2 0,0 0 0,23 5 0,-17 2 0,-1 1 0,0 1 0,24 15 0,12 5 0,-44-22-108,15 7-206,1-2-1,0-1 1,39 9 0,-30-14-6512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3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64 24575,'0'-14'0,"0"-9"0,-9-1 0,-3 22 0,5 35 0,3 44 0,13 42 0,3 42 0,15 36 0,3 7 0,9-3 0,-1-21 0,2-29 0,-6-29 0,-9-36-8191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4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12 317 24575,'-11'0'0,"16"0"0,27 0 0,61 0 0,251-3 0,-241-3 0,129-23 0,-223 27 0,2 1 0,0-2 0,0 1 0,0-1 0,0-1 0,17-8 0,-53 52 0,23-37 0,1-1 0,0 1 0,-1 0 0,1-1 0,0 1 0,0 0 0,1-1 0,-1 1 0,1 0 0,-1 0 0,1 0 0,0 0 0,0 0 0,0-1 0,0 1 0,1 0 0,-1 0 0,1 0 0,0 0 0,1 3 0,0-3 0,0 1 0,0-1 0,1 0 0,-1 0 0,1 0 0,0 0 0,0 0 0,0-1 0,0 1 0,0-1 0,1 0 0,-1 0 0,4 1 0,8 4 0,0-2 0,0 0 0,1-1 0,-1-1 0,1 0 0,19 1 0,-19-3 0,-1 0 0,0-2 0,0 0 0,1 0 0,-1-1 0,0-1 0,0-1 0,0 0 0,-1-1 0,0 0 0,0-1 0,0-1 0,0 0 0,-1-1 0,0 0 0,-1-1 0,0-1 0,0 0 0,11-13 0,-17 16 0,-4 4 0,1 0 0,-1 1 0,1-1 0,-1 0 0,1 1 0,0 0 0,0-1 0,5-2 0,-6 5 0,-1 0 0,0 0 0,0 0 0,0 0 0,1 0 0,-1 0 0,0 0 0,0 0 0,1 0 0,-1 1 0,0-1 0,0 0 0,0 1 0,0-1 0,1 1 0,-1 0 0,0-1 0,0 1 0,0 0 0,0-1 0,0 1 0,0 0 0,-1 0 0,1 0 0,0 0 0,0 0 0,0 0 0,-1 0 0,1 0 0,-1 0 0,2 2 0,27 46 0,-1 1 0,-3 1 0,19 55 0,45 166 0,-78-234 0,26 87 0,21 134 0,-51-216 0,-2 1 0,-1 0 0,-3-1 0,-1 1 0,-3 0 0,-15 83 0,13-108 0,0 0 0,-2 0 0,0 0 0,-1-1 0,-1-1 0,-1 1 0,0-2 0,-18 23 0,23-34 0,0 1 0,0-1 0,0 0 0,-1-1 0,0 1 0,0-1 0,0 0 0,0-1 0,-1 0 0,1 0 0,-10 3 0,11-5 0,0 0 0,-1 0 0,1 0 0,-1-1 0,1 0 0,-1 0 0,1-1 0,-1 1 0,1-1 0,-1 0 0,1-1 0,0 1 0,0-1 0,-1 0 0,1 0 0,-7-5 0,3 1 0,0 0 0,0-1 0,1 0 0,-1-1 0,1 1 0,1-2 0,0 1 0,0-1 0,1 0 0,0 0 0,0-1 0,1 0 0,-7-18 0,3 4 0,2-1 0,0 0 0,2-1 0,1 1 0,-1-29 0,3 14 3,2 0-1,2 0 1,2 0 0,1 0-1,2 1 1,14-44-1,-5 33-121,3 2-1,1 0 0,2 1 0,39-60 1,-23 52 40,2 0 1,2 3-1,3 2 0,1 1 1,3 3-1,2 2 0,103-69 1,-129 97 78,23-14 0,-1-1 0,81-74 0,-95 77 0,-32 28 0,-1 0 0,0-1 0,1 1 0,-1 0 0,1 0 0,-1 0 0,0 0 0,1-1 0,-1 1 0,1 0 0,-1 0 0,0 0 0,1 0 0,-1 0 0,1 0 0,-1 0 0,1 0 0,-1 0 0,0 0 0,1 0 0,-1 1 0,1-1 0,-1 0 0,0 0 0,1 0 0,-1 1 0,1-1 0,-1 0 0,0 0 0,1 0 0,-1 1 0,0-1 0,1 0 0,-1 1 0,0-1 0,0 0 0,1 1 0,-1-1 0,0 1 0,0-1 0,0 0 0,1 1 0,-1-1 0,0 1 0,0-1 0,0 1 0,3 12 116,-1 0 0,0-1 0,-1 1 0,0 0 0,-2 21 1,1 6 194,21 334-91,2 46-239,-25-389 19,-1-30 0,1-8 0,-10-50 0,-11-121 0,-1-251 0,25 216 0,2 175 0,1-1 0,2 1 0,15-54 0,-18 84 0,-1 0 0,1 0 0,0 1 0,1-1 0,-1 1 0,2 0 0,-1 0 0,1 0 0,0 0 0,0 1 0,1 0 0,0 0 0,0 0 0,8-5 0,-8 8 0,0 0 0,0 0 0,0 0 0,0 1 0,1 0 0,-1 1 0,0-1 0,1 1 0,0 0 0,-1 1 0,1-1 0,-1 1 0,1 1 0,0-1 0,-1 1 0,1 1 0,9 2 0,-4 0 0,-1 0 0,0 0 0,0 1 0,-1 1 0,0 0 0,0 0 0,0 1 0,0 0 0,-1 1 0,-1 0 0,1 0 0,-1 1 0,-1 0 0,1 1 0,8 14 0,-13-17 0,1-1 0,-1 1 0,0 0 0,0 0 0,-1 0 0,0 0 0,0 0 0,0 0 0,-1 0 0,0 1 0,-1-1 0,0 1 0,0-1 0,0 0 0,-1 1 0,0-1 0,0 0 0,-1 1 0,0-1 0,-1 0 0,1 0 0,-1-1 0,0 1 0,-1 0 0,-8 10 0,5-8 14,-1 0 0,-1 0 0,0-1 1,0 0-1,-1-1 0,1 0 0,-21 11 0,9-8-384,0-1 1,-1 0-1,-26 5 1,-19 2-6457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4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44 785 24575,'12'-11'0,"0"1"0,1 0 0,21-12 0,13-10 0,-16 7 0,-2-1 0,0-2 0,48-58 0,-75 83 0,0-1 0,0 1 0,0 0 0,0 0 0,0-1 0,0 1 0,-1-1 0,0 0 0,2-6 0,-3 8 0,0 1 0,0 0 0,-1-1 0,1 1 0,0 0 0,0 0 0,-1-1 0,1 1 0,-1 0 0,1 0 0,-1-1 0,0 1 0,1 0 0,-1 0 0,0 0 0,0 0 0,0 0 0,1 0 0,-1 0 0,0 0 0,0 1 0,-1-1 0,1 0 0,0 0 0,0 1 0,0-1 0,0 1 0,-1-1 0,1 1 0,0 0 0,-2-1 0,-7-2 0,1 1 0,-1 0 0,1 1 0,-1 0 0,0 1 0,1 0 0,-1 0 0,1 1 0,-1 0 0,0 0 0,-12 5 0,9-2 0,1 0 0,-1 1 0,1 1 0,0 0 0,1 0 0,0 1 0,0 1 0,-13 10 0,17-11 0,0-1 0,1 1 0,-1 0 0,2 0 0,-1 1 0,1-1 0,0 1 0,1 1 0,-1-1 0,2 0 0,-6 17 0,8-18 0,-1 0 0,2 0 0,-1 0 0,1 0 0,0 0 0,0 0 0,1 0 0,0 0 0,0-1 0,1 1 0,-1 0 0,2 0 0,-1-1 0,1 1 0,0-1 0,0 0 0,5 7 0,1-1 0,1 1 0,0-2 0,1 1 0,1-1 0,0-1 0,0 0 0,1-1 0,0 0 0,0-1 0,1 0 0,0-1 0,1-1 0,17 6 0,-10-5 0,1-1 0,-1-1 0,1-1 0,0-1 0,0 0 0,1-2 0,-1-1 0,31-4 0,-19-2 0,-1-2 0,0-1 0,0-1 0,-1-2 0,0-2 0,-1-1 0,-1-1 0,0-2 0,-1-1 0,-1-1 0,-1-2 0,29-28 0,-26 20 0,-2-2 0,0-1 0,-3-1 0,0-1 0,-3-1 0,0-2 0,-3 0 0,-1-1 0,20-60 0,-33 80 0,0-1 0,-2 0 0,0 0 0,-1 0 0,-1 0 0,0-36 0,-2 51 0,-1 0 0,1 0 0,-1 0 0,0 0 0,0 0 0,0 1 0,-1-1 0,0 0 0,0 1 0,0-1 0,0 1 0,-1-1 0,0 1 0,0 0 0,0 0 0,0 0 0,-1 1 0,1-1 0,-1 1 0,0 0 0,0 0 0,0 0 0,0 0 0,-1 1 0,1 0 0,-1 0 0,1 0 0,-1 0 0,0 1 0,0 0 0,-8-1 0,7 1 0,0 0 0,0 0 0,-1 1 0,1 0 0,0 1 0,0 0 0,0-1 0,0 2 0,0-1 0,0 1 0,0 0 0,0 0 0,1 0 0,-10 7 0,8-4 0,0 0 0,0 0 0,1 1 0,-1 0 0,1 1 0,1 0 0,-1-1 0,1 2 0,-6 11 0,3-3 0,1 0 0,0 1 0,2 0 0,0 0 0,0 0 0,2 1 0,0-1 0,1 1 0,1 32 0,3-26 0,1 0 0,1 0 0,1-1 0,1 1 0,1-1 0,17 38 0,-1-14 0,2-1 0,32 43 0,-51-80 0,3 2 0,-1 1 0,-1 0 0,0 1 0,-1-1 0,9 25 0,-14-34 0,-1 1 0,1 0 0,-1 0 0,1-1 0,-1 1 0,0 0 0,0 0 0,-1-1 0,1 1 0,-1 0 0,0-1 0,0 1 0,0 0 0,0-1 0,0 1 0,-1-1 0,0 0 0,0 1 0,0-1 0,0 0 0,0 0 0,-1 0 0,1-1 0,-1 1 0,0 0 0,1-1 0,-7 4 0,-6 4 0,0-1 0,0-1 0,-1 0 0,0-1 0,0-1 0,-25 6 0,-119 20 0,-89-3-1365,-8-9-5461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8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675 663 24575,'0'-7'0,"-1"1"0,0-1 0,0 0 0,-1 1 0,0-1 0,0 1 0,-1-1 0,1 1 0,-1 0 0,-1 0 0,1 0 0,-1 1 0,0-1 0,0 1 0,-1 0 0,1 0 0,-1 0 0,0 0 0,-1 1 0,1 0 0,-1 0 0,0 1 0,-9-5 0,-3-1 0,-1 1 0,-1 1 0,1 0 0,-1 1 0,0 1 0,-33-3 0,37 6 0,1 1 0,0 1 0,-1 0 0,1 1 0,-1 1 0,1 0 0,0 1 0,0 1 0,0 0 0,1 1 0,-1 1 0,1 0 0,0 1 0,1 0 0,-1 1 0,1 1 0,1 0 0,0 1 0,0 0 0,1 0 0,0 2 0,1-1 0,1 1 0,-1 1 0,2-1 0,0 2 0,0-1 0,2 1 0,-7 15 0,6-10 0,1 0 0,1 1 0,0-1 0,2 1 0,0 0 0,1 0 0,1 28 0,1-38 0,1 0 0,0 0 0,1-1 0,0 1 0,0 0 0,1 0 0,0-1 0,1 0 0,0 1 0,1-1 0,0-1 0,0 1 0,0-1 0,1 0 0,1 0 0,13 13 0,-9-12 0,0-1 0,0-1 0,1 0 0,0 0 0,1-1 0,-1-1 0,16 5 0,8 0 0,57 8 0,-12-9-104,1-4 0,0-3 0,-1-4 0,1-3 0,-1-4 0,0-3 0,-1-4 0,-1-3 0,115-44 0,-158 48 104,64-34 0,-90 43 0,0-1 0,0 1 0,-1-2 0,0 1 0,0-1 0,-1-1 0,0 0 0,0 0 0,-1 0 0,7-12 0,-13 19 1,1 0 0,-1 0 0,0 0 0,0 0 0,0 0 0,0 0 0,0 0 0,-1-1 0,1 1 1,-1 0-1,1-1 0,-1 1 0,0 0 0,0-1 0,0 1 0,0 0 0,0-1 0,-1 1 0,1 0 0,-1 0 0,1-1 0,-1 1 0,0 0 0,0 0 0,0 0 0,0 0 0,0 0 1,0 0-1,-1 0 0,1 0 0,-1 0 0,1 1 0,-1-1 0,0 0 0,0 1 0,1 0 0,-5-3 0,-2 0 91,-1 0 0,1 0 0,-1 1 0,0 1-1,0-1 1,0 1 0,-1 1 0,-10-1 0,4 1-73,0 0 0,0 2-1,-1 0 1,1 0 0,1 2 0,-1 0 0,0 1 0,1 0 0,-19 8-1,26-8-18,0 0-1,0 0 0,1 1 0,-1-1 0,1 2 1,0-1-1,0 1 0,1 0 0,0 0 0,0 1 1,0 0-1,1 0 0,0 0 0,1 1 0,-1 0 1,1 0-1,1 0 0,-4 11 0,6-16 1,0 1 0,1 0 0,-1 0 0,1-1 0,0 1 0,0 0 0,1 0 0,-1 0 0,1-1 0,0 1 0,-1 0 0,2 0 0,-1-1 0,0 1 0,1-1 0,0 1 0,0-1 0,0 0 0,0 0 0,0 0 0,0 0 0,1 0 0,0 0 0,0 0 0,-1-1 0,1 0 0,4 3 0,5 3 0,0-1 0,0 1 0,0-2 0,1 0 0,0-1 0,16 5 0,-1-2 0,1-2 0,1-1 0,-1 0 0,1-3 0,0 0 0,0-2 0,-1-1 0,1-2 0,58-12 0,-78 12 0,-1 0 0,1-1 0,-1 0 0,0 0 0,0-1 0,0-1 0,-1 1 0,1-1 0,-1-1 0,-1 1 0,11-13 0,-15 17 0,-1-1 0,0 0 0,0 0 0,0 0 0,-1 0 0,1-1 0,-1 1 0,1 0 0,-1-1 0,0 1 0,0-1 0,-1 1 0,1-1 0,-1 1 0,0-1 0,1 1 0,-2-1 0,1 1 0,0-1 0,-1 1 0,0-1 0,1 1 0,-1-1 0,-1 1 0,1-1 0,0 1 0,-1 0 0,0 0 0,1 0 0,-1 0 0,-1 0 0,1 0 0,0 0 0,-1 1 0,-4-5 0,-6-4 0,-1 1 0,0 0 0,0 1 0,-1 0 0,0 2 0,0-1 0,-1 2 0,1 0 0,-33-7 0,24 8 0,0 0 0,0 2 0,0 1 0,0 1 0,-1 1 0,-31 4 0,49-3 0,-1 0 0,1 1 0,-1 0 0,1 0 0,-11 6 0,3 4 0,14-11 0,1-1 0,0 0 0,0 1 0,0-1 0,0 1 0,-1-1 0,1 1 0,0-1 0,0 0 0,0 1 0,0-1 0,0 1 0,0-1 0,0 1 0,0-1 0,0 0 0,1 1 0,-1-1 0,0 1 0,0-1 0,0 1 0,0-1 0,1 0 0,-1 1 0,0 0 0,3 1 0,-1-1 0,0 1 0,0 0 0,1 0 0,-1-1 0,1 1 0,0-1 0,-1 0 0,1 0 0,5 1 0,22 6 0,0-1 0,0-1 0,41 1 0,97-4 0,-129-3 0,81-1 0,230-32 0,-322 28 0,-1-1 0,1-2 0,-1-1 0,29-14 0,-51 21 0,0-1 0,-1 1 0,1 0 0,0 0 0,0 0 0,1 0 0,8 0 0,-13 2 0,0 0 0,1 0 0,-1 0 0,0 0 0,1 1 0,-1-1 0,0 0 0,0 1 0,0-1 0,1 1 0,-1 0 0,0-1 0,0 1 0,0 0 0,0 0 0,0 0 0,0 0 0,0-1 0,0 1 0,0 0 0,-1 1 0,1-1 0,0 0 0,-1 0 0,1 0 0,-1 0 0,1 1 0,-1-1 0,1 0 0,-1 3 0,6 17 0,-2 0 0,-1 1 0,2 29 0,-4-27 0,2 0 0,8 38 0,-8-53 0,-1-1 0,1 1 0,1-1 0,0 1 0,10 14 0,-13-21 0,0 0 0,1 0 0,0 0 0,0 0 0,-1 0 0,1-1 0,0 1 0,0-1 0,0 1 0,1-1 0,-1 0 0,0 1 0,1-1 0,-1 0 0,0-1 0,1 1 0,-1 0 0,1-1 0,-1 1 0,1-1 0,-1 0 0,1 0 0,0 0 0,-1 0 0,5-1 0,0-1 0,0 0 0,0-1 0,0 0 0,-1 0 0,1 0 0,-1-1 0,0 0 0,0 0 0,0 0 0,8-9 0,6-7 0,25-32 0,-34 39 0,22-28 0,-7 8 0,1 1 0,50-45 0,-72 73 0,-1 0 0,1 1 0,0-1 0,0 1 0,1 0 0,-1 1 0,0-1 0,1 1 0,5-2 0,-8 4 0,-1 0 0,0-1 0,1 1 0,-1 0 0,1 0 0,-1 0 0,0 1 0,1-1 0,-1 1 0,0-1 0,1 1 0,-1 0 0,0 0 0,0 0 0,0 0 0,0 0 0,0 0 0,0 0 0,0 1 0,0-1 0,0 1 0,-1 0 0,1-1 0,2 5 0,39 57 0,-36-51 0,1 0 0,0-1 0,0 1 0,1-2 0,0 1 0,1-1 0,0-1 0,16 13 0,-16-17 0,0 1 0,0-2 0,1 1 0,-1-1 0,1-1 0,0 0 0,0 0 0,0-1 0,0-1 0,0 0 0,1 0 0,-1-1 0,0-1 0,1 1 0,-1-2 0,0 0 0,0 0 0,0-1 0,18-7 0,-8 2 0,-2-2 0,1 1 0,-1-2 0,-1-1 0,0 0 0,-1-1 0,0-1 0,-1 0 0,20-24 0,-27 28 0,-1-1 0,-1 0 0,0 0 0,0-1 0,7-18 0,-12 27 0,-1 0 0,0-1 0,0 1 0,1 0 0,-2-1 0,1 1 0,0 0 0,-1-1 0,0 1 0,1-1 0,-1 1 0,-1-1 0,1 1 0,0-1 0,-1 1 0,0-1 0,0 1 0,0 0 0,0-1 0,0 1 0,-1 0 0,1 0 0,-1 0 0,0 0 0,-3-3 0,3 4 0,0 1 0,0 0 0,0 0 0,0 0 0,0 0 0,0 0 0,-1 0 0,1 0 0,0 1 0,-1-1 0,1 1 0,0 0 0,-1 0 0,1 0 0,-1 0 0,1 0 0,0 0 0,-1 1 0,1-1 0,-1 1 0,1-1 0,0 1 0,0 0 0,-1 0 0,1 0 0,0 0 0,0 0 0,-4 4 0,3-3 0,-1 0 0,1 1 0,-1 0 0,1 0 0,0 0 0,0 0 0,0 0 0,0 0 0,1 1 0,-1 0 0,1-1 0,0 1 0,0 0 0,0 0 0,-2 8 0,4-8 0,0 0 0,0 0 0,0-1 0,0 1 0,1 0 0,0 0 0,0-1 0,0 1 0,0-1 0,0 1 0,1-1 0,-1 1 0,1-1 0,0 0 0,0 1 0,1-1 0,-1-1 0,4 5 0,6 6 0,2-1 0,22 17 0,-32-26 0,134 92 0,16 13 0,-145-101 0,-4-5 0,-1 1 0,0 0 0,0 0 0,-1 0 0,1 0 0,0 1 0,-1 0 0,0-1 0,0 1 0,0 0 0,0 0 0,-1 1 0,0-1 0,3 7 0,-5-10 0,0 0 0,0 0 0,0 0 0,0 0 0,0 0 0,-1 0 0,1-1 0,0 1 0,0 0 0,-1 0 0,1 0 0,-1 0 0,1 0 0,-1-1 0,1 1 0,-1 0 0,1 0 0,-1-1 0,1 1 0,-1-1 0,0 1 0,0 0 0,1-1 0,-1 1 0,0-1 0,0 1 0,0-1 0,-1 1 0,-27 7 0,28-8 0,-69 7 0,64-7 0,0 0 0,0 0 0,1 0 0,-1-1 0,0 0 0,1-1 0,-1 1 0,0-1 0,-8-4 0,13 6 0,1 0 0,-1-1 0,0 1 0,0-1 0,1 1 0,-1-1 0,0 0 0,1 1 0,-1-1 0,0 0 0,1 1 0,-1-1 0,1 0 0,0 1 0,-1-1 0,1 0 0,-1 0 0,1 0 0,0 0 0,0 1 0,-1-1 0,1 0 0,0 0 0,0 0 0,0 0 0,0 0 0,0 0 0,0 1 0,0-2 0,1-1 0,0 0 0,0 1 0,0-1 0,1 1 0,-1 0 0,0-1 0,1 1 0,3-4 0,9-9 0,1 0 0,1 2 0,21-15 0,-5 3 0,12-10 0,-1-3 0,51-57 0,-74 70 0,0 0 0,-2-1 0,0-1 0,-2-1 0,22-52 0,-26 49 0,-1-1 0,-2 0 0,-1 0 0,-1 0 0,-2-1 0,-2 0 0,0 0 0,-4-51 0,-1 68 0,0 1 0,-1 0 0,-1 1 0,0-1 0,-1 1 0,0 0 0,-1 0 0,-16-26 0,15 30 0,0 0 0,-1 1 0,0 0 0,-1 0 0,0 1 0,0 0 0,-1 0 0,0 1 0,-1 1 0,1 0 0,-1 0 0,-15-5 0,15 6 0,-1 1 0,1 1 0,-1-1 0,0 2 0,-16-2 0,25 4 0,0 0 0,-1-1 0,1 1 0,0 1 0,0-1 0,-1 0 0,1 1 0,0 0 0,0 0 0,0 0 0,0 0 0,0 0 0,0 0 0,0 1 0,1-1 0,-1 1 0,0 0 0,1 0 0,-1 0 0,1 0 0,0 1 0,0-1 0,-1 1 0,2-1 0,-3 4 0,1 0 0,1 0 0,0 0 0,0 0 0,0 0 0,1 1 0,0-1 0,0 1 0,1-1 0,-1 1 0,3 11 0,0 8 0,11 39 0,5 1 0,51 125 0,48 60 0,-57-126 0,110 234-1365,-138-288-5461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8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9 103 24575,'-9'-5'0,"15"-1"0,35-14 0,33-3 0,37 2 0,18 4 0,-13 6-8191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8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67 207 24575,'-4'0'0,"0"0"0,-1-1 0,1 0 0,0 0 0,0 0 0,0 0 0,0-1 0,0 1 0,0-1 0,0 0 0,0 0 0,-6-5 0,10 6 0,-1 1 0,0-1 0,1 1 0,-1-1 0,1 1 0,-1-1 0,1 0 0,-1 1 0,1-1 0,-1 0 0,1 0 0,0 1 0,-1-1 0,1 0 0,0 0 0,0 0 0,0 1 0,-1-1 0,1 0 0,0 0 0,0 0 0,0 1 0,0-1 0,1 0 0,-1 0 0,0-1 0,1 1 0,0-1 0,0 0 0,1 1 0,-1-1 0,0 1 0,1-1 0,-1 1 0,1 0 0,0 0 0,-1 0 0,1-1 0,0 2 0,0-1 0,0 0 0,0 0 0,2 0 0,18-7 0,1 1 0,0 2 0,0 0 0,29-2 0,99 0 0,-110 6 0,1 2 0,66 12 0,-92-11 0,-1 2 0,1 0 0,-1 1 0,0 0 0,0 1 0,0 1 0,-1 0 0,0 1 0,23 17 0,-34-22 0,0-1 0,0 1 0,0 0 0,0 0 0,-1 0 0,1 0 0,-1 0 0,0 1 0,0-1 0,0 1 0,0-1 0,0 1 0,-1 0 0,0-1 0,0 1 0,0 0 0,0 0 0,0 0 0,-1 0 0,0 0 0,0 7 0,-1-6 0,-1 0 0,1 0 0,-1 0 0,0 0 0,0 0 0,-1-1 0,0 1 0,1-1 0,-1 1 0,-1-1 0,1 0 0,-1 0 0,1 0 0,-1-1 0,-9 7 0,3-3 0,-1 0 0,0 0 0,0-1 0,-1 0 0,0-1 0,0-1 0,0 0 0,-1 0 0,0-1 0,-13 1 0,22-3 0,0-1 0,0 1 0,0-1 0,-1 0 0,1-1 0,0 1 0,0-1 0,0 0 0,0 1 0,0-2 0,1 1 0,-1 0 0,0-1 0,0 0 0,1 0 0,-1 0 0,1 0 0,0-1 0,-1 1 0,1-1 0,0 0 0,1 0 0,-1 0 0,0 0 0,1 0 0,0 0 0,0-1 0,0 1 0,0-1 0,0 0 0,1 0 0,-1 1 0,1-1 0,0 0 0,-1-8 0,1 4 0,0 0 0,0-1 0,1 1 0,0 0 0,0-1 0,1 1 0,0 0 0,1-1 0,0 1 0,0 0 0,1 0 0,3-9 0,0 6 0,0 1 0,0-1 0,1 1 0,0 1 0,1 0 0,0 0 0,17-16 0,-8 12 0,1 0 0,0 2 0,0-1 0,1 2 0,0 1 0,1 0 0,0 2 0,1 0 0,29-6 0,-5 8-227,0 1-1,1 3 1,-1 1-1,0 3 1,82 14-1,-9 5-6598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9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469 157 24575,'-4'-1'0,"0"1"0,0-1 0,1 0 0,-1-1 0,0 1 0,1 0 0,-1-1 0,-4-3 0,-9-3 0,9 5 0,-23-11 0,0 2 0,-1 2 0,0 1 0,-45-7 0,67 15 0,1 0 0,0 1 0,0 0 0,0 1 0,0 0 0,0 1 0,0-1 0,-17 7 0,19-5 0,1 0 0,0 0 0,1 1 0,-1-1 0,1 1 0,-1 1 0,1-1 0,0 1 0,1 0 0,-1 0 0,1 0 0,0 0 0,-5 11 0,5-10 0,0 1 0,1 1 0,0-1 0,0 0 0,0 1 0,1 0 0,1-1 0,-1 1 0,1 0 0,0 14 0,2-17 0,-1-1 0,1 1 0,-1-1 0,1 0 0,1 1 0,-1-1 0,1 0 0,-1 0 0,1 0 0,0 0 0,1 0 0,-1 0 0,1-1 0,-1 1 0,1-1 0,0 1 0,0-1 0,1 0 0,-1-1 0,6 5 0,2-1 0,-1-1 0,1 0 0,1 0 0,-1-1 0,1-1 0,0 0 0,-1-1 0,1 0 0,0 0 0,1-1 0,-1-1 0,0 0 0,0-1 0,15-2 0,-4-1 0,-1 0 0,1-2 0,-1-1 0,0-1 0,0 0 0,32-19 0,-39 18 0,0 0 0,-1-2 0,0 0 0,-1 0 0,0-1 0,12-15 0,-21 22 0,1 0 0,-2 0 0,1 0 0,0-1 0,-1 1 0,0-1 0,0 0 0,-1 0 0,0 0 0,0 0 0,0 0 0,0 0 0,-1-1 0,0 1 0,-1-1 0,1 1 0,-1-1 0,-1 1 0,-1-10 0,2 15 0,0 0 0,0 0 0,0 0 0,0 0 0,-1 0 0,1 0 0,-1 0 0,1 0 0,0 0 0,-1 0 0,0 1 0,1-1 0,-1 0 0,1 0 0,-1 0 0,0 1 0,0-1 0,1 0 0,-2 0 0,1 1 0,1 0 0,-1 0 0,1 0 0,-1 0 0,1 0 0,-1 0 0,1 0 0,-1 0 0,1 0 0,-1 1 0,1-1 0,-1 0 0,1 0 0,-1 0 0,1 1 0,0-1 0,-1 0 0,1 1 0,-1-1 0,1 0 0,0 1 0,-1-1 0,1 0 0,0 1 0,-1-1 0,1 1 0,-2 1 0,1 1 0,0-1 0,-1 0 0,1 1 0,0-1 0,1 1 0,-1-1 0,0 1 0,1-1 0,-1 1 0,1 0 0,0-1 0,0 6 0,1-4 0,0 1 0,1-1 0,-1 0 0,1 0 0,0 0 0,0-1 0,0 1 0,1 0 0,-1-1 0,1 1 0,0-1 0,0 0 0,0 0 0,0 0 0,1 0 0,4 2 0,5 3 0,-1 0 0,2-1 0,20 7 0,-1-2 0,2-2 0,-1-2 0,1-1 0,0-1 0,1-2 0,-1-2 0,1-1 0,43-5 0,-67 3 0,0-1 0,0 0 0,0-1 0,0 0 0,0-1 0,-1 0 0,1-1 0,-1-1 0,17-10 0,-23 13 0,0-1 0,-1 0 0,1 0 0,0 0 0,-1-1 0,0 1 0,0-1 0,-1 0 0,1 0 0,-1-1 0,0 1 0,0-1 0,-1 1 0,0-1 0,0 0 0,0 0 0,0 0 0,-1 0 0,0 0 0,0-10 0,-2 11 0,0 1 0,0-1 0,0 1 0,0-1 0,-1 1 0,0-1 0,0 1 0,0 0 0,0 0 0,-1 0 0,1 0 0,-1 1 0,0-1 0,0 1 0,0-1 0,-1 1 0,1 0 0,-8-4 0,9 5 0,0 0 0,-1 1 0,1-1 0,0 1 0,-1 0 0,1 0 0,0 0 0,-1 0 0,0 0 0,1 0 0,-1 0 0,1 1 0,-1 0 0,0-1 0,1 1 0,-1 0 0,0 0 0,1 1 0,-1-1 0,0 0 0,1 1 0,-1 0 0,1-1 0,-1 1 0,1 0 0,-1 0 0,1 1 0,0-1 0,-1 0 0,1 1 0,0-1 0,0 1 0,-3 3 0,3-1 0,-1 0 0,1 1 0,0-1 0,0 1 0,0 0 0,1-1 0,0 1 0,-1 0 0,2 0 0,-1 0 0,1 0 0,-1 0 0,2 0 0,-1 0 0,0 0 0,1 0 0,0 0 0,0 0 0,0-1 0,1 1 0,2 5 0,2 5 0,0 0 0,1 0 0,0-1 0,1 0 0,15 18 0,-12-18-97,2-1-1,-1 0 1,1-1-1,1-1 1,0 0-1,1-1 1,0-1-1,1 0 1,0-1-1,0 0 1,0-1-1,1-1 0,29 6 1,5-3-6729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9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24575,'-9'0'0,"-4"9"0,6 13 0,17 6 0,22 0 0,23 8 0,3-2-8191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3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70 24575,'-2'0'0,"1"-1"0,-1 1 0,1 0 0,-1 0 0,1-1 0,0 1 0,-1-1 0,1 0 0,-1 1 0,1-1 0,0 0 0,-1 0 0,1 0 0,0 1 0,0-2 0,0 1 0,0 0 0,0 0 0,0 0 0,0 0 0,0-1 0,0 1 0,1 0 0,-1-1 0,0 1 0,0-3 0,-1 0 0,1 0 0,0-1 0,0 1 0,0-1 0,1 1 0,-1-1 0,1-4 0,1 5 0,-1 5 0,2 13 0,2 27 0,2 849-411,-7-729-543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19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3 126 24575,'0'0'0,"0"0"0,-1 0 0,1 0 0,0 0 0,0-1 0,0 1 0,-1 0 0,1 0 0,0-1 0,0 1 0,0 0 0,0 0 0,0 0 0,-1-1 0,1 1 0,0 0 0,0 0 0,0-1 0,0 1 0,0 0 0,0-1 0,0 1 0,0 0 0,0 0 0,0-1 0,0 1 0,0 0 0,0 0 0,0-1 0,0 1 0,1 0 0,-1 0 0,0-1 0,0 1 0,0 0 0,0 0 0,0-1 0,1 1 0,-1 0 0,0 0 0,0 0 0,0-1 0,0 1 0,1 0 0,-1 0 0,0 0 0,0 0 0,1 0 0,-1-1 0,0 1 0,0 0 0,1 0 0,-1 0 0,0 0 0,1 0 0,18-3 0,-8 3 0,0 1 0,0 1 0,0 0 0,0 0 0,0 1 0,-1 1 0,1 0 0,-1 0 0,0 1 0,13 8 0,-10-5 0,0 1 0,-1 0 0,0 1 0,0 0 0,-1 1 0,0 0 0,9 14 0,-17-21 0,0 1 0,0-1 0,0 1 0,-1-1 0,0 1 0,0 0 0,0 0 0,-1 0 0,1 0 0,-1 1 0,0 4 0,-1-7 0,0-1 0,0 1 0,0-1 0,-1 1 0,1-1 0,-1 1 0,1-1 0,-1 1 0,0-1 0,0 0 0,0 1 0,0-1 0,-1 0 0,1 0 0,-1 0 0,1 0 0,-1 0 0,0 0 0,1 0 0,-1-1 0,0 1 0,0-1 0,0 1 0,-5 1 0,3 0 0,0-1 0,-1-1 0,1 1 0,-1-1 0,0 1 0,0-1 0,1-1 0,-1 1 0,0-1 0,0 0 0,0 0 0,0 0 0,1 0 0,-1-1 0,0 0 0,0 0 0,1 0 0,-1-1 0,0 0 0,1 1 0,0-2 0,-1 1 0,1 0 0,0-1 0,0 0 0,0 0 0,1 0 0,-1 0 0,1-1 0,-1 1 0,1-1 0,0 0 0,1 0 0,-1 0 0,1 0 0,-1-1 0,1 1 0,1-1 0,-1 1 0,1-1 0,-1 0 0,1 1 0,1-1 0,-1 0 0,1 0 0,0 0 0,0 0 0,0-5 0,3 0 0,0 0 0,0 0 0,1 0 0,1 0 0,-1 0 0,1 1 0,1 0 0,0 0 0,0 1 0,1-1 0,0 1 0,0 1 0,1-1 0,0 1 0,0 1 0,11-7 0,2-1 0,1 0 0,1 1 0,0 2 0,0 0 0,42-11 0,-54 18 0,1 1 0,0 1 0,0 0 0,0 1 0,1 0 0,-1 1 0,16 2 0,-22-2 0,-1 1 0,1 0 0,0 1 0,-1-1 0,1 1 0,-1 1 0,0-1 0,0 0 0,0 1 0,0 0 0,0 0 0,0 1 0,-1 0 0,0-1 0,1 1 0,-2 1 0,7 6 0,-2 3-144,0 0-1,10 27 1,-12-26-788,11 25-5894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3:20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252 276 24575,'0'-15'0,"0"-8"0,0 1 0,-5-28 0,3 43 0,0-1 0,0 1 0,0-1 0,-1 1 0,0 0 0,0 0 0,-1 0 0,0 1 0,0-1 0,-7-7 0,3 5 0,-1 0 0,-1 0 0,0 1 0,0 0 0,0 1 0,-1 0 0,-12-6 0,19 11 0,0 1 0,0-1 0,0 1 0,0 0 0,0 0 0,0 0 0,0 0 0,0 1 0,0 0 0,0 0 0,-7 0 0,9 1 0,-1 0 0,1-1 0,-1 1 0,1 0 0,0 0 0,-1 1 0,1-1 0,0 0 0,0 1 0,0-1 0,0 1 0,0 0 0,0-1 0,1 1 0,-1 0 0,0 0 0,1 0 0,0 1 0,-1-1 0,0 4 0,-2 3 0,1 0 0,0 1 0,0-1 0,1 1 0,0-1 0,1 1 0,0 0 0,1 0 0,0 0 0,1 0 0,0-1 0,0 1 0,1 0 0,3 9 0,-2-5 0,2-1 0,0 0 0,0 0 0,1 0 0,1-1 0,0 0 0,0 0 0,2 0 0,12 14 0,3-4 0,1 0 0,35 22 0,-37-29 0,-1 2 0,-1 0 0,31 33 0,-51-48 0,1-1 0,-1 0 0,0 1 0,1-1 0,-1 1 0,0 0 0,0-1 0,0 1 0,0 0 0,0 0 0,-1-1 0,1 1 0,-1 0 0,1 0 0,-1 0 0,1 0 0,-1 0 0,0 0 0,0 0 0,0 3 0,-1-3 0,0 0 0,0-1 0,-1 1 0,1-1 0,0 0 0,0 1 0,-1-1 0,1 0 0,-1 0 0,1 0 0,-1 0 0,1 0 0,-1 0 0,0 0 0,1-1 0,-1 1 0,0 0 0,0-1 0,0 0 0,1 1 0,-3-1 0,-36 5-1365,0-3-5461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27:50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1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70 24575,'-9'-5'0,"-3"-10"0,0-18 0,3 17 0,2 28 0,3 37 0,1 41 0,3 30 0,-10 12 0,-2 2 0,1-7 0,2-21 0,3-19 0,2-24-8191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291 341 24575,'-23'-31'0,"-2"1"0,-1 1 0,-1 1 0,-41-32 0,-16-16 0,82 73 0,-4-2 0,1 0 0,0-1 0,0 1 0,-5-10 0,10 14 0,-1 1 0,0-1 0,1 0 0,0 0 0,-1 0 0,1 0 0,-1 0 0,1 0 0,0 0 0,0 0 0,-1 0 0,1 0 0,0 0 0,0 0 0,0 0 0,0 0 0,0 0 0,0 0 0,1 0 0,-1 0 0,0 1 0,0-1 0,1 0 0,-1 0 0,0 0 0,1 0 0,-1 0 0,1 0 0,-1 0 0,1 1 0,0-1 0,-1 0 0,1 0 0,0 1 0,0-1 0,-1 0 0,1 1 0,0-1 0,0 1 0,1-1 0,5-2 0,0 1 0,-1 0 0,1 0 0,0 1 0,1 0 0,-1 0 0,0 0 0,0 1 0,0 0 0,12 2 0,14 3 0,35 8 0,-23 0-15,-1 1-1,-1 2 0,0 2 1,-1 2-1,-1 1 0,-1 3 1,-1 1-1,71 60 0,-70-49-59,-1 2 0,-3 1 0,-1 2 0,-1 2 0,-3 1 0,-2 1 1,37 75-1,-53-90 75,0 0 0,-2 1 0,-2 1 0,-1-1 0,-1 1 0,4 45 0,-10-53 0,0 0 0,-2 1 0,-1-1 0,-1 0 0,-1 0 0,-1 0 0,-1 0 0,-1-1 0,-11 24 0,8-24 0,-1-1 0,-1-1 0,-1 0 0,-1-1 0,-1 0 0,-1-1 0,0-1 0,-2 0 0,0-1 0,0-2 0,-26 18 0,19-17 0,-1-2 0,0 0 0,0-2 0,-1-1 0,-1-1 0,1-1 0,-2-2 0,-57 8 0,25-12 0,50-6 0,13-1 0,13-3 75,0 2 0,0 0 0,1 0 0,-1 1 0,26-2 0,6-2 92,441-74-429,132-26-310,-567 97 572,-1-1 0,-1-3 0,63-27 0,-109 40 0,0 0 0,0-1 0,0 1 0,-1-1 0,1 0 0,-1-1 0,0 1 0,0-1 0,0 0 0,0 0 0,0 0 0,3-7 0,-6 10 0,-1 0 0,1 0 0,-1 0 0,0 0 0,0 0 0,1 0 0,-1 0 0,0 0 0,0 0 0,0-1 0,0 1 0,0 0 0,0 0 0,-1 0 0,1 0 0,0 0 0,0 0 0,-1 0 0,1 0 0,-1 0 0,1 0 0,-1 0 0,0-1 0,-1-1 0,0 1 0,-1 0 0,1 0 0,-1 0 0,0 0 0,1 1 0,-1-1 0,0 0 0,0 1 0,0 0 0,-5-2 0,-17-4 24,-1 0-1,0 2 1,-51-3-1,-84 6 681,104 3-646,1 3-1,-68 14 1,94-11-60,-1 1 0,1 1-1,0 1 1,1 2 0,-43 23-1,64-30 3,-1 1 0,0 0 0,1 0 0,0 1 0,1 0 0,0 0 0,0 1 0,0 0 0,-6 11 0,11-17 0,1 1 0,0-1 0,0 1 0,0-1 0,0 1 0,0-1 0,1 1 0,-1 0 0,1-1 0,0 1 0,-1 0 0,1-1 0,0 1 0,1 0 0,-1-1 0,1 4 0,0-3 0,0 0 0,1-1 0,-1 1 0,1 0 0,0-1 0,0 1 0,0-1 0,0 0 0,0 1 0,0-1 0,1 0 0,-1 0 0,0-1 0,1 1 0,0 0 0,-1-1 0,5 2 0,10 4 0,-1-1 0,1 0 0,0-2 0,1 0 0,30 3 0,92-1 0,-127-5 0,23-1 0,1-1 0,-1-2 0,0-2 0,0-1 0,41-12 0,-64 14 0,1-1 0,-1-1 0,0 0 0,-1-1 0,1 0 0,-1-1 0,10-9 0,-15 11 0,-1 1 0,0-2 0,0 1 0,-1-1 0,0 0 0,0 0 0,-1 0 0,0 0 0,0-1 0,-1 0 0,0 0 0,4-14 0,-7 22 0,1-2 0,-2 6 0,1 0 0,0 0 0,0-1 0,0 1 0,1 0 0,1 7 0,1-3 9,1 0 0,0 0 0,1 0 0,0 0-1,0-1 1,1 0 0,0 0 0,0 0 0,0-1 0,1 0-1,0 0 1,8 5 0,8 4-502,0-1-1,44 19 1,4-4-6333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361 359 24575,'-23'-32'0,"-22"-35"0,-17-9 0,-8 7 0,4 6 0,13 24 0,16 27 0,32 44 0,18 44 0,15 51 0,3 60 0,-4 44 0,-6 20-849,7 5 849,-1-18 0,-5-36 0,-7-43 0,-5-48-7342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2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1 330 24575,'0'0'0,"0"0"0,0 0 0,0 0 0,0 0 0,0 0 0,0 0 0,0-1 0,0 1 0,0 0 0,1 0 0,-1 0 0,0 0 0,0 0 0,0 0 0,0 0 0,0 0 0,0 0 0,0 0 0,0 0 0,0 0 0,0 0 0,0 0 0,0 0 0,0 0 0,0 0 0,0-1 0,0 1 0,0 0 0,0 0 0,0 0 0,0 0 0,0 0 0,0 0 0,0 0 0,0 0 0,0 0 0,0 0 0,0 0 0,0 0 0,0-1 0,0 1 0,0 0 0,0 0 0,0 0 0,0 0 0,0 0 0,0 0 0,0 0 0,0 0 0,0 0 0,0 0 0,0 0 0,0 0 0,0 0 0,0-1 0,0 1 0,0 0 0,-1 0 0,15-6 0,8 0 0,0 1 0,1 1 0,25-1 0,-6 0 0,149-16 0,9 1 0,225-54 0,-422 73 0,88-25 0,-82 23 0,0-1 0,1 0 0,-1-1 0,-1 1 0,1-2 0,12-9 0,-20 15 0,0-1 0,0 0 0,1 0 0,-1 0 0,0 0 0,0 0 0,0 0 0,0 0 0,0-1 0,-1 1 0,1 0 0,0 0 0,0-1 0,-1 1 0,1 0 0,-1-1 0,1 1 0,-1-1 0,0 1 0,0-1 0,1 1 0,-1-1 0,0 1 0,0 0 0,0-1 0,-1 1 0,1-1 0,0 1 0,0-1 0,-1 1 0,1-1 0,-1 1 0,1 0 0,-1-1 0,0 1 0,1 0 0,-1 0 0,0-1 0,0 1 0,0 0 0,-2-1 0,-1-3 0,-1 1 0,0 1 0,-1-1 0,1 1 0,-1 0 0,0 0 0,1 1 0,-10-4 0,-4 0 0,-1 1 0,0 1 0,0 0 0,0 1 0,0 1 0,0 2 0,0-1 0,-1 2 0,1 1 0,0 1 0,-31 7 0,49-9 0,-1 0 0,0 0 0,0 0 0,1 1 0,-1-1 0,0 1 0,1-1 0,0 1 0,-1 0 0,1 0 0,0 0 0,-3 3 0,5-4 0,0-1 0,-1 1 0,1-1 0,0 1 0,0-1 0,0 1 0,-1-1 0,1 1 0,0-1 0,0 1 0,0 0 0,0-1 0,0 1 0,0-1 0,0 1 0,0-1 0,0 1 0,0-1 0,0 1 0,1 0 0,-1-1 0,0 1 0,0-1 0,1 1 0,0 0 0,0 1 0,0-1 0,0 0 0,0 0 0,1 0 0,-1 0 0,0 0 0,1 0 0,-1-1 0,1 1 0,-1 0 0,3 0 0,12 4 0,1 0 0,1-2 0,-1 0 0,0 0 0,33-2 0,-26 0 0,-1 1 0,0 0 0,23 6 0,-10 4 40,-1 1 0,53 28 0,-54-24-535,0-2 0,57 18 0,-32-19-6331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3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91 24575,'-4'-9'0,"-12"-13"0,-2-7 0,-8 2 0,1 23 0,4 41 0,6 56 0,6 58 0,4 55 0,3 34 0,15 9-766,16-6 766,2-26 0,5-35 0,-3-44 0,-7-45-7425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4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18 226 24575,'-18'0'0,"38"0"0,373 2 24,471-6-1805,-856 4 1781,41-1 0,0-1 0,83-16 0,-128 17 0,-1 0 0,0 0 0,1 0 0,-1 0 0,0 0 0,0-1 0,0 1 0,0-1 0,0 0 0,-1 0 0,1 0 0,0-1 0,3-3 0,-5 5 0,-1 0 0,0 1 0,1-1 0,-1 1 0,0-1 0,0 0 0,1 1 0,-1-1 0,0 0 0,0 1 0,0-1 0,0 0 0,0 1 0,0-1 0,0 0 0,0 1 0,0-1 0,0 0 0,0 1 0,0-1 0,0 1 0,-1-1 0,1-1 0,-1 1 0,0 0 0,-1-1 0,1 1 0,0 0 0,0 0 0,0 0 0,-1 0 0,1 0 0,0 0 0,-1 0 0,1 1 0,-1-1 0,-2 0 0,1-1 33,0 1 0,0 1 0,0-1 0,0 0 0,0 1 1,0-1-1,-1 1 0,1 0 0,0 0 0,0 0 0,0 0 1,0 1-1,0-1 0,-1 1 0,1 0 0,0 0 0,0 0 1,1 0-1,-1 1 0,0-1 0,0 1 0,1-1 0,-1 1 1,0 0-1,1 0 0,0 1 0,0-1 0,-1 0 0,1 1 0,1-1 1,-1 1-1,0-1 0,0 1 0,1 0 0,0 0 0,0 0 1,0 0-1,0 0 0,0 0 0,0 0 0,1 0 0,-1 0 1,1 0-1,0 1 0,0-1 0,0 0 0,0 0 0,1 0 1,-1 0-1,1 0 0,0 0 0,2 4 0,0 2-33,2 0 0,-1 0 0,1-1 0,0 0 0,1 0 0,0 0 0,0 0 0,1-1 0,0 0 0,0-1 0,1 0 0,0 0 0,0 0 0,0-1 0,1 0 0,-1-1 0,1 0 0,0 0 0,0-1 0,10 3 0,5 0 0,0-2 0,0 0 0,1-1 0,-1-1 0,1-2 0,46-4 0,-58 3 0,1-2 0,0 1 0,-1-2 0,0 0 0,0 0 0,0-1 0,0-1 0,20-12 0,-26 13 0,1 0 0,-1-1 0,-1 0 0,1 0 0,-1 0 0,0-1 0,0 0 0,-1 0 0,0-1 0,0 0 0,-1 1 0,0-2 0,0 1 0,2-9 0,-5 16 0,5-19 0,-6 34 0,-1 1 0,-1 777-250,2-45-341,-1-699 591,-3 0 0,-2 0 0,-2-1 0,-25 80 0,29-114 0,-2 0 0,1 0 0,-14 20 0,18-31 0,0 1 0,-1-1 0,0 0 0,1 0 0,-1 0 0,0 0 0,0 0 0,0 0 0,-1-1 0,1 1 0,0-1 0,0 1 0,-1-1 0,1 0 0,-1 0 0,0 0 0,1 0 0,-1 0 0,1-1 0,-1 1 0,0-1 0,0 1 0,1-1 0,-5-1 0,2 0 0,-1-1 0,1 1 0,-1-2 0,1 1 0,0 0 0,-1-1 0,1 0 0,1-1 0,-1 1 0,0-1 0,1 0 0,0 0 0,-6-7 0,-9-11 0,-23-37 0,40 57 0,-43-70 0,3-1 0,3-3 0,3-1 0,4-1 0,4-2 0,3-1 0,-25-138 0,44 176-22,2 1-1,2-1 1,1 0-1,3 0 1,6-44-1,-3 56 4,2-1-1,1 1 0,2 0 1,0 1-1,2 0 1,2 1-1,21-37 1,-10 30 5,1 1 0,2 0 0,1 3 1,2 0-1,1 2 0,1 1 0,48-31 1,33-14-12,126-58 1,-157 88 37,-73 39 7,-1-1 0,1 0 0,-1 0 0,-1-1 0,1 0 0,-1-1 0,11-12-1,-17 18 17,0-1-1,0 0 1,-1 1-1,1-1 0,0 0 1,-1 0-1,0 0 0,0 0 1,0 0-1,0 0 1,0 0-1,0 0 0,-1 0 1,0 0-1,1 0 0,-1-1 1,0 1-1,-1 0 1,1 0-1,0 0 0,-1 0 1,0-1-1,0 1 0,0 0 1,0 0-1,0 1 1,-4-7-1,5 9-32,0-1 0,-1 1-1,1-1 1,0 1 0,0-1 0,-1 1 0,1-1 0,0 1-1,-1-1 1,1 1 0,0 0 0,-1-1 0,1 1 0,-1 0-1,1-1 1,-1 1 0,1 0 0,-1-1 0,1 1 0,-1 0 0,1 0-1,-1 0 1,1 0 0,-1-1 0,1 1 0,-1 0 0,0 0-1,1 0 1,-1 0 0,1 0 0,-1 0 0,1 0 0,-1 1-1,1-1 1,-1 0 0,1 0 0,-2 1 0,1 0-2,0 0 1,-1 0 0,1 0 0,0 1-1,0-1 1,-1 1 0,1-1-1,0 1 1,1-1 0,-1 1 0,-1 3-1,-4 13-1,1 0 0,1 1 0,1-1 0,1 1 0,0 0 0,2 30 0,3 72 0,6 0 0,33 167 0,75 231 0,-116-515 0,36 137 0,-74-239 0,-55-281-25,35-6-1435,48 310 1361,2 0 0,6-123 0,2 181 99,1 0 0,1 0 0,0 0 0,1 0 0,12-28 0,-14 41 0,0-1 0,0 1 0,0 1 0,0-1 0,1 0 0,0 0 0,0 1 0,0 0 0,0-1 0,0 1 0,0 0 0,1 0 0,0 1 0,0-1 0,-1 1 0,1 0 0,1 0 0,-1 0 0,0 1 0,0-1 0,1 1 0,-1 0 0,0 0 0,1 1 0,7-1 0,-1 2 34,0 0 1,0 1 0,0 0-1,-1 1 1,1 0 0,-1 1-1,1 0 1,-1 0 0,0 1-1,-1 1 1,1 0 0,-1 0-1,0 1 1,8 7 0,-2 0 103,1 1 0,-2 1-1,0 0 1,-1 1 0,-1 0 0,16 29 0,-21-33-106,-1 0 1,0 1-1,-1 0 0,0 0 1,-1 1-1,-1-1 0,0 1 1,-1-1-1,0 18 0,-2-22-33,-1-1-1,0 0 0,0 1 1,-1-1-1,0 0 1,-1 0-1,0 0 0,0-1 1,-1 1-1,0-1 0,-1 1 1,0-1-1,0 0 0,0-1 1,-11 11-1,-3 0-271,-1-1 0,0-1 0,-1-1 0,-40 21 0,-8 2-6553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4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2 589 24575,'0'0'0,"0"0"0,0 0 0,0 0 0,0 0 0,0 0 0,0 0 0,0 0 0,0 0 0,0 0 0,0-1 0,0 1 0,0 0 0,0 0 0,0 0 0,0 0 0,0 0 0,0 0 0,0 0 0,0 0 0,0 0 0,0 0 0,0-1 0,0 1 0,0 0 0,-1 0 0,1 0 0,0 0 0,0 0 0,0 0 0,0 0 0,0 0 0,0 0 0,0 0 0,0 0 0,0 0 0,0 0 0,0 0 0,0 0 0,0 0 0,-1 0 0,18-7 0,31-7 0,-35 11 0,198-58 0,-188 53 0,-1-1 0,0-1 0,-1-1 0,0-1 0,-1-1 0,0 0 0,21-21 0,-37 31 0,0-1 0,0 0 0,0-1 0,-1 1 0,0-1 0,0 1 0,0-1 0,0 0 0,-1 0 0,0 0 0,0-1 0,0 1 0,0-7 0,-1 9 0,-1-1 0,0 1 0,0-1 0,0 1 0,-1-1 0,1 1 0,-1-1 0,0 1 0,0 0 0,0-1 0,0 1 0,-1 0 0,1 0 0,-1 0 0,0 0 0,0 0 0,0 0 0,0 0 0,-1 1 0,1-1 0,-5-3 0,-2-1 0,-1 0 0,0 1 0,0 0 0,-1 0 0,0 1 0,0 0 0,0 1 0,0 1 0,-1-1 0,-23-2 0,18 4 0,0 0 0,-1 2 0,1 0 0,0 0 0,-1 2 0,-32 7 0,40-6 0,-1 1 0,1 0 0,-1 1 0,1 0 0,1 0 0,-1 1 0,1 1 0,0-1 0,0 2 0,1-1 0,0 1 0,0 0 0,1 1 0,0 0 0,1 0 0,-1 0 0,-7 19 0,10-21 0,1 0 0,0 1 0,1-1 0,0 1 0,0-1 0,1 1 0,-1 0 0,2-1 0,-1 1 0,1 0 0,0 0 0,1 0 0,0 0 0,0-1 0,1 1 0,0 0 0,0-1 0,1 0 0,0 1 0,0-1 0,0 0 0,1 0 0,0-1 0,1 1 0,0-1 0,6 7 0,-1-3 0,0-1 0,1 0 0,0-1 0,0 0 0,1-1 0,13 6 0,5 1 0,48 15 0,-20-12 0,1-2 0,0-2 0,1-3 0,1-3 0,-1-3 0,1-2 0,0-3 0,0-2 0,-1-3 0,67-16 0,-81 11 0,-1-2 0,0-2 0,-1-3 0,0-1 0,68-41 0,-79 39 0,-1-2 0,-1-2 0,-1 0 0,-2-2 0,0-1 0,-2-2 0,31-42 0,-46 55 0,-1 1 0,0-1 0,-1-1 0,-1 0 0,-1 0 0,8-29 0,-13 41 0,-1 0 0,0-1 0,-1 1 0,0 0 0,0 0 0,0 0 0,0-1 0,-1 1 0,0 0 0,-3-9 0,2 11 0,1 0 0,-1 0 0,0 1 0,0-1 0,-1 1 0,1-1 0,-1 1 0,0 0 0,0 0 0,0 0 0,0 1 0,0-1 0,0 1 0,-1-1 0,1 1 0,-1 0 0,-5-1 0,1 0 0,0 0 0,0 1 0,-1 1 0,1-1 0,-1 1 0,1 1 0,-1-1 0,1 1 0,-1 1 0,0 0 0,1 0 0,0 1 0,-1 0 0,1 0 0,0 1 0,0 0 0,0 0 0,0 1 0,1 0 0,-1 1 0,1-1 0,-8 8 0,4-4 0,0 1 0,1 1 0,0 0 0,0 0 0,1 1 0,0 0 0,1 0 0,0 1 0,1 1 0,0-1 0,1 1 0,1 0 0,-5 16 0,6-10 0,2 1 0,0 0 0,1 0 0,1 0 0,0 0 0,2 0 0,1-1 0,0 1 0,1-1 0,1 1 0,1-1 0,15 33 0,11 16 0,4-3 0,43 63 0,-74-120 0,31 45 0,22 38 0,-56-88 0,-1 0 0,1 0 0,-1 0 0,0 0 0,0 0 0,0 0 0,-1 0 0,1 1 0,-1-1 0,1 0 0,-1 5 0,0-7 0,-1 1 0,1-1 0,0 1 0,-1-1 0,1 1 0,-1-1 0,0 1 0,0-1 0,1 0 0,-1 1 0,0-1 0,0 0 0,0 1 0,0-1 0,0 0 0,0 0 0,-3 1 0,-2 2 0,-1-1 0,0 0 0,0 0 0,0-1 0,0 0 0,0 0 0,-1-1 0,1 0 0,-9 0 0,-101 5-1365,-14-5-5461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8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139 330 24575,'-4'-1'0,"-1"0"0,1 0 0,0-1 0,-1 0 0,1 1 0,0-1 0,-7-5 0,-1 1 0,6 3 0,-1-1 0,1 1 0,0-1 0,0-1 0,0 1 0,1-1 0,0 0 0,-1 0 0,2 0 0,-1-1 0,0 0 0,-4-9 0,7 11 0,1 1 0,-1-1 0,1 1 0,0-1 0,0 1 0,1-1 0,-1 0 0,1 1 0,0-1 0,0 0 0,0 0 0,0 1 0,1-1 0,-1 0 0,1 1 0,0-1 0,0 1 0,0-1 0,1 1 0,-1-1 0,1 1 0,0 0 0,0 0 0,0 0 0,0 0 0,4-4 0,4-4 0,2 0 0,-1 1 0,2 0 0,-1 1 0,1 0 0,0 1 0,1 0 0,23-8 0,-12 6 0,0 1 0,1 1 0,0 1 0,30-3 0,-47 9 0,1 0 0,-1 1 0,0 0 0,1 0 0,-1 1 0,0 0 0,1 1 0,-1 0 0,0 1 0,0-1 0,0 2 0,12 5 0,-15-5 0,1 0 0,-1 1 0,0-1 0,0 1 0,0 0 0,-1 1 0,0-1 0,0 1 0,-1 0 0,1 1 0,-1-1 0,0 1 0,-1-1 0,0 1 0,4 12 0,-3-3 0,0-1 0,-1 1 0,-1 0 0,0 0 0,-1 0 0,-1 1 0,-1-1 0,0 0 0,-1 0 0,-1 0 0,0 0 0,-1-1 0,-6 16 0,2-11 0,-1 0 0,0 0 0,-1-2 0,-1 1 0,-1-1 0,-1-1 0,0 0 0,-1-1 0,-22 20 0,24-26 0,0-1 0,0 0 0,-1-1 0,-26 12 0,35-17 0,-1-1 0,1 0 0,-1-1 0,0 1 0,0-1 0,1 0 0,-1 0 0,0 0 0,0-1 0,0 1 0,0-1 0,0-1 0,0 1 0,0-1 0,0 1 0,0-2 0,-8-2 0,12 4 0,1 0 0,0 0 0,-1 0 0,1 0 0,0 0 0,0 0 0,-1 0 0,1 0 0,0-1 0,-1 1 0,1 0 0,0 0 0,-1 0 0,1-1 0,0 1 0,0 0 0,-1 0 0,1-1 0,0 1 0,0 0 0,0 0 0,0-1 0,-1 1 0,1 0 0,0-1 0,0 1 0,0 0 0,0-1 0,0 1 0,0 0 0,0-1 0,0 1 0,0 0 0,0-1 0,0 1 0,0 0 0,0-1 0,0 1 0,0 0 0,0-1 0,0 1 0,0 0 0,0-1 0,0 1 0,1 0 0,-1 0 0,0-1 0,0 1 0,0 0 0,1-1 0,-1 1 0,0 0 0,0 0 0,1 0 0,-1-1 0,21-9 0,3 3 11,0 1 0,0 1 0,0 1 0,0 2 0,1 0 0,-1 2-1,1 0 1,-1 2 0,1 0 0,43 12 0,-22-2-308,-1 3 0,0 2 0,-1 2 0,67 38 0,-69-33-6529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 24575,'-9'-4'0,"-3"11"0,0 15 0,7 22 0,5 22 0,2 18 0,0 10 0,10-8 0,2-18-8191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3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24575,'-9'0'0,"-12"0"0,-4 5 0,13 10 0,22 18 0,28 11 0,27 8 0,1-5-8191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496 142 24575,'0'-4'0,"-1"1"0,0 0 0,0 0 0,0-1 0,0 1 0,0 0 0,-1 0 0,0 1 0,1-1 0,-1 0 0,0 0 0,0 1 0,0-1 0,-1 1 0,1 0 0,0-1 0,-1 1 0,-3-2 0,-9-7 0,-33-17 0,37 22 0,-1 0 0,0 0 0,-1 0 0,1 1 0,-2 1 0,1 0 0,0 1 0,-1 0 0,1 1 0,-16 0 0,25 2 0,0 0 0,0 0 0,0 0 0,0 1 0,0-1 0,0 1 0,0 0 0,0 0 0,0 1 0,0-1 0,1 1 0,-1 0 0,1 0 0,-1 0 0,1 0 0,0 1 0,-1-1 0,1 1 0,1 0 0,-1 0 0,0 0 0,1 0 0,-1 0 0,1 1 0,0-1 0,0 1 0,0 0 0,1-1 0,-1 1 0,1 0 0,0 0 0,0 0 0,0 0 0,0 7 0,1 1 0,0 1 0,0-1 0,1 1 0,1-1 0,0 1 0,1-1 0,0 0 0,1 0 0,0 0 0,1-1 0,1 1 0,-1-1 0,2 0 0,10 14 0,12 14 0,2-1 0,44 44 0,-53-61 0,21 22 0,-40-39 0,0-1 0,0 1 0,-1 0 0,1 0 0,-1 0 0,0 0 0,0 0 0,0 0 0,1 6 0,-3-8 0,0-1 0,0 0 0,0 0 0,0 1 0,0-1 0,0 0 0,0 1 0,0-1 0,-1 0 0,1 0 0,-1 1 0,1-1 0,-1 0 0,1 0 0,-1 0 0,0 0 0,1 0 0,-1 0 0,0 0 0,0 0 0,0 0 0,0 0 0,0 0 0,0 0 0,0 0 0,0-1 0,0 1 0,0 0 0,0-1 0,-1 1 0,0 0 0,-10 3 3,0 1 0,0-1 1,0-1-1,-1 0 0,-20 1 0,-73 2-606,68-5-178,-129 4-6045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7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 24575,'0'0'0,"0"-1"0,0 1 0,0 0 0,-1 0 0,1 0 0,0-1 0,0 1 0,-1 0 0,1 0 0,0 0 0,0 0 0,-1 0 0,1-1 0,0 1 0,0 0 0,-1 0 0,1 0 0,0 0 0,0 0 0,-1 0 0,1 0 0,0 0 0,-1 0 0,1 0 0,0 0 0,0 0 0,-1 0 0,1 0 0,0 1 0,0-1 0,-1 0 0,1 0 0,0 0 0,0 0 0,-1 0 0,1 1 0,0-1 0,0 0 0,-1 0 0,1 0 0,0 1 0,0-1 0,0 0 0,0 0 0,-1 0 0,1 1 0,0-1 0,0 0 0,0 1 0,0-1 0,0 0 0,0 0 0,0 1 0,0-1 0,0 0 0,0 0 0,0 1 0,-5 22 0,5-22 0,-9 111 0,6 129 0,3-138 0,0-73 0,-1-1 0,2 0 0,6 45 0,-7-73 0,0 0 0,0 0 0,0 0 0,0 0 0,0 1 0,0-1 0,1 0 0,-1 0 0,1 0 0,-1 0 0,1 0 0,-1 0 0,1 0 0,-1 0 0,1 0 0,0 0 0,0 0 0,-1 0 0,1-1 0,0 1 0,0 0 0,0 0 0,0-1 0,0 1 0,0-1 0,1 2 0,0-3 0,0 1 0,-1-1 0,1 1 0,0-1 0,-1 1 0,1-1 0,-1 0 0,1 0 0,-1 0 0,1 0 0,-1 0 0,0 0 0,1 0 0,-1 0 0,0-1 0,2-1 0,13-18 0,0 0 0,-2 0 0,0-2 0,11-25 0,-16 28 0,0 2 0,1-1 0,2 1 0,0 1 0,0 0 0,2 1 0,25-26 0,-36 40 0,-1 1 0,0-1 0,0 0 0,0 1 0,1-1 0,-1 1 0,1 0 0,-1 0 0,1 0 0,-1 0 0,1 0 0,0 1 0,0-1 0,-1 1 0,1 0 0,0 0 0,-1 0 0,1 0 0,0 0 0,0 0 0,-1 1 0,1-1 0,0 1 0,-1 0 0,1 0 0,0 0 0,-1 0 0,1 0 0,-1 0 0,0 1 0,1 0 0,-1-1 0,0 1 0,3 3 0,3 4 0,1 1 0,-2 0 0,1 1 0,-2-1 0,1 1 0,5 15 0,16 35 0,-16-30 0,2-1 0,1-1 0,1 0 0,31 41 0,-42-63 0,1-1 0,0 0 0,1 0 0,-1 0 0,1 0 0,0-1 0,0 0 0,1-1 0,-1 0 0,1 0 0,0 0 0,0-1 0,1-1 0,-1 1 0,1-1 0,-1 0 0,1-1 0,0 0 0,-1-1 0,1 0 0,0 0 0,10-2 0,-5 0 0,-1-1 0,0-1 0,0 0 0,0 0 0,0-2 0,-1 1 0,1-2 0,-2 0 0,1 0 0,-1-1 0,0 0 0,0-1 0,-1 0 0,0-1 0,-1 0 0,0-1 0,-1 0 0,0 0 0,-1-1 0,0 1 0,-1-2 0,6-14 0,-10 24 6,-1 0 0,0 0 0,0-1 0,-1 1 0,1 0 0,-1 0 0,1-1 0,-1 1 0,0-1 0,0 1 0,-1 0 0,1-1 0,-1 1 0,1 0 0,-1-1 0,0 1 0,0 0 0,-1 0 0,-2-6 0,2 7-71,0 0 1,0 0-1,0 0 1,0 0-1,0 1 1,-1-1-1,1 0 0,0 1 1,-1 0-1,1-1 1,-1 1-1,0 0 1,1 0-1,-1 1 0,0-1 1,0 0-1,0 1 1,1 0-1,-1 0 1,0-1-1,0 2 1,-5 0-1,-23 4-6761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8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1054 24575,'2'-12'0,"-1"0"0,1 0 0,1-1 0,1 2 0,-1-1 0,2 0 0,6-13 0,6-15 0,14-46 0,-4-1 0,-4-2 0,-4 0 0,11-119 0,-27 175 0,-3 1 0,0 0 0,-7-41 0,6 62 0,-1 0 0,0 0 0,-1 0 0,-1 0 0,0 1 0,0 0 0,-1-1 0,0 2 0,0-1 0,-1 0 0,-1 1 0,-13-15 0,18 22 0,-1-1 0,0 0 0,0 1 0,0 0 0,-1 0 0,1 0 0,0 0 0,-1 0 0,1 1 0,-1-1 0,0 1 0,1 0 0,-1 0 0,-7 0 0,8 1 0,0 0 0,0 0 0,0 1 0,-1-1 0,1 1 0,0 0 0,0 0 0,0 0 0,1 1 0,-1-1 0,0 1 0,0-1 0,1 1 0,-1 0 0,1 0 0,-1 0 0,1 0 0,-3 4 0,-3 4 0,1 0 0,0 1 0,1 0 0,0 1 0,0-1 0,1 1 0,1 0 0,0 0 0,1 1 0,-3 17 0,-1 17 0,-1 67 0,7-71 0,1 0 0,2 0 0,2 0 0,2 0 0,17 63 0,-17-88 0,1-1 0,0 1 0,1-1 0,0-1 0,2 0 0,17 23 0,-19-29 0,1 0 0,0-1 0,0 0 0,1 0 0,1-1 0,-1-1 0,1 0 0,1 0 0,-1-1 0,17 6 0,-21-9 0,0-1 0,0 0 0,0 0 0,0-1 0,0 0 0,0 0 0,1 0 0,-1-1 0,0 0 0,1-1 0,-1 0 0,0 0 0,0 0 0,0-1 0,0 0 0,12-5 0,-3-2 0,-1 1 0,-1-2 0,0 0 0,0 0 0,21-23 0,-30 28 0,0 0 0,0 1 0,0-1 0,1 1 0,0 0 0,-1 1 0,1-1 0,0 1 0,1 0 0,-1 1 0,1-1 0,-1 1 0,1 1 0,-1-1 0,1 1 0,0 0 0,0 1 0,0-1 0,0 1 0,0 1 0,-1-1 0,14 4 0,3 3 0,-1 2 0,0 1 0,0 0 0,35 24 0,-26-16 0,40 19 0,-42-25 0,1-1 0,1-2 0,0-1 0,0-1 0,0-1 0,1-2 0,0-2 0,63-2 0,-86-1 0,0 0 0,0-1 0,0 0 0,-1-1 0,1 0 0,0 0 0,-1-1 0,0 0 0,0-1 0,8-5 0,-12 7 0,-1 0 0,1 0 0,-1 0 0,0 0 0,0 0 0,0-1 0,0 1 0,-1-1 0,0 0 0,1 0 0,-1 0 0,-1 0 0,1 0 0,-1 0 0,1-1 0,-1 1 0,0 0 0,-1-1 0,1 1 0,-1-1 0,0-7 0,0 8 0,-1 1 0,0 0 0,0 0 0,1-1 0,-2 1 0,1 0 0,0 0 0,-1 0 0,1 0 0,-1 1 0,0-1 0,0 0 0,0 1 0,0-1 0,-1 1 0,1 0 0,-1 0 0,1-1 0,-1 2 0,0-1 0,1 0 0,-1 1 0,0-1 0,0 1 0,-1 0 0,1 0 0,0 0 0,0 0 0,0 0 0,-1 1 0,1 0 0,0 0 0,-1-1 0,1 2 0,0-1 0,0 0 0,-1 1 0,1 0 0,0-1 0,0 1 0,0 0 0,-1 1 0,1-1 0,1 1 0,-1-1 0,0 1 0,0 0 0,0 0 0,1 0 0,-1 0 0,1 0 0,-3 5 0,1-3 0,1 1 0,0 0 0,0-1 0,0 1 0,0 1 0,1-1 0,0 0 0,0 1 0,1-1 0,-1 1 0,1-1 0,0 1 0,1 0 0,-1-1 0,1 1 0,0 0 0,1 0 0,0-1 0,-1 1 0,2-1 0,-1 1 0,1 0 0,-1-1 0,2 0 0,-1 1 0,0-1 0,1 0 0,0 0 0,7 8 0,-1-2 0,0-1 0,1 0 0,0 0 0,0-1 0,1 0 0,1-1 0,-1 0 0,1-1 0,1 0 0,-1-1 0,18 6 0,0-3-227,1-1-1,0-1 1,0-2-1,1-2 1,58 0-1,-21-6-6598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8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34 24575,'-19'-9'0,"-24"-4"0,-14 2 0,2 15 0,34 17 0,39 15 0,40 9 0,9-2-8191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8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395 83 24575,'-19'-9'0,"-24"-3"0,-15 0 0,-10-7 0,-4 0 0,10 8 0,17 14 0,20 22 0,23 20 0,21 7 0,18 3 0,11-6 0,11 1 0,10-7 0,7-11 0,0-16 0,-13-10-8191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131 244 24575,'-26'-79'0,"20"55"0,-2 1 0,0 0 0,-2 1 0,-17-31 0,26 51 0,0 1 0,0-1 0,0 1 0,0-1 0,-1 1 0,1-1 0,0 1 0,-1 0 0,1 0 0,-1-1 0,1 1 0,-1 0 0,-2-1 0,4 2 0,-1 0 0,0 1 0,1-1 0,-1 0 0,0 0 0,0 0 0,1 0 0,-1 1 0,0-1 0,1 0 0,-1 1 0,0-1 0,1 1 0,-1-1 0,1 1 0,-1-1 0,1 1 0,-1-1 0,1 1 0,-1-1 0,1 1 0,-1 0 0,1-1 0,0 1 0,-1-1 0,1 1 0,0 0 0,0 0 0,-1-1 0,1 1 0,0 0 0,0-1 0,0 1 0,0 0 0,0 0 0,-3 18 0,0 0 0,2 0 0,0 0 0,2 25 0,0-22 0,6 109 0,34 183 0,-39-301 0,1 1 0,0-1 0,0 0 0,1 0 0,1 0 0,10 19 0,-13-29 0,0-1 0,-1 1 0,1-1 0,0 0 0,1 1 0,-1-1 0,0 0 0,0 0 0,1 0 0,0-1 0,-1 1 0,1-1 0,0 1 0,-1-1 0,1 0 0,0 0 0,0 0 0,0 0 0,0-1 0,0 1 0,0-1 0,0 0 0,1 0 0,-1 0 0,0 0 0,0 0 0,0-1 0,0 1 0,0-1 0,0 0 0,0 0 0,0 0 0,4-3 0,14-6 0,-1-1 0,-1-1 0,0-1 0,0 0 0,29-29 0,-26 22 0,2 1 0,33-21 0,-54 38 0,0 0 0,0 1 0,0-1 0,0 1 0,1 0 0,-1 0 0,0 0 0,1 0 0,-1 1 0,1-1 0,-1 1 0,1 0 0,-1 0 0,1 0 0,-1 1 0,1-1 0,-1 1 0,0-1 0,6 3 0,1 2 0,0 0 0,-1 0 0,0 1 0,17 14 0,-3-3 0,42 31-341,1-3 0,3-3-1,77 35 1,-67-45-6485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8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24575,'0'-9'0,"0"-13"0,0 3 0,0 13 0,0 22 0,0 32 0,4 44 0,3 44 0,12 40 0,4 24 0,12 9 0,0-11 0,3-31 0,-4-44-8191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29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0 344 24575,'243'1'0,"341"-3"0,-573 2 0,45 0 0,58-9 0,-99 4 0,-31 6 0,11 0 0,1 0 0,0 1 0,-1-1 0,1 1 0,0 0 0,0 0 0,0 1 0,0 0 0,0-1 0,1 1 0,-1 0 0,1 1 0,0-1 0,0 0 0,-3 6 0,4-7 0,1 0 0,0 0 0,0 1 0,0-1 0,0 0 0,0 1 0,0-1 0,1 1 0,-1-1 0,1 1 0,0-1 0,0 1 0,0 0 0,0-1 0,0 1 0,0-1 0,1 1 0,-1-1 0,1 1 0,0-1 0,0 1 0,0-1 0,0 0 0,0 1 0,0-1 0,0 0 0,1 0 0,-1 0 0,4 3 0,1 1 0,1 0 0,0 0 0,0 0 0,0-1 0,1-1 0,0 1 0,0-1 0,0 0 0,0-1 0,1 0 0,13 3 0,14 2 0,55 4 0,-72-10 0,-18-2 0,222 14 0,-199-14 0,0-1 0,-1-1 0,1-2 0,-1 0 0,0-1 0,0-2 0,32-12 0,-46 14 0,0 1 0,0-2 0,-1 1 0,0-1 0,0 0 0,0-1 0,-1 0 0,1 0 0,-2-1 0,7-8 0,-10 12 0,0 0 0,-1 0 0,0 0 0,0 0 0,0 0 0,0 0 0,-1-1 0,0 1 0,0 0 0,0-1 0,0 1 0,0-1 0,-1 0 0,0 1 0,0-1 0,-1 1 0,1-1 0,-1 1 0,0-1 0,0 1 0,0-1 0,-1 1 0,-2-7 0,3 10 0,1 0 0,0 0 0,-1 0 0,1 1 0,-1-1 0,1 0 0,-1 0 0,1 1 0,-1-1 0,1 1 0,-1-1 0,1 0 0,-1 1 0,0-1 0,1 1 0,-1-1 0,0 1 0,0-1 0,0 1 0,1 0 0,-2-1 0,1 1 0,0 0 0,1 1 0,-1-1 0,1 0 0,-1 0 0,0 1 0,1-1 0,-1 0 0,1 1 0,-1-1 0,1 0 0,-1 1 0,1-1 0,-1 1 0,1-1 0,-1 1 0,1-1 0,-1 1 0,1-1 0,0 1 0,-1 0 0,-2 5 0,1-1 0,0 1 0,0-1 0,0 1 0,-1 8 0,-5 44 0,3 0 0,1 80 0,18 125 0,29 174-482,13 360-708,-56-740 1190,-3 1 0,-2-1 0,-20 90 0,22-135 0,0 0 0,-1 0 0,-1-1 0,-6 13 0,10-21 0,0-1 0,-1 0 0,1 0 0,-1 0 0,1 0 0,-1 0 0,0 0 0,1 0 0,-1-1 0,0 1 0,0-1 0,0 1 0,-1-1 0,1 0 0,0 1 0,0-1 0,-1-1 0,1 1 0,-1 0 0,1 0 0,-1-1 0,1 0 0,-1 1 0,1-1 0,-4 0 0,1-1 0,-1 0 0,1-1 0,0 1 0,0-1 0,1 0 0,-1 0 0,0-1 0,0 1 0,1-1 0,0 0 0,0-1 0,0 1 0,-7-8 0,-6-8 0,-25-35 0,37 47 0,-40-61 0,3-1 0,4-2 0,2-2 0,4-1 0,3-2 0,4-1 0,-28-135 0,45 168 0,2-1 0,1 0 0,3 0 0,4-70 0,2 84 0,1 0 0,1 0 0,1 0 0,2 1 0,1 0 0,1 1 0,21-39 0,-1 18 46,2 1 0,2 1 0,2 2 1,2 2-1,2 1 0,2 2 0,59-44 1,351-216 339,-440 292-385,222-134-1,-227 139 0,-3 1 0,-1 0 0,1 0 0,0 1 0,0 0 0,7-2 0,-11 3 0,-1 1 0,1 0 0,0 0 0,-1 0 0,1 0 0,0 0 0,0 0 0,-1 0 0,1 1 0,0-1 0,-1 0 0,1 0 0,0 0 0,-1 1 0,1-1 0,0 0 0,-1 1 0,1-1 0,0 1 0,-1-1 0,1 1 0,-1-1 0,1 1 0,-1-1 0,1 1 0,-1-1 0,0 1 0,1-1 0,-1 1 0,0 0 0,1-1 0,-1 1 0,0 0 0,0-1 0,1 1 0,-1 0 0,0 0 0,0-1 0,0 1 0,0 0 0,0-1 0,0 1 0,0 1 0,0 18 0,0 0 0,-2 0 0,-5 30 0,0 1 0,-5 66 183,6 1 0,5 0 0,5-1 0,24 146 0,-12-184-183,-9-59 0,-1-16 0,-5-6 0,0-1 0,0 1 0,0 0 0,0 0 0,0 0 0,-1 0 0,1-1 0,-1 1 0,0 0 0,0-1 0,0 1 0,0-3 0,1-66 0,-12-95 0,-22-81 0,13 105 0,8 55 0,-12-110 0,21 152 0,2 1 0,6-63 0,-4 99 0,0 1 0,0-1 0,1 0 0,0 1 0,0-1 0,1 1 0,-1 0 0,2-1 0,6-10 0,-9 16 0,1 0 0,0 1 0,-1-1 0,1 1 0,0-1 0,0 1 0,0 0 0,0-1 0,0 1 0,0 0 0,0 0 0,0 0 0,0 1 0,1-1 0,-1 1 0,0-1 0,0 1 0,1 0 0,-1-1 0,0 1 0,1 1 0,-1-1 0,0 0 0,1 0 0,-1 1 0,0-1 0,0 1 0,1 0 0,-1 0 0,0 0 0,0 0 0,0 0 0,0 0 0,2 2 0,9 5 0,0 1 0,0 1 0,-1 0 0,0 0 0,-1 1 0,0 1 0,-1 0 0,0 0 0,13 24 0,-15-24 0,-1 1 0,-1-1 0,0 2 0,0-1 0,-2 0 0,1 1 0,-2 0 0,0 0 0,0 0 0,0 29 0,-3-36-105,-1 1 0,0-1 0,-1 0 0,0 1 0,0-1 0,0 0 0,-1 0 0,0-1 0,0 1 0,0 0 0,-1-1 0,-6 8 0,-17 15-6721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8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92 24575,'0'-2'0,"0"1"0,0-1 0,-1 1 0,1 0 0,0-1 0,-1 1 0,1-1 0,-1 1 0,1 0 0,-1-1 0,0 1 0,0 0 0,1-1 0,-1 1 0,0 0 0,0 0 0,0 0 0,0 0 0,-1 0 0,1 0 0,0 0 0,0 0 0,-1 1 0,1-1 0,0 0 0,-1 1 0,1-1 0,0 1 0,-1-1 0,1 1 0,-1 0 0,1 0 0,-3-1 0,-8 0 0,1 1 0,-1 0 0,-18 2 0,9 0 0,10-2 0,3 1 0,0-1 0,1 0 0,-1 0 0,1-1 0,-12-2 0,18 1 0,8-1 0,68-14 0,2 3 0,143-7 0,-208 20 0,0 2 0,0-1 0,0 1 0,0 1 0,0 0 0,0 1 0,15 6 0,-23-8 0,-1 1 0,0-1 0,1 1 0,-1 0 0,0 0 0,0 0 0,0 1 0,0-1 0,-1 1 0,1 0 0,0 0 0,-1 0 0,0 0 0,0 0 0,0 0 0,0 0 0,0 1 0,-1-1 0,0 1 0,1-1 0,-1 1 0,-1 0 0,1-1 0,0 1 0,-1 0 0,0 0 0,0 4 0,-1 2 0,0 0 0,-2 1 0,1-1 0,-1 0 0,0 0 0,-1 0 0,0 0 0,-1-1 0,0 1 0,0-1 0,-1-1 0,-10 13 0,-6 5 0,-1-1 0,-41 35 0,33-34 0,-1-1 0,-1-2 0,-69 37 0,97-58 0,1 0 0,-1 0 0,0 0 0,1-1 0,-1 0 0,0 0 0,0 0 0,1-1 0,-1 1 0,-8-1 0,11 0 0,1-1 0,-1 1 0,0-1 0,1 1 0,-1-1 0,1 1 0,-1-1 0,0 0 0,1 0 0,0 0 0,-1 0 0,1 0 0,-1 0 0,1 0 0,0 0 0,0-1 0,0 1 0,0 0 0,0-1 0,0 1 0,0-1 0,0 1 0,1-1 0,-1 1 0,0-1 0,1 0 0,-1 1 0,1-1 0,0 0 0,0 1 0,-1-3 0,1-2 0,1 1 0,-1 0 0,1 0 0,0-1 0,0 1 0,1 0 0,0 0 0,-1 0 0,2 0 0,-1 1 0,0-1 0,1 0 0,0 1 0,0 0 0,0-1 0,1 2 0,0-1 0,-1 0 0,8-5 0,5-4 0,2 0 0,-1 0 0,30-14 0,-31 19 0,0 1 0,0 0 0,0 1 0,1 1 0,0 0 0,0 1 0,0 1 0,1 1 0,22 0 0,-26 2 0,0 1 0,0 1 0,-1 0 0,1 1 0,0 0 0,-1 1 0,0 1 0,0 0 0,0 0 0,-1 1 0,0 1 0,14 9 0,12 16-110,-1 1-1,-1 1 1,35 46-1,-43-48-812,4 3-5903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0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1 240 24575,'84'2'0,"81"-4"0,-147 1 0,1-2 0,-1 0 0,0-1 0,0 0 0,-1-2 0,28-12 0,-39 15 0,0 0 0,0-1 0,0 0 0,-1 0 0,1-1 0,-1 1 0,0-1 0,-1 0 0,1 0 0,-1-1 0,0 1 0,0-1 0,-1 0 0,1 0 0,3-12 0,-6 15 0,0 0 0,0 0 0,-1-1 0,1 1 0,-1 0 0,0-1 0,0 1 0,0 0 0,0-1 0,-1 1 0,1 0 0,-1 0 0,0-1 0,0 1 0,0 0 0,0 0 0,-1 0 0,1 0 0,-1 0 0,0 0 0,0 0 0,0 1 0,0-1 0,0 1 0,0-1 0,-1 1 0,1 0 0,-1 0 0,0 0 0,0 0 0,0 0 0,1 1 0,-5-2 0,1 0 0,0 1 0,0-1 0,0 2 0,0-1 0,-1 0 0,1 1 0,0 0 0,-1 1 0,1 0 0,-1-1 0,1 2 0,-1-1 0,1 1 0,-12 3 0,9-1 0,-1 0 0,1 0 0,1 1 0,-1 1 0,0-1 0,1 1 0,0 1 0,0-1 0,-12 13 0,14-12 0,0 0 0,1 1 0,-1 0 0,1 0 0,0 0 0,1 0 0,0 1 0,0 0 0,1 0 0,-5 15 0,7-17 0,0 0 0,0 0 0,0 0 0,1 0 0,0 0 0,0 0 0,0 0 0,1 0 0,0 0 0,0 0 0,1-1 0,0 1 0,0 0 0,0-1 0,0 1 0,6 7 0,-1-3 0,0-1 0,1 0 0,0 0 0,1 0 0,0-1 0,1-1 0,-1 1 0,1-1 0,1-1 0,-1 0 0,1-1 0,0 0 0,22 7 0,8 0 0,1-2 0,68 7 0,48-1-1365,-7-7-5461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0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280 427 24575,'7'-10'0,"-2"0"0,1 0 0,-2-1 0,1 1 0,-1-1 0,-1 0 0,0-1 0,-1 1 0,0 0 0,0-1 0,-1-13 0,-1 20 0,0 1 0,0-1 0,-1 0 0,1 1 0,-1-1 0,0 1 0,0-1 0,-1 1 0,1-1 0,-1 1 0,0 0 0,0 0 0,0 0 0,-1 0 0,0 0 0,1 0 0,-2 1 0,1-1 0,0 1 0,0 0 0,-1 0 0,0 0 0,0 0 0,1 1 0,-2-1 0,1 1 0,0 0 0,0 0 0,-8-1 0,4 1 0,0 1 0,1 0 0,-1 0 0,0 1 0,0 0 0,0 0 0,0 1 0,0 0 0,1 0 0,-1 1 0,0 0 0,1 1 0,-1-1 0,1 1 0,0 1 0,0-1 0,0 1 0,0 1 0,1-1 0,0 1 0,0 0 0,0 1 0,0-1 0,1 1 0,0 0 0,-7 11 0,6-9 0,1 1 0,-1 0 0,1 0 0,1 0 0,0 0 0,0 0 0,1 1 0,0 0 0,1 0 0,0 0 0,1 0 0,0 0 0,0 0 0,1 0 0,0 0 0,1 0 0,0 1 0,1-1 0,0 0 0,4 13 0,-1-13 0,0-1 0,1 1 0,0-1 0,0 0 0,1-1 0,0 1 0,1-2 0,0 1 0,0-1 0,0 0 0,1 0 0,0-1 0,0 0 0,1-1 0,0 0 0,11 4 0,-16-7 0,0 0 0,1 0 0,-1 0 0,1-1 0,-1 0 0,1 0 0,0-1 0,-1 1 0,1-1 0,0 0 0,0-1 0,-1 0 0,1 1 0,-1-2 0,1 1 0,-1-1 0,1 0 0,-1 0 0,0 0 0,0-1 0,0 1 0,0-1 0,0-1 0,0 1 0,-1-1 0,0 1 0,0-1 0,0-1 0,0 1 0,0 0 0,4-10 0,-1 1 0,0 0 0,-1 0 0,-1-1 0,0 0 0,-1 0 0,0 0 0,-1-1 0,-1 1 0,0-1 0,-1 1 0,-1-1 0,0 0 0,-1 1 0,-1-1 0,0 0 0,-1 1 0,0 0 0,-1 0 0,-1 0 0,0 0 0,-1 0 0,-1 1 0,0 0 0,-14-19 0,5 13 0,-2 2 0,0 0 0,-1 1 0,-33-23 0,42 34 0,-13-12 0,23 11 0,14 3 0,41 4 0,0 3 0,73 14 0,-32-3 0,-65-11 0,38 5 0,78 1 0,-129-10 0,1 0 0,0-2 0,-1 0 0,0-1 0,1-1 0,-1 0 0,0-2 0,-1 0 0,22-10 0,-7-8 0,-31 24 0,0-1 0,0 1 0,-1-1 0,1 0 0,0 0 0,-1 1 0,1-1 0,0 0 0,-1 0 0,1 0 0,-1 1 0,0-1 0,1 0 0,-1 0 0,1 0 0,-1 0 0,0 0 0,0 0 0,0 0 0,0 0 0,0 0 0,0 0 0,0 0 0,0 0 0,0 0 0,0 0 0,0 0 0,0 0 0,-1 0 0,0-1 0,1 2 0,0 0 0,-1-1 0,1 1 0,-1 0 0,1-1 0,0 1 0,-1 0 0,1 0 0,-1 0 0,1-1 0,-1 1 0,1 0 0,-1 0 0,1 0 0,-1 0 0,1 0 0,-1 0 0,1 0 0,-1 0 0,1 0 0,-1 0 0,1 0 0,-1 0 0,1 1 0,-1-1 0,1 0 0,-1 0 0,1 0 0,-1 1 0,1-1 0,0 0 0,-1 0 0,1 1 0,-1-1 0,1 0 0,-1 1 0,-3 3 0,0-1 0,0 1 0,0 0 0,0 0 0,1 1 0,-1-1 0,1 1 0,0-1 0,-3 8 0,-20 57 0,10-13 4,3 0 0,-10 101 0,8 121-203,36 603-717,-15-744 894,-3-70 22,-1-4 0,14 91 0,-15-149 0,0 0 0,0 0 0,0 0 0,1 0 0,-1 0 0,1 0 0,0-1 0,1 1 0,-1-1 0,1 1 0,0-1 0,0 0 0,6 6 0,-7-8 0,1-1 0,-1 0 0,0 0 0,0 0 0,0-1 0,1 1 0,-1 0 0,0-1 0,1 1 0,-1-1 0,1 0 0,-1 0 0,1 0 0,-1 0 0,0 0 0,1-1 0,-1 1 0,0-1 0,1 1 0,-1-1 0,0 0 0,1 0 0,-1 0 0,0 0 0,0 0 0,0-1 0,0 1 0,3-4 0,9-6 50,0 0 0,-1-1-1,-1-1 1,0 0 0,0 0-1,-2-1 1,1-1 0,11-22 0,1-8 288,30-83 1,-40 92-339,-2 0 0,-1 0 0,-2-1 0,4-39 0,-11 62 0,0 0 0,-1 0 0,0 0 0,-2-1 0,1 1 0,-2 0 0,0 0 0,0 1 0,-1-1 0,-1 1 0,0-1 0,-1 1 0,-1 1 0,-8-13 0,4 10 0,-1 0 0,0 2 0,-2-1 0,1 2 0,-2 0 0,0 0 0,0 1 0,-26-13 0,-12-2 0,-75-27 0,16 9 0,110 43 0,-1 0 0,1 0 0,0 0 0,0 0 0,0 0 0,0-1 0,0 1 0,0-1 0,1 1 0,-4-4 0,5 5 0,0 0 0,0-1 0,0 1 0,0 0 0,0-1 0,0 1 0,0 0 0,0-1 0,1 1 0,-1 0 0,0-1 0,0 1 0,0 0 0,0 0 0,0-1 0,1 1 0,-1 0 0,0 0 0,0-1 0,0 1 0,1 0 0,-1 0 0,0-1 0,1 1 0,-1 0 0,0 0 0,0 0 0,1 0 0,-1-1 0,0 1 0,1 0 0,-1 0 0,0 0 0,1 0 0,-1 0 0,0 0 0,1 0 0,-1 0 0,0 0 0,1 0 0,-1 0 0,14-2 0,0 1 0,23 2 0,131 11 0,369 32-1365,-260-24-5461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2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136 248 24575,'-1'0'0,"0"0"0,0 0 0,-1 0 0,1 0 0,0 1 0,0-1 0,0 0 0,0 1 0,0-1 0,0 1 0,0-1 0,0 1 0,0-1 0,0 1 0,0 0 0,1-1 0,-1 1 0,0 0 0,0 0 0,1 0 0,-1 0 0,0 0 0,0 1 0,-10 28 0,4 7 0,0 1 0,-1 53 0,6 83 0,2-103 0,-1-18 0,3 1 0,9 54 0,-6-87 0,-2-21 0,-1-12 0,-2-41 0,-3 1 0,-2-1 0,-22-96 0,7 45 0,12 58 0,-27-215 0,34 247 0,1 0 0,0 0 0,1 0 0,0 0 0,6-19 0,-6 27 0,1 1 0,0 0 0,0 0 0,0 0 0,1 0 0,0 0 0,0 0 0,0 1 0,1-1 0,-1 1 0,1 0 0,0 0 0,0 0 0,1 1 0,8-7 0,-5 6 0,1 0 0,0 0 0,0 1 0,0 0 0,0 1 0,0 0 0,1 0 0,-1 1 0,1 0 0,14 1 0,0 1 0,0 1 0,0 1 0,29 9 0,-4 2 0,-1 3 0,0 1 0,-2 3 0,0 2 0,-1 2 0,-2 1 0,-1 3 0,-1 1 0,-1 2 0,-2 2 0,63 72 0,-87-89 0,0 0 0,-2 1 0,0 1 0,-1 0 0,0 0 0,12 35 0,-20-45 0,0 1 0,-1-1 0,0 1 0,-1 0 0,0 0 0,0 0 0,-1 0 0,0 0 0,-1 0 0,0-1 0,-1 1 0,0 0 0,-1-1 0,1 1 0,-2-1 0,-7 16 0,2-9 0,-1-2 0,-1 1 0,0-1 0,0-1 0,-2 0 0,0-1 0,0 0 0,-1-1 0,0-1 0,-1 0 0,0-1 0,-1 0 0,-33 12 0,3-4 0,-1-2 0,-1-2 0,-87 12 0,-97-5 0,215-20 0,26-3 0,41-4 0,187-12 7,74-9-173,30-18-565,-234 27 697,117-37 1,-186 43 33,49-21 0,-74 28 0,-1-1 0,0 0 0,0-1 0,0 0 0,-1-1 0,17-17 0,-25 24 0,-1 0 0,0 0 1,0 0-1,0-1 1,0 1-1,-1 0 1,1-1-1,-1 0 0,1 1 1,-1-1-1,0 0 1,0 0-1,0 0 1,0 0-1,-1 0 0,1 0 1,-1 0-1,0 0 1,0 0-1,0-5 0,-1 5-1,-1 0 0,1 0 0,0 1-1,-1-1 1,0 0 0,1 1-1,-1 0 1,0-1 0,0 1 0,0 0-1,-1 0 1,1 0 0,-1 0-1,1 1 1,-1-1 0,-5-2 0,-7-3 29,-1 1 1,0 1 0,-1 0 0,1 2-1,-35-5 1,23 6 168,-1 1 0,1 1 0,-55 8 0,69-6-196,0 1 0,0 0 0,1 1-1,-1 1 1,1 0 0,0 1 0,1 0 0,-1 1 0,1 0 0,-11 9 0,19-12-1,0-1 0,1 0 0,-1 1 0,1 0 0,-1 0 0,1 0 0,1 0 0,-1 0 0,1 1 0,-1-1 0,1 1 0,-2 7 0,3-9 0,1 1 0,0-1 0,-1 0 0,1 0 0,0 1 0,1-1 0,-1 0 0,1 0 0,-1 1 0,1-1 0,0 0 0,0 0 0,0 0 0,1 0 0,-1 0 0,1 0 0,0 0 0,-1-1 0,1 1 0,3 2 0,3 4 0,1-1 0,0 0 0,1-1 0,0 0 0,0-1 0,0 1 0,1-2 0,0 0 0,0 0 0,0-1 0,1 0 0,-1-1 0,1-1 0,20 3 0,-9-3 0,0 0 0,0-2 0,0 0 0,0-2 0,-1 0 0,42-11 0,-47 8 0,0-1 0,0-1 0,-1-1 0,1 0 0,-2-1 0,1-1 0,-1-1 0,16-14 0,-28 22 0,0 0 0,1 0 0,-1 1 0,1-1 0,0 1 0,-1 0 0,1 0 0,6-2 0,-7 4 0,-1-1 0,1 1 0,-1 0 0,0 0 0,1 0 0,-1 1 0,1-1 0,-1 1 0,0-1 0,1 1 0,-1 0 0,0 0 0,1 0 0,-1 0 0,0 0 0,2 2 0,40 23 0,-23-12 0,0-2 0,37 16 0,17-4-1365,-1-5-5461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2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240 172 24575,'-8'-15'0,"-1"-1"0,0 1 0,-1 1 0,-1 0 0,0 0 0,-1 1 0,0 1 0,-1 0 0,0 1 0,-18-13 0,28 23 0,1-1 0,0 1 0,-1 0 0,1 0 0,-1 0 0,1 0 0,-1 0 0,0 0 0,1 1 0,-1-1 0,0 1 0,1 0 0,-1 0 0,0 0 0,0 0 0,-4 1 0,5 0 0,0 0 0,0 0 0,0 0 0,0 0 0,0 0 0,0 1 0,0-1 0,0 1 0,1-1 0,-1 1 0,1-1 0,-1 1 0,1 0 0,0 0 0,-1 0 0,0 2 0,-2 6 0,0 0 0,1 1 0,0-1 0,1 1 0,0-1 0,0 1 0,1 15 0,0 21 0,3 0 0,2 0 0,15 75 0,47 140 0,-59-237 0,213 636-1365,-198-600-5461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2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51 191 24575,'-37'1'0,"23"1"0,14-2 0,0 0 0,0 0 0,0 0 0,0 0 0,0 0 0,0 0 0,1 0 0,-1 0 0,0 0 0,0 0 0,0 0 0,0 0 0,0 0 0,0 0 0,0 1 0,0-1 0,0 0 0,0 0 0,0 0 0,0 0 0,0 0 0,0 0 0,0 0 0,0 0 0,0 0 0,0 0 0,0 0 0,0 0 0,0 0 0,0 0 0,0 0 0,0 1 0,0-1 0,0 0 0,74 9 0,1-2 0,91-4 0,-70-3 0,-81 1 0,386-11 0,-387 9 0,0 0 0,0-1 0,-1-1 0,1 0 0,-1-1 0,0 0 0,0-1 0,0-1 0,-1 0 0,17-11 0,-27 16 0,0-1 0,0 1 0,0-1 0,0 1 0,0-1 0,0 0 0,0 0 0,-1 0 0,1 0 0,-1 0 0,1 0 0,-1 0 0,0-1 0,0 1 0,0 0 0,0-1 0,-1 1 0,1-1 0,0 1 0,-1-1 0,0 1 0,0-1 0,1 1 0,-2-1 0,1 1 0,0-1 0,0 1 0,-1-1 0,1 1 0,-1-1 0,0 1 0,0 0 0,0-1 0,0 1 0,0 0 0,0-1 0,-1 1 0,1 0 0,-1 0 0,0 0 0,1 1 0,-1-1 0,0 0 0,-4-2 0,-2-3 0,0 1 0,-1 0 0,0 1 0,0 0 0,0 0 0,-1 1 0,1 1 0,-1-1 0,-20-3 0,20 6 0,0 0 0,0 0 0,0 1 0,0 0 0,1 1 0,-1 1 0,0-1 0,-11 4 0,16-3 0,-1 0 0,1 0 0,-1 0 0,1 1 0,0 0 0,0 0 0,0 0 0,0 1 0,1-1 0,-1 1 0,1 0 0,0 1 0,0-1 0,0 1 0,-3 6 0,6-10 0,0 1 0,0 0 0,0 0 0,0-1 0,0 1 0,0 0 0,0 0 0,1 0 0,-1 0 0,1 0 0,0 0 0,-1 0 0,1 0 0,0 0 0,0 0 0,0 0 0,1 0 0,-1 0 0,0 0 0,1 0 0,-1 0 0,1 0 0,1 2 0,0-1 0,0 0 0,0-1 0,0 0 0,1 0 0,-1 1 0,1-1 0,-1-1 0,1 1 0,0 0 0,0-1 0,0 1 0,0-1 0,4 2 0,10 2 0,1-1 0,0-1 0,36 3 0,-53-6 0,108 6 0,-52-5 0,0 3 0,75 16 0,-60-3-34,98 19-1297,-72-23-5495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9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644 179 24575,'0'-14'0,"0"1"0,0 0 0,0 0 0,-1 0 0,-1 0 0,-5-21 0,5 30 0,1 1 0,-1-1 0,0 0 0,0 1 0,0-1 0,-1 1 0,1 0 0,-1 0 0,1 0 0,-1 0 0,0 0 0,0 1 0,-1-1 0,1 1 0,0 0 0,-1 0 0,0 0 0,1 0 0,-1 1 0,0-1 0,0 1 0,-7-1 0,-2 0 0,0 0 0,0 1 0,0 1 0,1 0 0,-1 1 0,0 1 0,0-1 0,0 2 0,1 0 0,-21 7 0,0 3 0,0 2 0,-51 30 0,52-26 0,1 2 0,-51 45 0,71-56 0,1 0 0,0 1 0,0 1 0,1-1 0,0 1 0,1 1 0,1-1 0,0 2 0,0-1 0,-4 16 0,10-26 0,0 0 0,0 1 0,0-1 0,1 1 0,-1-1 0,1 1 0,0 0 0,0-1 0,1 1 0,-1-1 0,1 1 0,-1-1 0,1 1 0,0-1 0,0 0 0,1 1 0,-1-1 0,1 0 0,3 5 0,-2-3 0,1-1 0,0 0 0,1 0 0,-1 0 0,1 0 0,0-1 0,0 0 0,0 0 0,0 0 0,12 4 0,1-1 0,2-1 0,-1 0 0,1-2 0,-1 0 0,1-1 0,27-1 0,-12-3 0,0-2 0,1-1 0,-1-2 0,-1-1 0,45-17 0,-16 1 0,113-64 0,-145 71 0,-12 4 0,2 2 0,31-13 0,-46 22 0,1 0 0,0 0 0,-1 0 0,1 1 0,0 0 0,0 0 0,0 1 0,0 0 0,0 0 0,0 1 0,0 0 0,12 3 0,4 4 0,0 2 0,-1 1 0,0 1 0,38 27 0,39 21 0,-54-40-455,1-1 0,91 22 0,-27-17-6371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0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20 202 24575,'-1'0'0,"1"-1"0,-1 1 0,1 0 0,-1-1 0,0 1 0,1 0 0,-1-1 0,1 1 0,-1-1 0,1 1 0,-1-1 0,1 1 0,-1-1 0,1 1 0,-1-1 0,1 1 0,0-1 0,-1 0 0,1 1 0,0-1 0,0 0 0,-1 1 0,1-1 0,0 0 0,-5-22 0,4 20 0,0 0 0,1 0 0,-1 0 0,1-1 0,0 1 0,-1-1 0,2 1 0,-1 0 0,0-1 0,1 1 0,-1 0 0,1 0 0,0-1 0,0 1 0,1 0 0,-1 0 0,0 0 0,1 0 0,0 0 0,0 1 0,2-5 0,1 3 0,-1 1 0,0-1 0,1 1 0,0 0 0,0 0 0,0 0 0,0 1 0,0-1 0,0 1 0,1 0 0,6-1 0,3 0 0,1 1 0,-1 0 0,1 1 0,0 0 0,-1 2 0,1 0 0,0 0 0,16 5 0,-21-3 0,1 1 0,-1 1 0,0 0 0,0 0 0,0 1 0,-1 1 0,0-1 0,0 2 0,-1-1 0,1 1 0,-2 1 0,1 0 0,-1 0 0,-1 1 0,0 0 0,0 0 0,-1 0 0,0 1 0,6 16 0,-9-20 0,0 1 0,0 0 0,-1 0 0,0 0 0,-1 1 0,0-1 0,0 0 0,0 1 0,-1-1 0,-1 1 0,1-1 0,-1 0 0,-1 1 0,1-1 0,-1 0 0,-1 0 0,0 0 0,0 0 0,0 0 0,-1-1 0,0 0 0,-1 0 0,0 0 0,0 0 0,0 0 0,-1-1 0,0 0 0,-10 8 0,11-10 0,0-1 0,0 1 0,0-1 0,-1 0 0,0 0 0,1-1 0,-1 1 0,0-1 0,-1-1 0,1 1 0,-9 0 0,13-2 0,-1 0 0,0 0 0,1 0 0,-1 0 0,0 0 0,0-1 0,1 0 0,-1 1 0,1-1 0,-1 0 0,0 0 0,1 0 0,0-1 0,-1 1 0,1-1 0,0 1 0,0-1 0,0 0 0,0 0 0,0 0 0,0 0 0,0 0 0,0 0 0,1 0 0,0-1 0,-1 1 0,1 0 0,0-1 0,-1-2 0,-1-5 0,0 0 0,1 0 0,0 0 0,1-1 0,0 1 0,1 0 0,0-1 0,0 1 0,1 0 0,0 0 0,1-1 0,0 1 0,1 0 0,0 1 0,1-1 0,0 0 0,10-16 0,-4 8 0,0 1 0,2 0 0,0 1 0,1 0 0,0 1 0,1 1 0,1 0 0,23-17 0,-20 19 0,0 1 0,1 0 0,0 2 0,0 0 0,1 1 0,0 0 0,0 2 0,1 1 0,28-4 0,-36 7 0,-1 1 0,0 1 0,0 0 0,1 1 0,-1 0 0,0 1 0,0 0 0,0 1 0,0 0 0,0 1 0,-1 1 0,0-1 0,1 2 0,-2 0 0,1 0 0,-1 1 0,16 13 0,-12-7 0,-1 1 0,-1 1 0,0 0 0,-1 1 0,0 1 0,-2-1 0,0 1 0,0 1 0,7 26 0,-11-30 0,0 1 0,-1-1 0,-1 1 0,-1 1 0,0-1 0,-1 0 0,0 0 0,-1 1 0,-1-1 0,0 0 0,-2 0 0,-4 18 0,5-27 0,0 1 0,-1-1 0,0 0 0,-1-1 0,1 1 0,-6 6 0,8-11 0,1 0 0,0 0 0,-1-1 0,0 1 0,1 0 0,-1-1 0,1 1 0,-1 0 0,0-1 0,1 1 0,-1-1 0,0 1 0,0-1 0,1 1 0,-1-1 0,0 0 0,0 1 0,0-1 0,0 0 0,1 0 0,-1 1 0,0-1 0,0 0 0,0 0 0,0 0 0,0 0 0,0 0 0,0 0 0,1-1 0,-1 1 0,0 0 0,0 0 0,0-1 0,0 1 0,1 0 0,-1-1 0,0 1 0,0-1 0,1 1 0,-1-1 0,0 1 0,0-1 0,1 1 0,-1-1 0,1 0 0,-1 1 0,1-1 0,-1 0 0,1 0 0,-1 0 0,1 1 0,0-1 0,-1 0 0,1 0 0,-1-1 0,-1-5 0,-1-1 0,1 0 0,0 1 0,1-1 0,0 0 0,0 0 0,1 0 0,0 0 0,0 0 0,1 0 0,0 0 0,0 0 0,5-15 0,-2 7 0,2 1 0,0-1 0,0 1 0,2 1 0,0-1 0,10-14 0,-7 16 0,-1 0 0,2 0 0,0 1 0,0 1 0,1 0 0,0 1 0,24-14 0,-31 21 0,-1-1 0,1 1 0,0 0 0,1 1 0,-1 0 0,0 0 0,1 0 0,-1 0 0,1 1 0,-1 1 0,1-1 0,0 1 0,0 0 0,-1 0 0,1 1 0,0 0 0,-1 0 0,1 0 0,-1 1 0,0 0 0,13 6 0,-5 1 17,-1 1 0,0 0 1,0 1-1,-1 0 0,0 1 0,12 17 0,56 83-1502,-47-60-5341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0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2 378 24575,'1'-1'0,"-1"-1"0,1 1 0,-1-1 0,1 0 0,0 1 0,0-1 0,-1 1 0,1 0 0,0-1 0,0 1 0,1 0 0,-1-1 0,0 1 0,0 0 0,1 0 0,-1 0 0,0 0 0,1 0 0,-1 0 0,1 1 0,-1-1 0,1 0 0,0 1 0,1-1 0,56-16 0,-32 11 0,-15 2 0,1-1 0,-1 1 0,0-2 0,0 0 0,0 0 0,-1-1 0,14-11 0,-20 13 0,0 1 0,0-1 0,-1 0 0,1-1 0,-1 1 0,0-1 0,-1 0 0,1 0 0,-1 0 0,0-1 0,-1 1 0,0-1 0,0 1 0,0-1 0,1-10 0,-3 10 0,0 1 0,0-1 0,-1 0 0,1 1 0,-2-1 0,1 1 0,-1 0 0,0-1 0,0 1 0,0 0 0,-1 0 0,0 0 0,0 1 0,-1-1 0,1 1 0,-1 0 0,-1-1 0,1 2 0,-1-1 0,1 0 0,-1 1 0,-1 0 0,1 0 0,-1 1 0,1 0 0,-10-5 0,10 6 0,0-1 0,0 1 0,0 0 0,-1 1 0,1-1 0,0 1 0,-1 0 0,1 0 0,-1 1 0,1-1 0,-1 1 0,1 1 0,-1-1 0,1 1 0,0 0 0,-1 0 0,1 0 0,0 1 0,0 0 0,-1 0 0,1 0 0,1 1 0,-1-1 0,0 1 0,1 0 0,-1 1 0,1-1 0,0 1 0,0 0 0,0 0 0,-5 8 0,5-7 5,1 0 0,0 1 0,1-1-1,-1 1 1,1-1 0,0 1 0,0 0 0,1 0-1,0 0 1,0 0 0,0 0 0,1 0 0,-1 0-1,2 0 1,-1 0 0,1 0 0,-1 0-1,2 0 1,-1 0 0,1 0 0,0-1 0,0 1-1,0 0 1,6 8 0,0-1-170,1-1 0,0 0 0,0-1 0,1 0 0,0 0 0,1-1 0,1-1 0,23 16 0,32 15-6661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1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64 24575,'-1'-1'0,"0"1"0,0-1 0,0 0 0,0 1 0,1-1 0,-1 0 0,0 0 0,0 0 0,1 1 0,-1-1 0,0 0 0,1 0 0,-1 0 0,1 0 0,-1 0 0,1 0 0,0 0 0,0 0 0,-1-1 0,1 1 0,0 0 0,0 0 0,0 0 0,0 0 0,0 0 0,0 0 0,0 0 0,0 0 0,1-1 0,-1 1 0,0 0 0,1 0 0,-1 0 0,1 0 0,-1 0 0,1 0 0,-1 0 0,1 0 0,0 1 0,-1-1 0,1 0 0,0 0 0,0 0 0,-1 1 0,1-1 0,0 0 0,2 0 0,1-1 0,1-1 0,0 1 0,-1 0 0,1 1 0,0-1 0,0 1 0,0 0 0,0 1 0,9-1 0,4 1 0,1 2 0,0 0 0,-1 2 0,0 0 0,0 0 0,0 2 0,0 0 0,-1 1 0,0 1 0,0 1 0,-1 0 0,22 17 0,-22-14 0,0 1 0,-1 0 0,0 1 0,-1 1 0,-1 0 0,0 1 0,-1 0 0,-1 1 0,-1 1 0,0-1 0,10 28 0,-17-36 0,0 1 0,-1 1 0,0-1 0,-1 0 0,0 0 0,-1 15 0,0-22 0,0-1 0,-1 1 0,1-1 0,-1 1 0,1-1 0,-1 1 0,0-1 0,0 0 0,0 1 0,0-1 0,0 0 0,0 0 0,-3 3 0,3-4 0,0 0 0,0 0 0,-1 0 0,1-1 0,0 1 0,-1 0 0,1-1 0,0 1 0,-1-1 0,1 0 0,0 1 0,-1-1 0,1 0 0,-1 0 0,1 0 0,-1 0 0,1 0 0,0 0 0,-1 0 0,1 0 0,-1-1 0,1 1 0,0-1 0,-1 1 0,-1-2 0,-2 0 0,-1-1 0,1 0 0,0-1 0,1 1 0,-1-1 0,1 0 0,-1 0 0,1-1 0,0 1 0,1-1 0,-1 0 0,1 0 0,0 0 0,0 0 0,-4-11 0,1 1 0,0 0 0,1 0 0,1-1 0,-4-28 0,7 37 0,1 1 0,0 0 0,0-1 0,0 1 0,0-1 0,1 1 0,0 0 0,1 0 0,-1-1 0,1 1 0,1 0 0,-1 0 0,1 1 0,0-1 0,0 0 0,5-5 0,-3 5 0,0 0 0,1 0 0,0 1 0,0 0 0,1 0 0,0 1 0,-1-1 0,1 1 0,1 1 0,-1 0 0,0 0 0,14-4 0,-2 2 0,1 1 0,-1 0 0,1 2 0,31-1 0,-41 3 0,0 1 0,-1 0 0,1 0 0,-1 1 0,1 0 0,-1 0 0,0 1 0,0 1 0,0 0 0,0 0 0,13 8 0,-8-1 0,0 1 0,0 0 0,-1 1 0,15 19 0,-22-26 0,-1 1 0,0 0 0,0 0 0,-1 0 0,0 1 0,-1-1 0,1 1 0,-1 0 0,-1 0 0,0 0 0,2 11 0,-4-17 0,0-1 0,1 1 0,-1 0 0,0-1 0,-1 1 0,1 0 0,0 0 0,0-1 0,-1 1 0,1 0 0,-1-1 0,0 1 0,1-1 0,-1 1 0,0-1 0,0 1 0,0-1 0,0 1 0,-2 2 0,2-4 0,1 0 0,-1 0 0,1 1 0,-1-1 0,1 0 0,-1 0 0,1 0 0,-1 1 0,0-1 0,1 0 0,-1 0 0,1 0 0,-1 0 0,1 0 0,-1 0 0,1 0 0,-1 0 0,0 0 0,1 0 0,-1-1 0,1 1 0,-2 0 0,-13-17 0,12 12 0,0-1 0,1 0 0,0 0 0,0 0 0,0 0 0,0 0 0,1-1 0,0 1 0,1 0 0,0-1 0,-1 1 0,2-1 0,1-10 0,0 6 0,0 1 0,1-1 0,0 1 0,1 0 0,0 0 0,1 1 0,0-1 0,8-11 0,-7 13 0,0 0 0,1 1 0,0-1 0,0 1 0,0 0 0,1 1 0,0 0 0,17-10 0,-19 13 0,-1 1 0,1-1 0,0 1 0,0 0 0,0 1 0,0-1 0,0 1 0,1 0 0,-1 1 0,0-1 0,0 1 0,1 1 0,-1-1 0,11 3 0,-6 0 0,0 1 0,1 1 0,-1-1 0,-1 2 0,1-1 0,12 10 0,56 49 0,-52-41 0,47 39-1365,-7-4-5461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1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250 167 24575,'-13'-12'0,"0"0"0,-1 1 0,0 0 0,-1 1 0,0 1 0,-1 1 0,0 0 0,-33-12 0,46 20 0,1-1 0,-1 0 0,1 1 0,-1-1 0,1 1 0,-1 0 0,1 0 0,-1 0 0,1 0 0,-1 0 0,1 0 0,-1 1 0,1-1 0,0 1 0,-1 0 0,1 0 0,-1 0 0,1 0 0,0 0 0,0 0 0,0 0 0,0 1 0,0-1 0,0 1 0,0 0 0,0 0 0,0-1 0,1 1 0,-1 0 0,1 0 0,-1 0 0,1 1 0,0-1 0,0 0 0,0 1 0,0-1 0,0 0 0,1 1 0,-1 4 0,-1 3 0,0 0 0,1 1 0,0-1 0,1 1 0,0-1 0,1 1 0,0-1 0,3 15 0,0-11 0,1 0 0,0-1 0,1 0 0,0 0 0,1 0 0,1-1 0,0 0 0,0 0 0,1-1 0,19 19 0,-15-18 0,1-1 0,-1 0 0,2-1 0,0 0 0,0-1 0,0-1 0,1 0 0,25 7 0,-36-13 0,0-1 0,0 1 0,0-1 0,0-1 0,0 1 0,0-1 0,0 0 0,0 0 0,0 0 0,0 0 0,0-1 0,5-1 0,-6 0 0,-1 1 0,0 0 0,0-1 0,0 0 0,0 0 0,0 0 0,-1 0 0,1 0 0,-1 0 0,1-1 0,-1 1 0,0-1 0,0 0 0,0 1 0,0-1 0,0 0 0,-1 0 0,3-6 0,-1-1 0,0 0 0,-1 0 0,0 0 0,-1 0 0,0-1 0,-1 1 0,0 0 0,0 0 0,-1-1 0,0 1 0,-1 0 0,0 0 0,-1 0 0,0 0 0,-1 0 0,-7-15 0,0 4 0,-1-1 0,0 2 0,-2 0 0,0 0 0,-2 2 0,-19-20 0,24 27 0,-1 0 0,0 1 0,0 0 0,-1 1 0,0 1 0,-22-10 0,34 17-85,-1 0 0,1 1-1,-1-1 1,1 1 0,-1-1-1,1 1 1,-1 0 0,1 0-1,-1 0 1,0 0 0,1 0-1,-1 0 1,1 0 0,-1 0-1,-2 1 1,-6 11-6741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1 276 24575,'0'-276'0,"27"760"23,33 2-302,34 118-976,-50-335 119,-30-184-4408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1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 24575,'0'-3'0,"1"-1"0,-1 1 0,1 0 0,0 0 0,0 0 0,0 0 0,0 0 0,0 0 0,1 0 0,-1 0 0,1 1 0,0-1 0,0 1 0,0-1 0,0 1 0,0-1 0,1 1 0,-1 0 0,1 0 0,-1 0 0,1 1 0,0-1 0,-1 1 0,1-1 0,0 1 0,0 0 0,0 0 0,0 0 0,4 0 0,6-3 0,1 2 0,0-1 0,0 2 0,0 0 0,20 1 0,-20 2 0,0 0 0,0 0 0,0 1 0,-1 1 0,1 1 0,-1 0 0,0 0 0,0 1 0,-1 1 0,0 0 0,0 1 0,21 17 0,-21-14 0,0 1 0,-1 0 0,0 0 0,0 1 0,-1 0 0,-1 1 0,-1 0 0,0 1 0,0 0 0,8 27 0,-14-38 0,0 1 0,-1 0 0,0 0 0,0 0 0,-1 0 0,1 0 0,-1 0 0,0 0 0,0 0 0,-1 0 0,1 0 0,-1 0 0,0 0 0,-1 0 0,1 0 0,-1 0 0,0-1 0,0 1 0,0-1 0,-6 8 0,5-8 0,-1 0 0,-1 0 0,1 0 0,-1 0 0,1-1 0,-1 0 0,0 0 0,0 0 0,-1-1 0,1 1 0,0-1 0,-1-1 0,1 1 0,-1-1 0,0 0 0,0 0 0,-7 0 0,6-1 0,1-1 0,0 0 0,-1 0 0,1 0 0,0-1 0,0 0 0,0 0 0,0 0 0,0-1 0,0 0 0,0 0 0,1 0 0,0-1 0,0 0 0,0 0 0,0 0 0,0-1 0,1 0 0,0 0 0,0 0 0,0 0 0,-3-7 0,2 6 0,1-1 0,0 0 0,1 0 0,0 0 0,0-1 0,0 1 0,1-1 0,0 0 0,0 1 0,1-1 0,0 0 0,0 0 0,1 0 0,0 0 0,1 0 0,0 0 0,2-11 0,-1 14 0,1 0 0,-1 1 0,1-1 0,0 1 0,0-1 0,1 1 0,-1 0 0,1 1 0,0-1 0,0 0 0,0 1 0,1 0 0,-1 0 0,1 1 0,0-1 0,-1 1 0,1 0 0,0 0 0,0 0 0,1 1 0,5-1 0,13-3 0,0 1 0,1 1 0,28 1 0,113 10-1365,-91 0-5461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2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85 24575,'-1'-2'0,"1"1"0,-1-1 0,1 1 0,-1 0 0,0-1 0,1 1 0,-1 0 0,0 0 0,0-1 0,0 1 0,0 0 0,0 0 0,0 0 0,0 0 0,0 0 0,0 0 0,-3-1 0,-19-11 0,21 12 0,1 0 0,0 0 0,-1 1 0,1-1 0,0 1 0,-1-1 0,1 1 0,0-1 0,-1 1 0,1 0 0,-1 0 0,1 0 0,-1 0 0,1 0 0,-3 0 0,3 1 0,1-1 0,-1 0 0,1 1 0,0-1 0,-1 0 0,1 1 0,0-1 0,-1 1 0,1-1 0,0 0 0,0 1 0,-1-1 0,1 1 0,0-1 0,0 1 0,0-1 0,0 1 0,0-1 0,-1 1 0,1-1 0,0 1 0,0-1 0,0 1 0,0-1 0,0 1 0,1-1 0,-1 1 0,0-1 0,0 1 0,1 4 0,1 0 0,0-1 0,0 1 0,0-1 0,0 1 0,1-1 0,-1 0 0,6 5 0,0 1 0,1 0 0,1-2 0,0 1 0,0-1 0,0 0 0,1-1 0,0 0 0,1-1 0,-1-1 0,16 6 0,-23-9 0,0-1 0,0 0 0,0 0 0,0 0 0,0-1 0,0 1 0,0-1 0,1 0 0,-1 0 0,0 0 0,0-1 0,0 1 0,0-1 0,0 0 0,0 0 0,0-1 0,0 1 0,-1-1 0,1 0 0,0 0 0,-1 0 0,1 0 0,-1-1 0,0 1 0,0-1 0,0 0 0,0 0 0,0 0 0,-1 0 0,1-1 0,-1 1 0,0-1 0,0 1 0,0-1 0,-1 0 0,2-5 0,9-38 0,-12 41 0,1 0 0,0 0 0,0 0 0,1 0 0,0 0 0,0 0 0,0 1 0,0-1 0,1 1 0,5-8 0,-7 12 0,0 0 0,0 0 0,0 0 0,0 0 0,0 0 0,0 1 0,0-1 0,0 0 0,1 0 0,-1 1 0,0-1 0,0 1 0,1 0 0,-1-1 0,0 1 0,1 0 0,-1-1 0,0 1 0,1 0 0,-1 0 0,1 0 0,-1 0 0,2 1 0,-1 0 0,1-1 0,-1 1 0,1 0 0,-1 1 0,1-1 0,-1 0 0,0 1 0,1-1 0,-1 1 0,0 0 0,3 3 0,7 10 0,-1 0 0,-1 1 0,0 0 0,-1 0 0,-1 1 0,7 19 0,2 3 0,238 610-262,-211-503 130,-6 2 0,29 237-1,-55-210 133,-12-144 0,-1 1 0,-2-1 0,-8 40 0,9-61 0,0-1 0,-1 1 0,0-1 0,0 0 0,-1 0 0,-1-1 0,1 1 0,-1-1 0,-1 0 0,1 0 0,-2 0 0,-11 11 0,13-15 0,0 0 0,0-1 0,-1 1 0,1-1 0,-1-1 0,0 1 0,0-1 0,0 0 0,-1 0 0,1 0 0,0-1 0,0 0 0,-1-1 0,1 1 0,-1-1 0,1 0 0,-1-1 0,1 0 0,-11-2 0,0-1 0,0-2 0,0 1 0,0-2 0,1-1 0,-27-15 0,8 0 0,-47-40 0,44 30 0,2-1 0,1-2 0,2-1 0,1-2 0,3-1 0,1-1 0,-39-77 0,50 82 0,2-1 0,1 0 0,2-1 1,2-1-1,1 1 0,2-2 0,2 1 0,1-1 0,3 1 0,3-52 0,3 48 12,2 0 0,2 1-1,2 0 1,1 0-1,3 1 1,1 1 0,2 1-1,1 0 1,32-47-1,-12 30-238,3 2-1,2 2 0,2 2 0,2 2 0,59-46 1,79-47-5850,-181 137 5871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2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27 24575,'-9'-20'0,"9"20"0,0-1 0,0 1 0,0 0 0,0-1 0,0 1 0,-1 0 0,1 0 0,0-1 0,0 1 0,0 0 0,0 0 0,0-1 0,-1 1 0,1 0 0,0 0 0,0-1 0,0 1 0,-1 0 0,1 0 0,0 0 0,0 0 0,-1-1 0,1 1 0,0 0 0,0 0 0,-1 0 0,1 0 0,0 0 0,-1 0 0,1 0 0,0 0 0,0 0 0,-1 0 0,1 0 0,0 0 0,-1 0 0,1 0 0,0 0 0,0 0 0,-1 0 0,1 0 0,0 0 0,-1 0 0,1 0 0,0 1 0,0-1 0,-1 0 0,1 0 0,0 0 0,0 0 0,0 1 0,-1-1 0,1 0 0,0 0 0,0 1 0,0-1 0,-1 0 0,1 0 0,0 1 0,0-1 0,0 0 0,0 0 0,0 1 0,0-1 0,-3 18 0,0-1 0,2 1 0,0 0 0,1 0 0,1-1 0,5 28 0,-3-13 0,5 40 0,2-1 0,4 0 0,3-1 0,47 126 0,-56-179 0,0 0 0,1-1 0,1 1 0,0-2 0,1 1 0,1-1 0,0-1 0,20 17 0,-21-21 0,1-1 0,0-1 0,0 0 0,1-1 0,0 0 0,1-1 0,-1 0 0,1-1 0,0-1 0,0 0 0,19 2 0,-12-4 0,0-1 0,0 0 0,0-2 0,0 0 0,0-2 0,0 0 0,0-1 0,-1-1 0,1-1 0,-1-1 0,36-18 0,-44 18 0,1 0 0,-1-1 0,0-1 0,-1 0 0,0-1 0,0 0 0,17-22 0,-21 24 0,-1-1 0,-1 0 0,0-1 0,0 1 0,-1-1 0,0 0 0,-1 0 0,0 0 0,0-1 0,-1 1 0,1-19 0,-3 24 0,0 0 0,0 0 0,-1 0 0,0 0 0,0 0 0,0 0 0,-1 0 0,1 0 0,-1 0 0,-1 0 0,1 1 0,0-1 0,-1 1 0,0 0 0,0 0 0,-6-6 0,8 8 0,-1 1 0,1-1 0,-1 1 0,0 0 0,0 0 0,0-1 0,0 1 0,0 1 0,0-1 0,0 0 0,0 0 0,0 1 0,0-1 0,-1 1 0,1-1 0,0 1 0,0 0 0,0 0 0,-1 0 0,1 0 0,0 1 0,0-1 0,0 1 0,-1-1 0,1 1 0,0 0 0,0-1 0,0 1 0,0 0 0,0 1 0,0-1 0,1 0 0,-1 0 0,0 1 0,1-1 0,-1 1 0,0-1 0,1 1 0,0 0 0,-2 2 0,-3 4 0,0 1 0,0 0 0,1 0 0,1 1 0,-1 0 0,1 0 0,1 0 0,0 0 0,-3 21 0,2-5 0,1 1 0,2 49 0,1-62 0,2 0 0,0-1 0,1 1 0,0-1 0,1 0 0,0 0 0,1 0 0,1 0 0,0-1 0,1 0 0,0 0 0,0-1 0,2 0 0,-1 0 0,1 0 0,1-2 0,0 1 0,0-1 0,15 10 0,-23-18 0,0 1 0,1-1 0,-1 1 0,1-1 0,-1 0 0,1 0 0,0 0 0,0 0 0,-1 0 0,1-1 0,0 1 0,0-1 0,0 0 0,0 0 0,-1 0 0,6-1 0,-6 1 0,1-1 0,-1 0 0,0 0 0,0 0 0,0-1 0,0 1 0,0 0 0,0-1 0,0 1 0,0-1 0,-1 0 0,1 1 0,-1-1 0,1 0 0,-1 0 0,2-2 0,1-6 0,1 0 0,-1 0 0,-1 0 0,0 0 0,-1-1 0,1 1 0,0-18 0,-2 7 17,0 0 0,-2 1 1,0-1-1,-1 0 0,-1 1 0,-7-27 0,7 37-123,0-1 0,-1 1 0,0-1 0,-1 1 0,0 0 0,-1 1-1,0-1 1,0 1 0,-1 1 0,0-1 0,0 1 0,-1 0 0,-13-10 0,-6 3-6720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3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264 206 24575,'-11'-25'0,"0"0"0,-1 0 0,-2 1 0,-30-41 0,42 62 0,0-1 0,-1 1 0,1 0 0,-1 0 0,0 0 0,0 0 0,0 0 0,0 1 0,0 0 0,-1-1 0,1 1 0,-1 0 0,1 1 0,-7-3 0,7 4 0,0-1 0,0 1 0,1 0 0,-1 0 0,0 1 0,1-1 0,-1 0 0,0 1 0,1 0 0,-1 0 0,0 0 0,1 0 0,-1 0 0,1 0 0,0 0 0,-1 1 0,1-1 0,0 1 0,0 0 0,0 0 0,0 0 0,-3 4 0,-2 2 0,1 0 0,0 0 0,0 1 0,1-1 0,0 1 0,0 1 0,1-1 0,1 1 0,0 0 0,0 0 0,0 0 0,1 0 0,1 0 0,0 0 0,0 0 0,1 1 0,0-1 0,2 11 0,0-8 0,1 1 0,0-1 0,0 1 0,2-1 0,-1 0 0,2-1 0,0 1 0,0-1 0,1 0 0,1 0 0,0-1 0,18 20 0,-10-17 0,0-1 0,1 0 0,0-1 0,1-1 0,0 0 0,0-2 0,2 0 0,-1-1 0,1-1 0,30 7 0,-18-7 0,0-2 0,1-1 0,-1-1 0,1-2 0,-1-1 0,36-5 0,-51 3 0,1-1 0,-1-1 0,0-1 0,-1-1 0,1 0 0,-1-1 0,0-1 0,-1 0 0,24-17 0,-29 17 0,1 0 0,-2 0 0,1-2 0,-1 1 0,-1-1 0,1 0 0,-2-1 0,1 0 0,-2 0 0,1 0 0,-2-1 0,0 0 0,6-20 0,-9 27 0,-1-1 0,0 0 0,0 1 0,0-1 0,-1 0 0,1 0 0,-2 0 0,1 1 0,-1-1 0,0 0 0,0 0 0,0 1 0,-1-1 0,0 1 0,0-1 0,0 1 0,-1 0 0,1 0 0,-1 0 0,-7-9 0,5 9 0,0 1 0,0-1 0,0 1 0,0 0 0,0 1 0,-1-1 0,0 1 0,0 0 0,0 1 0,0-1 0,0 1 0,0 0 0,-1 1 0,1 0 0,0 0 0,-1 0 0,1 0 0,-9 2 0,6-1 0,-1 2 0,1-1 0,-1 1 0,1 1 0,0 0 0,0 0 0,0 0 0,0 1 0,0 1 0,1 0 0,0 0 0,0 0 0,0 1 0,-10 10 0,13-11 0,-1 1 0,1-1 0,0 1 0,0 1 0,1-1 0,0 0 0,0 1 0,0 0 0,1 0 0,0 0 0,0 1 0,1-1 0,0 0 0,0 1 0,1 0 0,0-1 0,0 1 0,1 9 0,0-14 0,1 0 0,-1 0 0,1 0 0,0 0 0,-1 0 0,2 0 0,-1-1 0,0 1 0,0 0 0,1 0 0,-1-1 0,1 1 0,0-1 0,0 0 0,0 1 0,4 3 0,-1-3 0,-1 0 0,1 0 0,0 0 0,0-1 0,0 0 0,0 0 0,0 0 0,10 2 0,-1-2 0,1 0 0,-1 0 0,1-2 0,-1 0 0,1-1 0,17-2 0,-15-1 0,1-1 0,-1 0 0,23-12 0,-24 10 0,0 1 0,0 1 0,21-5 0,-30 9 0,-1 0 0,1 1 0,-1-1 0,1 1 0,-1 1 0,1-1 0,-1 1 0,1 1 0,-1-1 0,1 1 0,-1 0 0,8 4 0,17 10 0,46 33 0,-54-33 0,2 0 0,0-2 0,32 14 0,4-8-1365,-5-5-5461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3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63 24575,'-9'-14'0,"-13"-14"0,-2 7 0,3 22 0,9 28 0,7 24 0,14 35 0,5 40 0,14 26 0,3 10 0,4 4 0,-2-6 0,-8-28 0,-8-35-8191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38 24575,'-7'0'0,"-19"1"0,29 2 0,19 3 0,76 10 0,175 6 0,-260-21 0,11 0 0,87 1 0,-100-3 0,1 0 0,-1-1 0,0 0 0,0-1 0,0 0 0,0-1 0,15-7 0,-24 11 0,0-1 0,0 0 0,0 0 0,0 0 0,-1 0 0,1 0 0,0-1 0,-1 1 0,1 0 0,-1-1 0,1 1 0,-1-1 0,1 1 0,-1-1 0,0 0 0,0 0 0,0 0 0,0 1 0,0-1 0,0 0 0,-1 0 0,1 0 0,-1 0 0,1-1 0,-1-3 0,0 5 0,0 1 0,0-1 0,-1 0 0,1 0 0,-1 0 0,1 0 0,0 1 0,-1-1 0,1 0 0,-1 0 0,0 1 0,1-1 0,-1 0 0,0 1 0,1-1 0,-1 1 0,0-1 0,0 1 0,1-1 0,-1 1 0,-1-1 0,-1 0 0,1 0 0,-1 1 0,1-1 0,-1 1 0,1 0 0,-1 0 0,0-1 0,1 2 0,-1-1 0,-4 1 0,1 0 0,1 0 0,-1 0 0,0 1 0,0 0 0,1 0 0,-1 1 0,1 0 0,-1 0 0,1 0 0,0 0 0,0 1 0,1 0 0,-1 0 0,1 0 0,0 0 0,0 1 0,0-1 0,1 1 0,-1 0 0,1 1 0,0-1 0,1 0 0,-1 1 0,1-1 0,0 1 0,1 0 0,-1 0 0,1 0 0,0 0 0,1 0 0,-1 0 0,1 0 0,0 0 0,1 0 0,0 0 0,0 0 0,0 0 0,0 0 0,1-1 0,0 1 0,0 0 0,1-1 0,-1 1 0,1-1 0,1 0 0,-1 0 0,1 0 0,-1-1 0,1 1 0,9 7 0,-4-5-341,1 0 0,0-1-1,11 5 1,32 12-6485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3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24575,'-5'0'0,"-15"0"0,-4 14 0,1 18 0,19 19 0,25 8 0,17-4 0,2-13-8191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4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238 222 24575,'0'-9'0,"0"1"0,-1-1 0,0 0 0,0 0 0,-1 1 0,0-1 0,-7-15 0,8 22 0,0 0 0,0-1 0,0 1 0,-1 0 0,1 1 0,0-1 0,-1 0 0,0 0 0,1 1 0,-1-1 0,0 1 0,0-1 0,0 1 0,0 0 0,0 0 0,0 0 0,0 0 0,-1 0 0,1 0 0,0 1 0,-1-1 0,1 1 0,0-1 0,-1 1 0,1 0 0,0 0 0,-1 0 0,1 0 0,0 1 0,-1-1 0,1 0 0,0 1 0,-1 0 0,-3 1 0,-2 2 0,0 0 0,0 0 0,1 1 0,0 0 0,-1 0 0,2 1 0,-1-1 0,1 2 0,0-1 0,0 1 0,0 0 0,1 0 0,0 0 0,-4 10 0,1-4 0,2 0 0,0 1 0,0-1 0,1 1 0,1 1 0,0-1 0,-3 29 0,7-38 0,0 0 0,0 0 0,0 0 0,0 0 0,1 0 0,0 0 0,0-1 0,1 1 0,-1 0 0,1-1 0,0 1 0,0-1 0,0 1 0,1-1 0,4 6 0,-5-8 0,0 1 0,1-1 0,-1 0 0,1 0 0,0 0 0,0 0 0,-1 0 0,1-1 0,0 1 0,1-1 0,-1 0 0,0 0 0,0 0 0,0 0 0,1-1 0,-1 1 0,0-1 0,1 0 0,-1 0 0,0 0 0,1 0 0,-1-1 0,6-1 0,2-1 0,-1 0 0,1-1 0,-1 0 0,0-1 0,0 0 0,0-1 0,-1 0 0,0 0 0,11-11 0,10-11 0,31-38 0,-20 22 0,-18 19 0,0 0 0,1 0 0,2 2 0,30-23 0,-49 41 0,-1 1 0,1-1 0,1 1 0,-1 1 0,1-1 0,0 1 0,-1 1 0,1-1 0,0 1 0,1 0 0,-1 1 0,0 0 0,0 1 0,1-1 0,-1 2 0,0-1 0,1 1 0,8 2 0,-3 1 0,-1 2 0,0-1 0,0 2 0,0-1 0,-1 2 0,0 0 0,-1 0 0,0 1 0,0 0 0,0 1 0,-1 0 0,-1 1 0,10 14 0,-7-9 0,-1 2 0,0-1 0,-2 1 0,0 1 0,-1 0 0,0 0 0,-2 0 0,6 31 0,-10-34 0,-3-17 0,-4-27 0,4 13 0,1 1 0,1-1 0,0 1 0,1-1 0,1 1 0,0 0 0,1 0 0,0 0 0,1 1 0,0-1 0,2 1 0,-1 0 0,2 1 0,-1 0 0,2 0 0,17-20 0,-13 19 0,1 1 0,0 0 0,0 1 0,1 0 0,1 1 0,0 1 0,0 0 0,1 1 0,0 1 0,0 1 0,1 0 0,35-6 0,-48 11 0,1 0 0,0 0 0,0 1 0,0 0 0,0 0 0,0 0 0,-1 0 0,1 1 0,0 0 0,0 1 0,0-1 0,-1 1 0,1 0 0,-1 0 0,1 1 0,8 5 0,-8-2 0,1 0 0,-1 0 0,0 1 0,0 0 0,-1 0 0,0 0 0,0 1 0,-1 0 0,0-1 0,6 18 0,10 29 40,-3 0 0,15 79 0,4 118-1525,-26-148-5341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24575,'0'-4'0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4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5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0 505 24575,'0'-7'0,"1"0"0,-1-1 0,1 1 0,4-13 0,-5 18 0,1 1 0,-1-1 0,1 1 0,-1-1 0,1 1 0,-1 0 0,1-1 0,0 1 0,0 0 0,0-1 0,0 1 0,0 0 0,0 0 0,0 0 0,0 0 0,0 0 0,0 0 0,1 0 0,-1 0 0,0 1 0,1-1 0,-1 0 0,0 1 0,1-1 0,-1 1 0,1-1 0,-1 1 0,3 0 0,-3 0 0,0 0 0,0 0 0,0 0 0,0 0 0,-1 1 0,1-1 0,0 1 0,0-1 0,0 0 0,0 1 0,0-1 0,0 1 0,-1 0 0,1-1 0,0 1 0,0 0 0,-1-1 0,1 1 0,0 0 0,-1 0 0,1 0 0,-1 0 0,1-1 0,0 3 0,8 27 0,-9-30 0,7 45 0,-1-1 0,-1 56 0,7 61 0,-10-151 0,0-1 0,0 0 0,1 1 0,6 13 0,-8-21 0,0 0 0,0 0 0,0 0 0,0 0 0,0 0 0,0-1 0,1 1 0,-1 0 0,0-1 0,1 1 0,-1-1 0,1 0 0,0 0 0,-1 1 0,1-1 0,0 0 0,0 0 0,0 0 0,0-1 0,0 1 0,0 0 0,0-1 0,0 1 0,0-1 0,0 0 0,0 0 0,4 0 0,-1-1 0,1-1 0,-1 1 0,0-1 0,0-1 0,-1 1 0,1-1 0,0 1 0,-1-1 0,1-1 0,-1 1 0,0-1 0,0 1 0,-1-1 0,1 0 0,-1 0 0,1-1 0,3-7 0,6-10 0,-1-1 0,12-32 0,-15 33 0,1 0 0,1 0 0,0 2 0,2-1 0,1 2 0,26-31 0,-35 45 0,0 0 0,1 0 0,-1 1 0,1 0 0,0 0 0,0 0 0,0 1 0,0 0 0,1 0 0,-1 1 0,13-3 0,-14 4 0,1 0 0,-1 1 0,1 0 0,-1 1 0,1-1 0,-1 1 0,1 0 0,-1 0 0,1 1 0,-1-1 0,0 1 0,0 1 0,0-1 0,0 0 0,0 1 0,8 7 0,-4-3 0,-1 0 0,-1 0 0,1 0 0,-1 1 0,0 1 0,-1-1 0,0 1 0,5 10 0,4 10 0,14 40 0,-22-47 0,2-1 0,1 0 0,0 0 0,21 30 0,-28-48 0,0 1 0,0-1 0,0 0 0,0 0 0,1 0 0,0 0 0,-1 0 0,1-1 0,0 0 0,0 0 0,0 0 0,1 0 0,-1-1 0,7 2 0,-4-1 0,0-1 0,1-1 0,-1 0 0,0 0 0,1 0 0,-1-1 0,0 0 0,9-2 0,7-4 0,-1-1 0,0 0 0,-1-2 0,33-19 0,-12 3 0,-2-1 0,60-53 0,-76 58 0,0-2 0,-2 0 0,0-2 0,32-52 0,-46 66 0,-2 0 0,0 0 0,0-1 0,-1 0 0,5-19 0,-9 28 0,-1 0 0,1 0 0,0 0 0,-1-1 0,0 1 0,0 0 0,0-1 0,-1 1 0,1 0 0,-1 0 0,0-1 0,0 1 0,-1 0 0,1 0 0,-1 0 0,0 0 0,0 1 0,0-1 0,0 0 0,-1 1 0,-3-5 0,0 3 0,-1-1 0,0 2 0,0-1 0,0 1 0,0 0 0,-1 0 0,0 1 0,1 0 0,-1 0 0,0 1 0,0 0 0,-1 0 0,-9 0 0,3 1 0,-1 0 0,0 1 0,1 0 0,-1 1 0,1 1 0,-19 5 0,24-4 0,0 1 0,0 0 0,1 0 0,-1 1 0,1 0 0,0 1 0,1 0 0,-1 0 0,1 1 0,0 0 0,1 0 0,0 1 0,0 0 0,1 0 0,0 1 0,-9 16 0,7-10 0,1 1 0,0 0 0,1 0 0,1 1 0,0 0 0,2 0 0,0 0 0,0 0 0,1 22 0,2-32 0,0 1 0,1 0 0,0-1 0,0 0 0,0 1 0,1-1 0,0 0 0,1 0 0,0 0 0,0 0 0,0 0 0,1-1 0,0 1 0,0-1 0,0 0 0,1 0 0,0 0 0,0-1 0,1 0 0,0 0 0,-1 0 0,2-1 0,-1 0 0,0 0 0,1 0 0,0-1 0,0 0 0,0 0 0,0-1 0,0 0 0,0 0 0,1-1 0,-1 0 0,1 0 0,-1-1 0,1 1 0,-1-2 0,1 1 0,-1-1 0,1 0 0,-1-1 0,0 0 0,0 0 0,0 0 0,0-1 0,0 0 0,7-5 0,-3 2 0,0-1 0,-1-1 0,0 0 0,0 0 0,-1-1 0,0 0 0,-1 0 0,14-21 0,-10 11 0,-1-1 0,-1 0 0,-1-1 0,7-21 0,-16 41 0,0 1 0,1 0 0,-1 0 0,0-1 0,0 1 0,0 0 0,0 0 0,0 0 0,1-1 0,-1 1 0,0 0 0,0 0 0,1 0 0,-1 0 0,0-1 0,0 1 0,0 0 0,1 0 0,-1 0 0,0 0 0,0 0 0,1 0 0,-1 0 0,0 0 0,1 0 0,-1 0 0,0 0 0,0 0 0,1 0 0,-1 0 0,0 0 0,0 0 0,1 0 0,-1 0 0,0 0 0,0 0 0,1 0 0,-1 0 0,0 1 0,0-1 0,1 0 0,-1 0 0,0 0 0,0 0 0,0 1 0,1-1 0,-1 0 0,0 0 0,0 0 0,0 1 0,0-1 0,1 0 0,-1 0 0,0 1 0,0-1 0,0 0 0,0 0 0,0 1 0,0-1 0,19 29 0,7 7 0,-11-23 0,0 0 0,1-2 0,1 0 0,0 0 0,0-2 0,1 0 0,0-1 0,1 0 0,0-2 0,0 0 0,0-1 0,1-2 0,0 1 0,30-1 0,-28-1 0,1-2 0,-1-1 0,0-1 0,0 0 0,0-2 0,0-1 0,0 0 0,-1-2 0,0 0 0,0-1 0,-1-2 0,35-20 0,-43 21 0,0-1 0,0 0 0,-1-1 0,0 0 0,-1-1 0,0 0 0,13-23 0,-19 29 0,-1 0 0,-1 0 0,1 0 0,-1 0 0,0 0 0,-1 0 0,1 0 0,-1-1 0,0-8 0,-1 11 0,0 0 0,-1 0 0,1 0 0,-1 0 0,0 0 0,0 0 0,-1 0 0,1 0 0,-1 0 0,1 0 0,-1 1 0,-1-1 0,1 1 0,0-1 0,-6-4 0,0 0 0,0 1 0,-1 0 0,-1 1 0,1 0 0,-1 0 0,0 1 0,0 1 0,0 0 0,0 0 0,-1 0 0,-15-1 0,-4-1 0,-1 1 0,-58 0 0,72 5 0,1 0 0,-1 2 0,0 0 0,1 1 0,0 1 0,0 1 0,0 0 0,0 1 0,-17 9 0,27-12 0,0 0 0,0 0 0,0 1 0,1 0 0,-1 0 0,1 1 0,0-1 0,1 1 0,-1 0 0,1 1 0,0-1 0,0 1 0,0-1 0,1 1 0,0 0 0,0 1 0,1-1 0,-1 0 0,1 1 0,1-1 0,-1 1 0,1 0 0,1 0 0,-1 13 0,1-14 0,1-1 0,0 1 0,0-1 0,0 1 0,1-1 0,0 1 0,0-1 0,0 0 0,1 0 0,-1 0 0,1 0 0,1 0 0,-1-1 0,1 1 0,-1-1 0,1 0 0,0 0 0,1 0 0,-1-1 0,1 1 0,-1-1 0,1 0 0,0 0 0,9 3 0,-2-2 0,0 0 0,0 0 0,0-1 0,1 0 0,-1-1 0,1-1 0,0 0 0,-1-1 0,26-2 0,-13-3 0,0 0 0,33-13 0,-38 11 0,1 1 0,-1 1 0,42-6 0,-59 11 0,0 0 0,0 0 0,0 1 0,0-1 0,0 1 0,0-1 0,0 1 0,0 0 0,0 0 0,-1 0 0,1 1 0,0-1 0,-1 0 0,1 1 0,-1 0 0,1 0 0,-1 0 0,0 0 0,0 0 0,1 0 0,-2 0 0,1 1 0,3 3 0,0 4 0,0 1 0,0-1 0,-1 1 0,0 0 0,2 13 0,9 51 0,-3 1 0,-4 0 0,-2 97 0,-4-110 0,-2 743-583,-1-795 583,-17 171 0,14-158 0,-1 0 0,-2-1 0,0 1 0,-1-1 0,-15 28 0,19-43 13,-1 0 0,0-1 1,0 0-1,-1 0 0,0-1 0,0 1 0,-1-1 0,1-1 0,-1 1 0,0-1 0,-1 0 0,-10 5 0,15-8-4,0-1 0,0 0 0,-1 0 0,1 0 0,0 0 0,-1 0 0,1-1 0,0 1 1,-1-1-1,1 0 0,0 0 0,-1 0 0,1-1 0,0 1 0,-1-1 0,1 0 0,0 0 0,-1 0 0,1 0 0,0 0 0,0-1 0,0 1 0,0-1 0,0 0 0,1 0 0,-1 0 0,1 0 0,-1 0 0,1-1 0,-1 1 0,1-1 0,0 0 0,0 0 0,-2-5 0,-5-9 3,1-1 0,1 1 1,1-1-1,0-1 0,2 1 0,0-1 0,-2-32 0,1-17-22,3-1 0,3 1 1,3 0-1,24-128 0,5 50-598,60-166-1,-55 204 541,5 1-1,4 3 0,100-161 0,-110 209 72,3 1 0,2 2-1,3 1 1,1 3 0,3 2 0,2 2-1,83-57 1,-115 89 86,-3 4-123,0-2 0,0 0 0,-1-1 1,-1 0-1,14-16 0,-26 26 76,0-1 0,0 0-1,1 0 1,-2 0 0,1 0 0,0 0 0,-1-1 0,1 1-1,-1 0 1,0-1 0,0 1 0,0-1 0,-1 1-1,1-1 1,-1 1 0,0-1 0,0 0 0,0 1 0,0-1-1,-1 1 1,1-1 0,-1 1 0,0-1 0,0 1 0,-1-1-1,1 1 1,0 0 0,-1 0 0,0 0 0,0 0-1,0 0 1,-3-4 0,1 3-31,1 0-1,-1 0 1,0 1-1,0-1 1,0 1 0,-1 0-1,1 0 1,-1 0-1,0 1 1,0 0 0,1 0-1,-2 0 1,1 0-1,0 1 1,0 0 0,0 0-1,-1 0 1,1 1-1,0 0 1,-1 0 0,1 0-1,0 0 1,0 1-1,-1 0 1,-6 2-1,1 0-11,1 0-1,-1 1 0,1 0 0,0 1 0,1 0 0,-1 1 1,1 0-1,0 0 0,0 1 0,1 0 0,-12 13 0,10-8 2,0 1 0,2 0 0,-1 1 0,1 0 0,1 0 0,1 0 0,0 1 0,-6 26 0,9-31 0,1 1 0,0 0 0,1-1 0,0 1 0,0 0 0,2 0 0,-1 0 0,1-1 0,1 1 0,0 0 0,0-1 0,1 1 0,8 17 0,-3-14 0,0-1 0,1 0 0,0 0 0,1-1 0,1-1 0,0 1 0,1-2 0,-1 1 0,2-2 0,0 0 0,26 14 0,10 2 0,1-3 0,59 18 0,8-5-505,1-5 0,1-6 0,187 14 0,-121-26-5666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9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78 24575,'-2'-3'0,"1"-1"0,-1 1 0,0 0 0,0 0 0,-1 1 0,1-1 0,-6-4 0,7 5 0,0 1 0,0 0 0,-1 0 0,1 0 0,0 0 0,-1 0 0,1 0 0,0 0 0,-1 0 0,1 0 0,-1 1 0,0-1 0,1 1 0,-1-1 0,1 1 0,-1-1 0,0 1 0,0 0 0,1 0 0,-1 0 0,0 0 0,1 0 0,-1 0 0,0 1 0,1-1 0,-1 1 0,1-1 0,-1 1 0,0-1 0,1 1 0,-1 0 0,1 0 0,-1 0 0,1 0 0,0 0 0,-1 0 0,1 0 0,0 0 0,0 0 0,0 0 0,-2 3 0,-6 7 0,1 0 0,0 1 0,1 0 0,-6 12 0,12-22 0,-26 53 0,-24 65 0,42-92 0,0 0 0,1 1 0,2 0 0,-4 44 0,10-65 0,0 0 0,0 0 0,0 0 0,1 0 0,1 0 0,-1 0 0,1 0 0,0-1 0,1 1 0,0-1 0,0 0 0,0 1 0,9 10 0,-9-14 0,-1 0 0,2-1 0,-1 0 0,0 0 0,1 0 0,-1 0 0,1-1 0,0 1 0,0-1 0,0 0 0,0 0 0,1 0 0,-1-1 0,0 1 0,1-1 0,-1 0 0,1-1 0,-1 1 0,1-1 0,-1 1 0,1-1 0,-1-1 0,1 1 0,7-2 0,-3 0 0,0-1 0,-1 1 0,1-1 0,-1-1 0,0 1 0,0-2 0,0 1 0,0-1 0,-1 0 0,12-10 0,-8 4 0,0-1 0,0 1 0,-1-2 0,-1 0 0,13-23 0,-9 11 0,-1-1 0,-1-1 0,-2 0 0,0 0 0,-2-1 0,5-38 0,-10 47 0,0 0 0,-2 0 0,0-1 0,-1 1 0,-1 0 0,0 0 0,-6-19 0,6 32 0,0-1 0,-1 1 0,0 0 0,0-1 0,0 1 0,0 1 0,-1-1 0,0 0 0,0 1 0,-6-5 0,6 6 0,0 1 0,0 0 0,0 1 0,0-1 0,-1 1 0,1-1 0,-1 1 0,1 1 0,-1-1 0,0 1 0,0 0 0,0 0 0,0 0 0,1 0 0,-8 1 0,-2 1 13,1 0-1,-1 1 0,1 0 1,-1 1-1,1 1 1,0 0-1,1 1 0,-23 10 1,7 1-505,0 0-1,-40 33 1,2 7-6334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5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24575,'0'-9'0,"0"-8"0,0-11 0,0 14 0,5 24 0,1 23 0,0 20 0,8 15 0,1 1 0,4-2 0,7-4 0,0-12-8191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5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24575,'0'-4'0,"9"7"0,22 12 0,43 14 0,41 11 0,33 12 0,20 7 0,-9 3 0,-33-10-8191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389 147 24575,'0'-3'0,"-1"0"0,0 0 0,0 0 0,-1 0 0,1 0 0,0 0 0,-1 1 0,0-1 0,0 0 0,0 1 0,0-1 0,0 1 0,0 0 0,-5-4 0,3 2 0,-8-7 0,0 0 0,-1 0 0,0 1 0,0 1 0,-1 0 0,0 1 0,-1 0 0,-15-5 0,25 11 0,0 0 0,-1 1 0,1 0 0,-1 0 0,1 0 0,-1 1 0,1-1 0,-1 1 0,1 1 0,-1-1 0,1 1 0,-1 0 0,1 0 0,0 1 0,-1-1 0,1 1 0,0 0 0,0 1 0,0-1 0,0 1 0,1 0 0,-1 0 0,1 1 0,-1-1 0,1 1 0,0 0 0,-4 6 0,-1 2 0,1 0 0,0 1 0,1 0 0,0 0 0,1 1 0,1-1 0,0 1 0,1 1 0,-5 28 0,6-27 0,1 0 0,1 1 0,1-1 0,0 0 0,1 1 0,1-1 0,0 0 0,9 31 0,-5-32 0,1 0 0,1 0 0,0-1 0,1 0 0,1 0 0,0-1 0,1 0 0,0-1 0,1 0 0,0-1 0,1 0 0,15 9 0,21 12 0,106 51 0,-153-82 0,10 5 0,34 17 0,-45-22 0,1 0 0,0 0 0,0 0 0,-1 0 0,1 1 0,-1-1 0,1 0 0,-1 1 0,0-1 0,1 1 0,-1-1 0,0 1 0,0 0 0,0-1 0,0 1 0,0 0 0,-1 0 0,2 3 0,-2-4 0,-1 0 0,1 0 0,-1 0 0,1 0 0,-1 0 0,0 0 0,1 0 0,-1 0 0,0 0 0,0 0 0,0 0 0,0 0 0,0 0 0,0 0 0,0-1 0,0 1 0,0 0 0,0-1 0,0 1 0,0-1 0,0 1 0,0-1 0,-2 1 0,-31 10-92,0-1 0,-1-2 0,0-1 0,0-2 0,-43 1 0,39-2-721,-82 6-6013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5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679 775 24575,'7'-38'0,"-6"35"0,0-1 0,0 0 0,0 1 0,0-1 0,-1 0 0,1 0 0,-1 0 0,0 0 0,0 1 0,0-1 0,-2-6 0,0 3 0,-1 1 0,0 0 0,0 0 0,0 0 0,-1 0 0,0 1 0,0-1 0,0 1 0,-1 0 0,0 0 0,0 1 0,0-1 0,-1 1 0,1 0 0,-1 1 0,0-1 0,-12-4 0,-7-3 0,0 1 0,-1 1 0,-30-5 0,37 9 0,-1 1 0,0 1 0,-39 0 0,48 3 0,1 1 0,-1 0 0,1 1 0,0 0 0,0 1 0,0 0 0,0 0 0,0 1 0,-13 8 0,4 0 0,1 1 0,0 0 0,1 2 0,1 0 0,0 1 0,1 0 0,1 1 0,0 1 0,2 0 0,0 1 0,1 1 0,0-1 0,2 2 0,1-1 0,-10 37 0,16-52 0,1 0 0,0 1 0,1-1 0,-1 0 0,1 0 0,0 1 0,0-1 0,1 0 0,-1 0 0,1 1 0,0-1 0,1 0 0,-1 0 0,1 0 0,0 0 0,1 0 0,-1-1 0,1 1 0,0-1 0,0 1 0,0-1 0,0 0 0,1 0 0,6 5 0,-3-4 0,1 0 0,-1-1 0,0 0 0,1 0 0,0-1 0,0 0 0,0-1 0,0 1 0,0-1 0,1-1 0,-1 0 0,0 0 0,1-1 0,14 0 0,-1-3 0,0 0 0,0-1 0,-1-1 0,0-1 0,0-1 0,0-1 0,-1-1 0,35-21 0,-26 12 0,-2-1 0,0-2 0,-1-1 0,-1-1 0,23-27 0,-44 46 0,-1-1 0,1 2 0,0-1 0,0 0 0,1 1 0,5-5 0,-8 8 0,0-1 0,-1 0 0,1 1 0,0-1 0,-1 1 0,1 0 0,0 0 0,-1-1 0,1 1 0,0 0 0,0 0 0,-1 1 0,1-1 0,0 0 0,-1 0 0,1 1 0,0-1 0,-1 1 0,1 0 0,-1-1 0,1 1 0,0 0 0,1 2 0,38 25 0,-30-19 0,0 0 0,1-2 0,0 1 0,1-2 0,16 8 0,7-3 0,0-1 0,0-2 0,1-1 0,0-2 0,47 1 0,-29-6 0,0-2 0,105-18 0,-138 16 0,-1-1 0,0 0 0,0-2 0,-1-1 0,0 0 0,24-14 0,-35 16 0,0 0 0,-1 0 0,1-1 0,-1 0 0,0-1 0,-1 0 0,0 0 0,0 0 0,-1-1 0,0 0 0,-1 0 0,0-1 0,0 1 0,6-19 0,-5 4 0,0 0 0,-2-1 0,-1 0 0,0 0 0,-2 0 0,-4-43 0,-3 13 0,-25-104 0,22 123 0,-2 1 0,-2 1 0,-30-60 0,41 88 0,-2 0 0,1 1 0,-1 0 0,0 0 0,0 0 0,0 0 0,0 0 0,-1 1 0,0 0 0,-6-5 0,9 9 0,1-1 0,0 1 0,-1-1 0,1 1 0,0-1 0,-1 1 0,1 0 0,0-1 0,-1 1 0,1 0 0,-1 0 0,1 0 0,0 0 0,-1 0 0,1 1 0,-1-1 0,1 0 0,0 1 0,-2 0 0,0 0 0,1 1 0,0-1 0,0 1 0,0 0 0,0 0 0,0 0 0,0 0 0,0 0 0,0 0 0,1 0 0,-1 1 0,1-1 0,-2 4 0,-4 10 0,1 0 0,0 0 0,1 1 0,1 0 0,-4 27 0,-2 94 0,9-101 0,-5 221 0,8-207 0,2 1 0,2-1 0,14 52 0,-17-89 0,2 1 0,-1-1 0,2 0 0,0 0 0,1-1 0,0 0 0,12 16 0,-13-21 0,1 0 0,1 0 0,0 0 0,0-1 0,0 0 0,1-1 0,0 0 0,0 0 0,0-1 0,19 7 0,-2-3 0,1-1 0,-1-2 0,1 0 0,0-2 0,1-1 0,-1-2 0,0 0 0,48-6 0,-42 1 0,0-1 0,0-2 0,-1-2 0,1 0 0,-2-2 0,53-27 0,-64 27-455,-1-1 0,24-20 0,17-22-6371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6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234 468 24575,'-3'-3'0,"0"0"0,-1 0 0,0 1 0,1-1 0,-1 1 0,0 0 0,0 1 0,0-1 0,-1 1 0,1-1 0,0 1 0,-1 0 0,1 1 0,0-1 0,-1 1 0,1 0 0,-1 0 0,1 0 0,0 1 0,-1 0 0,1-1 0,-1 1 0,1 1 0,0-1 0,0 1 0,0 0 0,-6 3 0,1-1 0,1 1 0,-1 0 0,1 1 0,0 0 0,0 0 0,1 1 0,0 0 0,0 0 0,0 1 0,1 0 0,-7 11 0,11-15 0,0 0 0,0 0 0,0 0 0,1 0 0,-1 1 0,1-1 0,0 1 0,0-1 0,1 1 0,-1-1 0,1 1 0,0 0 0,0-1 0,1 1 0,-1-1 0,1 1 0,0-1 0,0 1 0,3 7 0,-1-7 0,0 0 0,0 0 0,1 0 0,-1-1 0,1 1 0,0-1 0,0 0 0,0 0 0,1-1 0,-1 1 0,1-1 0,0 0 0,0 0 0,0 0 0,11 3 0,-1-1 0,1-1 0,-1-1 0,1 0 0,0-1 0,0-1 0,0 0 0,0-1 0,0-1 0,0-1 0,22-4 0,-23 3 0,-1 0 0,0-1 0,0-1 0,0 0 0,-1-1 0,1-1 0,-1 0 0,-1 0 0,1-1 0,-1-1 0,17-16 0,-25 21 0,-1 0 0,1 0 0,-1 0 0,0-1 0,0 1 0,0-1 0,-1 1 0,1-1 0,-1 0 0,0 0 0,-1 0 0,1 0 0,-1-1 0,0 1 0,-1 0 0,1 0 0,-1-1 0,0 1 0,0 0 0,0-1 0,-1 1 0,0 0 0,0 0 0,0-1 0,-1 1 0,0 0 0,0 0 0,0 0 0,0 1 0,-1-1 0,0 1 0,-6-9 0,-2 1 0,-1-1 0,-1 1 0,0 1 0,0 0 0,-1 1 0,0 1 0,-22-11 0,3 4 0,0 1 0,-50-14 0,54 21 0,37 11 0,55 12 0,276 22 0,-277-34 0,-1-3 0,1-3 0,95-17 0,-139 17 0,0-1 0,-1-1 0,1-1 0,-1 0 0,-1-2 0,18-9 0,-29 14 0,1-1 0,-1 0 0,1 0 0,-1 0 0,0-1 0,-1 0 0,1 0 0,-1 0 0,0-1 0,0 1 0,-1-1 0,1 0 0,-1 0 0,-1 0 0,1 0 0,-1-1 0,0 1 0,2-13 0,-3 11 0,-1 0 0,1 0 0,-1-1 0,-1 1 0,0 0 0,0 0 0,0 0 0,-1 0 0,0 0 0,-1 0 0,0 0 0,0 1 0,0 0 0,-1-1 0,0 1 0,-1 0 0,0 1 0,-9-12 0,13 17 0,0 1 0,1-1 0,-1 0 0,0 1 0,0-1 0,0 0 0,0 1 0,0-1 0,0 1 0,0-1 0,0 1 0,0 0 0,0-1 0,0 1 0,0 0 0,0 0 0,0 0 0,0 0 0,0 0 0,0 0 0,0 0 0,0 0 0,0 0 0,0 0 0,0 0 0,0 1 0,-1-1 0,1 0 0,-1 1 0,0 1 0,1 0 0,-1 0 0,0-1 0,0 1 0,1 0 0,-1 0 0,1 1 0,-1-1 0,1 0 0,0 0 0,0 1 0,-1 2 0,-3 11 0,0 0 0,2 1 0,0-1 0,0 1 0,2 0 0,0 26 0,13 105 0,-4-98 0,1-1 0,3 1 0,28 76 0,-26-91 0,2-1 0,1-1 0,1 0 0,2-1 0,36 45 0,-49-69 15,-1-1 0,1 0 0,0 0-1,1-1 1,0 1 0,0-2 0,11 7-1,-15-10-101,1 0 0,-1 0 0,0-1-1,1 0 1,-1 0 0,1 0 0,-1 0-1,1-1 1,0 1 0,-1-1 0,1 0-1,-1-1 1,1 1 0,0-1-1,-1 0 1,9-3 0,33-18-6739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6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1 873 24575,'1'-38'0,"9"-53"0,0 12 0,-6 41 0,16-223 0,-16 175 0,-9-89 0,4 155 0,-4-29 0,5 46 0,-1 0 0,1 0 0,-1 1 0,0-1 0,0 0 0,0 1 0,0-1 0,0 1 0,0-1 0,-1 1 0,-2-5 0,-1 8 0,0 11 0,3 6 0,0 0 0,1 0 0,1 0 0,0 0 0,6 29 0,-4-26 0,71 486 0,-40-307 0,22 132-1365,-34-209-5461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6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58 24575,'-24'0'0,"-20"-10"0,0-2 0,37 0 0,61 3 0,67 2 0,60 3 0,46 2 0,16 1-896,-33 1-6399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7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162 867 24575,'-162'0'0,"276"1"0,-9 1 0,151-16 0,-230 10 0,33-9 0,-51 11 0,-1-1 0,0 1 0,0-1 0,0 0 0,0-1 0,0 0 0,-1 0 0,9-8 0,-13 12 0,-1-1 0,0 0 0,0 0 0,0 0 0,0 0 0,0 0 0,0 0 0,0 0 0,-1 0 0,1 0 0,0-1 0,0 1 0,-1 0 0,1 0 0,-1-1 0,1 1 0,-1 0 0,0-1 0,0 1 0,1-1 0,-1 1 0,0 0 0,0-1 0,0 1 0,0-1 0,0 1 0,-1 0 0,1-1 0,0 1 0,-1 0 0,1-1 0,-1 1 0,1 0 0,-1 0 0,0-1 0,1 1 0,-1 0 0,0 0 0,0 0 0,0 0 0,-2-2 0,-1 0 0,0-1 0,-1 1 0,1 1 0,-1-1 0,0 1 0,0-1 0,0 1 0,0 1 0,-8-3 0,3 3 0,0 0 0,0 1 0,0 0 0,0 1 0,0 0 0,1 0 0,-1 1 0,0 0 0,1 1 0,-1 0 0,1 1 0,0-1 0,0 2 0,-13 8 0,16-10 0,1 0 0,-1 0 0,1 1 0,0 0 0,0 0 0,1 0 0,-1 1 0,1 0 0,0 0 0,0 0 0,1 0 0,-1 0 0,1 1 0,0 0 0,1-1 0,-1 1 0,1 0 0,0 1 0,1-1 0,-1 0 0,1 0 0,1 1 0,-1 9 0,2-12 0,-1 0 0,1 0 0,0 0 0,0-1 0,1 1 0,-1 0 0,1 0 0,0-1 0,0 1 0,0-1 0,1 0 0,-1 0 0,6 6 0,0-2 0,0 0 0,1 0 0,-1-1 0,12 6 0,8 2 0,0-1 0,1-1 0,1-2 0,0-1 0,0-1 0,48 6 0,196 6 0,-241-18 0,511 2 0,-518-4 0,-1-2 0,1 0 0,-1-2 0,0-1 0,0 0 0,28-12 0,-48 15 0,0 0 0,-1 0 0,1-1 0,0 0 0,-1 0 0,1 0 0,-1-1 0,0 1 0,0-1 0,6-8 0,-9 10 0,0 0 0,0 0 0,0 0 0,0 0 0,0 0 0,0 0 0,-1-1 0,1 1 0,-1 0 0,1 0 0,-1-1 0,0 1 0,0 0 0,0-1 0,0 1 0,-1 0 0,1 0 0,0-1 0,-1 1 0,0 0 0,1 0 0,-1 0 0,0-1 0,0 1 0,0 0 0,-3-3 0,-1-2 0,-1 0 0,-1 0 0,1 1 0,-1 0 0,0 0 0,0 0 0,-1 1 0,0 0 0,0 1 0,0 0 0,0 0 0,-1 1 0,-9-4 0,-14-2 0,-1 1 0,-41-4 0,49 8 0,-1 2 0,1 0 0,-46 4 0,63-1 0,1 0 0,0 0 0,-1 0 0,1 1 0,0 0 0,0 1 0,0-1 0,0 1 0,1 1 0,-1-1 0,1 1 0,0 0 0,0 1 0,0-1 0,0 1 0,1 0 0,-7 9 0,10-12 0,0 0 0,1 1 0,-1-1 0,1 1 0,0 0 0,0-1 0,0 1 0,0 0 0,0 0 0,1-1 0,-1 1 0,1 0 0,-1 0 0,1 0 0,0 0 0,0 0 0,1 0 0,0 4 0,0-3 0,1 0 0,0 0 0,-1 0 0,1-1 0,0 1 0,1-1 0,-1 0 0,1 1 0,0-1 0,-1 0 0,8 5 0,0-1 0,1 0 0,0 0 0,0-1 0,0 0 0,1-1 0,0 0 0,22 5 0,-14-6 0,0 0 0,1-2 0,-1 0 0,0-1 0,1-1 0,-1-1 0,1-1 0,-1-1 0,0 0 0,0-2 0,36-13 0,-41 12 0,-1-1 0,1 0 0,-1-1 0,-1-1 0,1 0 0,-1-1 0,-1 0 0,0-1 0,-1 0 0,0-1 0,0-1 0,-1 1 0,-1-2 0,0 1 0,12-27 0,-8 6 0,-1 0 0,-1 0 0,-3-1 0,0 0 0,4-56 0,-8-180 0,-4 256 0,-9-132 0,7 127 0,-2 0 0,0 1 0,-1 0 0,-1-1 0,-8-18 0,3 21 0,11 17 0,-1 0 0,1 0 0,0 0 0,0-1 0,-1 1 0,1 0 0,0 0 0,0 0 0,-1 0 0,1 0 0,0 0 0,0 0 0,-1 0 0,1 0 0,0 0 0,0 0 0,-1 0 0,1 0 0,0 0 0,-1 0 0,1 0 0,0 0 0,0 0 0,-1 0 0,1 0 0,0 0 0,0 0 0,-1 0 0,1 0 0,0 1 0,0-1 0,-1 0 0,1 0 0,-2 3 0,1 0 0,-1-1 0,1 1 0,0 0 0,0-1 0,0 1 0,0 0 0,0 0 0,0 5 0,-6 35 0,2 0 0,1 68 0,15 90 0,-10-181 0,47 388-356,-34-337 109,3 0 0,3-1 0,48 112 0,-53-150 104,1-1 0,2-1 1,1-1-1,2 0 0,1-1 1,0-2-1,42 38 0,41 17-5514,-105-81 5609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175 128 24575,'-19'-24'0,"-15"-16"0,-6-2 0,3 20 0,8 38 0,14 43 0,23 54 0,10 44 0,16 38 0,3 18 0,8-4 0,-3-19 0,-9-28 0,-14-32 0,-11-38-8191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3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24575,'1'-1'0,"-1"-1"0,0 1 0,1 0 0,-1 0 0,1 0 0,0-1 0,-1 1 0,1 0 0,0 0 0,-1 0 0,1 0 0,0 0 0,0 0 0,0 0 0,0 0 0,0 1 0,0-1 0,0 0 0,0 1 0,1-1 0,-1 0 0,0 1 0,0 0 0,0-1 0,1 1 0,-1 0 0,2-1 0,46-8 0,-40 8 0,86-6 0,0 4 0,105 10 0,-99-3 0,87 5-99,448 7-536,-540-19 635,-62-2 0,-34 5 0,0 0 0,0 0 0,0 0 0,0 0 0,0 0 0,0 0 0,0 0 0,0 0 0,0 0 0,0 0 0,0 0 0,-1 0 0,1 0 0,0 0 0,0 0 0,0 0 0,0 0 0,0 0 0,0 0 0,0 0 0,0 0 0,0-1 0,0 1 0,0 0 0,0 0 0,0 0 0,0 0 0,0 0 0,0 0 0,0 0 0,0 0 0,0 0 0,0 0 0,0 0 0,0 0 0,0 0 0,0 0 0,0 0 0,0-1 0,0 1 0,0 0 0,0 0 0,0 0 0,0 0 0,0 0 0,0 0 0,0 0 0,-18-2 0,-18 2 35,0 2 1,0 1 0,1 1 0,0 2-1,-43 13 1,52-11 14,1 1-1,0 1 1,0 1 0,1 1 0,1 1-1,0 1 1,-38 31 0,60-45-46,-7 8 20,-1-1 0,1 1 0,1 1 0,-9 11 0,15-18-24,-1 0 0,1 0-1,0 0 1,0 0 0,-1 1 0,2-1 0,-1 1 0,0-1 0,0 0 0,1 1 0,0-1 0,-1 1 0,1-1 0,0 1 0,0-1 0,0 1 0,0 0 0,1-1 0,-1 1 0,1-1 0,0 0-1,-1 1 1,1-1 0,0 0 0,2 4 0,2 0 0,0 0 0,0-1 0,0 1 0,1-1 0,0 0 0,0-1 0,0 1 0,0-1 0,1 0 0,0-1 0,12 5 0,8 2 0,0-1 0,29 5 0,-6-4 0,1-2 0,1-3 0,0-1 0,68-5 0,-81-2 0,0-1 0,0-2 0,0-2 0,-1-2 0,0-1 0,49-21 0,-71 24 0,0 0 0,-1-1 0,26-20 0,-34 24 0,-1-1 0,0 0 0,0 0 0,-1 0 0,1 0 0,-1-1 0,-1 0 0,1 0 0,4-12 0,-8 16 0,1 0 0,-1-1 0,0 1 0,0 0 0,-1-1 0,1 1 0,-1-1 0,0 1 0,0-1 0,0 1 0,0-1 0,0 0 0,-1 1 0,0 0 0,1-1 0,-1 1 0,-1-1 0,1 1 0,0 0 0,-1 0 0,-2-4 0,0 1 0,-1 0 0,0 1 0,-1 0 0,1 0 0,-1 0 0,0 0 0,0 1 0,0 0 0,-1 1 0,-7-4 0,-13-4 0,0 1 0,0 1 0,-47-8 0,-4 4-164,-81-3 1,-143 11-2186,-4 13-3166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9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85 24575,'0'0'0,"0"0"0,0 0 0,-1 0 0,1 0 0,0 0 0,-1 0 0,1 0 0,0 0 0,0 0 0,-1 0 0,1 0 0,0 0 0,0 0 0,-1 0 0,1 0 0,0 0 0,0 0 0,-1-1 0,1 1 0,0 0 0,0 0 0,-1 0 0,1 0 0,0-1 0,0 1 0,0 0 0,-1 0 0,1 0 0,0-1 0,0 1 0,0 0 0,0 0 0,0-1 0,-1 1 0,1 0 0,0 0 0,0-1 0,0 1 0,0 0 0,0 0 0,0-1 0,0 1 0,0 0 0,0 0 0,0-1 0,0 1 0,0 0 0,0-1 0,0 1 0,1 0 0,-1-1 0,0 0 0,1 0 0,0 0 0,-1 0 0,1 1 0,-1-1 0,1 0 0,0 0 0,0 1 0,-1-1 0,1 1 0,0-1 0,0 0 0,0 1 0,0 0 0,0-1 0,1 0 0,16-3 0,1 0 0,1 1 0,-1 2 0,0-1 0,36 4 0,-13-1 0,104-5 0,-140 4 0,-1-1 0,1 0 0,-1 0 0,0 0 0,9-4 0,-14 5 0,1 0 0,-1 0 0,1-1 0,-1 1 0,1 0 0,-1-1 0,1 1 0,-1 0 0,1-1 0,-1 1 0,1-1 0,-1 1 0,0-1 0,1 1 0,-1-1 0,0 1 0,1-1 0,-1 1 0,0-1 0,0 1 0,1-1 0,-1 0 0,0 0 0,-1 0 0,1 0 0,0 0 0,0 0 0,-1 0 0,1 1 0,-1-1 0,1 0 0,-1 0 0,1 0 0,-1 1 0,1-1 0,-1 0 0,0 1 0,1-1 0,-1 0 0,0 1 0,0-1 0,-1 0 0,1 0 0,-1-1 0,0 1 0,0 0 0,0-1 0,0 1 0,0 0 0,0 0 0,-1 1 0,1-1 0,0 0 0,0 1 0,-1-1 0,1 1 0,0 0 0,0 0 0,-1 0 0,1 0 0,0 0 0,-1 0 0,1 0 0,0 1 0,-1 0 0,1-1 0,0 1 0,0 0 0,0 0 0,0 0 0,0 0 0,-4 3 0,2-1 0,1 1 0,-1 0 0,1 0 0,-1 0 0,1 0 0,0 0 0,1 1 0,-1-1 0,1 1 0,0 0 0,0 0 0,1 0 0,-2 7 0,-1 6 0,2 0 0,0 0 0,2 0 0,0 0 0,3 31 0,24 94 0,-11-69 0,-14-60 0,12 54 0,-3 1 0,2 110 0,-19-126-1365,-5-14-5461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7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441 952 24575,'0'-14'0,"0"1"0,-1-1 0,-1 1 0,0 0 0,-1-1 0,-7-21 0,7 29 0,0 0 0,0 0 0,0 0 0,-1 0 0,0 1 0,0-1 0,0 1 0,-1 0 0,0 0 0,1 1 0,-2-1 0,1 1 0,-1 0 0,1 1 0,-9-5 0,2 3 0,-1 0 0,0 1 0,0 0 0,0 1 0,0 0 0,0 1 0,-1 1 0,-16-1 0,22 2 0,0 0 0,0 1 0,0 0 0,0 0 0,1 1 0,-1 0 0,0 0 0,0 1 0,1 0 0,0 0 0,-1 0 0,1 1 0,1 1 0,-1-1 0,-6 6 0,3 0 0,0 1 0,1 0 0,0 1 0,1 0 0,0 0 0,-12 25 0,18-32 0,0 1 0,1-1 0,-1 0 0,1 0 0,0 1 0,0-1 0,1 0 0,0 1 0,0 9 0,1-12 0,-1 0 0,1 0 0,0 0 0,0 0 0,0 0 0,1 0 0,-1 0 0,1 0 0,-1 0 0,1 0 0,0-1 0,0 1 0,0-1 0,1 1 0,-1-1 0,0 0 0,5 3 0,1-1 0,0 1 0,1-1 0,-1-1 0,1 1 0,0-2 0,0 1 0,0-1 0,0-1 0,1 1 0,-1-2 0,0 1 0,1-1 0,-1-1 0,0 1 0,1-2 0,9-2 0,6-1 0,1-2 0,-2 0 0,1-2 0,40-21 0,-47 20 0,0-1 0,0 0 0,-1-2 0,0 0 0,-1-1 0,-1 0 0,0-2 0,-2 0 0,1 0 0,-2-1 0,16-27 0,-15 18 0,0-1 0,-2 0 0,-2-1 0,0 1 0,-2-2 0,-1 1 0,5-54 0,-8 36 0,-2 0 0,-9-75 0,5 96 0,-1 1 0,-1 0 0,-1 0 0,-1 1 0,-1-1 0,-19-35 0,23 52 0,-1-1 0,0 1 0,0 0 0,0 1 0,-13-12 0,17 16 0,-1 1 0,1 0 0,0 0 0,-1 0 0,1 0 0,-1 0 0,1 0 0,-1 0 0,0 0 0,1 0 0,-1 1 0,0-1 0,1 1 0,-1-1 0,0 1 0,0 0 0,0-1 0,1 1 0,-1 0 0,0 0 0,0 1 0,0-1 0,1 0 0,-1 0 0,0 1 0,0-1 0,1 1 0,-1 0 0,0-1 0,1 1 0,-1 0 0,1 0 0,-1 0 0,-1 2 0,-1 2 0,0 1 0,1 0 0,-1 0 0,1 0 0,0 0 0,1 1 0,-1-1 0,1 1 0,1 0 0,-1 0 0,1-1 0,0 15 0,-5 29 0,3 1 0,1-1 0,3 1 0,3 0 0,1-1 0,3 0 0,1 0 0,3-1 0,2 0 0,29 67 0,-33-95 0,1 0 0,0-1 0,2 0 0,0 0 0,1-2 0,1 0 0,1 0 0,0-2 0,1 0 0,1-1 0,0 0 0,1-2 0,1 0 0,0-1 0,1-1 0,0-1 0,0-1 0,1-1 0,43 10 0,-25-10 0,1-2 0,0-1 0,0-3 0,1-1 0,44-6 0,-61 3 0,0-2 0,0 0 0,0-2 0,-1-1 0,0-1 0,-1-1 0,0 0 0,0-2 0,33-21 0,-48 25 0,1 0 0,-1 0 0,0-1 0,0 0 0,-1-1 0,0 0 0,-1 0 0,0 0 0,0 0 0,-1-1 0,0 0 0,-1-1 0,0 1 0,4-16 0,-7 20 0,0-1 0,0 1 0,0 0 0,0-1 0,-1 1 0,0 0 0,-1-1 0,1 1 0,-1-1 0,-1 1 0,1 0 0,-1 0 0,0 0 0,0 0 0,-1 0 0,0 0 0,0 0 0,0 1 0,-1 0 0,1-1 0,-2 1 0,1 1 0,0-1 0,-1 0 0,-8-6 0,9 9 0,1-1 0,-1 1 0,1-1 0,-1 1 0,0 0 0,0 0 0,1 1 0,-1-1 0,-1 1 0,1 0 0,0 0 0,0 0 0,0 0 0,-1 1 0,1 0 0,0 0 0,0 0 0,-1 0 0,1 1 0,0 0 0,0 0 0,0 0 0,-1 0 0,1 0 0,0 1 0,1 0 0,-1 0 0,0 0 0,0 0 0,1 1 0,0-1 0,-1 1 0,1 0 0,-3 3 0,-1 2 0,1 0 0,0 0 0,0 0 0,1 1 0,0 0 0,1 0 0,0 0 0,0 1 0,1-1 0,0 1 0,1 0 0,0 0 0,-1 17 0,2-19 0,2 0 0,-1 0 0,1 0 0,0 0 0,1-1 0,0 1 0,0 0 0,0-1 0,1 1 0,0-1 0,1 0 0,0 0 0,0 0 0,0 0 0,1-1 0,0 0 0,0 0 0,1 0 0,-1 0 0,1-1 0,0 0 0,1 0 0,-1-1 0,15 8 0,1-2 0,0 0 0,1-1 0,0-2 0,0 0 0,1-1 0,0-2 0,26 3 0,104-3-1365,-4-12-5461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7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85 24575,'-3'-1'0,"1"1"0,-1-1 0,1 0 0,0 0 0,-1 0 0,1 0 0,0 0 0,0 0 0,-2-2 0,-16-7 0,-6 1 0,0 2 0,-49-7 0,60 13 0,0-1 0,1 2 0,-1 0 0,1 1 0,-1 0 0,1 1 0,-15 4 0,22-4 0,1 1 0,0 1 0,-1-1 0,1 1 0,1 0 0,-1 1 0,1-1 0,-1 1 0,1 0 0,0 0 0,1 1 0,0-1 0,-1 1 0,2 0 0,-1 0 0,1 1 0,0-1 0,0 1 0,1-1 0,-3 9 0,3-7 0,0 0 0,0 0 0,0 0 0,1 0 0,1 1 0,-1-1 0,1 0 0,1 0 0,-1 0 0,1 1 0,1-1 0,-1 0 0,1 0 0,1 0 0,0-1 0,0 1 0,5 9 0,-2-10 0,0 1 0,0-1 0,1-1 0,0 1 0,0-1 0,1 0 0,-1-1 0,1 0 0,1 0 0,-1 0 0,1-1 0,-1-1 0,11 4 0,11 2 0,0-2 0,55 7 0,-22-9 0,0-3 0,0-2 0,0-3 0,0-3 0,0-3 0,-1-2 0,-1-3 0,0-3 0,-1-2 0,79-37 0,-119 46 0,-1-1 0,0 0 0,0-1 0,31-27 0,-46 35 0,1 0 0,-1 0 0,0 0 0,0-1 0,-1 1 0,1-1 0,-1 0 0,0 0 0,0 0 0,-1-1 0,1 1 0,-1-1 0,0 1 0,-1-1 0,0 0 0,1 0 0,-2 1 0,1-1 0,-1 0 0,0 0 0,0 0 0,-1-7 0,-1 9 0,0-1 0,0 0 0,0 1 0,0-1 0,-1 1 0,0 0 0,1 0 0,-2 0 0,1 0 0,0 1 0,-1-1 0,0 1 0,0 0 0,0 0 0,0 0 0,0 0 0,0 1 0,-1 0 0,1 0 0,-1 0 0,0 0 0,0 1 0,0 0 0,1 0 0,-1 0 0,-6 0 0,7 0 0,0 1 0,1 0 0,-1-1 0,0 2 0,1-1 0,-1 0 0,0 1 0,1-1 0,-1 1 0,1 0 0,-1 0 0,1 0 0,-1 1 0,1-1 0,0 1 0,-1 0 0,1 0 0,0 0 0,0 0 0,0 1 0,1-1 0,-1 1 0,1 0 0,-1 0 0,1 0 0,0 0 0,0 0 0,0 0 0,1 0 0,-1 1 0,1-1 0,-1 1 0,1-1 0,0 1 0,1-1 0,-2 5 0,2 0 5,-1 0-1,1 0 1,0 1 0,1-1-1,0 0 1,0 0-1,0 0 1,1 0 0,1 0-1,-1 0 1,1 0 0,1-1-1,0 1 1,0-1-1,0 0 1,0 0 0,1 0-1,1-1 1,-1 0-1,1 0 1,0 0 0,0-1-1,0 1 1,1-2-1,12 8 1,2-1-191,0 0 1,1-2-1,0-1 0,0 0 1,1-2-1,0 0 1,42 3-1,-2-3-6640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7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17 24575,'-14'-5'0,"-14"-1"0,-12 0 0,6 6 0,28 12 0,41 23 0,35 14 0,5-1-8191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8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519 1238 24575,'-123'-77'0,"88"53"0,-1 2 0,-42-20 0,66 36 0,0 2 0,0-1 0,-1 2 0,1-1 0,-1 2 0,0 0 0,0 0 0,0 1 0,0 1 0,0 0 0,-14 2 0,23-1 0,-1 0 0,1 0 0,0 1 0,0-1 0,0 1 0,0 0 0,0 0 0,0 0 0,0 1 0,0-1 0,1 1 0,0 0 0,-1 0 0,1 0 0,0 0 0,0 1 0,1-1 0,-4 7 0,5-8 0,-1 0 0,1 1 0,0-1 0,0 1 0,1-1 0,-1 1 0,0-1 0,1 1 0,0-1 0,-1 1 0,1 0 0,0-1 0,0 1 0,1-1 0,-1 1 0,1 0 0,-1-1 0,1 1 0,0-1 0,0 1 0,0-1 0,0 1 0,0-1 0,0 0 0,1 0 0,-1 0 0,1 1 0,0-1 0,-1-1 0,1 1 0,0 0 0,3 2 0,3 1 0,0 0 0,0 0 0,0-1 0,1 0 0,-1 0 0,1-1 0,0 0 0,0-1 0,0 0 0,1 0 0,16 0 0,7-1 0,0-1 0,35-6 0,-38 3 0,0-1 0,0-2 0,0-1 0,-1-2 0,0 0 0,0-2 0,43-24 0,-55 26 0,-1-2 0,-1 0 0,0-1 0,0 0 0,-1-1 0,-1-1 0,0 0 0,-1-1 0,0 0 0,-1-1 0,-1 0 0,-1-1 0,12-27 0,-9 9 0,-1 0 0,-2-1 0,-1 0 0,-2 0 0,-2-1 0,-1 0 0,-2 0 0,-1 0 0,-2 0 0,-2 1 0,-1-1 0,-2 1 0,-2 0 0,-1 0 0,-1 1 0,-2 1 0,-32-61 0,39 85 0,0 1 0,-1-1 0,0 1 0,0 0 0,-14-12 0,19 19 0,0 0 0,1 1 0,-1 0 0,0-1 0,0 1 0,0 0 0,0 0 0,0 0 0,0 0 0,0 0 0,0 1 0,-1-1 0,1 1 0,0-1 0,0 1 0,-1 0 0,1 0 0,0 0 0,0 0 0,-1 0 0,1 0 0,0 1 0,0-1 0,0 1 0,-1-1 0,1 1 0,0 0 0,0 0 0,0 0 0,0 0 0,0 0 0,0 1 0,1-1 0,-4 3 0,0 1 0,0 0 0,1 1 0,0-1 0,0 1 0,1 0 0,-1 0 0,1 0 0,-3 11 0,-15 58 0,15-34 0,1 0 0,2 0 0,2 1 0,2-1 0,2 0 0,15 81 0,-5-63 0,3-1 0,2 0 0,3-1 0,33 63 0,-34-81 0,2-2 0,1 0 0,2-2 0,1-1 0,2-1 0,1-1 0,37 31 0,-41-43 0,0-1 0,1-1 0,1-1 0,1-1 0,1-2 0,0 0 0,0-2 0,1-2 0,1 0 0,41 6 0,-31-10 0,-1-2 0,0-2 0,1-1 0,0-3 0,48-7 0,-57 4 0,0-2 0,0 0 0,-1-3 0,0 0 0,-1-2 0,57-32 0,-76 38 0,0-1 0,-1-1 0,0 1 0,0-2 0,0 1 0,-1-1 0,-1-1 0,1 1 0,-2-2 0,12-17 0,-18 25 0,0 0 0,1 0 0,-1 0 0,-1 0 0,1 0 0,0-1 0,-1 1 0,0 0 0,1 0 0,-1-1 0,0 1 0,-1 0 0,1 0 0,-1-1 0,1 1 0,-1 0 0,0 0 0,0 0 0,-1 0 0,1 0 0,-1 0 0,1 0 0,-1 0 0,0 0 0,0 1 0,0-1 0,0 1 0,0 0 0,-1-1 0,1 1 0,-6-3 0,-2-2 0,-1 0 0,0 0 0,-1 1 0,1 1 0,-1 0 0,-22-6 0,19 7 0,-1 0 0,1 2 0,-1-1 0,0 2 0,0 0 0,-19 1 0,30 0 0,1 1 0,0-1 0,-1 1 0,1 0 0,-1 0 0,1 1 0,0-1 0,0 1 0,0 0 0,0 0 0,0 0 0,0 0 0,0 1 0,1 0 0,-1 0 0,1 0 0,0 0 0,0 0 0,0 0 0,0 1 0,0 0 0,1-1 0,0 1 0,-1 0 0,2 0 0,-1 0 0,-1 5 0,2-4 0,0 0 0,0 0 0,0 0 0,1 0 0,0 0 0,0 0 0,1 0 0,-1 0 0,1 0 0,0 0 0,0 0 0,1 0 0,-1 0 0,1 0 0,0-1 0,1 1 0,-1-1 0,1 0 0,0 1 0,0-1 0,6 6 0,1 0 0,0-1 0,0 0 0,0 0 0,1-1 0,1-1 0,-1 0 0,17 7 0,33 10 0,2-3 0,0-2 0,1-3 0,0-3 0,1-3 0,115 3 0,-159-12 0,1-1 0,-1-1 0,0-1 0,1 0 0,28-9 0,-44 10 0,-1-1 0,0 0 0,0 0 0,0 0 0,0 0 0,0-1 0,-1 0 0,1 0 0,-1 0 0,1-1 0,-1 1 0,0-1 0,-1 0 0,1 0 0,-1 0 0,1-1 0,-1 1 0,-1-1 0,1 0 0,-1 0 0,1 0 0,-2 0 0,1 0 0,0 0 0,-1 0 0,1-9 0,-1 8 0,-1-1 0,0 0 0,-1 0 0,0 1 0,0-1 0,0 0 0,0 1 0,-1-1 0,0 1 0,-1 0 0,0-1 0,0 1 0,0 0 0,0 1 0,-1-1 0,0 1 0,0-1 0,-1 1 0,1 0 0,-1 1 0,0-1 0,-11-6 0,6 4 0,-1 0 0,0 1 0,0 0 0,-1 1 0,1 0 0,-1 1 0,0 0 0,-1 1 0,1 1 0,-1 0 0,-16-1 0,22 3 0,1 0 0,-1 1 0,1 0 0,-1 0 0,1 1 0,-1 0 0,1 0 0,0 0 0,0 1 0,0 0 0,0 0 0,1 0 0,-1 1 0,1 0 0,-7 5 0,6-2 0,-1-1 0,1 1 0,1 0 0,-1 0 0,1 1 0,0-1 0,1 1 0,-1 0 0,2 0 0,-4 11 0,6-15 0,0-1 0,0 0 0,1 1 0,-1 0 0,1-1 0,0 1 0,0-1 0,0 1 0,1-1 0,-1 1 0,1-1 0,0 1 0,0-1 0,0 1 0,0-1 0,1 0 0,-1 0 0,1 0 0,0 0 0,0 0 0,0 0 0,0 0 0,1 0 0,-1-1 0,1 1 0,-1-1 0,1 0 0,0 0 0,0 0 0,0 0 0,0 0 0,4 1 0,6 3 0,-1 0 0,1-1 0,0-1 0,1 0 0,-1-1 0,28 3 0,-30-4 0,-1-2 0,1 1 0,0-1 0,0-1 0,0 0 0,-1-1 0,1 0 0,0 0 0,-1-1 0,0-1 0,1 0 0,-1 0 0,-1-1 0,1 0 0,-1-1 0,0 0 0,0 0 0,0-1 0,-1 0 0,0 0 0,-1-1 0,0 0 0,0-1 0,0 1 0,-1-1 0,0-1 0,-1 1 0,0-1 0,-1 0 0,7-20 0,-1-7 0,0 1 0,-3-2 0,4-44 0,0-119 0,-11 177 0,-12-540 0,11 533 0,-2 0 0,-1 1 0,-2-1 0,0 1 0,-19-47 0,10 53 0,15 24 0,-1 0 0,1-1 0,-1 1 0,1-1 0,-1 1 0,1 0 0,-1-1 0,1 1 0,-1 0 0,0-1 0,1 1 0,-1 0 0,1 0 0,-1 0 0,0 0 0,1-1 0,-1 1 0,0 0 0,1 0 0,-1 0 0,0 0 0,0 1 0,-1 0 0,0 0 0,1 1 0,-1-1 0,1 1 0,-1-1 0,1 1 0,-1 0 0,1 0 0,0 0 0,0 0 0,0-1 0,0 1 0,0 1 0,1-1 0,-1 0 0,0 0 0,1 0 0,-1 4 0,-3 15 0,2 1 0,0-1 0,1 40 0,12 78 0,15 46-268,8-1-1,112 349 0,-119-457-141,3-2 0,79 139-1,-25-87-5743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8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198 118 24575,'-32'-33'0,"23"22"0,-1 0 0,0 1 0,-1 0 0,0 1 0,-1 0 0,-16-9 0,27 17 0,0 0 0,0 1 0,0-1 0,-1 1 0,1-1 0,0 0 0,-1 1 0,1 0 0,0-1 0,-1 1 0,1 0 0,-1 0 0,1 0 0,0 0 0,-1 0 0,1 0 0,-1 0 0,1 0 0,0 1 0,-1-1 0,1 0 0,0 1 0,-1-1 0,1 1 0,0 0 0,0-1 0,-1 1 0,1 0 0,0 0 0,0 0 0,0 0 0,0 0 0,0 0 0,0 0 0,0 0 0,0 0 0,1 0 0,-2 2 0,-1 4 0,0 1 0,1-1 0,-1 0 0,1 1 0,1-1 0,-1 9 0,-8 96 0,9 202 0,3-257 0,-1-7 0,-1-4 0,2 1 0,2-1 0,2 0 0,12 47 0,-17-87 0,1 1 0,1-1 0,-1 0 0,1 0 0,0 0 0,0 0 0,1 0 0,-1-1 0,8 9 0,-8-11 0,0-1 0,0 0 0,0 0 0,0 1 0,1-2 0,-1 1 0,1 0 0,-1-1 0,1 1 0,-1-1 0,1 0 0,0 0 0,0-1 0,-1 1 0,1-1 0,0 0 0,7 0 0,29-5 0,0-2 0,-1-2 0,0-1 0,49-20 0,11-2 0,-80 26 0,13-3 0,0 0 0,44-4 0,-69 12 0,1 0 0,-1 0 0,0 1 0,0 0 0,1 1 0,-1 0 0,0 0 0,0 0 0,0 1 0,0 0 0,0 0 0,0 1 0,0 0 0,-1 0 0,1 1 0,8 6 0,-13-9 0,-1 0 0,1 0 0,0 1 0,-1-1 0,0 1 0,1-1 0,-1 1 0,0 0 0,0 0 0,0-1 0,0 1 0,0 0 0,0 0 0,0 0 0,-1 0 0,1 0 0,-1 0 0,1 0 0,-1 0 0,0 0 0,0 0 0,0 0 0,0 3 0,-1-2 0,0 0 0,-1 0 0,1 0 0,0 0 0,-1 0 0,0 0 0,0 0 0,0 0 0,0-1 0,0 1 0,0-1 0,-1 0 0,-2 3 0,-8 4 0,0 0 0,-1-1 0,0 0 0,0-1 0,-16 6 0,-11 0-273,0-1 0,-1-2 0,-1-2 0,-43 2 0,14-4-6553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49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760 31 24575,'0'4'0,"1"-1"0,-1 0 0,1 1 0,0-1 0,0 0 0,0 0 0,1 0 0,-1 0 0,1 0 0,-1 0 0,1 0 0,0 0 0,4 3 0,35 33 0,-36-35 0,9 8 0,1-1 0,0-1 0,1-1 0,0 0 0,1-1 0,0 0 0,0-2 0,1 0 0,-1-1 0,20 3 0,-28-6 0,0-1 0,0-1 0,0 1 0,0-2 0,0 1 0,0-1 0,0 0 0,-1-1 0,17-5 0,-19 4 0,0 1 0,-1-1 0,1 0 0,-1-1 0,0 1 0,0-1 0,0 0 0,-1-1 0,1 1 0,-1-1 0,0 1 0,0-1 0,-1 0 0,1-1 0,3-8 0,8-25 0,6-14 0,-19 50 0,-1 0 0,1 0 0,0 0 0,0 0 0,0 0 0,0 1 0,1-1 0,-1 1 0,1-1 0,-1 1 0,6-4 0,-7 6 0,0-1 0,0 1 0,0 0 0,0-1 0,0 1 0,-1 0 0,1 0 0,0 0 0,0 0 0,0 0 0,0 0 0,0 0 0,0 0 0,0 0 0,0 0 0,0 0 0,0 1 0,0-1 0,0 0 0,0 1 0,0-1 0,-1 0 0,1 1 0,0-1 0,0 1 0,0 0 0,-1-1 0,2 2 0,17 25 0,-10-4 0,-1 1 0,-1 0 0,-1 0 0,-1 1 0,2 39 0,19 317-12,-23 11-1085,-3-240 95,1 38 622,-3 374-696,-34-6 574,30-496 502,-2 0 0,-4-1 0,-2 0 0,-37 99 0,45-146 0,-1 0 0,0-1 0,0 1 0,-1-2 0,-1 1 0,0-1 0,-18 18 0,24-27 0,-1 0 0,0 0 0,0 0 0,0-1 0,0 1 0,0-1 0,0 0 0,-1 0 0,1 0 0,-1-1 0,1 0 0,-1 0 0,0 0 0,1 0 0,-1-1 0,0 1 0,0-1 0,1-1 0,-1 1 0,0-1 0,0 1 0,1-1 0,-1-1 0,0 1 0,1-1 0,0 1 0,-5-4 0,-5-2 112,0-2 1,0 1 0,1-2-1,0 0 1,-21-21 0,-57-74 1142,-38-60-1148,8-5 0,8-5 1,7-5-1,-138-324 1,149 237-108,78 211 0,-16-107 0,30 146 0,2 1 0,0-1 0,1 0 0,1 0 0,0 0 0,1 1 0,5-19 0,-4 26 0,0 0 0,0 0 0,1 1 0,0-1 0,1 1 0,0 0 0,0 0 0,1 1 0,0 0 0,0 0 0,1 0 0,0 1 0,13-10 0,-2 4 4,1 1 0,0 1 0,0 1 1,1 1-1,0 0 0,40-8 0,130-13-1132,22 14-4363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0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618 939 24575,'2'-1'0,"-1"-1"0,0 0 0,1 1 0,-1-1 0,0 0 0,0 0 0,0 0 0,0 0 0,0 0 0,-1 0 0,1-1 0,0 1 0,-1 0 0,0 0 0,0 0 0,1-1 0,-1 1 0,0 0 0,-1 0 0,1 0 0,0-1 0,-1 1 0,1 0 0,-1 0 0,0 0 0,1 0 0,-1 0 0,0 0 0,0 0 0,-1 0 0,0-2 0,-2-2 0,0 1 0,0-1 0,0 1 0,-1 0 0,0 1 0,0-1 0,0 1 0,-11-8 0,-13-2 0,-1 0 0,0 2 0,-1 1 0,0 2 0,0 1 0,-1 1 0,0 2 0,-45-2 0,65 7 0,0 0 0,0 1 0,0 0 0,0 0 0,0 2 0,0 0 0,0 0 0,0 1 0,1 0 0,-16 8 0,20-8 0,-1 1 0,1 0 0,0 0 0,1 0 0,-1 1 0,1 0 0,0 0 0,1 1 0,-1-1 0,1 1 0,0 0 0,1 1 0,0-1 0,0 1 0,-4 12 0,7-17 0,0 0 0,0 0 0,0 0 0,1 0 0,-1 0 0,1 0 0,0 1 0,-1-1 0,1 0 0,1 0 0,-1 0 0,0 0 0,1 0 0,0 0 0,0 0 0,0 0 0,0 0 0,0 0 0,0 0 0,3 3 0,-1-2 0,0-1 0,0 0 0,1 1 0,-1-1 0,1-1 0,0 1 0,-1-1 0,1 1 0,0-1 0,1 0 0,-1 0 0,7 1 0,6 2 0,-1-2 0,2 0 0,-1-1 0,0-1 0,0 0 0,25-3 0,-16-1 0,1-1 0,-1-1 0,0-1 0,0-1 0,-1-2 0,0 0 0,38-21 0,-48 21 0,1 0 0,-1-2 0,-1 1 0,0-2 0,0 0 0,-1 0 0,-1-1 0,0-1 0,-1 0 0,0-1 0,-1 0 0,10-21 0,-9 10 0,-1-1 0,-2-1 0,0 1 0,-2-1 0,-1 0 0,2-40 0,-4 15 0,-3-1 0,-11-76 0,8 101 0,-2 0 0,-15-45 0,17 62 0,-2 1 0,0-1 0,0 1 0,-1 1 0,0-1 0,-1 1 0,0 0 0,-16-17 0,21 25 0,1 0 0,-1 0 0,0 1 0,1-1 0,-1 1 0,0-1 0,0 1 0,0-1 0,-1 1 0,1 0 0,0 0 0,0 0 0,0 0 0,-1 1 0,1-1 0,-1 1 0,1-1 0,0 1 0,-1 0 0,1 0 0,-1 0 0,1 0 0,-1 0 0,1 1 0,0-1 0,-1 1 0,1-1 0,0 1 0,-1 0 0,1 0 0,0 0 0,0 0 0,0 0 0,0 1 0,0-1 0,0 1 0,0-1 0,0 1 0,0 0 0,-2 3 0,-3 5 0,0-1 0,0 2 0,1-1 0,0 1 0,1 0 0,0 0 0,-3 15 0,-5 19 0,3 0 0,2 1 0,1 0 0,3 0 0,2 0 0,2 1 0,1-1 0,10 54 0,-7-74 0,2-1 0,1 0 0,0 0 0,2 0 0,12 23 0,-12-31 0,0-1 0,1-1 0,1 0 0,1 0 0,-1-1 0,2-1 0,0 0 0,16 12 0,-2-6 0,1-1 0,0-1 0,2-2 0,0-1 0,0-2 0,1 0 0,1-2 0,0-2 0,0 0 0,1-3 0,-1 0 0,35-1 0,-16-3 0,-1-2 0,1-2 0,-1-2 0,0-2 0,-1-3 0,0-2 0,56-21 0,-78 23 0,-1-1 0,0-2 0,45-29 0,-62 36 0,-1-1 0,1 1 0,-2-1 0,1 0 0,-1-1 0,0 0 0,0 0 0,-1-1 0,0 0 0,-1 0 0,0 0 0,0 0 0,4-14 0,-8 19 0,0 0 0,0 1 0,0-1 0,-1 0 0,1 0 0,-1 0 0,0 1 0,0-1 0,-1 0 0,1 0 0,-1 1 0,0-1 0,0 0 0,0 1 0,0-1 0,0 0 0,-1 1 0,0 0 0,0-1 0,0 1 0,0 0 0,0 0 0,-1 0 0,1 0 0,-1 1 0,0-1 0,0 1 0,0-1 0,0 1 0,0 0 0,0 0 0,0 0 0,-7-2 0,0 0 0,0 0 0,-1 1 0,1 1 0,0 0 0,-1 0 0,0 1 0,1 0 0,-1 0 0,0 1 0,1 1 0,-13 2 0,11-1 0,-1 2 0,1-1 0,0 2 0,0-1 0,0 2 0,0 0 0,1 0 0,0 1 0,-12 9 0,18-11 0,-1-1 0,1 1 0,0 0 0,0 0 0,1 1 0,0-1 0,0 1 0,0 0 0,0 0 0,1 1 0,0-1 0,0 1 0,1-1 0,0 1 0,0 0 0,1 0 0,0 0 0,-1 9 0,2-13 0,0 0 0,1 0 0,-1 0 0,1-1 0,0 1 0,0 0 0,0 0 0,0 0 0,0-1 0,0 1 0,1 0 0,-1-1 0,1 1 0,0-1 0,0 0 0,0 0 0,0 0 0,0 0 0,0 0 0,1 0 0,-1 0 0,1-1 0,-1 1 0,1-1 0,0 1 0,-1-1 0,1 0 0,5 1 0,7 2 0,0 0 0,1-1 0,31 1 0,-45-3 0,231-4 0,-162-2 0,112 9 0,-152 1 44,0 1 1,58 21-1,21 5-1542,-72-25-5328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83 851 24575,'0'-121'0,"-13"-409"0,11 498 0,-1 0 0,-2-1 0,-15-50 0,10 65 0,10 18 0,0 0 0,0 0 0,0 0 0,-1 0 0,1 0 0,0-1 0,0 1 0,0 0 0,-1 0 0,1 0 0,0 0 0,0 0 0,0 0 0,0 0 0,-1 0 0,1 0 0,0 0 0,0 0 0,0 0 0,-1 0 0,1 0 0,0 0 0,0 0 0,0 0 0,-1 0 0,1 0 0,0 0 0,0 0 0,0 0 0,-1 1 0,1-1 0,0 0 0,0 0 0,0 0 0,0 0 0,-1 0 0,1 0 0,0 1 0,0-1 0,0 0 0,0 0 0,-10 32 0,4 17 0,2 1 0,2-1 0,5 59 0,26 155 0,113 355-1365,-117-531-5461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1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6 192 24575,'0'-1'0,"-1"0"0,1 1 0,-1-1 0,1 0 0,-1 0 0,1 0 0,-1 1 0,1-1 0,0 0 0,-1 0 0,1 0 0,0 0 0,0 0 0,0 0 0,0 0 0,0 1 0,0-1 0,0 0 0,0 0 0,0 0 0,0 0 0,0 0 0,0 0 0,1 0 0,-1 0 0,0 0 0,1 1 0,-1-1 0,1 0 0,-1 0 0,1 0 0,-1 1 0,1-1 0,-1 0 0,1 1 0,0-1 0,1-1 0,2 0 0,1-1 0,-1 1 0,1 0 0,0 0 0,0 0 0,0 1 0,5-1 0,52-10 0,2 4 0,112-1 0,-68 6 0,473-35 0,-524 33 0,-1-3 0,57-14 0,-110 21 0,0 0 0,-1 1 0,1-1 0,-1 0 0,1 0 0,-1 0 0,1-1 0,-1 1 0,4-4 0,-5 5 0,-1 0 0,0 0 0,0-1 0,0 1 0,0 0 0,0-1 0,0 1 0,0 0 0,0 0 0,0-1 0,0 1 0,0 0 0,0-1 0,0 1 0,0 0 0,0-1 0,0 1 0,0 0 0,0 0 0,0-1 0,-1 1 0,1 0 0,0 0 0,0-1 0,0 1 0,0 0 0,-1 0 0,1-1 0,0 1 0,0 0 0,-1 0 0,1 0 0,0-1 0,0 1 0,-1 0 0,1 0 0,0 0 0,0 0 0,-1 0 0,1 0 0,0 0 0,-1-1 0,1 1 0,-1 0 0,-7-2 0,0-1 0,0 1 0,-1 1 0,-10-1 0,-11-1 0,0 2 0,1 2 0,-1 0 0,0 2 0,-48 11 0,64-11 0,1 1 0,-1 1 0,0 0 0,1 0 0,0 2 0,1-1 0,-1 2 0,1 0 0,1 0 0,-1 1 0,2 0 0,-1 1 0,-17 22 0,25-28 0,0-1 0,1 1 0,0-1 0,0 1 0,0 0 0,0 0 0,1 0 0,-1 0 0,1 0 0,0 1 0,1-1 0,-1 0 0,0 0 0,1 1 0,0-1 0,0 0 0,1 1 0,-1-1 0,1 0 0,1 6 0,0-7 0,-1 1 0,1-1 0,0-1 0,0 1 0,0 0 0,0 0 0,0-1 0,1 1 0,-1-1 0,1 0 0,-1 1 0,1-1 0,0-1 0,0 1 0,0 0 0,0-1 0,0 1 0,1-1 0,-1 0 0,0 0 0,1 0 0,-1-1 0,0 1 0,1-1 0,-1 0 0,4 0 0,7 0 0,1-1 0,-1 0 0,0-1 0,0-1 0,0 0 0,0-1 0,0 0 0,-1-1 0,20-11 0,13-9 0,56-41 0,13-8 0,-110 71 0,0 0 0,1 1 0,-1-1 0,1 1 0,-1 0 0,1 1 0,-1-1 0,1 1 0,0 1 0,0-1 0,-1 1 0,1 0 0,0 0 0,0 0 0,0 1 0,0 0 0,-1 0 0,1 0 0,0 1 0,-1 0 0,0 0 0,1 0 0,-1 1 0,7 4 0,46 26 32,37 19-1429,-52-33-5429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1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82 479 24575,'0'-37'0,"0"-44"0,-9-28 0,-13-4 0,-2 21 0,8 46 0,6 62 0,19 71 0,7 58 0,12 54 0,0 32 0,9 8-894,-2-8 894,-6-34 0,-8-42 0,-9-46-7297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9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25 320 24575,'-5'-10'0,"-10"-11"0,10-13 0,40 1 0,50-5 0,53 6 0,35-12 0,16-11 0,-24 3-8191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2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121 467 24575,'-16'-6'0,"1"-1"0,-31-6 0,22 6 0,4-1 0,22 7 0,-1 0 0,0 1 0,0-1 0,0 1 0,1-1 0,-1 1 0,0 0 0,1 0 0,-1 0 0,0-1 0,1 1 0,-1 0 0,0 1 0,1-1 0,2 1 0,405 8 0,-109-2 0,-233-4 0,-66-3 0,0 0 0,0 0 0,0 0 0,0 0 0,0 0 0,0 0 0,0 0 0,0 1 0,0-1 0,0 0 0,0 1 0,0-1 0,0 0 0,0 1 0,0-1 0,0 1 0,0 0 0,0-1 0,0 1 0,-1 0 0,1-1 0,0 1 0,-1 0 0,1 0 0,0 0 0,-1 0 0,1 0 0,-1 0 0,1 0 0,-1 0 0,0 0 0,1 1 0,-1 2 0,-1 0 0,1 0 0,-1-1 0,0 1 0,0 0 0,0-1 0,-4 7 0,-7 27 0,12-36 0,0 0 0,0 1 0,0-1 0,0 0 0,0 0 0,0 1 0,1-1 0,-1 0 0,0 0 0,1 1 0,-1-1 0,1 0 0,-1 0 0,1 0 0,-1 0 0,1 0 0,0 0 0,0 0 0,0 0 0,-1 0 0,1 0 0,0 0 0,0 0 0,0 0 0,2 1 0,3 0 0,0 1 0,0-1 0,0 0 0,0 0 0,0 0 0,1-1 0,-1 0 0,0-1 0,1 1 0,10-1 0,69-10 0,-81 9 0,57-12 0,78-26 0,-137 38 0,5-2 0,0 0 0,1 1 0,-1 0 0,0 1 0,13-1 0,-19 2 0,1 0 0,0 0 0,-1 1 0,1-1 0,-1 1 0,1 0 0,-1 0 0,1 0 0,-1 0 0,0 0 0,1 0 0,-1 0 0,0 1 0,0 0 0,0-1 0,0 1 0,0 0 0,0 0 0,-1 0 0,1 0 0,0 0 0,1 3 0,4 9 0,0 1 0,-1-1 0,-1 1 0,0 1 0,4 26 0,-2-12 0,86 336 69,23 99-534,-33 3 160,-81-452 298,2 13-7,0 0 0,-2 1-1,-2-1 1,0 1 0,-6 38 0,5-64 14,0 0 0,0 1 0,0-1 0,-1 0 0,1 0 0,-1 0 0,0 0 0,0 0 0,0 0 0,-1-1 0,0 1 0,1-1 0,-1 1 0,0-1 0,-1 0 0,1 0 0,-5 3 0,4-4 0,1-1 0,-1 0 0,1 0 0,-1 0 0,1 0 0,-1 0 0,0-1 0,0 1 0,1-1 0,-1 0 0,0 0 0,1-1 0,-1 1 0,0-1 0,0 0 0,1 0 0,-1 0 0,1 0 0,-1-1 0,-5-3 0,-17-10 94,1-2 1,0-1-1,2-1 0,0-1 0,-36-41 1,-15-19-148,4-4 1,-111-172 0,144 194 6,2-2 0,4-2 0,2 0 0,4-2 0,-24-98 0,42 138 46,2-1 0,1 0 0,2 0 0,0 0 0,2 0 0,6-43 0,-3 53 0,1 0 0,1 0 0,0 0 0,2 1 0,0 0 0,1 0 0,1 1 0,0 0 0,2 0 0,17-22 0,-6 14 0,2 1 0,0 1 0,1 1 0,1 1 0,1 2 0,56-31 0,192-73 0,-191 90 0,134-73 0,-201 96 0,-1-1 0,0-1 0,-1 0 0,14-15 0,-22 20 0,0-1 0,-1 0 0,0 0 0,0-1 0,-1 0 0,0 0 0,0 0 0,5-17 0,-6 7 115,-10 37 320,-5 41-415,3 1 0,3 0 0,2 1 0,3-1 1,11 82-1,63 299-36,-66-403 21,8 33-5,-7-47 0,-8-25 0,-1 0 0,1 1 0,-1-1 0,1 0 0,-1 0 0,0 0 0,0 0 0,1 0 0,-1 0 0,0 0 0,0 0 0,0 0 0,0 1 0,0-1 0,0 0 0,0 0 0,0 0 0,0 0 0,-1 0 0,1-1 0,-3-39 0,-2 1 0,-13-52 0,-2-7 0,-3-45 0,7 0 0,2-211 0,15 335 0,0 1 0,2-1 0,0 0 0,1 1 0,11-34 0,-13 49 0,0-1 0,0 0 0,1 1 0,-1 0 0,1-1 0,0 1 0,0 0 0,1 0 0,-1 1 0,1-1 0,6-4 0,-6 6 0,-1 0 0,0 1 0,0-1 0,1 1 0,-1 0 0,1 0 0,-1 0 0,1 1 0,0-1 0,-1 1 0,1 0 0,-1 0 0,1 0 0,0 0 0,-1 1 0,1-1 0,-1 1 0,5 1 0,0 1 0,0 1 0,0 0 0,-1 0 0,1 0 0,-1 1 0,0 0 0,0 1 0,0-1 0,-1 1 0,0 1 0,0-1 0,-1 1 0,0 0 0,0 0 0,0 1 0,6 14 0,-1 0 0,-1 1 0,0-1 0,-2 2 0,8 45 0,-12-55-50,-2 0-1,0 0 1,0 0-1,-1 1 0,-1-1 1,0 0-1,-1 0 1,-1 0-1,0 0 1,-1-1-1,0 1 0,-1-1 1,-1 0-1,0 0 1,-1-1-1,0 1 1,0-2-1,-2 1 0,1-1 1,-2 0-1,1-1 1,-1 0-1,-1 0 1,0-1-1,0-1 1,-24 14-1,-23 7-6775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3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24575,'0'-2'0,"0"1"0,1 0 0,-1 0 0,0 0 0,1 0 0,-1 0 0,1 0 0,0 0 0,-1 0 0,1 0 0,0 0 0,0 0 0,-1 0 0,1 0 0,0 0 0,0 1 0,0-1 0,0 0 0,0 1 0,0-1 0,0 0 0,0 1 0,1 0 0,-1-1 0,2 0 0,35-8 0,-33 8 0,52-7 0,71-1 0,-7 1 0,-107 6 0,1 0 0,0-1 0,-1-1 0,23-8 0,-31 10 0,0-1 0,0 0 0,0-1 0,0 1 0,0-1 0,-1 0 0,0-1 0,0 1 0,0-1 0,0 0 0,-1 0 0,5-6 0,-8 9 0,0 0 0,0 0 0,0 0 0,0 0 0,0 0 0,0-1 0,0 1 0,-1 0 0,1 0 0,-1-1 0,0 1 0,1 0 0,-1 0 0,0-1 0,-1 1 0,1 0 0,0-1 0,0 1 0,-1 0 0,0 0 0,1-1 0,-1 1 0,0 0 0,0 0 0,0 0 0,0 0 0,0 0 0,-1 0 0,1 0 0,-1 1 0,1-1 0,-1 0 0,0 1 0,1-1 0,-1 1 0,0 0 0,0-1 0,0 1 0,-3-1 0,-3-2 0,0 0 0,0 0 0,0 1 0,-1 0 0,0 0 0,1 1 0,-1 0 0,0 1 0,-10-1 0,10 3 0,-1 0 0,0 0 0,1 1 0,-1 0 0,1 1 0,0 0 0,-1 0 0,1 1 0,1 0 0,-1 1 0,1 0 0,0 0 0,0 1 0,0 0 0,0 0 0,-10 13 0,9-9 0,0-1 0,1 2 0,1-1 0,0 1 0,0 0 0,1 0 0,0 1 0,1 0 0,0 0 0,1 0 0,1 1 0,-3 13 0,6-22 0,-1 1 0,1 0 0,0 0 0,1-1 0,-1 1 0,1 0 0,0 0 0,0-1 0,0 1 0,1-1 0,0 1 0,-1-1 0,2 0 0,-1 1 0,0-1 0,1 0 0,0 0 0,0-1 0,0 1 0,0-1 0,1 1 0,-1-1 0,1 0 0,0 0 0,0-1 0,0 1 0,0-1 0,0 0 0,5 2 0,13 5 0,0-2 0,1 0 0,0-1 0,38 5 0,50 2 0,116 0 0,112-17 0,-44-21-1365,-197 6-5461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4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3421 31 24575,'1'-2'0,"-1"1"0,0 0 0,0 0 0,0 0 0,0 0 0,-1 0 0,1-1 0,0 1 0,0 0 0,-1 0 0,1 0 0,0 0 0,-1 0 0,1 0 0,-1 0 0,0 0 0,1 0 0,-1 0 0,0 0 0,1 1 0,-1-1 0,0 0 0,0 0 0,0 1 0,0-1 0,0 0 0,0 1 0,0-1 0,0 1 0,0-1 0,0 1 0,0 0 0,0-1 0,0 1 0,0 0 0,-2 0 0,-3 0 0,1 0 0,0 0 0,-1 1 0,1 0 0,0 0 0,0 0 0,-7 3 0,-16 7 0,1 1 0,0 1 0,-43 29 0,-72 64 0,114-85 0,-243 194-660,-396 293-559,-225 59-2131,601-407 2732,-363 140-1,508-248 619,135-48 0,1-1 0,-1-1 0,0 0 0,0-1 0,-15 1 0,25-2 6,1 0 0,-1 0 0,0 0 0,0 0 0,0 0 0,0 0-1,0 0 1,1 0 0,-1 0 0,0 0 0,0 0 0,0 0 0,0-1 0,1 1-1,-1 0 1,0-1 0,0 1 0,1-1 0,-1 1 0,0-1 0,1 1-1,-1-1 1,0 1 0,1-1 0,-1 1 0,1-1 0,-1 0 0,1 1 0,-1-1-1,1 0 1,-1 0 0,1 1 0,0-1 0,0 0 0,-1 0 0,1 0-1,0 0 1,0 1 0,0-1 0,0 0 0,0-1 0,1-1 57,0-1 0,0 1 1,0 0-1,1 0 0,-1 0 0,1 0 1,0 0-1,4-4 0,82-89 2144,-7 11-777,-38 30-351,61-102-1,21-69-1354,-58 101 408,-62 117-132,1-5 0,2 0 0,-1 0 0,2 1 0,14-17 0,-23 29 0,0 0 0,0 0 0,0 0 0,0 0 0,0 1 0,0-1 0,0 0 0,0 0 0,0 0 0,0 0 0,0 1 0,0-1 0,0 0 0,0 0 0,0 0 0,0 0 0,1 1 0,-1-1 0,0 0 0,0 0 0,0 0 0,0 0 0,0 0 0,0 1 0,0-1 0,1 0 0,-1 0 0,0 0 0,0 0 0,0 0 0,0 0 0,1 0 0,-1 0 0,0 0 0,0 0 0,0 0 0,0 0 0,1 0 0,-1 0 0,0 0 0,0 0 0,0 0 0,0 0 0,1 0 0,-1 0 0,0 0 0,0 0 0,0 0 0,0 0 0,1 0 0,-1 0 0,0 0 0,0 0 0,0 0 0,0 0 0,1-1 0,-5 17 0,0-1 0,-1 0 0,-12 26 0,5-15 0,-275 530 0,280-545 0,0 1 0,1 0 0,0 0 0,-6 18 0,11-28 0,0 0 0,0 0 0,1 0 0,-1 0 0,1 1 0,-1-1 0,1 0 0,0 0 0,0 0 0,0 1 0,0-1 0,0 0 0,1 0 0,-1 1 0,1-1 0,-1 0 0,1 0 0,0 0 0,0 0 0,0 0 0,0 0 0,0 0 0,0 0 0,0 0 0,1-1 0,-1 1 0,3 2 0,0-1 0,1-1 0,-1 0 0,0 0 0,1 0 0,-1 0 0,1 0 0,0-1 0,-1 0 0,11 1 0,51 0 0,-58-2 0,117-7 0,182-34 0,-139 15 0,-26 7-1365,-29 5-5461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5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401 391 24575,'1'-3'0,"0"-1"0,0 1 0,0-1 0,1 1 0,-1 0 0,1 0 0,0 0 0,0-1 0,0 2 0,0-1 0,1 0 0,-1 0 0,1 1 0,0-1 0,5-3 0,20-24 0,-22 20 0,-1-1 0,0 0 0,-1 0 0,0 0 0,-1-1 0,0 1 0,2-15 0,-4 22 0,-1 0 0,1 0 0,-1 0 0,0 0 0,0-1 0,0 1 0,-1 0 0,1 0 0,-1 0 0,0 0 0,0 0 0,0 1 0,-1-1 0,0 0 0,1 0 0,-1 1 0,-1-1 0,1 1 0,0 0 0,-1-1 0,1 1 0,-1 0 0,0 0 0,-6-3 0,0 1 0,0 1 0,0 0 0,-1 1 0,0 0 0,1 0 0,-1 1 0,0 0 0,0 1 0,0 0 0,-16 1 0,2 1 0,-1 1 0,1 1 0,-30 8 0,41-7 0,0 0 0,0 1 0,1 0 0,0 1 0,0 0 0,0 1 0,1 0 0,0 1 0,0 0 0,1 0 0,0 2 0,-15 17 0,19-20 0,1 1 0,0-1 0,0 1 0,1 0 0,0 0 0,0 1 0,1-1 0,0 1 0,1-1 0,0 1 0,0 0 0,1 0 0,0 0 0,0 0 0,1 0 0,0 1 0,1-1 0,0 0 0,4 16 0,1-8 0,1 0 0,0-1 0,1 0 0,1 0 0,0-1 0,2 0 0,-1-1 0,2 0 0,0-1 0,0 0 0,27 20 0,16 10 0,100 57 0,-134-87 0,49 28 0,78 51 0,-145-90 0,6 4 0,-1 0 0,0 0 0,0 0 0,7 9 0,-14-14 0,0 0 0,0 0 0,0 0 0,0 1 0,0-1 0,0 0 0,0 1 0,-1-1 0,1 1 0,0-1 0,-1 0 0,1 1 0,-1 0 0,0-1 0,1 1 0,-1-1 0,0 1 0,0-1 0,0 1 0,0 0 0,0-1 0,-1 1 0,1-1 0,0 1 0,-1-1 0,1 1 0,-1-1 0,1 1 0,-1-1 0,0 1 0,-1 1 0,-2 1 0,0 1 0,-1-1 0,1 0 0,-1 0 0,0 0 0,-1-1 0,1 0 0,0 0 0,-10 4 0,-62 20 0,59-21 0,-57 16 0,-2-3 0,-100 12 0,171-30 0,-28 1 0,34-2 0,0 0 0,0 0 0,0 0 0,-1 0 0,1 0 0,0 0 0,0 0 0,0 0 0,0 0 0,0 0 0,-1 0 0,1 0 0,0 0 0,0 0 0,0 0 0,0 0 0,-1 0 0,1 0 0,0-1 0,0 1 0,0 0 0,0 0 0,0 0 0,0 0 0,-1 0 0,1 0 0,0 0 0,0-1 0,0 1 0,0 0 0,0 0 0,0 0 0,0 0 0,0 0 0,0 0 0,0-1 0,0 1 0,0 0 0,0 0 0,0 0 0,0 0 0,0-1 0,0 1 0,0 0 0,0 0 0,0-1 0,14-10 0,50-25 0,77-31 0,-2 2 0,-64 26 0,-2-3 0,-2-3 0,-2-3 0,89-81 0,-128 100 0,-1-2 0,-2-1 0,-1 0 0,32-54 0,-44 61 0,-1 0 0,-1-1 0,-2 0 0,0-1 0,-2-1 0,-1 1 0,5-40 0,-10 50 0,-1 0 0,-2-34 0,1 44 0,-1 1 0,0 0 0,0 0 0,-1 0 0,0 0 0,0 0 0,0 0 0,-1 0 0,1 1 0,-7-9 0,9 14 0,0-1 0,-1 0 0,1 1 0,-1-1 0,1 1 0,-1-1 0,1 1 0,-1-1 0,1 1 0,-1-1 0,0 1 0,1-1 0,-1 1 0,1 0 0,-1-1 0,0 1 0,0 0 0,1 0 0,-1-1 0,0 1 0,1 0 0,-1 0 0,0 0 0,0 0 0,1 0 0,-3 0 0,2 1 0,0-1 0,0 1 0,0 0 0,0-1 0,0 1 0,0 0 0,0 0 0,1 0 0,-1 0 0,0-1 0,0 1 0,1 0 0,-1 1 0,0-1 0,1 0 0,-1 2 0,-5 15 0,1 1 0,0-1 0,2 1 0,0 1 0,1-1 0,2 0 0,0 23 0,0 3 0,0 610 0,9-573-1365,4-25-5461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34 24575,'-13'0'0,"-11"-9"0,19-4 0,33 6 0,35 4 0,25 2 0,-2 2-8191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5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63 201 24575,'-10'-4'0,"2"1"0,0-1 0,1 0 0,-14-9 0,20 13 0,1-1 0,-1 1 0,0-1 0,1 1 0,-1-1 0,1 1 0,-1-1 0,1 0 0,-1 1 0,1-1 0,0 0 0,-1 1 0,1-1 0,0 0 0,-1 1 0,1-1 0,0 0 0,0 0 0,0 1 0,-1-2 0,2 1 0,-1 0 0,1 0 0,-1 0 0,1 0 0,-1 0 0,1 0 0,-1 1 0,1-1 0,0 0 0,-1 1 0,1-1 0,0 0 0,0 1 0,0-1 0,-1 1 0,1-1 0,0 1 0,0-1 0,0 1 0,0 0 0,1-1 0,11-3 0,-1 0 0,1 0 0,0 2 0,0-1 0,0 2 0,20-1 0,6 3 0,38 5 0,-41-1 0,0 1 0,-1 2 0,44 15 0,-61-17 0,0 2 0,-1 0 0,0 0 0,0 2 0,-1 0 0,0 1 0,27 25 0,-39-32 0,0 0 0,0 0 0,0 0 0,-1 1 0,0 0 0,0-1 0,0 1 0,0 1 0,-1-1 0,0 0 0,2 7 0,-4-9 0,1 0 0,-1 0 0,0 0 0,0 0 0,0 0 0,0 0 0,-1 0 0,1 0 0,-1 0 0,0 0 0,0 0 0,0 0 0,0 0 0,0 0 0,-1 0 0,1-1 0,-1 1 0,0-1 0,0 1 0,0-1 0,-3 4 0,-3 1 0,0 0 0,0-1 0,-1 0 0,0 0 0,0-1 0,0 0 0,0-1 0,-1 0 0,-19 5 0,12-4 0,0-2 0,0 0 0,-1-1 0,1 0 0,-19-2 0,30 0 0,1-1 0,-1 1 0,1-1 0,-1 0 0,1 0 0,-1-1 0,1 0 0,0 0 0,-7-3 0,11 4 0,-1-1 0,0 1 0,1 0 0,-1 0 0,1-1 0,-1 1 0,1-1 0,0 1 0,-1-1 0,1 0 0,0 1 0,0-1 0,0 0 0,1 0 0,-1 0 0,0 1 0,1-1 0,-1 0 0,1 0 0,-1 0 0,1 0 0,0 0 0,0 0 0,0 0 0,0 0 0,0 0 0,0 0 0,1-3 0,1-1 0,0-1 0,1 1 0,-1-1 0,1 1 0,0 0 0,1 0 0,0 0 0,7-9 0,44-44 0,-14 23 0,2 2 0,2 1 0,1 3 0,1 1 0,1 3 0,82-33 0,-115 53 0,0 0 0,0 1 0,0 0 0,1 1 0,-1 1 0,19-1 0,-30 3 0,-1 1 0,1 0 0,0 1 0,-1-1 0,1 1 0,0 0 0,-1 0 0,1 0 0,-1 0 0,1 0 0,-1 1 0,1 0 0,-1 0 0,0 0 0,0 0 0,0 0 0,0 0 0,0 1 0,-1-1 0,1 1 0,-1 0 0,0 0 0,1 0 0,-1 0 0,0 0 0,-1 1 0,1-1 0,-1 1 0,1-1 0,0 8 0,3 9 0,-1 0 0,-2 1 0,0 0 0,-1-1 0,-2 22 0,0-25 0,0 0 0,2 0 0,0 0 0,0-1 0,2 1 0,0-1 0,1 1 0,11 29 0,6-17-1365,2-8-5461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6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11 24575,'-9'-4'0,"11"-2"0,23 14 0,22 15 0,2 3-8191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6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57 103 24575,'-13'0'0,"12"-1"0,0 1 0,1 0 0,-1 0 0,0-1 0,0 1 0,0 0 0,0 0 0,0 0 0,0 1 0,0-1 0,0 0 0,0 0 0,0 0 0,0 1 0,0-1 0,0 0 0,0 1 0,0-1 0,0 1 0,0-1 0,0 1 0,1 0 0,-1-1 0,0 1 0,0 0 0,1-1 0,-1 1 0,1 0 0,-1 0 0,0 0 0,1-1 0,0 1 0,-1 0 0,1 0 0,-1 0 0,1 0 0,0 0 0,0 0 0,-1 0 0,1 0 0,0 2 0,-4 15 0,1 0 0,0 0 0,1 1 0,1 25 0,1-43 0,0 1 0,0 0 0,0 0 0,0-1 0,0 1 0,0 0 0,1 0 0,-1-1 0,1 1 0,-1 0 0,1-1 0,-1 1 0,1 0 0,0-1 0,0 1 0,0-1 0,0 1 0,0-1 0,0 1 0,2 1 0,-2-3 0,1 0 0,-1 0 0,1 1 0,-1-1 0,1 0 0,-1 0 0,1-1 0,-1 1 0,1 0 0,-1 0 0,1-1 0,-1 1 0,1-1 0,-1 1 0,0-1 0,1 0 0,-1 1 0,0-1 0,1 0 0,-1 0 0,0 0 0,0 0 0,2-2 0,26-22 0,41-47 0,1 0 0,-60 62 0,3-4 0,1 1 0,1 0 0,25-15 0,-36 26 0,0-1 0,0 0 0,0 1 0,1 0 0,-1 1 0,1-1 0,-1 1 0,1 0 0,0 0 0,-1 1 0,1-1 0,0 1 0,-1 1 0,1-1 0,0 1 0,10 2 0,1 4 0,0 1 0,0 0 0,-1 1 0,0 1 0,-1 0 0,18 16 0,-9-8 0,32 19 0,-37-27 0,1 0 0,1-2 0,31 10 0,-43-15 0,0-1 0,0 0 0,0-1 0,0 0 0,0 0 0,0-1 0,0 0 0,1-1 0,-1 0 0,17-4 0,-24 5 0,-1-1 0,1 1 0,-1 0 0,0-1 0,1 1 0,-1-1 0,1 0 0,-1 0 0,0 1 0,1-1 0,-1 0 0,0 0 0,0 0 0,0 0 0,0 0 0,0-1 0,0 1 0,0 0 0,0 0 0,0-1 0,0 1 0,-1-1 0,1 1 0,-1 0 0,1-1 0,-1 1 0,1-1 0,-1 1 0,0-1 0,0 0 0,0 1 0,0-1 0,0 1 0,0-1 0,0 1 0,0-1 0,-1 1 0,1-1 0,0 1 0,-2-3 0,1 0 0,-1 1 0,-1-1 0,1 0 0,0 0 0,-1 1 0,0-1 0,0 1 0,0 0 0,0 0 0,0 0 0,-1 0 0,1 1 0,-8-4 0,2 1 0,-1 1 0,0 0 0,0 1 0,-1 0 0,1 1 0,-1 0 0,1 0 0,-20 1 0,23 1 0,0 0 0,-1 1 0,1 0 0,0 0 0,0 0 0,0 1 0,0 0 0,1 1 0,-1-1 0,1 2 0,-1-1 0,1 0 0,-10 9 0,14-11 0,-1 1 0,2-1 0,-1 1 0,0 0 0,0 0 0,0 0 0,1 0 0,-1 0 0,1 0 0,0 1 0,0-1 0,0 0 0,0 1 0,0-1 0,0 1 0,0 3 0,1-5 0,0 1 0,0 0 0,0-1 0,0 1 0,1 0 0,-1-1 0,1 1 0,-1-1 0,1 1 0,0 0 0,0-1 0,-1 0 0,1 1 0,0-1 0,0 1 0,1-1 0,-1 0 0,0 0 0,2 1 0,3 3 0,1 0 0,0-1 0,0 0 0,1-1 0,-1 1 0,1-2 0,-1 1 0,16 2 0,10 2 0,1-2 0,61 1 0,-76-7 0,1 0 0,-1 0 0,1-2 0,-1-1 0,0 0 0,25-9 0,-29 6 0,-8 4 0,0 0 0,0 1 0,1-1 0,8-1 0,-14 4 0,0 0 0,1 0 0,-1 0 0,0 0 0,0 0 0,1 0 0,-1 1 0,0-1 0,0 1 0,0-1 0,1 1 0,-1 0 0,0 0 0,0 0 0,0 0 0,0 0 0,0 0 0,2 3 0,3 4 0,-1 0 0,0 0 0,0 0 0,-1 0 0,0 1 0,0 0 0,-1 0 0,5 15 0,-3-8 0,49 130 0,-6 3 0,-6 2 0,-8 1 0,27 251 0,-55-320 0,-4 88 0,-5-138 0,0 0 0,-3-1 0,-1 1 0,-1-1 0,-18 49 0,21-70 0,-1 0 0,0 0 0,-1 0 0,0-1 0,-1 0 0,0 0 0,0-1 0,-1 0 0,-1 0 0,-9 7 0,11-10 0,-1 0 0,0-1 0,-1-1 0,1 1 0,-1-1 0,0-1 0,0 1 0,0-1 0,0-1 0,-1 0 0,1 0 0,-17 0 0,8-2 0,0-2 0,0 1 0,0-2 0,1-1 0,-1 0 0,1-1 0,0-1 0,0 0 0,1-1 0,0-1 0,0-1 0,-24-17 0,9 3 0,1-1 0,2-1 0,0-1 0,-46-60 0,51 55 0,1-1 0,2-2 0,1 0 0,2-1 0,1 0 0,2-2 0,1 1 0,2-2 0,-7-44 0,13 49 0,1-1 0,1 0 0,3 0 0,0 0 0,2 0 0,1 1 0,2-1 0,2 1 0,1 0 0,22-59 0,-9 46-97,2 1 0,3 1-1,1 2 1,2 0 0,2 2 0,46-47-1,229-193-1605,-300 274 1653,244-199-5707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7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39 24575,'0'-33'0,"0"27"0,0 28 0,9 419 11,-2-170-192,36 496-670,-36-700 851,8 185 0,-15-243 0,-1 1 0,0-1 0,0 0 0,0 1 0,-7 16 0,8-24 0,0-1 0,0 0 0,-1 0 0,1 0 0,-1 0 0,1-1 0,-1 1 0,1 0 0,-1 0 0,0 0 0,1 0 0,-1 0 0,0-1 0,1 1 0,-1 0 0,0-1 0,0 1 0,0 0 0,0-1 0,0 1 0,0-1 0,0 1 0,0-1 0,0 0 0,0 0 0,0 1 0,0-1 0,0 0 0,0 0 0,0 0 0,0 0 0,0 0 0,0 0 0,-2 0 0,0-1 0,0-1 0,1 1 0,-1-1 0,0 1 0,0-1 0,0 0 0,1 0 0,-1 0 0,1-1 0,-3-2 0,-18-24 12,0-1-1,2-2 0,1 0 1,-26-58-1,28 54 102,-3-3 58,1-2-1,2-1 0,2 0 0,-18-73 0,33 111-170,1 0 0,-1 0 0,1 0 0,0 0 0,0 0 0,1-7 0,-1 10 0,0 1 0,0-1 0,1 0 0,-1 1 0,0-1 0,0 0 0,1 1 0,-1-1 0,0 0 0,1 1 0,-1-1 0,0 1 0,1-1 0,-1 1 0,1-1 0,-1 1 0,1-1 0,-1 1 0,1-1 0,-1 1 0,1 0 0,0-1 0,-1 1 0,1 0 0,0-1 0,2 2 0,-1-1 0,1 1 0,-1-1 0,1 1 0,-1 0 0,1 0 0,-1 1 0,1-1 0,-1 0 0,0 1 0,0-1 0,0 1 0,0 0 0,0-1 0,0 1 0,0 0 0,-1 0 0,1 0 0,1 3 0,33 46 0,-2 1 0,-3 1 0,30 70 0,-7-16 0,-18-36 0,-14-26 0,1-2 0,53 74 0,-71-109 0,2-1 0,-1 0 0,1-1 0,0 1 0,0-1 0,0-1 0,1 0 0,14 8 0,-17-11 0,0 0 0,1 0 0,-1 0 0,1-1 0,0 0 0,0 0 0,-1 0 0,1-1 0,0 0 0,0 0 0,0-1 0,-1 1 0,1-1 0,11-3 0,-1-3 0,0 0 0,-1 0 0,1-2 0,-1 0 0,-1-1 0,0 0 0,0-1 0,-1 0 0,0-1 0,-1-1 0,-1 0 0,15-21 0,11-21 0,56-109 0,-80 141 0,-4 7 0,-1 0 0,0 0 0,-1-1 0,-1 0 0,7-28 0,-13 42-91,0 1 0,1 0 0,-1 0 0,0 0 0,0-1 0,-1 1 0,1 0 0,0 0 0,-1 0 0,1-1 0,-1 1 0,0 0 0,0 0 0,-1-3 0,0 3-592,1 1 1,-1-1-1,1 0 0,-1 1 1,0-1-1,0 1 0,0 0 1,1 0-1,-4-2 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8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39 409 24575,'0'356'0,"0"-337"0,1-14 0,0 0 0,-1 1 0,0-1 0,0 0 0,0 0 0,-1 0 0,0 0 0,0 1 0,0-1 0,-1 0 0,1-1 0,-4 7 0,5-10 0,0-1 0,-1 0 0,1 0 0,0 0 0,-1 0 0,1 0 0,0 1 0,-1-1 0,1 0 0,0 0 0,-1 0 0,1 0 0,0 0 0,0 0 0,-1 0 0,1 0 0,0 0 0,-1 0 0,1 0 0,0 0 0,-1-1 0,1 1 0,0 0 0,-1 0 0,1 0 0,0 0 0,0 0 0,-1-1 0,1 1 0,0 0 0,0 0 0,-1 0 0,1-1 0,0 1 0,0 0 0,0 0 0,-1-1 0,1 1 0,0 0 0,0-1 0,0 1 0,0 0 0,0 0 0,0-1 0,-1 1 0,1 0 0,0-1 0,0 1 0,0 0 0,0-1 0,0 0 0,-4-12 0,1 0 0,0 0 0,1-1 0,0 1 0,1-1 0,1-20 0,0 17 0,-1-38 0,3 1 0,2-1 0,2 1 0,3 0 0,3 0 0,1 1 0,3 1 0,2 0 0,45-87 0,-59 130 0,2 0 0,-1 0 0,1 1 0,0 0 0,1 0 0,0 1 0,0 0 0,12-9 0,-17 14 0,1 0 0,0 1 0,0-1 0,0 1 0,0 0 0,0-1 0,0 2 0,1-1 0,-1 0 0,0 1 0,0-1 0,0 1 0,1 0 0,-1 0 0,0 0 0,1 1 0,-1-1 0,0 1 0,0-1 0,0 1 0,0 0 0,0 1 0,0-1 0,0 0 0,0 1 0,0 0 0,0-1 0,-1 1 0,4 3 0,3 3 0,0 1 0,0 0 0,-1 0 0,0 1 0,0 0 0,-1 0 0,-1 1 0,7 13 0,38 101 0,-44-105 0,27 77 0,43 109 0,-66-181 0,1-1 0,1-1 0,1-1 0,1 1 0,35 37 0,-48-57 0,1 0 0,-1-1 0,1 1 0,0-1 0,-1 0 0,1 0 0,0 0 0,0 0 0,1 0 0,-1-1 0,0 1 0,1-1 0,-1 0 0,0 0 0,1 0 0,0-1 0,-1 1 0,1-1 0,-1 0 0,6 0 0,-5-1 0,1 0 0,-1-1 0,0 0 0,0 0 0,0 0 0,-1 0 0,1 0 0,0-1 0,-1 1 0,0-1 0,1 0 0,-1 0 0,0-1 0,0 1 0,-1-1 0,4-4 0,8-16 0,0-1 0,-1-1 0,-1 0 0,-2-1 0,-1 0 0,-1 0 0,8-51 0,-4-6 0,1-108 0,-13 179-62,1-8 166,1 31-350,2 13-915,6 28-5665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29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54 24575,'-8'-7'0,"-1"0"0,1 1 0,-1 0 0,0 0 0,0 1 0,0 0 0,-15-4 0,23 8 0,0 1 0,0-1 0,-1 1 0,1 0 0,0 0 0,0-1 0,0 1 0,0 0 0,0 0 0,0 0 0,0 0 0,-1 0 0,1 1 0,0-1 0,0 0 0,0 0 0,0 1 0,0-1 0,0 1 0,0-1 0,0 1 0,0-1 0,0 1 0,0 0 0,0-1 0,0 1 0,1 0 0,-1 0 0,0-1 0,0 1 0,1 0 0,-1 0 0,1 0 0,-1 0 0,1 0 0,-1 0 0,1 0 0,-1 0 0,1 0 0,0 0 0,0 1 0,-1-1 0,1 0 0,0 0 0,0 2 0,0 6 0,0 1 0,1-1 0,-1 0 0,4 14 0,-3-22 0,39 270-406,7 338 0,-41 284-1303,-7-628 1508,-1 151-711,1-261-3645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1:59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3 117 24575,'-2'37'0,"1"-16"0,3 37 0,-2-54 0,0 1 0,1-1 0,0 0 0,0 0 0,0 1 0,1-1 0,-1 0 0,1 0 0,0 0 0,0 0 0,0-1 0,1 1 0,-1-1 0,4 4 0,-4-5 0,-1-1 0,1 0 0,0 0 0,0 0 0,0 0 0,-1 0 0,1 0 0,0 0 0,0-1 0,0 1 0,0-1 0,0 1 0,0-1 0,1 0 0,-1 0 0,0 0 0,0 0 0,0 0 0,0 0 0,0-1 0,0 1 0,0-1 0,0 1 0,0-1 0,0 0 0,0 0 0,0 0 0,-1 0 0,1 0 0,0 0 0,-1 0 0,1-1 0,2-2 0,5-4 0,-1 0 0,1-1 0,-2 0 0,11-15 0,0-4 0,15-34 0,-23 41 0,1 1 0,0 1 0,1-1 0,16-17 0,-26 35 0,0 0 0,0-1 0,0 1 0,0 0 0,0 0 0,0 1 0,1-1 0,-1 0 0,0 1 0,1 0 0,0-1 0,-1 1 0,1 0 0,0 0 0,5-1 0,-6 3 0,-1-1 0,1 0 0,0 1 0,0 0 0,-1-1 0,1 1 0,0 0 0,-1 0 0,1 0 0,0 0 0,-1 0 0,1 0 0,-1 0 0,0 1 0,1-1 0,-1 1 0,0-1 0,0 1 0,0-1 0,0 1 0,0-1 0,0 1 0,-1 0 0,2 3 0,12 29-55,-2 1-1,-1 1 0,6 38 0,-6-28-1086,1 3-5684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1 248 24575,'0'-3'0,"1"0"0,-1-1 0,1 1 0,0 0 0,0 0 0,0 0 0,0 0 0,0 0 0,1 0 0,-1 0 0,1 1 0,0-1 0,0 0 0,0 1 0,0 0 0,1-1 0,-1 1 0,0 0 0,1 0 0,0 0 0,-1 0 0,1 1 0,0-1 0,5-1 0,7-3 0,1 0 0,-1 1 0,25-4 0,-27 6 0,1 1 0,-1 0 0,1 1 0,-1 1 0,1 0 0,-1 1 0,1 0 0,-1 1 0,0 1 0,22 6 0,-26-5 0,0 0 0,0 0 0,0 1 0,-1 0 0,0 0 0,0 1 0,0 0 0,-1 0 0,0 1 0,0 0 0,-1 0 0,1 1 0,-2 0 0,1 0 0,5 12 0,-9-16 0,0-1 0,0 1 0,-1 0 0,1 0 0,-1 1 0,0-1 0,-1 0 0,1 0 0,-1 0 0,0 1 0,0-1 0,0 0 0,0 0 0,-1 1 0,1-1 0,-1 0 0,0 0 0,-3 6 0,3-7 0,-1 0 0,1-1 0,-1 1 0,0-1 0,1 0 0,-1 1 0,0-1 0,-1 0 0,1 0 0,0-1 0,0 1 0,-1 0 0,1-1 0,-1 1 0,1-1 0,-1 0 0,0 0 0,0 0 0,1 0 0,-1 0 0,0 0 0,0-1 0,0 0 0,0 1 0,0-1 0,0 0 0,-3-1 0,4 1 0,-1 0 0,1 0 0,-1-1 0,1 1 0,0-1 0,-1 0 0,1 1 0,0-1 0,-1 0 0,1 0 0,0-1 0,0 1 0,0 0 0,0-1 0,0 1 0,0-1 0,1 1 0,-1-1 0,0 0 0,1 0 0,-1 0 0,1 0 0,0 0 0,0 0 0,0 0 0,0-1 0,0 1 0,0 0 0,0 0 0,1-1 0,-1 1 0,1-1 0,0 1 0,-1 0 0,1-1 0,0 1 0,1-5 0,0-3 0,0 1 0,1 0 0,0 0 0,0-1 0,1 1 0,0 1 0,1-1 0,8-14 0,-2 8 0,1-1 0,0 2 0,2 0 0,0 0 0,0 1 0,1 1 0,1 0 0,17-11 0,-18 14 0,0 1 0,1 0 0,0 1 0,0 0 0,0 1 0,1 1 0,0 1 0,0 0 0,22-2 0,-31 6 0,-1 0 0,1 0 0,-1 1 0,1 0 0,-1 0 0,1 1 0,-1-1 0,0 1 0,0 1 0,1-1 0,-2 1 0,1 0 0,0 1 0,-1-1 0,1 1 0,-1 0 0,0 0 0,0 1 0,-1 0 0,1 0 0,-1 0 0,0 0 0,6 11 0,2 5 0,-2 0 0,0 0 0,-1 1 0,-2 1 0,7 29 0,-13-48 0,7 34 0,-8-36 0,1 0 0,-1-1 0,0 1 0,0 0 0,0 0 0,0-1 0,0 1 0,0 0 0,-1 0 0,1-1 0,-1 1 0,1 0 0,-1-1 0,1 1 0,-1 0 0,0-1 0,-1 2 0,2-3 0,-1 1 0,1-1 0,-1 0 0,1 0 0,-1 0 0,1 0 0,-1 0 0,1 0 0,-1 0 0,1 0 0,-1 0 0,1 0 0,-1 0 0,1 0 0,-1 0 0,1 0 0,0 0 0,-1-1 0,1 1 0,-1 0 0,1 0 0,-1-1 0,1 1 0,0 0 0,-1 0 0,1-1 0,-1 1 0,1 0 0,0-1 0,-1 1 0,1-1 0,0 1 0,0 0 0,-1-1 0,1 1 0,0-1 0,0 1 0,0-1 0,0 1 0,-1-1 0,1 0 0,-10-24 0,7 14 0,1-1 0,0 0 0,1 0 0,0 0 0,1 0 0,0 0 0,1-1 0,0 1 0,1 1 0,1-1 0,-1 0 0,2 0 0,0 1 0,0 0 0,9-15 0,-9 18 0,0 1 0,1 0 0,0 0 0,0 0 0,1 0 0,0 1 0,0 0 0,0 0 0,1 1 0,0-1 0,0 1 0,0 1 0,1 0 0,-1 0 0,1 0 0,0 1 0,0 0 0,1 0 0,-1 1 0,0 0 0,1 1 0,10-1 0,-10 2 0,0 1 0,0 0 0,0 0 0,0 1 0,0 0 0,0 0 0,-1 1 0,1 0 0,-1 1 0,9 4 0,9 8 0,40 30 0,-27-17 0,-7-8 0,0-2 0,1-1 0,1-1 0,1-2 0,0-2 0,1-1 0,0-1 0,1-2 0,59 6 0,-86-14 0,0-1 0,-1 0 0,1 0 0,0-1 0,-1 0 0,1 0 0,-1-1 0,1-1 0,17-6 0,-25 8 0,1-1 0,-1 1 0,1-1 0,-1 1 0,0-1 0,1 0 0,-1 0 0,0 0 0,0 0 0,0 0 0,-1 0 0,1-1 0,0 1 0,-1-1 0,0 1 0,1-1 0,-1 0 0,0 1 0,0-1 0,-1 0 0,1 0 0,0 1 0,-1-1 0,0 0 0,0 0 0,0 0 0,0 0 0,0 0 0,0 0 0,-1 1 0,1-1 0,-1 0 0,0 0 0,0 0 0,0 1 0,-3-6 0,0-2 0,-1 1 0,0 0 0,-1 0 0,0 0 0,0 1 0,-1-1 0,0 2 0,0-1 0,-1 1 0,0 0 0,-13-9 0,9 8 0,-1 1 0,1 0 0,-2 1 0,1 1 0,0 0 0,-1 0 0,-28-4 0,39 8 0,-1 0 0,1 1 0,0-1 0,-1 1 0,1 0 0,-1 0 0,1 0 0,0 0 0,-1 0 0,1 1 0,-1-1 0,1 1 0,0 0 0,0 0 0,-1 1 0,1-1 0,0 1 0,0-1 0,0 1 0,0 0 0,1 0 0,-1 0 0,0 0 0,1 1 0,0-1 0,-1 1 0,1 0 0,0-1 0,0 1 0,1 0 0,-1 0 0,0 0 0,-1 6 0,0-1 0,0 0 0,1 0 0,0 0 0,0 1 0,1-1 0,0 1 0,1-1 0,0 1 0,0-1 0,1 0 0,0 1 0,0-1 0,1 1 0,0-1 0,0 0 0,1 0 0,0 0 0,1 0 0,0-1 0,0 1 0,5 6 0,1-1 0,1 0 0,0-2 0,1 1 0,0-1 0,1-1 0,0 0 0,1-1 0,-1 0 0,2-1 0,17 7 0,-7-4 0,0-1 0,1-2 0,36 8 0,-53-14 0,0 0 0,1-1 0,0 0 0,-1-1 0,1 0 0,-1 0 0,1-1 0,-1 0 0,1-1 0,-1 0 0,1 0 0,15-7 0,-21 6 0,1 1 0,-1-1 0,0 1 0,0-1 0,0-1 0,-1 1 0,1 0 0,-1-1 0,0 0 0,0 0 0,0 0 0,0 0 0,-1 0 0,1 0 0,-1-1 0,0 1 0,2-9 0,-1-1 0,0-1 0,-2 0 0,1 0 0,-2-20 0,0 19 0,0 0 0,1 0 0,5-21 0,-5 35 0,-1-1 0,1 0 0,0 1 0,1-1 0,-1 1 0,0-1 0,1 1 0,0 0 0,-1 0 0,1-1 0,0 1 0,0 0 0,0 0 0,0 1 0,1-1 0,1-1 0,1 0 0,1 0 0,-1 1 0,1 0 0,-1 0 0,1 0 0,0 1 0,7-2 0,3 2 0,0 0 0,1 1 0,-1 0 0,29 5 0,-25 0 0,-1 1 0,1 0 0,-1 2 0,-1 0 0,1 1 0,-2 1 0,1 0 0,-1 2 0,-1 0 0,0 1 0,-1 0 0,0 1 0,-1 1 0,0 0 0,-2 1 0,14 21 0,-23-32 0,0 0 0,0 0 0,-1 0 0,0 1 0,0-1 0,0 1 0,0-1 0,-1 1 0,0 0 0,0 0 0,-1-1 0,1 1 0,-1 0 0,-1 0 0,1 0 0,-2 6 0,1-9 0,0 1 0,-1-1 0,1 1 0,-1-1 0,0 0 0,0 0 0,0 1 0,0-1 0,-1-1 0,1 1 0,-1 0 0,0-1 0,1 1 0,-1-1 0,0 0 0,-1 0 0,1 0 0,0 0 0,0 0 0,-1-1 0,1 0 0,-1 0 0,0 0 0,1 0 0,-7 1 0,5-1 0,1-1 0,-1 1 0,0-1 0,1 0 0,-1 0 0,1-1 0,-1 1 0,0-1 0,1 0 0,-1 0 0,1 0 0,0-1 0,-1 0 0,1 1 0,0-2 0,0 1 0,0 0 0,0-1 0,1 0 0,-1 0 0,1 0 0,-1 0 0,1 0 0,0-1 0,0 0 0,1 1 0,-1-1 0,-3-7 0,3 5 0,1 0 0,-1 0 0,1-1 0,1 1 0,-1 0 0,1-1 0,0 1 0,0-1 0,1 0 0,0 1 0,0-1 0,1 0 0,0 1 0,0-1 0,0 1 0,1 0 0,0-1 0,0 1 0,5-9 0,2 0 0,0 1 0,1 1 0,0 0 0,2 1 0,-1 0 0,1 0 0,1 1 0,0 1 0,1 0 0,22-12 0,-16 11 0,1 1 0,0 0 0,0 2 0,1 0 0,0 2 0,1 0 0,24-2 0,-43 8 0,0-1 0,0 1 0,0 0 0,1 0 0,-1 0 0,0 0 0,0 1 0,1 0 0,-1 0 0,0 0 0,0 0 0,0 1 0,0 0 0,0 0 0,-1 0 0,1 0 0,0 0 0,-1 1 0,4 3 0,-2-1 0,0 1 0,-1 0 0,1 1 0,-1-1 0,-1 1 0,1-1 0,-1 1 0,-1 0 0,1 1 0,1 7 0,3 12-110,-3-11-99,0-1 0,0 0 0,2-1-1,-1 1 1,16 25 0,4-8-6617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0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24575,'-5'0'0,"8"14"0,17 14 0,15 11 0,15 0 0,-1-8-8191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1460 24575,'1'-4'0,"-1"0"0,-1 1 0,1-1 0,0 0 0,-1 0 0,0 1 0,0-1 0,0 0 0,0 1 0,-1-1 0,1 1 0,-1 0 0,0-1 0,0 1 0,0 0 0,0 0 0,-1 0 0,1 0 0,-1 1 0,0-1 0,-4-3 0,2 4 0,1 0 0,-1 0 0,1 0 0,-1 0 0,0 1 0,0-1 0,0 1 0,0 0 0,0 1 0,0-1 0,0 1 0,0 0 0,0 1 0,0-1 0,-7 2 0,5 0 0,1 0 0,-1 0 0,1 0 0,-1 1 0,1 0 0,0 0 0,0 1 0,0-1 0,0 1 0,1 1 0,0-1 0,-7 8 0,5-5 0,1 1 0,-1 1 0,2-1 0,-1 1 0,1 0 0,0 0 0,1 0 0,-4 13 0,5-13 0,1-1 0,0 0 0,1 1 0,0 0 0,0-1 0,0 1 0,1-1 0,1 1 0,2 17 0,-2-21 0,1 1 0,0 0 0,0-1 0,0 0 0,1 1 0,-1-1 0,1 0 0,1 0 0,-1 0 0,1-1 0,-1 1 0,1-1 0,1 0 0,-1 0 0,7 5 0,2-1 0,0-1 0,0 0 0,1-1 0,0 0 0,0-1 0,1 0 0,27 4 0,109 5 0,-124-12 0,131 7 0,0-8 0,187-21 0,-320 17 0,0-2 0,0 0 0,36-14 0,-51 15 0,-1 0 0,1-1 0,-1 0 0,1 0 0,-2-1 0,1 0 0,-1-1 0,0 0 0,0 0 0,11-14 0,-18 19 0,1 0 0,0 0 0,0-1 0,-1 1 0,1-1 0,-1 1 0,0-1 0,0 1 0,0-1 0,0 0 0,0 0 0,-1 1 0,1-1 0,-1 0 0,0 0 0,1 0 0,-1 1 0,-1-1 0,1 0 0,0 0 0,-2-5 0,0 4 0,0 1 0,0-1 0,0 1 0,0-1 0,-1 1 0,0 0 0,0 0 0,1 0 0,-2 0 0,1 1 0,0-1 0,0 1 0,-6-3 0,-7-3 0,0 0 0,-1 1 0,1 1 0,-2 1 0,-27-5 0,30 7 0,1 2 0,0 0 0,0 0 0,-1 1 0,1 1 0,0 0 0,-1 1 0,1 1 0,0 0 0,-15 5 0,25-6 0,-1 0 0,0 0 0,1 1 0,-1-1 0,1 1 0,0 0 0,0 0 0,0 0 0,0 0 0,1 1 0,-1 0 0,1 0 0,0 0 0,0 0 0,0 0 0,1 0 0,-1 1 0,1 0 0,0-1 0,1 1 0,-1 0 0,1 0 0,0 0 0,0 0 0,0 0 0,1 0 0,-1 0 0,1 0 0,1 0 0,-1 0 0,2 8 0,-1-9 0,-1 0 0,1-1 0,0 1 0,0-1 0,0 1 0,1-1 0,-1 1 0,1-1 0,0 0 0,0 1 0,0-1 0,0 0 0,0 0 0,1-1 0,-1 1 0,1 0 0,3 1 0,-2-1 0,1 0 0,-1-1 0,1 0 0,0 0 0,0 0 0,0 0 0,0-1 0,0 0 0,0 0 0,10 0 0,4-1 0,0-1 0,0-1 0,-1-1 0,1-1 0,27-8 0,-39 9 0,1 0 0,-1 1 0,1 0 0,0 1 0,0 0 0,-1 0 0,1 1 0,0 0 0,0 0 0,0 1 0,0 0 0,0 0 0,-1 1 0,1 0 0,0 0 0,-1 0 0,14 8 0,3 4 0,-1 1 0,22 19 0,-31-22 0,0-1 0,1-1 0,0 0 0,0-1 0,1-1 0,1 0 0,23 8 0,-34-15 0,0 0 0,1-1 0,-1 1 0,0-1 0,1 0 0,-1-1 0,0 0 0,1 0 0,-1 0 0,0-1 0,0 0 0,0 0 0,0 0 0,0-1 0,-1 0 0,1 0 0,-1 0 0,0-1 0,0 0 0,0 0 0,5-5 0,3-4 0,-1 0 0,-1 0 0,0-1 0,-1-1 0,-1 1 0,13-26 0,-9 9 0,-2-1 0,0 0 0,-2 0 0,-2-1 0,5-48 0,2-176 0,-12 206 0,-1-6-10,0-355-582,-5 336 541,-4-1 0,-2 1 0,-29-99 0,34 152 51,-2 1 0,-1-1 0,-1 1 0,0 1 0,-2 0 0,-1 0 0,0 1 0,-26-31 0,35 47 0,0 0 0,-1 1 0,1-1 0,-1 1 0,0 0 0,0 0 0,0 0 0,0 1 0,-1 0 0,1-1 0,-1 1 0,1 1 0,-1-1 0,0 1 0,1 0 0,-1 0 0,0 0 0,0 0 0,-7 1 0,7 1 0,0 0 0,0 1 0,1 0 0,-1-1 0,0 2 0,1-1 0,0 0 0,-1 1 0,1 0 0,0 0 0,0 0 0,0 0 0,1 1 0,-1 0 0,1-1 0,0 1 0,0 0 0,0 1 0,-2 5 0,-10 19 0,2 0 0,1 1 0,1 1 0,2 0 0,1 0 0,-6 49 0,-5 37-18,6 0 0,4 1 0,6 0 0,5 0-1,27 183 1,-21-252 18,2-1 0,3 0 0,1-1 0,3-1 0,26 54 0,-32-79 0,1 0 0,1-1 0,1-1 0,0 0 0,2-1 0,0 0 0,1-1 0,0-1 0,2-1 0,0 0 0,0-2 0,41 22 0,-25-20 16,1-1 0,1-2 0,0-1 0,0-2 0,55 6 0,-31-9-452,0-3 0,100-8-1,18-16-5626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2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61 24575,'0'-5'0,"-1"1"0,1-1 0,-1 0 0,1 0 0,-2 0 0,1 1 0,-3-7 0,4 10 0,0 1 0,0 0 0,-1-1 0,1 1 0,0-1 0,0 1 0,0-1 0,0 1 0,-1-1 0,1 0 0,0 1 0,0-1 0,0 1 0,0-1 0,0 1 0,0-1 0,0 1 0,1-1 0,-1 1 0,0-1 0,0 1 0,0-1 0,0 1 0,1-1 0,-1 1 0,1-1 0,0 0 0,0 1 0,1-1 0,-1 1 0,0 0 0,1-1 0,-1 1 0,0 0 0,1 0 0,-1 0 0,0 0 0,1 0 0,-1 0 0,0 1 0,2-1 0,34 8 0,70 23 0,-78-21 0,85 27-36,1129 361-2089,-510-164 23,174 53 358,-884-280 1734,-12-3 33,0 0 1,0-1-1,0 0 0,0-1 1,1 0-1,-1-1 0,1 0 1,21-2-1,-32 1 8,-1 0 0,1 0 1,0-1-1,0 1 0,0 0 0,0 0 0,0-1 0,0 1 1,-1 0-1,1-1 0,0 1 0,0-1 0,-1 1 1,1-1-1,0 1 0,-1-1 0,1 0 0,0 1 0,-1-1 1,1 0-1,-1 0 0,1 1 0,-1-1 0,1 0 1,-1 0-1,0 0 0,1 1 0,-1-1 0,0 0 0,0 0 1,0 0-1,0 0 0,1 0 0,-1 0 0,0 0 1,-1 1-1,1-1 0,0 0 0,0 0 0,0 0 0,0 0 1,-1 0-1,1 0 0,0 1 0,-1-1 0,1 0 1,-1-1-1,-3-5 405,0 0 1,0 0 0,-1 1 0,-5-7-1,8 10-101,-165-185 1457,157 169-1792,10 18 0,1 1 0,0 0 0,-1 0 0,1-1 0,-1 1 0,1 0 0,0 0 0,-1 0 0,1 0 0,-1-1 0,1 1 0,0 0 0,-1 0 0,1 0 0,0 1 0,-1-1 0,1 0 0,0 0 0,-1 0 0,1 0 0,-1 1 0,1-1 0,-1 0 0,1 0 0,0 1 0,-1-1 0,1 0 0,-1 1 0,1 0 0,35 17 0,-2 2 0,0 1 0,-1 2 0,-1 1 0,-2 1 0,0 2 0,48 56 0,-67-70 0,-1-1 0,0 2 0,-1-1 0,-1 1 0,11 25 0,-17-36 0,-1 1 0,0 0 0,0 0 0,0 0 0,0 0 0,0 0 0,-1 0 0,0 0 0,0 0 0,0 0 0,0 0 0,-1 0 0,0 1 0,1-1 0,-1-1 0,-1 1 0,1 0 0,0 0 0,-1 0 0,0-1 0,0 1 0,0-1 0,-1 1 0,1-1 0,-1 0 0,1 0 0,-6 4 0,-3 2 8,0-1 0,0 0 0,-1-1 0,0 0 0,-1-1 0,1-1 0,-1 0-1,-24 6 1,-10 0-477,-54 4 0,79-12-29,-116 12-6328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3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1 451 24575,'-1'-4'0,"1"0"0,0 1 0,0-1 0,1 1 0,-1-1 0,1 0 0,0 1 0,0-1 0,0 1 0,0 0 0,1-1 0,-1 1 0,1 0 0,0 0 0,0 0 0,0 0 0,3-3 0,-5 6 0,0-1 0,1 1 0,-1 0 0,0 0 0,1-1 0,-1 1 0,0 0 0,0 0 0,1 0 0,-1-1 0,0 1 0,1 0 0,-1 0 0,0 0 0,1 0 0,-1 0 0,0 0 0,1 0 0,-1 0 0,1 0 0,-1 0 0,0 0 0,1 0 0,-1 0 0,0 0 0,1 0 0,-1 0 0,0 0 0,1 1 0,-1-1 0,0 0 0,1 0 0,-1 0 0,0 1 0,0-1 0,1 0 0,-1 0 0,0 1 0,0-1 0,1 0 0,-1 0 0,0 1 0,0-1 0,0 0 0,1 1 0,-1-1 0,0 1 0,7 21 0,1 41 0,-3 1 0,-4 92 0,-1-81 0,-2 227 0,2-328 0,11-374 0,-6 359 0,1-1 0,1 2 0,3-1 0,1 2 0,2-1 0,2 1 0,31-58 0,-39 85 0,1-1 0,1 1 0,0 0 0,1 1 0,0 1 0,1-1 0,0 1 0,0 1 0,1 0 0,22-12 0,-25 16 0,0 1 0,0 1 0,0-1 0,0 2 0,0-1 0,1 1 0,-1 1 0,1-1 0,-1 2 0,1-1 0,-1 1 0,1 1 0,0 0 0,-1 0 0,1 1 0,-1 0 0,11 4 0,-7 0 0,1 1 0,0 0 0,-1 1 0,-1 0 0,1 1 0,-2 0 0,1 1 0,-1 1 0,-1 0 0,1 0 0,-2 1 0,0 0 0,0 1 0,-1 0 0,-1 0 0,10 25 0,-7-13 0,-1 0 0,-1 1 0,-1 0 0,-1 1 0,-1-1 0,-2 1 0,-1 0 0,-2 46 0,-1-53 0,-2 0 0,-1 0 0,0-1 0,-2 1 0,0-1 0,-1-1 0,0 1 0,-2-1 0,0 0 0,-1-1 0,-24 30 0,15-24 0,-1-2 0,-1 0 0,0-1 0,-2-1 0,0-2 0,-1 0 0,-37 19 0,-1-2 0,60-33 0,-22 16 0,24-17 0,0 0 0,0 0 0,0 0 0,0 0 0,0 0 0,0 1 0,0-1 0,0 0 0,0 0 0,0 0 0,0 1 0,-1-1 0,1 0 0,0 0 0,0 0 0,0 0 0,0 1 0,1-1 0,-1 0 0,0 0 0,0 0 0,0 1 0,0-1 0,0 0 0,0 0 0,0 0 0,0 0 0,0 0 0,0 1 0,0-1 0,0 0 0,1 0 0,-1 0 0,0 0 0,0 0 0,0 1 0,0-1 0,0 0 0,1 0 0,-1 0 0,18 4 0,13-3 0,0-1 0,0-2 0,39-8 0,-44 7 0,-3-1 0,421-60 0,-6-25 0,-400 80 0,-1-2 0,-1-1 0,59-29 0,-90 39 0,-1-1 0,0 1 0,0-1 0,0 0 0,0 0 0,-1 0 0,1-1 0,-1 1 0,4-6 0,-6 8 0,-1 1 0,1-1 0,-1 0 0,0 1 0,0-1 0,1 0 0,-1 1 0,0-1 0,0 0 0,0 1 0,0-1 0,0 0 0,0 1 0,0-1 0,0 0 0,0 0 0,0 1 0,0-1 0,0 0 0,-1 1 0,1-1 0,0 1 0,0-1 0,-1 0 0,1 0 0,-2 0 0,1-1 0,-1 1 0,1 0 0,-1 0 0,1 0 0,-1 0 0,0 0 0,0 0 0,1 0 0,-1 0 0,0 1 0,0-1 0,-2 0 0,-24-4 0,1 1 0,-1 2 0,0 0 0,-28 3 0,28-1 0,6 0 0,0 2 0,0 0 0,0 1 0,-36 10 0,51-11 0,0 0 0,1 0 0,-1 1 0,1 0 0,-1 0 0,1 1 0,0-1 0,0 2 0,0-1 0,1 0 0,0 1 0,0 0 0,0 0 0,0 1 0,1-1 0,0 1 0,0 0 0,-4 9 0,7-13 0,0 0 0,0 0 0,1 0 0,-1 0 0,1 0 0,0 0 0,-1 0 0,1 1 0,0-1 0,0 0 0,1 0 0,-1 0 0,0 0 0,1 0 0,-1 0 0,1 0 0,0 0 0,-1 0 0,1 0 0,0 0 0,0 0 0,0 0 0,1 0 0,-1-1 0,0 1 0,1 0 0,-1-1 0,1 1 0,0-1 0,-1 0 0,1 1 0,0-1 0,0 0 0,0 0 0,-1 0 0,1 0 0,0-1 0,3 2 0,6 2 0,0-1 0,0 0 0,0 0 0,1-1 0,22 1 0,-14-2 0,1-2 0,0 0 0,0-1 0,-1 0 0,1-2 0,-1-1 0,0 0 0,0-2 0,-1 0 0,0-1 0,22-13 0,-16 6 0,-11 5 0,2 1 0,30-14 0,-41 21 0,-1 1 0,0-1 0,1 1 0,-1 0 0,1 0 0,-1 1 0,1 0 0,-1-1 0,1 1 0,0 1 0,-1-1 0,1 1 0,-1 0 0,1 0 0,-1 0 0,7 3 0,7 6 0,-1 1 0,0 0 0,-1 1 0,0 2 0,21 21 0,-19-18 0,0 0 0,1-1 0,31 20 0,-39-30 0,0-1 0,0 0 0,0 0 0,0-1 0,1-1 0,0 0 0,22 3 0,-28-5 0,-1-1 0,1 0 0,0 0 0,0-1 0,-1 1 0,1-1 0,0 0 0,-1-1 0,1 1 0,-1-1 0,0 0 0,1-1 0,-1 1 0,0-1 0,0 0 0,-1-1 0,1 1 0,7-8 0,-4 2 0,-1 0 0,0 0 0,-1-1 0,0 1 0,-1-2 0,1 1 0,-2-1 0,5-13 0,1-13 0,7-43 0,-4-14 0,-4 1 0,-4-1 0,-12-165 0,4 218 0,-2 1 0,-2-1 0,-15-50 0,20 85 0,0 0 0,0 1 0,0 0 0,-1-1 0,1 1 0,-7-9 0,8 14 0,1 0 0,0-1 0,0 1 0,-1 0 0,1-1 0,0 1 0,-1 0 0,1 0 0,0-1 0,-1 1 0,1 0 0,-1 0 0,1-1 0,0 1 0,-1 0 0,1 0 0,-1 0 0,1 0 0,-1 0 0,1 0 0,0 0 0,-1 0 0,1 0 0,-1 0 0,1 0 0,-1 0 0,1 0 0,-1 0 0,1 0 0,0 0 0,-1 0 0,1 0 0,-1 1 0,1-1 0,0 0 0,-1 0 0,1 1 0,-1-1 0,1 0 0,0 0 0,-1 1 0,1-1 0,0 0 0,0 1 0,-1-1 0,1 1 0,0-1 0,0 0 0,-1 1 0,1 0 0,-4 10 0,0 0 0,0 1 0,1 0 0,1-1 0,0 1 0,1 0 0,0 22 0,-1-14 0,-5 170 0,8-1 0,26 201 0,-16-311-1365,-2-22-5461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4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24 24575,'-9'-9'0,"1"-3"0,30 9 0,40 6 0,36 12 0,2 2-8191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4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1 377 24575,'0'0'0,"0"0"0,0-1 0,0 1 0,0 0 0,0 0 0,0 0 0,0 0 0,0-1 0,0 1 0,0 0 0,0 0 0,0 0 0,0-1 0,0 1 0,0 0 0,0 0 0,0 0 0,0-1 0,0 1 0,0 0 0,0 0 0,0 0 0,0 0 0,0-1 0,0 1 0,1 0 0,-1 0 0,0 0 0,0 0 0,0-1 0,0 1 0,0 0 0,1 0 0,-1 0 0,0 0 0,0 0 0,0 0 0,0 0 0,1 0 0,-1-1 0,0 1 0,0 0 0,16-7 0,20-5 0,94-17 0,-78 19 0,94-30 0,-130 34 0,-1 0 0,-1-1 0,1-1 0,-1 0 0,0-1 0,-1-1 0,0 0 0,-1 0 0,0-2 0,15-16 0,-25 25 0,1 0 0,-1 0 0,0 0 0,0-1 0,0 1 0,0-1 0,0 1 0,-1-1 0,1 0 0,-1 1 0,0-1 0,-1 0 0,1 0 0,-1 0 0,1 0 0,-1-5 0,-1 6 0,0 0 0,0 0 0,0-1 0,0 1 0,0 0 0,-1 0 0,1 0 0,-1 1 0,0-1 0,0 0 0,0 1 0,0-1 0,0 1 0,-1-1 0,1 1 0,-1 0 0,0 0 0,1 0 0,-4-1 0,-5-3 0,1 1 0,-1 0 0,0 1 0,0 0 0,-1 0 0,1 2 0,-1-1 0,1 1 0,-1 1 0,0 0 0,0 1 0,0 0 0,0 1 0,1 0 0,-1 1 0,0 0 0,1 1 0,-1 0 0,-16 8 0,17-7 0,0 1 0,1 0 0,0 1 0,0 0 0,0 1 0,1 0 0,0 1 0,1-1 0,-1 2 0,1-1 0,1 1 0,0 1 0,0-1 0,1 1 0,0 0 0,1 0 0,0 1 0,0 0 0,-5 22 0,8-27 0,1 1 0,0 0 0,0 0 0,1-1 0,0 1 0,0 0 0,1 0 0,0-1 0,0 1 0,0 0 0,1-1 0,0 1 0,0-1 0,1 1 0,0-1 0,0 0 0,0 0 0,1-1 0,0 1 0,0-1 0,0 1 0,1-1 0,0-1 0,0 1 0,7 5 0,4 1 0,1 0 0,0-1 0,1-1 0,0-1 0,0 0 0,1-1 0,33 7 0,17 0 4,132 11 1,77-16-115,-265-8 96,438-17-1815,-252-5-4418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462 699 24575,'-9'-1'0,"0"0"0,1 0 0,-1 0 0,0-1 0,1-1 0,-1 1 0,1-1 0,0-1 0,-14-7 0,-3-5 0,-36-29 0,36 26 0,-5-3 0,2-2 0,1-1 0,0-1 0,-35-47 0,52 60 0,1 0 0,1 0 0,0-1 0,1 0 0,1 0 0,0-1 0,1 0 0,0 0 0,1 0 0,1 0 0,0-1 0,1 1 0,1-23 0,1 31 0,0 0 0,1-1 0,1 1 0,-1 0 0,1 0 0,0 0 0,1 0 0,0 0 0,0 1 0,0-1 0,1 1 0,0-1 0,7-8 0,-4 8 0,1-1 0,-1 1 0,1 1 0,0 0 0,0 0 0,1 0 0,0 1 0,0 0 0,10-3 0,-4 3 0,0 0 0,0 0 0,0 2 0,1 0 0,-1 1 0,1 0 0,0 2 0,-1-1 0,1 2 0,0 0 0,-1 1 0,24 6 0,-30-6 0,-1 1 0,0 0 0,0 0 0,0 1 0,0 0 0,-1 1 0,1-1 0,-1 1 0,0 1 0,-1-1 0,1 1 0,-1 0 0,0 1 0,-1 0 0,0 0 0,0 0 0,0 0 0,-1 1 0,0-1 0,0 1 0,-1 0 0,0 1 0,0-1 0,-1 0 0,0 1 0,-1 0 0,0-1 0,0 1 0,-1 0 0,0-1 0,0 1 0,-1 0 0,0-1 0,-1 1 0,0-1 0,0 1 0,-1-1 0,0 0 0,0 0 0,-6 10 0,-1-1 0,0 1 0,-1-2 0,-1 1 0,-1-2 0,0 1 0,-1-2 0,-23 20 0,-13 4 0,-58 34 0,98-66 0,-2 1 0,0 0 0,0 1 0,1 1 0,0-1 0,1 2 0,-1 0 0,2 0 0,-12 15 0,20-24 0,0 1 0,0-1 0,0 1 0,1 0 0,-1-1 0,0 1 0,1 0 0,-1-1 0,1 1 0,-1 0 0,1-1 0,0 1 0,0 0 0,0 0 0,0 0 0,0-1 0,0 1 0,0 0 0,1 0 0,-1-1 0,1 1 0,-1 0 0,1-1 0,-1 1 0,1 0 0,0-1 0,0 1 0,0-1 0,0 1 0,0-1 0,0 0 0,1 1 0,-1-1 0,0 0 0,0 0 0,4 2 0,2 1 0,0 0 0,0-1 0,1 0 0,-1 0 0,1 0 0,15 2 0,-1-2 0,1-1 0,0 0 0,0-2 0,-1 0 0,1-2 0,0 0 0,-1-2 0,1-1 0,-1 0 0,0-2 0,-1 0 0,1-1 0,-2-2 0,1 0 0,-1-1 0,-1-1 0,0 0 0,0-2 0,27-27 0,-36 31 0,-1-1 0,-1 0 0,1-1 0,11-23 0,-17 30 0,0 0 0,-1-1 0,0 1 0,0-1 0,0 1 0,-1-1 0,0 0 0,0 1 0,0-1 0,-1 0 0,0 0 0,0 0 0,-1-9 0,1 15 0,0-1 0,0 1 0,0 0 0,0 0 0,0 0 0,-1 0 0,1-1 0,0 1 0,0 0 0,0 0 0,0 0 0,0 0 0,0-1 0,0 1 0,0 0 0,0 0 0,0 0 0,0 0 0,-1 0 0,1-1 0,0 1 0,0 0 0,0 0 0,0 0 0,0 0 0,-1 0 0,1 0 0,0 0 0,0 0 0,0-1 0,0 1 0,-1 0 0,1 0 0,0 0 0,0 0 0,0 0 0,0 0 0,-1 0 0,1 0 0,0 0 0,0 0 0,0 0 0,0 0 0,-1 0 0,1 0 0,0 1 0,0-1 0,0 0 0,0 0 0,-1 0 0,1 0 0,0 0 0,0 0 0,0 0 0,0 0 0,0 0 0,0 1 0,-1-1 0,1 0 0,0 0 0,0 0 0,0 0 0,0 1 0,0-1 0,0 0 0,0 0 0,0 0 0,0 1 0,-7 10 0,0 0 0,1 0 0,0 1 0,1 0 0,1 0 0,0 1 0,0-1 0,-2 23 0,-1-3 0,-22 95-455,6 2 0,-11 201 0,32-266-6371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6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1 281 24575,'0'-4'0,"5"-16"0,1-14 0,0-5 0,-1-6 0,-2-9 0,-1 0 0,-1 24 0,0 44 0,-6 52 0,-1 48 0,0 41 0,1 18 0,1-2 0,2-17 0,1-24 0,0-35-8191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31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358 254 24575,'1'-2'0,"0"0"0,0 0 0,0 0 0,0 0 0,1 1 0,-1-1 0,0 0 0,1 1 0,-1-1 0,1 1 0,0 0 0,0-1 0,-1 1 0,1 0 0,0 0 0,0 0 0,0 0 0,0 0 0,0 1 0,4-2 0,5-2 0,-6 1 0,1-1 0,-1 1 0,0-1 0,0 0 0,0 0 0,-1-1 0,0 1 0,7-10 0,-10 13 0,1-1 0,-1 1 0,0-1 0,0 0 0,-1 1 0,1-1 0,0 0 0,0 0 0,-1 0 0,1 0 0,-1 0 0,0 0 0,1 1 0,-1-1 0,0 0 0,0 0 0,0 0 0,-1 0 0,1 0 0,0 0 0,-1 0 0,1 0 0,-1 0 0,0 0 0,1 1 0,-1-1 0,0 0 0,0 1 0,0-1 0,-1 0 0,-1-1 0,3 2 0,-1 0 0,1 1 0,-1-1 0,1 0 0,-1 1 0,1-1 0,-1 1 0,0-1 0,1 1 0,-1-1 0,0 1 0,1-1 0,-1 1 0,0 0 0,0-1 0,1 1 0,-1 0 0,0 0 0,0 0 0,0 0 0,1-1 0,-1 1 0,-1 0 0,1 1 0,0-1 0,1 1 0,-1-1 0,0 1 0,1 0 0,-1-1 0,1 1 0,-1-1 0,1 1 0,0 0 0,-1-1 0,1 1 0,0 0 0,-1 0 0,1-1 0,0 1 0,0 0 0,0 0 0,-1 1 0,0 44 0,1-41 0,0-2 0,0 0 0,0 0 0,0 0 0,-1 1 0,1-1 0,-1 0 0,0-1 0,0 1 0,0 0 0,0 0 0,0 0 0,-1 0 0,1-1 0,-1 1 0,0-1 0,1 1 0,-5 3 0,2-3 0,0 0 0,0 0 0,0 0 0,0-1 0,0 0 0,-1 0 0,1 0 0,-1 0 0,0-1 0,-5 2 0,-6 0 0,1-2 0,0 0 0,0 0 0,-1-1 0,1-1 0,-19-4 0,28 4 0,-1 0 0,1-1 0,-1 0 0,1 0 0,0 0 0,0-1 0,0 0 0,0 0 0,-10-8 0,15 9 0,-1 1 0,0-1 0,1 1 0,-1-1 0,1 0 0,0 1 0,-1-1 0,1 0 0,0 0 0,0 0 0,0 0 0,1 0 0,-1 0 0,0-1 0,1 1 0,-1 0 0,1 0 0,0 0 0,0-1 0,-1 1 0,2 0 0,-1 0 0,0-1 0,0 1 0,1 0 0,-1 0 0,1 0 0,0 0 0,-1 0 0,1 0 0,0 0 0,3-4 0,1-1 0,0 0 0,0 1 0,0 0 0,1 0 0,0 0 0,1 1 0,-1 0 0,1 0 0,0 0 0,0 1 0,0 0 0,1 1 0,12-5 0,8-1 0,0 1 0,45-7 0,-57 12 0,-1 1 0,1 1 0,0 0 0,-1 1 0,1 1 0,0 0 0,16 4 0,-26-3 0,-1-1 0,1 1 0,0 0 0,-1 0 0,0 1 0,1-1 0,-1 1 0,0 1 0,0-1 0,0 1 0,-1-1 0,1 1 0,-1 1 0,0-1 0,0 0 0,-1 1 0,1 0 0,-1 0 0,0 0 0,0 0 0,3 11 0,-3-4 0,0 0 0,-1 0 0,-1 0 0,0 1 0,0-1 0,-1 0 0,-1 1 0,0-1 0,-1 1 0,0-1 0,-1 0 0,0 0 0,-1 0 0,-9 19 0,-5 8 0,-2-1 0,-46 66 0,40-69 0,-1-1 0,-1-2 0,-64 56 0,66-66 0,0-2 0,-2-1 0,0-2 0,-1 0 0,-50 19 0,74-33 0,0-1 0,0-1 0,-1 1 0,1-1 0,-1 0 0,1 0 0,-1-1 0,1 1 0,-1-1 0,-6-1 0,10 0 0,0 1 0,0-1 0,0 0 0,0 1 0,0-1 0,0 0 0,0 0 0,0-1 0,0 1 0,1 0 0,-1-1 0,0 1 0,1-1 0,-1 1 0,1-1 0,0 0 0,-1 0 0,1 0 0,0 1 0,0-1 0,0 0 0,0 0 0,0 0 0,1-1 0,-1 1 0,1 0 0,-1-3 0,0-3 0,1-1 0,-1 1 0,1-1 0,1 0 0,0 1 0,0-1 0,1 1 0,0-1 0,0 1 0,1 0 0,0 0 0,1 0 0,-1 0 0,2 1 0,-1-1 0,1 1 0,6-8 0,1 1 0,0 0 0,0 0 0,1 1 0,1 1 0,0 0 0,1 1 0,19-11 0,-26 16 0,1 2 0,-1-1 0,1 1 0,1 0 0,-1 1 0,0 0 0,1 0 0,-1 1 0,1 1 0,0-1 0,0 2 0,0-1 0,-1 1 0,1 1 0,0 0 0,0 0 0,0 1 0,-1 0 0,1 0 0,-1 1 0,0 1 0,0 0 0,0 0 0,0 0 0,0 1 0,8 7 0,74 62 0,14 11 0,-92-76 0,1-1 0,0-1 0,0 0 0,0-1 0,0 0 0,28 6 0,-19-9 0,-1 0 0,1-1 0,-1-2 0,1 0 0,-1-2 0,1 0 0,-1-1 0,0-2 0,23-6 0,-19 2 0,0 0 0,0-1 0,-1-2 0,-1 0 0,0-2 0,0-1 0,21-17 0,-21 10 0,0-1 0,-2-1 0,0-1 0,-2-1 0,-1 0 0,-1-2 0,-2 0 0,0-1 0,-2 0 0,19-57 0,-29 74 0,-1 0 0,0-1 0,0 1 0,-2-1 0,1 1 0,-2-1 0,1 1 0,-4-22 0,2 28 0,0-1 0,-1 1 0,0 0 0,0 0 0,0 0 0,-1 0 0,0 0 0,0 0 0,-1 1 0,0-1 0,0 1 0,0 0 0,0 0 0,-1 0 0,0 1 0,0 0 0,0 0 0,-7-5 0,0 3 0,0 0 0,0 0 0,0 1 0,0 1 0,-1 0 0,0 0 0,0 2 0,0-1 0,0 2 0,0 0 0,-20 0 0,24 2 0,1-1 0,0 1 0,0 0 0,1 1 0,-1 0 0,0 0 0,0 1 0,1 0 0,-1 0 0,1 0 0,0 1 0,0 0 0,1 1 0,-1 0 0,1 0 0,0 0 0,0 1 0,0-1 0,1 2 0,-6 7 0,4-1 0,0 1 0,0 0 0,2 0 0,-1 0 0,2 0 0,-5 24 0,3 2 0,-1 50 0,6-70 0,1-1 0,1 1 0,0 0 0,2 0 0,0-1 0,1 1 0,2-1 0,13 34 0,-13-39 0,2 0 0,-1-1 0,2 0 0,0 0 0,0-1 0,1 0 0,1-1 0,0 0 0,0-1 0,1 0 0,25 15 0,-13-11 0,0-2 0,0-1 0,1-1 0,1 0 0,0-2 0,0-2 0,0 0 0,1-1 0,34 1 0,-44-6 0,0 0 0,1-1 0,-1-1 0,0 0 0,0-1 0,29-10 0,-35 9 0,0-1 0,0 0 0,-1-1 0,0 0 0,0 0 0,0-1 0,-1 0 0,0-1 0,-1 0 0,14-15 0,-16 16 0,-1-1 0,0 1 0,0-1 0,0 1 0,-1-1 0,0 0 0,-1-1 0,1 1 0,-2-1 0,1 0 0,-1 1 0,-1-1 0,0 0 0,0 0 0,0 0 0,-1 0 0,-1 0 0,1 0 0,-2 0 0,1 0 0,-1 0 0,0 0 0,-1 1 0,0-1 0,-1 1 0,1-1 0,-1 1 0,-1 1 0,0-1 0,0 1 0,0-1 0,-12-10 0,3 5 4,-1 1 0,0 0-1,0 1 1,-1 1 0,0 1 0,-1 0-1,-21-8 1,-12-1-702,-67-16 1,-84-8-6129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6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1 160 24575,'0'-3'0,"0"1"0,1 0 0,-1 0 0,1 0 0,0 0 0,-1 0 0,1 0 0,0 0 0,0 0 0,0 0 0,1 0 0,-1 0 0,0 0 0,1 1 0,-1-1 0,1 1 0,-1-1 0,1 1 0,0-1 0,0 1 0,0 0 0,-1 0 0,1 0 0,3-1 0,7-3 0,0 1 0,0 0 0,14-3 0,-21 6 0,62-12 0,121-9 0,76 13 0,77-6 0,-266 4 0,-49 2 0,-26 9 0,0 0 0,0-1 0,0 1 0,0 0 0,1 0 0,-1 0 0,0 0 0,0 0 0,0-1 0,0 1 0,0 0 0,0 0 0,0 0 0,0-1 0,0 1 0,0 0 0,0 0 0,0 0 0,0 0 0,0-1 0,0 1 0,0 0 0,0 0 0,0 0 0,0-1 0,0 1 0,0 0 0,0 0 0,0 0 0,0 0 0,-1-1 0,1 1 0,0 0 0,0 0 0,0 0 0,0 0 0,0 0 0,0-1 0,-1 1 0,1 0 0,0 0 0,0 0 0,0 0 0,0 0 0,0 0 0,-1 0 0,1 0 0,0 0 0,0 0 0,0 0 0,-1 0 0,1 0 0,0 0 0,-6-2 0,0 0 0,0 1 0,0-1 0,0 2 0,-6-1 0,2 0 0,1 1 0,0 0 0,0 1 0,0 0 0,0 1 0,0 0 0,0 0 0,0 0 0,0 2 0,1-1 0,-1 1 0,1 0 0,0 0 0,0 1 0,1 1 0,-1-1 0,1 1 0,0 0 0,1 0 0,-1 1 0,1 0 0,1 0 0,-1 1 0,1 0 0,0 0 0,1 0 0,0 0 0,-5 15 0,8-18 0,0 0 0,0 0 0,1 0 0,0 0 0,-1 0 0,2 1 0,-1-1 0,1 0 0,-1 0 0,1 0 0,1 0 0,-1 0 0,1 0 0,0 0 0,0 0 0,0-1 0,1 1 0,-1-1 0,1 0 0,0 1 0,0-1 0,1 0 0,-1-1 0,1 1 0,0-1 0,7 5 0,4 3 0,1-2 0,-1 0 0,2 0 0,-1-2 0,1 0 0,25 6 0,12 1-682,111 11-1,-70-18-6143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6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0 24575,'-19'0'0,"-15"0"0,3 0 0,20 10 0,36 12 0,41 16 0,28 11 0,-2-3-8191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7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105 149 24575,'-22'-4'0,"21"3"0,0 1 0,0-1 0,-1 1 0,1-1 0,0 1 0,-1 0 0,1 0 0,0 0 0,-1 0 0,1 0 0,0 0 0,-1 0 0,1 0 0,0 0 0,-1 1 0,1-1 0,0 0 0,-1 1 0,1-1 0,0 1 0,0 0 0,-3 1 0,1 1 0,-1 0 0,0 0 0,1 0 0,-1 1 0,1-1 0,0 1 0,1 0 0,-1 0 0,0 0 0,1 0 0,0 1 0,0-1 0,0 0 0,1 1 0,-2 8 0,1-5 0,0 1 0,1 0 0,0-1 0,1 1 0,0 0 0,0 0 0,3 13 0,-3-22 0,0 0 0,0-1 0,0 1 0,1 0 0,-1 0 0,0 0 0,0 0 0,0-1 0,0 1 0,1 0 0,-1 0 0,0 0 0,0 0 0,0 0 0,1 0 0,-1 0 0,0 0 0,0 0 0,1 0 0,-1 0 0,0 0 0,0-1 0,0 2 0,1-1 0,-1 0 0,0 0 0,0 0 0,1 0 0,-1 0 0,0 0 0,0 0 0,1 0 0,-1 0 0,0 0 0,0 0 0,0 0 0,0 1 0,1-1 0,-1 0 0,0 0 0,0 0 0,0 0 0,0 1 0,1-1 0,-1 0 0,0 0 0,0 0 0,0 1 0,0-1 0,0 0 0,0 0 0,0 0 0,0 1 0,0-1 0,1 0 0,-1 0 0,0 1 0,0-1 0,0 0 0,0 1 0,11-26 0,-8 17 0,4-8 0,1 0 0,1 0 0,0 1 0,1 0 0,1 1 0,17-18 0,-23 26 0,0 1 0,1 0 0,0 0 0,0 1 0,0 0 0,0 0 0,0 0 0,1 0 0,0 1 0,0 1 0,0-1 0,0 1 0,0 0 0,0 0 0,1 1 0,-1 0 0,15 0 0,-19 2 0,0-1 0,0 0 0,1 1 0,-1 0 0,0 0 0,0 0 0,0 0 0,0 1 0,0-1 0,0 1 0,0 0 0,0-1 0,-1 1 0,1 1 0,4 3 0,-3-1 0,-1 0 0,0 0 0,0 0 0,0 0 0,0 0 0,-1 0 0,0 1 0,3 7 0,-1 9 0,0 0 0,-2 0 0,0 39 0,-1-56 0,-1 1 0,-1 6 0,1-1 0,1 0 0,0 1 0,1-1 0,0 1 0,5 13 0,-7-24 0,0 0 0,1 1 0,-1-1 0,1 0 0,-1 0 0,1 0 0,-1 0 0,1 0 0,0 0 0,0 0 0,0 0 0,-1 0 0,1 0 0,0 0 0,0 0 0,0-1 0,0 1 0,0 0 0,0-1 0,1 1 0,-1-1 0,0 1 0,0-1 0,0 1 0,2-1 0,-1 0 0,0 0 0,0-1 0,0 1 0,0-1 0,-1 0 0,1 1 0,0-1 0,-1 0 0,1 0 0,0 0 0,-1 0 0,1 0 0,-1 0 0,1-1 0,0 0 0,6-7 0,0-1 0,-1 1 0,0-1 0,6-12 0,15-35 0,14-25 0,-38 76 0,0-1 0,1 1 0,0 0 0,0 0 0,1 0 0,0 0 0,0 1 0,11-8 0,-15 12 0,0 0 0,-1 0 0,1 0 0,0 1 0,0-1 0,0 0 0,0 1 0,0 0 0,0-1 0,0 1 0,0 0 0,0 0 0,0 0 0,0 0 0,0 0 0,0 0 0,0 1 0,-1-1 0,1 1 0,0-1 0,0 1 0,0 0 0,0 0 0,0 0 0,-1 0 0,1 0 0,0 0 0,-1 0 0,1 0 0,1 3 0,5 4 0,-2 0 0,1 0 0,-2 1 0,10 15 0,-10-14 0,6 8 0,1 0 0,0-1 0,2 0 0,0-1 0,0 0 0,29 23 0,-33-32 0,0 0 0,0 0 0,0-1 0,0 0 0,1-1 0,0-1 0,0 1 0,1-2 0,-1 1 0,1-2 0,-1 1 0,1-2 0,20 1 0,-25-2 0,0 0 0,-1-1 0,0 0 0,1 0 0,-1-1 0,0 0 0,1 0 0,-1 0 0,0-1 0,0 0 0,-1 0 0,1 0 0,-1-1 0,6-4 0,-4 2 0,-1-1 0,0 0 0,0 0 0,0 0 0,-1-1 0,0 0 0,0 0 0,6-17 0,-4 6 0,-1-1 0,-1 0 0,-1 0 0,0 0 0,-2-1 0,0 1 0,-2 0 0,-1-24 0,0 38 0,0 0 0,0 1 0,0-1 0,-1 0 0,1 0 0,-1 1 0,-1-1 0,1 1 0,-1 0 0,0 0 0,0 0 0,-1 0 0,-5-6 0,7 9 0,0 0 0,0 0 0,0 0 0,-1 0 0,1 0 0,-1 1 0,1-1 0,-1 1 0,0 0 0,1 0 0,-1 0 0,0 0 0,0 0 0,0 1 0,0-1 0,0 1 0,0 0 0,1 0 0,-1 0 0,0 0 0,0 0 0,0 1 0,0-1 0,0 1 0,0 0 0,0 0 0,1 0 0,-4 2 0,-2 1 0,0 1 0,1 0 0,-1 0 0,1 1 0,0 0 0,1 0 0,-1 0 0,-9 14 0,2 1 0,0-1 0,-10 24 0,18-33 0,1 1 0,0 0 0,0-1 0,1 2 0,1-1 0,0 0 0,1 1 0,0-1 0,1 1 0,0 21 0,2-26 0,0-1 0,0 1 0,1-1 0,0 0 0,1 0 0,-1 1 0,1-1 0,1-1 0,-1 1 0,1 0 0,0-1 0,1 0 0,0 0 0,0 0 0,0-1 0,0 1 0,1-1 0,0-1 0,10 8 0,4-1 0,-1 0 0,1-1 0,1-1 0,35 11 0,100 15 0,241 6-558,2-29 114,73-21-754,-317-5-4793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08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122 157 24575,'-18'0'0,"-4"1"0,1-2 0,-29-4 0,39 2 0,15-1 0,28 0 0,217-3 0,790 18-891,-301 0 356,-397-10 535,-282-5 0,-53 1 0,-14 0 0,-27-7-25,-47-5 1,3 0 311,24 4 377,28 7-559,1-2 0,-1-1 0,1-1-1,-29-13 1,53 21-105,1-1 0,-1 0 0,1 1 0,0-1 0,-1 0 0,1 0 0,0 0 0,0 0 0,-1 0 0,1 0 0,0 0 0,0-1 0,0 1 0,0 0 0,0-1 0,0 0 0,1 1 0,0 0 0,0 0 0,1 0 0,-1 0 0,0 1 0,1-1 0,-1 0 0,0 0 0,1 1 0,-1-1 0,1 0 0,-1 0 0,1 1 0,-1-1 0,1 1 0,0-1 0,-1 0 0,1 1 0,0-1 0,0 1 0,-1 0 0,1-1 0,0 1 0,0-1 0,0 1 0,-1 0 0,1 0 0,0 0 0,0-1 0,1 1 0,13-4 0,0 1 0,0 0 0,1 1 0,-1 1 0,1 0 0,-1 1 0,1 1 0,-1 0 0,19 5 0,-7-1 0,0 1 0,-1 2 0,0 0 0,36 18 0,-43-16 0,-1 1 0,0 0 0,-1 1 0,-1 1 0,0 0 0,0 2 0,-2 0 0,0 0 0,0 1 0,14 23 0,-23-31 0,1 1 0,-2 0 0,1 0 0,-1 0 0,0 0 0,-1 1 0,0-1 0,-1 1 0,1 0 0,-2 0 0,0 0 0,0 0 0,-1 0 0,0 0 0,0 0 0,-1 0 0,-1 0 0,0 0 0,0 0 0,-1 0 0,0-1 0,-8 17 0,4-15 11,0 0 0,0-1 0,-1 0 0,0 0 0,-1-1 0,0 0-1,0 0 1,-1-1 0,0 0 0,-13 7 0,3-4-308,0-1 0,-1 0 0,0-2 0,-37 10 0,-12-2-6529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11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69 393 24575,'0'-53'0,"0"44"0,0 36 0,4 56 0,27 138 0,4-71 0,-26-126 0,-9-24 0,0 0 0,0 0 0,0 0 0,1 0 0,-1 0 0,0 0 0,0 0 0,0 0 0,0 0 0,0 0 0,0 0 0,0-1 0,0 1 0,0 0 0,0 0 0,0 0 0,0 0 0,0 0 0,0 0 0,1 0 0,-1 0 0,0 0 0,0 0 0,0 0 0,0 0 0,0 0 0,0 0 0,0 0 0,0 0 0,0 0 0,0 0 0,0 0 0,1 0 0,-1 0 0,0 0 0,0 0 0,0 0 0,0 0 0,0 1 0,0-1 0,0 0 0,0 0 0,0 0 0,0 0 0,0 0 0,0 0 0,-7-41 0,-40-115 0,-18-69 0,55 181 0,2-1 0,1-1 0,1-48 0,5 84 0,1 1 0,1-1 0,0 0 0,0 0 0,1 0 0,0 1 0,1-1 0,0 1 0,5-10 0,-6 14 0,1 0 0,0 0 0,1 1 0,-1-1 0,1 1 0,0 0 0,0 0 0,1 0 0,-1 1 0,1-1 0,-1 1 0,1 0 0,0 0 0,0 1 0,1 0 0,8-3 0,1 1 0,0 0 0,1 2 0,-1 0 0,1 1 0,0 0 0,-1 1 0,1 1 0,0 1 0,-1 0 0,20 5 0,-10 0 0,0 0 0,-1 2 0,0 1 0,0 1 0,31 19 0,-40-20 0,-1 0 0,0 1 0,0 0 0,-1 2 0,-1-1 0,0 1 0,-1 1 0,0 0 0,-1 1 0,-1 0 0,14 29 0,-19-35 0,-1 0 0,0 0 0,0 0 0,-1 0 0,-1 0 0,1 0 0,-1 0 0,-1 1 0,0-1 0,0 0 0,0 1 0,-2-1 0,1 0 0,-1 0 0,0 0 0,-1 0 0,0 0 0,0 0 0,-1-1 0,0 1 0,-1-1 0,0 0 0,-10 13 0,4-9 0,0 0 0,-1-1 0,-1 0 0,0-1 0,0-1 0,-19 11 0,2-4 0,-61 23 0,73-30 0,18-9 0,0 0 0,0 0 0,0 0 0,0 0 0,0 0 0,0 1 0,0-1 0,0 0 0,0 0 0,0 0 0,0 0 0,0 0 0,0 0 0,0 1 0,0-1 0,0 0 0,0 0 0,0 0 0,0 0 0,0 0 0,0 0 0,0 1 0,0-1 0,0 0 0,0 0 0,0 0 0,0 0 0,1 0 0,-1 0 0,0 0 0,0 0 0,0 1 0,0-1 0,0 0 0,0 0 0,0 0 0,0 0 0,1 0 0,-1 0 0,0 0 0,0 0 0,0 0 0,0 0 0,0 0 0,0 0 0,1 0 0,-1 0 0,0 0 0,0 0 0,0 0 0,0 0 0,0 0 0,0 0 0,1 0 0,-1 0 0,0 0 0,0 0 0,38 1 0,-28-2 0,23 1 0,0 2 0,0 0 0,0 3 0,0 0 0,41 14 0,-60-15 0,0 0 0,0 2 0,-1-1 0,0 2 0,0 0 0,-1 0 0,1 1 0,-2 1 0,1 0 0,-1 1 0,-1 0 0,1 0 0,-2 1 0,15 20 0,-22-28 0,-1 0 0,1 0 0,0 1 0,-1-1 0,0 0 0,0 0 0,0 1 0,0-1 0,0 1 0,-1-1 0,0 1 0,1-1 0,-1 1 0,0-1 0,-1 1 0,1-1 0,-1 1 0,1-1 0,-1 0 0,0 1 0,0-1 0,-1 0 0,1 1 0,-1-1 0,1 0 0,-1 0 0,0 0 0,0-1 0,-1 1 0,1 0 0,0-1 0,-1 1 0,-4 2 0,-5 4 0,-1 0 0,0 0 0,-1-1 0,0-1 0,-1-1 0,-16 6 0,-122 39 0,131-45 0,1-1 0,0-1 0,-1-1 0,0 0 0,-27-2 0,32-4 0,14-3 0,5 5 0,-1-1 0,1 0 0,0 1 0,0-1 0,0 1 0,-1 0 0,1 0 0,1 0 0,-1 0 0,4-2 0,32-10 0,1 1 0,74-13 0,-38 10 0,-21 4 0,152-38 0,-154 35 0,91-40 0,-119 41 0,-6 3 0,-18 10 0,-1 0 0,1 0 0,0 0 0,0 0 0,0 0 0,0 1 0,0-1 0,0 0 0,0 0 0,0 0 0,0 0 0,0 0 0,0 0 0,0 0 0,0 0 0,0 1 0,0-1 0,0 0 0,1 0 0,-1 0 0,0 0 0,0 0 0,0 0 0,0 0 0,0 0 0,0 0 0,0 0 0,0 1 0,0-1 0,0 0 0,0 0 0,0 0 0,-11 12 0,1 0 0,0 1 0,0 0 0,2 1 0,-14 28 0,19-37 0,1 0 0,0 0 0,1 0 0,-1 1 0,1-1 0,0 1 0,0-1 0,1 1 0,0 0 0,0-1 0,0 1 0,1-1 0,-1 1 0,1-1 0,1 1 0,-1-1 0,1 0 0,0 1 0,0-1 0,0 0 0,4 6 0,-4-9 0,0 1 0,0-1 0,0 1 0,0-1 0,0 0 0,1 0 0,-1 0 0,1 0 0,-1 0 0,1 0 0,0-1 0,-1 1 0,1-1 0,0 0 0,0 0 0,0 0 0,0 0 0,0-1 0,0 1 0,0-1 0,0 1 0,4-1 0,-2-1 0,0 1 0,1-1 0,-1 0 0,0 0 0,0-1 0,0 0 0,-1 0 0,1 0 0,0 0 0,-1-1 0,1 1 0,6-7 0,-7 6 0,0 0 0,0-1 0,-1 1 0,1-1 0,-1 0 0,0 0 0,0 0 0,0-1 0,-1 1 0,0-1 0,0 1 0,0-1 0,2-6 0,-4 8 0,1 0 0,-1-1 0,0 1 0,0-1 0,0 1 0,0 0 0,0-1 0,-1 1 0,1 0 0,-1-1 0,0 1 0,0 0 0,0 0 0,-1 0 0,1 0 0,-1 0 0,1 0 0,-1 0 0,0 0 0,0 1 0,-4-4 0,-3-2 0,0 1 0,-1 0 0,0 1 0,0 0 0,-1 1 0,1 0 0,-1 0 0,0 1 0,0 1 0,-1 0 0,1 0 0,-1 1 0,0 1 0,1 0 0,-1 0 0,0 1 0,-16 2 0,27-2 0,0 0 0,1 0 0,-1 0 0,0 0 0,1 0 0,-1 0 0,0 0 0,1 0 0,-1 0 0,0 1 0,1-1 0,-1 0 0,0 0 0,1 1 0,-1-1 0,0 0 0,1 1 0,-1-1 0,1 1 0,-1-1 0,1 0 0,-1 1 0,1-1 0,-1 1 0,1-1 0,0 1 0,-1 0 0,1-1 0,-1 2 0,2-1 0,0 0 0,0 0 0,0 0 0,0-1 0,0 1 0,0 0 0,0 0 0,0-1 0,1 1 0,-1 0 0,0-1 0,0 1 0,1-1 0,-1 0 0,0 1 0,2-1 0,33 8 0,0-1 0,59 2 0,78-5 0,-171-4 0,109-4 0,-100 3 0,0-1 0,0 0 0,0-1 0,0 0 0,-1 0 0,1-1 0,12-7 0,-21 10 0,-1 0 0,1-1 0,0 1 0,-1 0 0,1-1 0,-1 1 0,0-1 0,1 1 0,-1-1 0,0 1 0,0-1 0,0 0 0,0 0 0,0 0 0,0 1 0,-1-1 0,2-3 0,-2 4 0,0 0 0,0 1 0,0-1 0,0 0 0,0 1 0,-1-1 0,1 0 0,0 1 0,0-1 0,0 0 0,-1 1 0,1-1 0,0 0 0,-1 1 0,1-1 0,0 1 0,-1-1 0,1 1 0,-1-1 0,1 1 0,-1-1 0,1 1 0,-1-1 0,1 1 0,-1-1 0,0 1 0,1 0 0,-1 0 0,1-1 0,-1 1 0,0 0 0,1 0 0,-1-1 0,0 1 0,1 0 0,-1 0 0,0 0 0,0 0 0,1 0 0,-1 0 0,0 0 0,1 1 0,-1-1 0,0 0 0,1 0 0,-1 0 0,0 1 0,1-1 0,-1 1 0,-4-1 0,1 2 0,0-1 0,0 0 0,0 1 0,0 0 0,1 0 0,-1 0 0,0 0 0,1 0 0,0 1 0,-1 0 0,1-1 0,0 1 0,0 1 0,0-1 0,1 0 0,-1 1 0,1-1 0,0 1 0,0 0 0,0 0 0,1-1 0,-1 1 0,1 0 0,0 1 0,-2 7 0,3-8 0,-1 1 0,1 0 0,0 0 0,0-1 0,0 1 0,1 0 0,0-1 0,0 1 0,0-1 0,0 1 0,1-1 0,-1 1 0,1-1 0,0 0 0,1 0 0,-1 0 0,1 0 0,0 0 0,0 0 0,0-1 0,0 1 0,0-1 0,1 0 0,6 5 0,-4-5 0,0 0 0,1 0 0,-1 0 0,0-1 0,1 1 0,-1-2 0,1 1 0,0-1 0,0 0 0,-1 0 0,1-1 0,0 0 0,0 0 0,8-1 0,-11 0 0,-1 0 0,0 1 0,0-1 0,0 0 0,0-1 0,0 1 0,0 0 0,0-1 0,-1 0 0,1 0 0,0 1 0,-1-2 0,1 1 0,-1 0 0,0 0 0,0-1 0,0 1 0,0-1 0,0 0 0,0 0 0,-1 1 0,0-1 0,1 0 0,-1 0 0,0 0 0,0-1 0,-1 1 0,1 0 0,-1 0 0,1 0 0,-1-1 0,0-3 0,-1 1 0,1 0 0,-1 0 0,0 0 0,-1 0 0,1 1 0,-1-1 0,-1 0 0,1 1 0,-1-1 0,0 1 0,0 0 0,0 0 0,-1 0 0,1 0 0,-1 1 0,-1 0 0,1-1 0,-1 1 0,-7-5 0,-2-1 0,-1 1 0,0 0 0,-1 0 0,0 2 0,-24-9 0,-48-9 0,84 22 0,10 2 0,125-3 0,-91 5 0,-1-2 0,64-9 0,-84 6 0,-1 0 0,1-2 0,-1 0 0,-1-1 0,1-1 0,30-18 0,-39 19 0,0 1 0,0-1 0,-1-1 0,0 0 0,0 0 0,0 0 0,-1-1 0,-1 0 0,1 0 0,-2-1 0,1 0 0,-1 0 0,4-11 0,-3 0 0,-1 0 0,-1 0 0,0-1 0,-2 0 0,0 0 0,-2 0 0,0 0 0,-6-39 0,1 34 0,0 0 0,-2 0 0,-1 1 0,-1 0 0,-1 0 0,-22-38 0,28 56 0,0 0 0,-1 0 0,0 0 0,-1 1 0,1 0 0,-1 0 0,-1 0 0,1 1 0,-1 0 0,0 0 0,-10-6 0,16 12 0,0-1 0,0 1 0,0-1 0,-1 1 0,1 0 0,0 0 0,0-1 0,0 1 0,0 0 0,0 0 0,-1 0 0,1 0 0,0 0 0,0 0 0,0 1 0,0-1 0,-1 0 0,1 0 0,0 1 0,0-1 0,0 1 0,0-1 0,0 1 0,0 0 0,0-1 0,0 1 0,0 0 0,-1 1 0,0 1 0,0 0 0,0 0 0,0 0 0,1 0 0,-1 0 0,1 0 0,0 1 0,0-1 0,-1 4 0,-3 25 0,1 0 0,1 0 0,2 1 0,6 60 0,-1-25 0,18 271 0,-13-272 0,2 1 0,40 125 0,-46-179 0,0 0 0,1 0 0,0-1 0,1 0 0,1-1 0,14 19 0,-16-24 0,0-1 0,0 0 0,1 0 0,0-1 0,0 1 0,1-2 0,-1 1 0,1-1 0,0 0 0,0-1 0,17 5 0,0-2 0,0-2 0,1-1 0,-1-1 0,1-1 0,0-1 0,-1-1 0,1-2 0,-1 0 0,0-2 0,0-1 0,0 0 0,-1-2 0,1-1 0,-2-1 0,0-1 0,0-1 0,41-30 0,-52 32 0,0-1 0,-1 0 0,-1-1 0,0-1 0,0 0 0,-1 0 0,10-21 0,-15 27 0,-1 0 0,-1 0 0,1-1 0,-1 1 0,0 0 0,-1-1 0,1-13 0,-2 16 0,0 1 0,0 0 0,-1-1 0,0 1 0,0 0 0,0-1 0,0 1 0,0 0 0,-1 0 0,0 0 0,0 0 0,0 0 0,0 1 0,-5-6 0,5 6 0,0 1 0,0-1 0,0 1 0,-1 0 0,1 0 0,-1 0 0,1 0 0,-1 0 0,0 0 0,0 1 0,0-1 0,0 1 0,0 0 0,0 0 0,0 0 0,0 0 0,0 1 0,-1-1 0,1 1 0,0 0 0,0 0 0,-1 0 0,1 0 0,0 0 0,0 1 0,-1 0 0,1-1 0,0 1 0,0 0 0,0 1 0,0-1 0,0 0 0,0 1 0,-3 2 0,-1 1 0,0 0 0,0 1 0,0 0 0,1 0 0,0 0 0,0 1 0,1 0 0,0 0 0,0 0 0,0 1 0,-4 10 0,6-13 0,1 0 0,0 1 0,1-1 0,-1 0 0,1 0 0,0 1 0,0-1 0,1 1 0,-1-1 0,1 1 0,0-1 0,1 0 0,-1 1 0,1-1 0,0 1 0,1-1 0,-1 0 0,1 0 0,0 0 0,0 0 0,1 0 0,0 0 0,0 0 0,0-1 0,0 1 0,0-1 0,1 0 0,0 0 0,0 0 0,0-1 0,6 4 0,3 2 0,1 0 0,0-2 0,0 0 0,1 0 0,0-1 0,0-1 0,1-1 0,0 0 0,27 3 0,65 1 0,142-9 0,-83-11 0,-149 10 0,-1-2 0,1 0 0,-1-1 0,-1-1 0,1 0 0,-1-1 0,20-12 0,-32 17 0,0-1 0,0 0 0,0 0 0,0 0 0,-1 0 0,1-1 0,-1 1 0,0-1 0,0 0 0,0 0 0,0 0 0,-1 0 0,0 0 0,0-1 0,0 1 0,0-1 0,1-6 0,-3 8 0,0 0 0,0 0 0,0 1 0,0-1 0,-1 0 0,1 0 0,-1 0 0,0 0 0,0 0 0,0 1 0,0-1 0,0 0 0,0 1 0,-1-1 0,1 0 0,-1 1 0,0 0 0,0-1 0,0 1 0,0 0 0,0 0 0,0 0 0,0 1 0,-1-1 0,1 0 0,-1 1 0,1-1 0,-5 0 0,1-1 0,0 1 0,-1 0 0,0 0 0,1 0 0,-1 1 0,0 0 0,0 0 0,0 1 0,0 0 0,0 0 0,1 1 0,-1 0 0,0 0 0,0 0 0,0 1 0,1 0 0,-1 0 0,1 1 0,0 0 0,0 0 0,-9 5 0,8-3 0,1-1 0,-1 1 0,1 0 0,-1 1 0,2-1 0,-1 1 0,1 0 0,-1 1 0,2-1 0,-1 1 0,1 0 0,0 0 0,0 1 0,1-1 0,0 1 0,0 0 0,1-1 0,-2 11 0,4-14 0,0 0 0,-1 0 0,1 1 0,1-1 0,-1 0 0,1 0 0,-1 1 0,1-1 0,0 0 0,1 0 0,-1 0 0,1 0 0,0 0 0,0-1 0,0 1 0,0 0 0,5 4 0,-3-3 0,1 0 0,1 0 0,-1-1 0,1 0 0,-1 0 0,1 0 0,0-1 0,1 0 0,-1 0 0,8 2 0,-3-2 0,0 0 0,1 0 0,-1-1 0,0 0 0,1-1 0,-1-1 0,1 0 0,-1 0 0,1-1 0,-1-1 0,0 0 0,1 0 0,11-5 0,-12 2 0,0-1 0,0-1 0,9-8 0,-12 9 0,1 0 0,-1 1 0,1 0 0,0 0 0,14-4 0,-22 8 0,-1 1 0,1 0 0,0 0 0,0 0 0,0 0 0,0 0 0,-1 0 0,1 0 0,0 0 0,0 0 0,0 0 0,-1 1 0,1-1 0,0 0 0,0 0 0,-1 1 0,1-1 0,0 1 0,0-1 0,-1 0 0,1 1 0,0-1 0,-1 1 0,1 0 0,-1-1 0,1 2 0,14 21 0,-2-1 0,-10-19 0,0-1 0,0 1 0,0-1 0,0 0 0,0 0 0,1 0 0,-1 0 0,0-1 0,1 0 0,-1 1 0,1-1 0,0 0 0,0-1 0,-1 1 0,1-1 0,0 1 0,6-1 0,-3-1 0,-1-1 0,1 1 0,-1-1 0,0 0 0,1 0 0,-1-1 0,0 0 0,-1 0 0,9-6 0,6-6 0,-2 0 0,0-2 0,-1 0 0,21-27 0,-9 8 0,-16 18 0,0 1 0,25-23 0,-37 39 0,0 0 0,0 0 0,0 0 0,0 0 0,1 0 0,-1 0 0,0 0 0,1 0 0,-1 1 0,0-1 0,1 0 0,-1 1 0,1-1 0,-1 1 0,1 0 0,0-1 0,-1 1 0,1 0 0,-1 0 0,1 0 0,0 0 0,-1 0 0,3 1 0,-3 0 0,1 0 0,-1 0 0,1 0 0,-1 0 0,1 0 0,-1 1 0,0-1 0,0 0 0,0 1 0,0-1 0,0 1 0,0-1 0,0 1 0,0 0 0,-1-1 0,1 1 0,0 2 0,2 9 0,0 1 0,-1-1 0,1 29 0,-3-41 0,1 50 0,3 34 0,-4-84 0,0-1 0,0 1 0,0 0 0,0-1 0,0 1 0,0 0 0,0-1 0,0 1 0,0 0 0,1-1 0,-1 1 0,0-1 0,0 1 0,1 0 0,-1-1 0,0 1 0,1-1 0,-1 1 0,1-1 0,-1 1 0,1-1 0,-1 0 0,1 1 0,-1-1 0,1 1 0,-1-1 0,1 0 0,0 0 0,-1 1 0,1-1 0,1 0 0,-1 0 0,1 0 0,-1 0 0,1-1 0,0 1 0,-1-1 0,1 1 0,-1-1 0,1 0 0,-1 1 0,0-1 0,1 0 0,1-2 0,40-40 0,-39 38 0,12-13 0,68-71 0,-75 80 0,1 1 0,1 0 0,-1 0 0,1 1 0,1 0 0,-1 1 0,15-5 0,-23 10 4,0 0 0,0 0-1,0 0 1,1 1-1,-1-1 1,0 1 0,0 0-1,1 0 1,-1 0 0,0 0-1,1 1 1,-1-1-1,0 1 1,0 0 0,0 0-1,1 0 1,-1 0 0,0 1-1,0-1 1,-1 1-1,1 0 1,0 0 0,0 0-1,-1 0 1,0 0 0,1 0-1,-1 1 1,0-1-1,0 1 1,0 0 0,0 0-1,2 5 1,4 6-252,-2 1 1,0 0-1,0 1 1,-1-1-1,3 22 1,1 12-6579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12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0 380 24575,'47'-1'0,"52"-9"0,-6 0 0,2008-79-3667,-2048 89 3667,267-12 0,-244 0 0,-64 7 0,-11 4 0,-1 1 0,0 0 0,0 0 0,0 0 0,0-1 0,0 1 0,0 0 0,0 0 0,0 0 0,0-1 0,0 1 0,0 0 0,0 0 0,0 0 0,0-1 0,0 1 0,0 0 0,0 0 0,0 0 0,0-1 0,-1 1 0,1 0 0,0 0 0,0 0 0,0 0 0,0-1 0,0 1 0,0 0 0,0 0 0,-1 0 0,1 0 0,0 0 0,0 0 0,0-1 0,0 1 0,-1 0 0,1 0 0,0 0 0,-11-5 128,1 0-1,-1 1 1,0 0-1,0 0 1,0 1-1,-18-2 1,-2-1 205,-31-9 202,-50-9 418,-187-68 0,284 86-953,-25-12 0,37 17 0,1 0 0,0 0 0,0 0 0,0 0 0,0-1 0,0 1 0,1-1 0,-1 1 0,0-1 0,1 0 0,-1 0 0,1 1 0,-2-3 0,3 3 0,0 0 0,0 1 0,0-1 0,0 1 0,0-1 0,0 1 0,0-1 0,1 1 0,-1-1 0,0 1 0,0-1 0,0 1 0,0-1 0,1 1 0,-1-1 0,0 1 0,1-1 0,-1 1 0,0 0 0,1-1 0,-1 1 0,0 0 0,1-1 0,-1 1 0,1 0 0,-1-1 0,1 1 0,-1 0 0,1 0 0,-1-1 0,1 1 0,-1 0 0,1 0 0,-1 0 0,1 0 0,0 0 0,9-3 0,1 2 0,-1-1 0,1 1 0,-1 1 0,1 0 0,-1 1 0,1 0 0,-1 0 0,20 6 0,33 6 0,-1 3 0,-1 2 0,0 3 0,-2 3 0,86 46 0,-131-62 0,0 1 0,0 1 0,0 0 0,23 23 0,-34-29 0,0 0 0,1 0 0,-1 0 0,0 0 0,-1 0 0,1 0 0,-1 1 0,0-1 0,0 1 0,0 0 0,-1 0 0,0 0 0,0-1 0,0 1 0,0 0 0,-1 0 0,0 0 0,0 0 0,0 0 0,-1 8 0,-2-5 0,1 0 0,-1 0 0,-1-1 0,1 1 0,-1-1 0,0 1 0,-1-1 0,0 0 0,0-1 0,-11 11 0,-5 3 0,-1 0 0,-26 16 0,-108 62-1365,-13-5-5461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13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1 194 24575,'4'-87'0,"-2"-19"0,-7 292 0,4-143 0,1 50 0,1-84 0,0 0 0,0 0 0,1 1 0,0-2 0,1 1 0,0 0 0,7 13 0,-8-18 0,1 1 0,0-1 0,0-1 0,0 1 0,1 0 0,0-1 0,-1 0 0,1 0 0,0 0 0,0 0 0,1-1 0,-1 1 0,0-1 0,1 0 0,0-1 0,7 3 0,3-1 0,1 0 0,-1-1 0,1 0 0,15-2 0,45-3 0,-1-4 0,89-20 0,-27 4 0,36 2-1365,-111 15-5461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14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264 402 24575,'0'-9'0,"0"-1"0,-1 0 0,0 0 0,0 0 0,-4-12 0,4 19 0,0 1 0,0 0 0,0-1 0,0 1 0,0 0 0,-1 0 0,1 0 0,0 0 0,-1 0 0,0 0 0,0 0 0,1 0 0,-1 1 0,0-1 0,0 1 0,0 0 0,-1-1 0,1 1 0,0 0 0,0 0 0,-1 0 0,1 0 0,-1 1 0,1-1 0,-1 1 0,-2-1 0,-3 1 0,1 0 0,0 1 0,-1 0 0,1 0 0,0 0 0,0 1 0,0 0 0,0 1 0,0 0 0,0 0 0,0 0 0,1 1 0,0 0 0,-1 0 0,2 0 0,-1 1 0,0 0 0,-6 8 0,4-6 0,2 1 0,-1 0 0,1 0 0,0 1 0,1 0 0,0-1 0,0 2 0,1-1 0,0 1 0,1-1 0,0 1 0,-3 19 0,6-26 0,0 1 0,0 0 0,0-1 0,0 1 0,1 0 0,0 0 0,-1-1 0,1 1 0,1-1 0,-1 1 0,0-1 0,1 1 0,0-1 0,0 0 0,0 0 0,3 4 0,-1-2 0,1 0 0,1 0 0,-1 0 0,1 0 0,0-1 0,0 0 0,12 5 0,6 1 0,0-1 0,0-1 0,42 7 0,-33-8 0,1-2 0,-1-2 0,36 0 0,-56-3 0,-1-1 0,1 0 0,-1 0 0,0-1 0,0-1 0,1 0 0,-2-1 0,1 0 0,0-1 0,-1 0 0,17-11 0,-25 14 0,1 0 0,-1-1 0,0 1 0,0-1 0,0 0 0,0 0 0,-1 0 0,1 0 0,-1-1 0,0 1 0,1-1 0,-2 1 0,1-1 0,0 0 0,-1 1 0,0-1 0,0 0 0,0 0 0,0 0 0,0 0 0,-1 0 0,0 0 0,0-7 0,-1 6 0,-1-1 0,1 1 0,-1 0 0,0-1 0,-1 1 0,1 0 0,-1 0 0,0 0 0,0 0 0,-1 1 0,1-1 0,-1 1 0,0 0 0,0 0 0,0 1 0,-8-6 0,-32-19 0,-1 3 0,-1 1 0,-1 3 0,-65-21 0,70 26 0,-1 3 0,0 0 0,-69-9 0,247 42 0,617 26 0,-706-44 0,-1-2 0,1-1 0,80-14 0,-118 13 0,0 0 0,-1 0 0,1-1 0,-1 0 0,0-1 0,0 1 0,0-1 0,-1-1 0,1 1 0,-1-1 0,7-7 0,-11 11 0,-1-1 0,1 0 0,-1 0 0,0 1 0,0-1 0,0 0 0,0 0 0,0 0 0,0 0 0,0-1 0,-1 1 0,1 0 0,-1 0 0,1 0 0,-1 0 0,0-1 0,0 1 0,0 0 0,0 0 0,-1-1 0,1 1 0,0 0 0,-1 0 0,1 0 0,-1 0 0,0 0 0,0-1 0,0 1 0,0 1 0,0-1 0,0 0 0,-1 0 0,1 0 0,-1 1 0,1-1 0,-1 0 0,0 1 0,1 0 0,-4-3 0,3 2 0,0 0 0,0 1 0,0-1 0,0 0 0,0 1 0,-1-1 0,1 1 0,0 0 0,-1 0 0,1 0 0,-1 0 0,1 0 0,-1 0 0,0 1 0,1-1 0,-1 1 0,0 0 0,1 0 0,-1 0 0,0 0 0,1 0 0,-1 1 0,0-1 0,-3 2 0,3 0 0,0-1 0,0 1 0,0 1 0,1-1 0,-1 0 0,1 1 0,-1-1 0,1 1 0,0 0 0,0 0 0,0 0 0,0 0 0,0 0 0,1 0 0,-1 0 0,1 1 0,0-1 0,-1 7 0,-7 38 0,2 1 0,3 1 0,3 91 0,1-102 0,0-32 0,0 26 0,7 60 0,0-74 0,-7-19 0,1-1 0,-1 1 0,0 0 0,1 0 0,-1 0 0,0 0 0,1 0 0,-1-1 0,0 1 0,0 0 0,1 0 0,-1-1 0,0 1 0,0 0 0,1 0 0,-1-1 0,0 1 0,0 0 0,0 0 0,0-1 0,1 1 0,-1 0 0,0-1 0,0 1 0,0 0 0,0-1 0,0 1 0,0 0 0,0-1 0,7-41 0,-1-130 0,-6 116 0,1 0 0,16-92 0,-15 137 0,1 1 0,0 0 0,0-1 0,1 1 0,0 0 0,1 1 0,0-1 0,1 1 0,0 0 0,10-11 0,-10 14 0,0 0 0,1 0 0,0 1 0,0 0 0,0 0 0,0 1 0,1 0 0,0 1 0,0-1 0,0 1 0,0 1 0,0 0 0,12-2 0,-4 1 0,-1 1 0,1 0 0,0 1 0,-1 1 0,1 1 0,0 0 0,27 6 0,-36-5 0,-1 0 0,1 0 0,-1 1 0,0 0 0,0 0 0,0 0 0,0 1 0,-1 0 0,1 0 0,-1 0 0,0 1 0,0 0 0,-1 0 0,1 0 0,-1 0 0,0 1 0,-1 0 0,1 0 0,-1 0 0,4 9 0,-4-4 0,0 0 0,0 0 0,-1 1 0,0-1 0,-1 0 0,0 1 0,-1-1 0,-1 1 0,1-1 0,-2 1 0,0-1 0,0 0 0,-1 1 0,0-1 0,-6 11 0,4-10 0,0 0 0,-1 0 0,-1-1 0,0 0 0,0 0 0,-1 0 0,-1-1 0,1 0 0,-2-1 0,1 0 0,-1-1 0,-21 14 0,31-22 0,0 0 0,0 0 0,0 0 0,0 0 0,1 0 0,-1 0 0,0 0 0,0 0 0,0 0 0,0 0 0,0 0 0,0 0 0,0 0 0,0 0 0,0 0 0,0 0 0,0 1 0,0-1 0,0 0 0,1 0 0,-1 0 0,0 0 0,0 0 0,0 0 0,0 0 0,0 0 0,0 0 0,0 0 0,0 0 0,0 0 0,0 0 0,0 1 0,0-1 0,0 0 0,0 0 0,0 0 0,0 0 0,0 0 0,0 0 0,0 0 0,0 0 0,0 0 0,0 0 0,0 0 0,0 1 0,0-1 0,0 0 0,0 0 0,0 0 0,0 0 0,0 0 0,-1 0 0,1 0 0,0 0 0,0 0 0,0 0 0,0 0 0,16 1 0,27-4 0,-36 3 0,20-2 0,172-6 0,-177 9 0,-1 1 0,1 1 0,-1 0 0,1 2 0,-1 0 0,0 1 0,20 10 0,-34-12 0,1-1 0,-1 1 0,0 1 0,-1-1 0,1 1 0,-1 1 0,0-1 0,0 1 0,-1 0 0,10 12 0,-14-15 0,1-1 0,-1 1 0,1 0 0,-1 0 0,0 0 0,0 0 0,-1 0 0,1 0 0,0 0 0,-1 0 0,0 0 0,0 0 0,0 0 0,0 1 0,0-1 0,-1 0 0,1 0 0,-1 0 0,0 0 0,0 0 0,0 0 0,0 0 0,-1-1 0,1 1 0,-1 0 0,1-1 0,-1 1 0,0-1 0,0 1 0,0-1 0,-3 2 0,-5 6 0,-1-1 0,0 0 0,-1-1 0,0 0 0,0-1 0,0-1 0,-1 0 0,0 0 0,-17 4 0,-18 3 0,-65 10 0,-54-3-682,-199-1-1,205-16-6143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2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451 685 24575,'-1'0'0,"0"0"0,0 0 0,0 0 0,0 0 0,0 0 0,0 0 0,0 0 0,0 0 0,0-1 0,0 1 0,0 0 0,0-1 0,0 1 0,0-1 0,1 1 0,-1-1 0,0 1 0,0-1 0,0 1 0,1-1 0,-1 0 0,0 1 0,1-1 0,-1 0 0,1 0 0,-1 1 0,1-1 0,-1 0 0,1 0 0,-1 0 0,1 0 0,0 0 0,-1 0 0,1 0 0,0 0 0,0 0 0,0 0 0,0 0 0,0 0 0,0 1 0,0-1 0,0 0 0,0 0 0,0 0 0,1-2 0,0-3 0,1 1 0,0-1 0,0 1 0,0-1 0,1 1 0,5-9 0,15-16 0,1 1 0,31-31 0,-28 33 0,-1-1 0,26-38 0,-34 37 0,29-58 0,-42 76 0,0 0 0,-1 0 0,-1-1 0,0 1 0,0-1 0,-1 0 0,-1 0 0,0 1 0,0-15 0,-2 21 0,0 1 0,0-1 0,-1 0 0,1 1 0,-1-1 0,0 1 0,0-1 0,0 1 0,-1 0 0,1 0 0,-1 0 0,0 0 0,-1 1 0,1-1 0,0 1 0,-1 0 0,0 0 0,0 0 0,0 0 0,0 1 0,0-1 0,0 1 0,-9-3 0,-5-2 0,0 2 0,-1 0 0,1 1 0,-36-3 0,20 4 0,0 3 0,0 1 0,0 1 0,1 2 0,-1 1 0,1 2 0,0 1 0,1 1 0,-58 26 0,80-30 0,-1 1 0,1 0 0,0 0 0,0 1 0,0 1 0,1 0 0,0 0 0,1 0 0,0 1 0,0 0 0,1 1 0,-10 16 0,13-17 0,0-1 0,1 0 0,0 1 0,0 0 0,1-1 0,0 1 0,1 0 0,0 0 0,0 1 0,1-1 0,0 0 0,0 0 0,1 0 0,1 0 0,-1 0 0,1 0 0,4 10 0,1-1 0,1-1 0,1 0 0,1 0 0,0 0 0,1-1 0,0-1 0,1 0 0,27 25 0,1-4 0,1-3 0,48 30 0,315 159 0,-384-212 0,-8-4 0,68 37 0,-73-39 0,0 1 0,0 0 0,-1 0 0,0 0 0,1 1 0,-2 0 0,9 10 0,-13-14 0,0 0 0,0-1 0,0 1 0,0 0 0,-1-1 0,1 1 0,0 0 0,-1 0 0,0 0 0,1-1 0,-1 1 0,0 0 0,0 0 0,0 0 0,0 0 0,0 0 0,0 0 0,0 0 0,-1-1 0,1 1 0,-1 0 0,0 0 0,1 0 0,-1-1 0,0 1 0,0 0 0,0-1 0,-1 3 0,-3 1 0,1 0 0,-1 0 0,-1 0 0,1-1 0,0 0 0,-11 6 0,-6 3 0,-2-2 0,0 0 0,0-1 0,-1-2 0,-35 8 0,-134 16 0,172-29 0,-140 13 0,135-15 0,0-1 0,0-2 0,-53-9 0,75 10 0,-1 0 0,0-1 0,1 0 0,-1 0 0,1 0 0,-7-4 0,11 5 0,0 1 0,0-1 0,0 0 0,0 1 0,1-1 0,-1 0 0,0 0 0,0 0 0,1 0 0,-1 0 0,0 0 0,1 0 0,-1 0 0,1 0 0,-1 0 0,1 0 0,0 0 0,-1 0 0,1 0 0,0 0 0,0 0 0,0-1 0,-1 1 0,2 0 0,-1 0 0,0 0 0,0 0 0,0-1 0,0 1 0,1 0 0,-1 0 0,0 0 0,1 0 0,-1 0 0,1 0 0,-1 0 0,1 0 0,1-1 0,3-6 0,1 0 0,0 1 0,1 0 0,0 0 0,0 1 0,0 0 0,10-6 0,69-41 0,-71 44 0,376-183 0,-82 46 0,-235 106 0,136-97 0,-192 124 0,0-2 0,-2 0 0,1 0 0,25-34 0,-39 45 0,0 0 0,0-1 0,0 1 0,-1-1 0,1 1 0,-1-1 0,0 0 0,-1 0 0,1 0 0,-1 0 0,0 0 0,0 0 0,-1 0 0,1 0 0,-1 0 0,0 0 0,-1-1 0,1 1 0,-1 0 0,0 0 0,0 0 0,-1 0 0,1 0 0,-1 0 0,-4-7 0,0 3 0,-1 0 0,0 0 0,0 0 0,-1 1 0,-17-15 0,20 19 0,0 0 0,0 0 0,-1 1 0,1 0 0,-1 0 0,1 0 0,-1 0 0,0 1 0,0 0 0,0 0 0,-12-1 0,16 3 0,0 0 0,0 0 0,0 1 0,0-1 0,0 1 0,1-1 0,-1 1 0,0 0 0,0-1 0,0 1 0,1 0 0,-1 0 0,0 1 0,1-1 0,-1 0 0,1 0 0,-1 1 0,1-1 0,0 1 0,-1-1 0,1 1 0,0 0 0,0-1 0,0 1 0,0 0 0,1 0 0,-1-1 0,0 4 0,-3 6 0,1 0 0,1 0 0,-2 20 0,3-28 0,-6 106 0,4 0 0,22 212 0,8-151 120,-21-146-368,0-2 1,2 1-1,0-1 1,1 0-1,14 23 1,4-6-6579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2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29 102 24575,'-9'0'0,"-3"-10"0,5-2 0,13 1 0,24-8 0,25 0 0,18 3 0,6 4 0,-2 9 0,-14 5-8191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34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498 184 24575,'1'-2'0,"0"0"0,0 0 0,0-1 0,1 1 0,-1 0 0,1 0 0,0 0 0,3-3 0,11-15 0,-14 16 0,0 1 0,-1-1 0,0 0 0,0 0 0,0 0 0,0 0 0,0 0 0,-1 0 0,0 0 0,0 0 0,0 0 0,0 0 0,-1 0 0,1 0 0,-1 0 0,0 0 0,0 0 0,-1 0 0,1 0 0,-1 1 0,0-1 0,0 1 0,0-1 0,0 1 0,-1 0 0,1-1 0,-1 1 0,0 1 0,0-1 0,0 0 0,0 1 0,-1-1 0,1 1 0,-1 0 0,1 0 0,-1 0 0,0 1 0,1-1 0,-1 1 0,0 0 0,-5-1 0,-5 0 0,1 0 0,-1 0 0,0 1 0,0 1 0,0 0 0,0 1 0,0 1 0,0 0 0,1 0 0,-1 2 0,1 0 0,0 0 0,0 1 0,0 1 0,0 0 0,1 1 0,0 0 0,1 1 0,-1 0 0,-16 16 0,11-8 0,1 0 0,1 1 0,0 1 0,1 0 0,1 1 0,1 1 0,1 0 0,0 0 0,2 1 0,0 1 0,-10 41 0,16-53 0,1 1 0,1 0 0,0 0 0,0 0 0,1 1 0,1-1 0,0 0 0,0 0 0,1 0 0,0 0 0,1-1 0,1 1 0,-1-1 0,2 1 0,-1-1 0,1-1 0,1 1 0,0-1 0,0 1 0,1-2 0,0 1 0,1-1 0,-1 0 0,2-1 0,-1 1 0,1-2 0,0 1 0,0-1 0,15 6 0,7 3 0,0-2 0,1-1 0,1-2 0,0-1 0,0-1 0,1-2 0,51 3 0,-71-9 0,0 0 0,24-3 0,-35 3 0,-1-1 0,1 1 0,0-1 0,-1 1 0,1-1 0,-1 0 0,1 0 0,0 0 0,-1 0 0,0-1 0,1 1 0,-1-1 0,0 0 0,0 1 0,0-1 0,0 0 0,0 0 0,0 0 0,1-3 0,-2 4 0,-1-1 0,0 1 0,1 0 0,-1 0 0,0-1 0,0 1 0,0 0 0,0 0 0,0-1 0,0 1 0,0 0 0,0 0 0,-1-1 0,1 1 0,-1 0 0,1 0 0,0 0 0,-1-1 0,0 1 0,1 0 0,-1 0 0,0 0 0,0 0 0,1 0 0,-1 0 0,0 0 0,0 1 0,0-1 0,0 0 0,0 0 0,0 1 0,-2-2 0,-5-3 0,0 1 0,0 0 0,-14-5 0,-10-2 0,0 2 0,-1 1 0,0 1 0,0 2 0,0 2 0,-1 0 0,1 3 0,-50 4 0,76-3 9,0 0 1,1 1-1,0-1 0,-1 1 0,1 1 1,0-1-1,0 1 0,0 0 0,1 0 0,-1 1 1,1 0-1,-7 5 0,11-7-49,-1 0 0,1-1 0,-1 1-1,1 0 1,0 0 0,0 0 0,0 0 0,0 0 0,0 0 0,0 0 0,1 1-1,-1-1 1,1 0 0,-1 0 0,1 0 0,0 1 0,0-1 0,0 0-1,0 1 1,1-1 0,-1 0 0,0 0 0,1 0 0,0 1 0,-1-1-1,1 0 1,0 0 0,0 0 0,0 0 0,0 0 0,1 0 0,-1 0 0,0-1-1,1 1 1,-1 0 0,3 1 0,30 28-6786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3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64 139 24575,'-4'0'0,"1"0"0,0 0 0,-1 0 0,1 0 0,-1 0 0,1-1 0,0 1 0,0-1 0,-1 0 0,1 0 0,0 0 0,0 0 0,0-1 0,0 0 0,0 1 0,-4-4 0,7 5 0,-1-1 0,1 1 0,0-1 0,-1 1 0,1-1 0,0 1 0,-1-1 0,1 1 0,0-1 0,0 1 0,-1-1 0,1 1 0,0-1 0,0 1 0,0-1 0,0 1 0,0-1 0,0 0 0,0 1 0,0-1 0,0 1 0,0-1 0,0 1 0,0-1 0,0 0 0,1 1 0,-1-1 0,0 1 0,0-1 0,1 1 0,-1-1 0,0 1 0,1-1 0,-1 1 0,0 0 0,1-1 0,-1 1 0,1-1 0,22-16 0,-2 7 0,1 0 0,0 1 0,0 2 0,1 0 0,-1 1 0,26-2 0,2 1 0,91 0 0,-119 7 0,1 1 0,-1 2 0,0 0 0,0 1 0,39 13 0,-53-14 0,0 1 0,0 0 0,0 0 0,-1 0 0,1 1 0,-1 0 0,12 12 0,-16-13 0,1 0 0,-1 0 0,0 0 0,0 0 0,-1 1 0,1-1 0,-1 1 0,0 0 0,0 0 0,0-1 0,-1 1 0,0 1 0,0-1 0,0 7 0,-1-7 0,0-1 0,0 1 0,-1 0 0,0 0 0,0-1 0,-1 1 0,1-1 0,-1 1 0,0-1 0,0 1 0,0-1 0,-1 0 0,1 0 0,-1 0 0,0 0 0,0-1 0,0 1 0,-1-1 0,0 0 0,1 0 0,-1 0 0,-8 4 0,3-1 0,-1 0 0,0-2 0,0 1 0,-1-1 0,1 0 0,-1-1 0,1-1 0,-21 3 0,28-4 0,0-1 0,-1 0 0,1 1 0,0-1 0,0-1 0,0 1 0,0 0 0,0-1 0,0 1 0,0-1 0,0 0 0,0 0 0,0-1 0,0 1 0,0 0 0,0-1 0,1 0 0,-1 1 0,1-1 0,-1 0 0,1 0 0,0-1 0,0 1 0,0 0 0,0-1 0,0 1 0,-2-5 0,2 3 0,1-1 0,0 1 0,0 0 0,1 0 0,-1-1 0,1 1 0,0-1 0,0 1 0,0 0 0,1-1 0,-1 1 0,1 0 0,0-1 0,0 1 0,1 0 0,-1 0 0,1 0 0,0 0 0,3-5 0,2-2 0,1 0 0,1 1 0,0-1 0,0 2 0,1-1 0,0 1 0,0 1 0,1 0 0,0 0 0,1 1 0,0 1 0,21-10 0,-6 6 0,0 0 0,1 2 0,0 1 0,56-6 0,-70 12 0,0 0 0,0 1 0,0 0 0,0 2 0,0-1 0,0 2 0,-1-1 0,23 9 0,-29-8 0,0 0 0,0 1 0,0-1 0,0 1 0,0 1 0,-1 0 0,0-1 0,0 2 0,0-1 0,-1 1 0,0 0 0,0 0 0,0 0 0,-1 1 0,0 0 0,7 13 0,9 37-35,-17-44-113,1-1 0,0 0 0,1 0 1,1-1-1,0 0 0,0 1 0,1-2 1,12 16-1,6-2-6678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3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24575,'-10'0'0,"-16"0"0,0 0 0,14 5 0,19 1 0,17 14 0,4 3-8191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4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24 24575,'0'-18'0,"0"12"0,0 10 0,-1 43 0,-1-28 0,1 0 0,2 0 0,-1 0 0,2 0 0,1 0 0,5 19 0,-8-36 0,1-1 0,-1 0 0,1 1 0,-1-1 0,1 0 0,0 1 0,-1-1 0,1 0 0,0 0 0,0 0 0,0 0 0,0 0 0,0 0 0,0 0 0,1 1 0,-1-2 0,0 1 0,-1-1 0,1 0 0,-1 0 0,1 0 0,0 0 0,-1 0 0,1 0 0,0 0 0,-1 0 0,1 0 0,0 0 0,-1 0 0,1 0 0,0-1 0,-1 1 0,1 0 0,-1 0 0,1-1 0,-1 1 0,1 0 0,0-1 0,0 0 0,3-3 0,1-1 0,-1 1 0,0-1 0,0 0 0,5-9 0,0 1 0,-7 9 0,1 0 0,0 1 0,0-1 0,1 1 0,-1 0 0,0 0 0,1 0 0,0 0 0,0 0 0,0 1 0,0 0 0,0 0 0,1 0 0,-1 0 0,0 1 0,1 0 0,-1 0 0,1 0 0,0 0 0,-1 1 0,1 0 0,0-1 0,-1 2 0,1-1 0,0 1 0,-1-1 0,1 1 0,-1 1 0,1-1 0,-1 0 0,0 1 0,1 0 0,-1 0 0,0 1 0,0-1 0,0 1 0,3 3 0,6 5 0,-1 0 0,0 1 0,-1 0 0,18 26 0,-17-21 0,1-1 0,16 16 0,-23-26 0,0-1 0,1 0 0,-1 0 0,1-1 0,0 0 0,0 0 0,0-1 0,0 0 0,9 3 0,0-2 0,0 0 0,0-2 0,-1 0 0,2 0 0,-1-2 0,0 0 0,0 0 0,0-2 0,28-5 0,-38 5 0,1 1 0,-1-1 0,0 0 0,0 0 0,0-1 0,0 0 0,-1 0 0,1 0 0,-1-1 0,0 0 0,0 0 0,0 0 0,0 0 0,-1-1 0,0 0 0,1 0 0,-2 0 0,1 0 0,-1-1 0,0 0 0,0 1 0,0-1 0,-1 0 0,0 0 0,0 0 0,2-12 0,-4 16 0,0-1 0,1 1 0,-1 0 0,0-1 0,0 1 0,0-1 0,0 1 0,-1 0 0,1-1 0,-1 1 0,1 0 0,-1-1 0,0 1 0,0 0 0,0 0 0,0 0 0,0-1 0,0 1 0,-1 0 0,1 1 0,-1-1 0,0 0 0,1 0 0,-1 1 0,0-1 0,0 1 0,0-1 0,-3-1 0,2 2 0,0 0 0,-1 0 0,1 0 0,0 1 0,0-1 0,0 1 0,0 0 0,-1 0 0,1 0 0,0 0 0,0 0 0,0 1 0,-1 0 0,1-1 0,0 1 0,0 0 0,0 1 0,0-1 0,0 0 0,-4 4 0,2-1 0,0-1 0,0 1 0,0 0 0,1 1 0,0-1 0,0 1 0,0 0 0,0 0 0,1 0 0,0 0 0,-4 9 0,6-13 0,1 1 0,-1 0 0,0 0 0,1 0 0,-1 0 0,1 0 0,0 0 0,0 0 0,0 0 0,0 0 0,0 0 0,0 1 0,0-1 0,1 0 0,-1 0 0,1 0 0,-1-1 0,1 1 0,0 0 0,0 0 0,0 0 0,0 0 0,0-1 0,0 1 0,0 0 0,1-1 0,-1 1 0,1-1 0,-1 0 0,1 1 0,-1-1 0,1 0 0,0 0 0,0 0 0,-1 0 0,1 0 0,4 1 0,1 0 0,0 0 0,0-1 0,0 1 0,0-1 0,0-1 0,0 1 0,0-1 0,0-1 0,0 1 0,0-1 0,0-1 0,0 1 0,0-1 0,0 0 0,0 0 0,-1-1 0,7-3 0,5-3 0,-1-1 0,-1 0 0,1-1 0,-2-1 0,16-15 0,-13 8 0,-14 15 0,0 0 0,0-1 0,0 2 0,0-1 0,0 0 0,1 1 0,9-6 0,-14 9 0,1 0 0,0 0 0,-1-1 0,1 1 0,-1 0 0,1 0 0,-1 0 0,1 0 0,-1 0 0,1 0 0,0 0 0,-1 0 0,1 0 0,-1 0 0,1 1 0,-1-1 0,1 0 0,-1 0 0,1 0 0,-1 1 0,1-1 0,-1 0 0,1 1 0,-1-1 0,1 0 0,-1 1 0,1-1 0,-1 1 0,0-1 0,1 0 0,-1 1 0,0-1 0,1 1 0,-1-1 0,0 2 0,8 22 0,-7-18 0,51 261 0,77 172-26,-3-13-983,-82-233 906,32 342-1,-68-378 104,-9-132 0,0 0 0,-2 0 0,0 0 0,-8 24 0,9-40 0,-1 0 0,0 0 0,-1 0 0,0-1 0,0 1 0,-1-1 0,0 0 0,0 0 0,-1-1 0,0 1 0,-1-2 0,1 1 0,-14 10 0,10-11 0,0 0 0,0 0 0,-1-1 0,1-1 0,-1 1 0,0-2 0,-1 0 0,1 0 0,0-1 0,-20 1 0,-4-1 0,1-3 0,-1 0 0,1-3 0,0-1 0,0-1 0,-59-19 0,35 4 0,1-2 0,-106-59 0,118 55 0,2-1-1,1-3 1,1-1 0,2-2 0,-61-68-1,75 72 64,2-1 0,0-1 0,3-1 1,1-1-1,1-1 0,2-1 0,1 0 0,-14-53 0,19 44-114,1 0 1,3 0 0,1 0 0,3-1-1,1 0 1,3 1 0,1-1-1,3 1 1,16-67 0,-9 64-100,3-1 1,2 2 0,2 0 0,1 2-1,3 0 1,2 2 0,2 0 0,46-55 0,-33 53 162,2 1 0,2 2 0,1 3 0,2 1 0,60-36 0,-39 34-269,1 3 1,2 3-1,108-36 0,55 3-4468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5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24575,'186'0'0,"3371"0"-5520,-3598 0 5306,-7 0-2243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24575,'-5'0'0,"-1"14"0,0 28 0,1 29 0,2 22 0,1 14 0,1-2 0,0-11 0,1-10 0,0-21-8191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6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24575,'-18'0'0,"2"9"0,19 13 0,13 11 0,4 1-8191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7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6 24575,'0'-5'0,"0"8"0,0 13 0,0 22 0,0 27 0,0 36 0,-14 29 0,-14 15 0,-16 6 0,-23-4 0,-20-18 0,6-30-8191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27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0 24575,'-14'0'0,"-14"0"0,-6 0 0,-8 5 0,4 15 0,9 19 0,18 34 0,29 33 0,36 27 0,35 13 0,36 6 0,48-5 0,64-27-2078,42-34 2078,39-32 0,-34-25-6113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0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465 106 24575,'-68'-41'0,"54"31"0,-1 1 0,0 0 0,0 1 0,0 1 0,-23-7 0,31 12 0,0 0 0,1 1 0,-1 0 0,0 0 0,0 1 0,0 0 0,0 0 0,0 1 0,0 0 0,0 0 0,0 0 0,0 1 0,1 0 0,-1 0 0,1 1 0,-1 0 0,-5 4 0,3-1 0,0 0 0,0 1 0,1 0 0,0 1 0,0-1 0,1 2 0,0-1 0,1 1 0,0 0 0,-7 13 0,2 0 0,1 1 0,0 0 0,2 1 0,1 0 0,1 0 0,1 0 0,1 1 0,-2 41 0,6-60 0,1 1 0,-1-1 0,1 1 0,0-1 0,1 0 0,-1 0 0,1 0 0,1 0 0,-1 0 0,1 0 0,0 0 0,0-1 0,1 0 0,-1 1 0,1-1 0,1 0 0,-1-1 0,1 1 0,-1-1 0,1 0 0,0 0 0,1 0 0,-1-1 0,1 0 0,-1 0 0,1 0 0,10 2 0,7 3 0,1-2 0,-1-1 0,1-1 0,0-1 0,0-1 0,32-2 0,7-4-273,0-4 0,-1-1 0,0-4 0,85-28 0,50-27-6553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85 128 24575,'-6'-2'0,"1"-1"0,0 1 0,0-1 0,0-1 0,0 1 0,0-1 0,1 1 0,0-1 0,0-1 0,0 1 0,0 0 0,0-1 0,1 0 0,0 0 0,0 0 0,0 0 0,1-1 0,-1 1 0,1-1 0,1 1 0,-1-1 0,-1-10 0,5 0 0,0 15 0,2 10 0,2 25 0,-1 0 0,-2 0 0,-1 46 0,0-30 0,1 317 0,5 111 0,-8-461 0,1 0 0,1 1 0,0-1 0,1 0 0,9 27 0,-11-43 0,-1 0 0,0 0 0,1 1 0,-1-1 0,0 0 0,1 0 0,0 0 0,-1 0 0,1 0 0,-1 0 0,1 0 0,0 0 0,0 0 0,0 0 0,0 0 0,0 0 0,0 0 0,0-1 0,0 1 0,0 0 0,0-1 0,0 1 0,0-1 0,0 1 0,0-1 0,1 0 0,-1 1 0,0-1 0,0 0 0,0 0 0,1 0 0,-1 0 0,0 0 0,0 0 0,1 0 0,-1 0 0,0 0 0,0-1 0,0 1 0,1 0 0,-1-1 0,0 1 0,0-1 0,0 0 0,0 1 0,0-1 0,0 0 0,0 1 0,0-1 0,1-2 0,6-4 0,-1 0 0,0-1 0,-1 0 0,9-14 0,-14 21 0,32-57 0,-26 44 0,0 0 0,1 0 0,1 1 0,0 0 0,0 1 0,1 0 0,20-18 0,-28 28 0,-1 1 0,1 0 0,0 0 0,0 0 0,0 0 0,0 0 0,0 0 0,0 1 0,0-1 0,0 0 0,0 1 0,0 0 0,1 0 0,-1-1 0,0 1 0,0 0 0,0 1 0,0-1 0,1 0 0,-1 1 0,0-1 0,0 1 0,0-1 0,0 1 0,0 0 0,0 0 0,0 0 0,-1 0 0,1 1 0,0-1 0,0 0 0,-1 1 0,1-1 0,-1 1 0,1-1 0,1 3 0,5 8 0,0-1 0,0 1 0,-1 1 0,8 19 0,-5-13 0,4 10 0,1-1 0,2-1 0,1-1 0,1 0 0,1-1 0,34 32 0,-46-50 0,0 0 0,0 0 0,1-1 0,0 0 0,0 0 0,1-1 0,-1 0 0,1-1 0,0 0 0,0-1 0,1 0 0,-1 0 0,1-1 0,-1 0 0,1-1 0,0-1 0,0 1 0,-1-2 0,1 1 0,0-2 0,-1 1 0,20-6 0,-14 1 0,-1 0 0,1-1 0,-1-1 0,-1 0 0,1-1 0,-1 0 0,-1-1 0,0-1 0,0 0 0,-1-1 0,-1 0 0,0-1 0,0 0 0,-2-1 0,1 0 0,-2 0 0,9-20 0,-14 29 0,-1-1 0,0 1 0,-1-1 0,0 1 0,0-1 0,0 0 0,0 1 0,-1-1 0,0 0 0,0 1 0,0-1 0,-2-8 0,1 11 0,0 1 0,0-1 0,0 1 0,0-1 0,0 1 0,-1 0 0,1-1 0,-1 1 0,1 0 0,-1 0 0,0 0 0,0 0 0,0 0 0,0 1 0,0-1 0,0 0 0,0 1 0,-1 0 0,1-1 0,-1 1 0,1 0 0,-1 0 0,1 1 0,-1-1 0,1 0 0,-1 1 0,0-1 0,-2 1 0,-3 0 0,1 1 0,-1-1 0,1 1 0,-1 1 0,1-1 0,0 1 0,0 1 0,-1-1 0,2 1 0,-1 0 0,0 1 0,1 0 0,-1 0 0,1 0 0,0 1 0,-8 7 0,1 1 0,0 0 0,1 0 0,1 1 0,0 1 0,-17 29 0,21-30 0,0 1 0,1 0 0,1-1 0,-7 32 0,11-41 0,0 0 0,1 0 0,0 0 0,0 0 0,0 0 0,0 0 0,1 0 0,2 9 0,-2-11 0,0-1 0,0 0 0,0 0 0,0 0 0,0 0 0,1 0 0,-1 0 0,1 0 0,-1 0 0,1 0 0,0 0 0,0-1 0,0 1 0,0-1 0,0 0 0,0 1 0,0-1 0,0 0 0,3 1 0,0 0 0,0-1 0,0 1 0,0-1 0,0 0 0,0-1 0,1 1 0,-1-1 0,0 0 0,0 0 0,1 0 0,-1-1 0,0 0 0,0 0 0,8-3 0,-5 1 0,0-1 0,0 0 0,-1 0 0,1-1 0,-1 0 0,0 0 0,0-1 0,7-7 0,-2 0 0,0 0 0,-1-1 0,-1-1 0,0 0 0,-1 0 0,-1-1 0,0 0 0,6-22 0,-7 14 0,-2 0 0,3-27 0,-9 63 0,0-1 0,1 1 0,0-1 0,1 1 0,0 0 0,1-1 0,0 0 0,1 1 0,1-1 0,-1 0 0,7 12 0,-8-19 0,1 1 0,-1-1 0,1 0 0,0 0 0,0 0 0,0 0 0,1 0 0,-1-1 0,1 1 0,0-1 0,0 0 0,0 0 0,1-1 0,-1 1 0,1-1 0,-1 0 0,1 0 0,0 0 0,-1-1 0,1 0 0,0 0 0,0 0 0,0 0 0,0-1 0,0 0 0,0 0 0,0 0 0,6-1 0,-2-1 0,-1 0 0,1 0 0,-1-1 0,0 0 0,0 0 0,0-1 0,11-8 0,51-40 0,-44 32 0,-23 17 0,176-128 0,-153 114 0,1 2 0,0 1 0,2 1 0,-1 1 0,34-9 0,-56 19 0,1 0 0,-1 1 0,1 0 0,0 0 0,-1 1 0,1 0 0,0 0 0,-1 1 0,1-1 0,0 1 0,-1 1 0,1-1 0,-1 1 0,12 5 0,-11-3 0,-1 0 0,1 1 0,0 0 0,-1 0 0,0 0 0,0 1 0,-1 0 0,0 0 0,0 1 0,0-1 0,6 13 0,2 8 0,0 1 0,-2 1 0,11 46 0,-6-20 0,-10-41 0,-2-15 0,1-24 0,-4 14 0,2-12 0,1 0 0,2 1 0,0 0 0,1 0 0,1 1 0,12-23 0,-15 34 0,1 0 0,0 1 0,1 0 0,0 0 0,0 0 0,1 1 0,0 0 0,0 1 0,1-1 0,0 2 0,0-1 0,1 1 0,-1 1 0,20-9 0,-22 12 7,0 0-1,1 0 0,-1 1 1,1 0-1,-1 0 0,1 1 1,0 0-1,-1 0 0,1 1 1,-1 0-1,1 0 0,-1 1 1,1 0-1,-1 0 0,0 1 1,0-1-1,12 8 1,-1 1-254,0 0 0,-1 1 1,-1 1-1,0 1 1,16 18-1,30 36-6579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3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2 588 24575,'0'-1'0,"0"1"0,-1-1 0,1 0 0,0 1 0,0-1 0,0 1 0,0-1 0,-1 0 0,1 1 0,0-1 0,0 0 0,0 1 0,0-1 0,0 1 0,1-1 0,-1 0 0,0 1 0,0-1 0,0 1 0,0-1 0,1 0 0,-1 1 0,0-1 0,1 1 0,-1-1 0,0 1 0,1-1 0,-1 1 0,0-1 0,1 1 0,-1-1 0,1 1 0,-1 0 0,1-1 0,-1 1 0,1 0 0,0-1 0,-1 1 0,1 0 0,34-20 0,-20 11 0,-1-1 0,0 0 0,0-1 0,-1-1 0,-1 0 0,0-1 0,0 0 0,-1-1 0,-1 0 0,0-1 0,-1 0 0,-1 0 0,0-1 0,6-21 0,-10 27 0,-1-1 0,0 0 0,-1 0 0,0 0 0,-1 0 0,0 0 0,-1 0 0,0 0 0,-1 0 0,0 0 0,0 0 0,-1 0 0,-1 0 0,0 1 0,0-1 0,-1 1 0,-1 0 0,1 0 0,-2 0 0,1 0 0,-14-16 0,10 16 0,1 0 0,-1 0 0,-1 1 0,0 1 0,0-1 0,-17-9 0,26 17 0,0 0 0,-1 0 0,1 1 0,0-1 0,-1 1 0,1-1 0,0 1 0,-1-1 0,1 1 0,-1 0 0,1 0 0,-1 0 0,1 0 0,-1 0 0,1 0 0,0 0 0,-1 0 0,1 0 0,-1 1 0,1-1 0,-1 1 0,1-1 0,0 1 0,-1-1 0,1 1 0,0 0 0,0 0 0,-1-1 0,1 1 0,0 0 0,0 0 0,0 0 0,0 1 0,0-1 0,0 0 0,1 0 0,-1 0 0,-1 3 0,-1 4 0,0 0 0,0 0 0,1 0 0,0 0 0,-2 14 0,-5 92 0,9 191 0,2-229 0,30 783 0,-6-529 0,-23-308 0,1 0 0,0-1 0,2 1 0,15 36 0,-19-53 0,0 0 0,0 0 0,1 0 0,0 0 0,0-1 0,0 1 0,1-1 0,0 0 0,0 0 0,0 0 0,0 0 0,0-1 0,1 0 0,-1 1 0,1-2 0,0 1 0,0-1 0,0 1 0,0-1 0,1-1 0,-1 1 0,0-1 0,11 1 0,-9-2 0,0 0 0,1 0 0,-1-1 0,0-1 0,-1 1 0,1-1 0,0 0 0,0 0 0,-1-1 0,12-7 0,-1 0 0,-1-1 0,29-24 0,-14 7 0,-2-2 0,0-1 0,-2-1 0,-2-1 0,-1-2 0,-1 0 0,-2-1 0,-2-2 0,19-49 0,-28 62 0,-2-1 0,-1 1 0,-1-1 0,-1-1 0,-1 1 0,-2-1 0,0 0 0,-2 1 0,-1-1 0,-1 0 0,-1 1 0,-2-1 0,0 1 0,-2 0 0,-16-40 0,13 44 0,-1 1 0,-1 0 0,-1 1 0,-1 0 0,0 1 0,-2 1 0,0 0 0,-1 2 0,0-1 0,-21-13 0,11 11 0,-1 2 0,-1 1 0,0 1 0,-1 1 0,0 2 0,-57-16 0,22 15 0,48 10 0,-1 0 0,1-2 0,-32-11 0,49 16 0,0 0 0,-1 0 0,1 0 0,0 0 0,0 0 0,-1 0 0,1 0 0,0-1 0,0 1 0,-1 0 0,1 0 0,0 0 0,0 0 0,0-1 0,-1 1 0,1 0 0,0 0 0,0 0 0,0-1 0,0 1 0,-1 0 0,1 0 0,0-1 0,0 1 0,0 0 0,0 0 0,0-1 0,0 1 0,0 0 0,0 0 0,0-1 0,0 1 0,0-1 0,12-6 0,36-11 0,60-14 0,-48 15 0,116-33-1365,-1 1-5461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1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14 24575,'-9'-10'0,"-3"7"0,0 17 0,3 17 0,2 15 0,3 10 0,2 1 0,1 3 0,5-7 0,7-14 0,2-13-8191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2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24575,'0'-5'0,"0"4"0,0 15 0,0 20 0,0 12 0,0 14 0,0 5 0,0-4 0,0 2 0,4-10 0,3-14-8191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2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0 24575,'-10'0'0,"-11"0"0,-8 0 0,1 14 0,6 14 0,6 2-8191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2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24575,'-9'0'0,"1"0"0,7 0 0,13 0 0,9 0 0,15 0 0,1 0-8191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2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498 0 24575,'9'10'0,"3"16"0,0 23 0,-7 22 0,-5 21 0,-15 14 0,-16 8 0,-24 8 0,-23 1 0,-25-11 0,-28-24 0,9-27-8191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2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0 24575,'-19'0'0,"-19"0"0,-13 0 0,-8 14 0,7 14 0,12 21 0,13 16 0,11 19 0,31 25 0,33 16 0,44 6 0,48-11 0,53-25 0,62-29-1869,57-25 1869,32-35 0,-42-17-6322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3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87 24575,'-3'-7'0,"0"-1"0,1 1 0,-1 0 0,2-1 0,-1 0 0,1 1 0,0-1 0,1 0 0,0-8 0,0 16 0,0 0 0,0 0 0,0 0 0,0 0 0,0 0 0,0 0 0,0 1 0,0-1 0,1 0 0,-1 0 0,0 0 0,0 0 0,0 0 0,0 0 0,0 0 0,0 0 0,0 0 0,1 0 0,-1 0 0,0 0 0,0 0 0,0 0 0,0 0 0,0 0 0,0 0 0,1 0 0,-1 0 0,0 0 0,0 0 0,0 0 0,0 0 0,0 0 0,0 0 0,0 0 0,1 0 0,-1 0 0,0 0 0,0 0 0,0 0 0,0 0 0,0-1 0,0 1 0,0 0 0,0 0 0,0 0 0,0 0 0,1 0 0,-1 0 0,0 0 0,0 0 0,0-1 0,0 1 0,0 0 0,0 0 0,0 0 0,0 0 0,0 0 0,0 0 0,0 0 0,0-1 0,0 1 0,0 0 0,0 0 0,0 0 0,0 0 0,0 0 0,0-1 0,10 16 0,8 23 0,13 36 0,-5-7 0,4-1 0,2-2 0,57 85 0,-89-148 0,6 7 0,1 1 0,0-1 0,13 12 0,-18-18 0,-1 0 0,1-1 0,0 0 0,0 1 0,0-1 0,0 0 0,0 0 0,0 0 0,0 0 0,0 0 0,1-1 0,-1 1 0,0-1 0,0 1 0,1-1 0,-1 0 0,0 0 0,1 0 0,-1 0 0,0 0 0,0-1 0,1 1 0,-1-1 0,3 0 0,1-2 0,-1-1 0,0 1 0,0-1 0,0 0 0,0-1 0,-1 1 0,1-1 0,-1 0 0,0 0 0,-1 0 0,1 0 0,-1-1 0,4-9 0,6-13 0,13-47 0,-16 46 0,0-1 0,-1 1 0,0 0 0,3 1 0,0 1 0,1 0 0,19-26 0,-31 50 5,1 1 0,0 0 0,-1 0 0,1 0 0,0 0 0,1 0 0,-1 0 0,0 0 0,0 1 0,1-1 0,-1 1 0,1-1 0,0 1 0,-1 0 0,1 0 0,0 0 0,-1 1 0,1-1 0,0 1 0,0-1 0,0 1 0,0 0 0,4 0 0,0 2-170,0-1 0,0 2 0,-1-1 0,1 1 0,-1-1 0,0 2 0,0-1 0,9 7 0,16 12-6661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162 139 24575,'-6'0'0,"0"1"0,0-1 0,0 1 0,0 1 0,0-1 0,0 1 0,0 0 0,1 0 0,-1 1 0,1 0 0,0 0 0,-1 0 0,2 0 0,-1 1 0,0 0 0,1 0 0,-1 0 0,1 1 0,0-1 0,1 1 0,-6 8 0,3-3 0,0 1 0,1 1 0,0-1 0,0 1 0,1-1 0,1 1 0,0 0 0,1 1 0,-2 19 0,4-28 0,0 0 0,0 0 0,0 0 0,1 0 0,-1 0 0,1 0 0,0 0 0,0 0 0,0 0 0,1 0 0,-1-1 0,1 1 0,0 0 0,0-1 0,4 5 0,-4-6 0,-1 0 0,1-1 0,0 1 0,0-1 0,0 1 0,0-1 0,1 0 0,-1 1 0,0-1 0,0 0 0,1-1 0,-1 1 0,1 0 0,-1-1 0,1 1 0,-1-1 0,1 0 0,-1 0 0,1 0 0,-1 0 0,1 0 0,-1-1 0,1 1 0,-1-1 0,0 1 0,4-2 0,0-1 0,0 1 0,0-1 0,0 0 0,0 0 0,0-1 0,-1 0 0,1 0 0,9-10 0,34-45 0,-43 49 0,1 0 0,0 1 0,1 0 0,0 1 0,0-1 0,1 2 0,0-1 0,0 1 0,20-11 0,-27 17 0,0 0 0,-1 1 0,1-1 0,0 1 0,0-1 0,0 1 0,0 0 0,0 0 0,0 0 0,-1 0 0,1 0 0,0 1 0,0-1 0,0 0 0,0 1 0,0-1 0,-1 1 0,1 0 0,0 0 0,0-1 0,1 3 0,4 2 0,-1 0 0,0 0 0,11 12 0,-12-11 0,-1-1 0,1 0 0,1-1 0,-1 1 0,7 3 0,-7-5 0,1-1 0,1 1 0,-1-2 0,0 1 0,0 0 0,1-1 0,-1 0 0,1-1 0,-1 0 0,1 0 0,-1 0 0,1 0 0,-1-1 0,1 0 0,-1-1 0,12-3 0,7-5 0,0-1 0,43-26 0,-27 14 0,-5 3 0,-8 4 0,0 1 0,0 2 0,58-19 0,-79 30 0,-1 0 0,1 1 0,0-1 0,0 1 0,0 1 0,0 0 0,1 0 0,-1 0 0,0 1 0,0 0 0,0 0 0,0 0 0,-1 1 0,1 0 0,0 1 0,-1-1 0,1 1 0,-1 1 0,0-1 0,0 1 0,0 0 0,-1 1 0,6 4 0,-2 1 0,-1 0 0,-1 1 0,0-1 0,0 1 0,-1 1 0,-1-1 0,5 14 0,14 26 0,-24-51 0,0 0 0,0 0 0,0 0 0,0 0 0,0 0 0,0 0 0,0-1 0,0 1 0,0 0 0,0 0 0,0 0 0,0 0 0,0-1 0,0 1 0,0 0 0,0 0 0,0 0 0,0 0 0,0 0 0,0-1 0,0 1 0,0 0 0,0 0 0,0 0 0,0 0 0,0 0 0,0 0 0,1-1 0,-1 1 0,0 0 0,0 0 0,0 0 0,0 0 0,0 0 0,0 0 0,0 0 0,1 0 0,-1 0 0,0 0 0,0 0 0,0 0 0,0-1 0,0 1 0,1 0 0,-1 0 0,0 0 0,0 0 0,0 0 0,0 0 0,0 0 0,1 0 0,-1 0 0,0 1 0,0-1 0,0 0 0,0 0 0,0 0 0,1 0 0,-1 0 0,0 0 0,0 0 0,0 0 0,0 0 0,0 0 0,0 0 0,1 1 0,-1-1 0,3-18 0,-2 15 0,2-20 0,1 1 0,1-1 0,1 1 0,1 0 0,0 0 0,18-31 0,-21 45 0,1 1 0,0-1 0,0 1 0,1 1 0,0-1 0,0 1 0,0 0 0,1 0 0,0 1 0,0 0 0,1 0 0,-1 1 0,1 0 0,0 0 0,0 1 0,0 0 0,1 0 0,-1 1 0,1 0 0,15-1 0,-11 2-455,0 0 0,23 4 0,23 6-6371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4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73 24575,'-4'-5'0,"-2"-10"0,-9-4 0,-7 3 0,-9 3 0,1 8 0,6 16 0,-3 9 0,4 11 0,5 10 0,11-3 0,15-2 0,17-8 0,17-9 0,15-7 0,12-11 0,-5-5-8191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5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222 628 24575,'-13'-107'0,"-5"1"0,-56-187 0,65 270 0,0 1 0,-12-23 0,20 43 0,0-1 0,-1 1 0,1 0 0,-1-1 0,1 1 0,-1 0 0,0 0 0,0 0 0,0 0 0,0 1 0,0-1 0,0 0 0,0 1 0,-4-2 0,5 3 0,1 0 0,-1 0 0,1-1 0,-1 1 0,0 1 0,1-1 0,-1 0 0,1 0 0,-1 0 0,0 0 0,1 0 0,-1 0 0,1 1 0,-1-1 0,0 0 0,1 0 0,-1 1 0,1-1 0,-1 0 0,1 1 0,-1-1 0,1 1 0,-12 20 0,5 6 0,1 0 0,2 0 0,1 0 0,0 53 0,3-75 0,21 620 0,-20-596 0,1-1 0,2 0 0,1 0 0,1 0 0,17 46 0,-22-70 0,1-1 0,0 1 0,0 0 0,0-1 0,0 0 0,0 1 0,1-1 0,0 0 0,-1 0 0,1 0 0,0 0 0,1-1 0,-1 0 0,0 1 0,1-1 0,-1 0 0,1 0 0,7 2 0,-7-3 0,-1-1 0,1 0 0,-1 0 0,1 0 0,0 0 0,-1-1 0,1 1 0,-1-1 0,1 0 0,-1 0 0,1 0 0,-1-1 0,0 1 0,1-1 0,-1 1 0,0-1 0,0 0 0,0-1 0,0 1 0,-1 0 0,3-4 0,13-13 0,-1-1 0,-1-1 0,-1-1 0,-2 0 0,16-32 0,-10 19 0,26-38 0,-37 63 0,-1-1 0,2 2 0,-1-1 0,1 1 0,0 1 0,1 0 0,19-13 0,-27 20 0,0 0 0,1 0 0,-1 0 0,0 0 0,0 1 0,0-1 0,0 1 0,1-1 0,-1 1 0,0 0 0,1 0 0,-1 0 0,0 0 0,0 1 0,1-1 0,-1 0 0,0 1 0,0 0 0,0-1 0,1 1 0,-1 0 0,0 0 0,0 0 0,0 0 0,0 1 0,-1-1 0,3 2 0,3 4 0,0 1 0,0 0 0,0 0 0,9 16 0,-4-6 0,-1-2 0,1 0 0,1-1 0,1 0 0,0-2 0,0 1 0,2-2 0,-1 0 0,2-1 0,-1 0 0,2-1 0,-1-1 0,1-1 0,0-1 0,22 7 0,5-2 0,1-2 0,1-1 0,0-3 0,0-2 0,0-1 0,0-3 0,58-7 0,-93 5 0,-1 0 0,1-1 0,-1 0 0,0 0 0,0-1 0,0-1 0,0 0 0,16-11 0,-22 13 0,0-1 0,0 0 0,-1 0 0,1-1 0,-1 1 0,0-1 0,-1 0 0,1 0 0,-1 0 0,0 0 0,0-1 0,0 0 0,-1 1 0,0-1 0,0 0 0,-1 0 0,2-10 0,-2 13 0,-1-1 0,0 1 0,0-1 0,0 1 0,0-1 0,-1 1 0,1-1 0,-1 1 0,0 0 0,0-1 0,0 1 0,0 0 0,-1 0 0,1 0 0,-1 0 0,0 0 0,0 0 0,-4-5 0,2 4 0,-1 0 0,1 1 0,-1-1 0,0 1 0,0 0 0,0 0 0,0 1 0,-1-1 0,1 1 0,-10-2 0,6 2 0,1 0 0,-1 0 0,1 1 0,-1 0 0,0 1 0,0 0 0,1 0 0,-1 1 0,0 0 0,1 1 0,-1 0 0,1 0 0,0 1 0,-1 0 0,-9 5 0,11-2 0,1-1 0,-1 1 0,1 0 0,1 1 0,-1-1 0,1 1 0,0 0 0,1 1 0,0-1 0,0 1 0,0-1 0,1 1 0,0 1 0,-1 8 0,-1 2 0,1 0 0,1 0 0,1 1 0,0-1 0,2 23 0,0-36 0,1 0 0,0-1 0,0 1 0,0 0 0,1-1 0,0 1 0,0-1 0,0 1 0,0-1 0,1 0 0,0 0 0,0 0 0,1 0 0,-1-1 0,5 5 0,-5-7 0,-1 0 0,0 0 0,0 0 0,1-1 0,-1 1 0,1-1 0,0 0 0,-1 0 0,1 0 0,0 0 0,0 0 0,0 0 0,-1-1 0,1 1 0,0-1 0,0 0 0,0 0 0,0 0 0,0 0 0,0-1 0,0 1 0,-1-1 0,1 0 0,0 1 0,0-1 0,-1-1 0,1 1 0,0 0 0,-1-1 0,1 1 0,2-3 0,17-14 0,0-1 0,-1 0 0,-2-2 0,0-1 0,30-43 0,-13 17 0,-34 45 0,0 0 0,0 1 0,0-1 0,1 0 0,-1 1 0,1 0 0,0-1 0,-1 1 0,1 0 0,0 0 0,0 1 0,1-1 0,3-1 0,-5 3 0,0 0 0,0 0 0,0 0 0,0 0 0,0 0 0,-1 1 0,1-1 0,0 1 0,0-1 0,0 1 0,-1 0 0,1 0 0,0 0 0,-1 0 0,1 0 0,0 0 0,-1 0 0,1 1 0,-1-1 0,0 0 0,0 1 0,1-1 0,-1 1 0,2 2 0,5 8 0,1 0 0,0-2 0,1 1 0,15 12 0,-21-20 0,1 0 0,-1-1 0,1 1 0,0-1 0,-1 0 0,1 0 0,0 0 0,0-1 0,0 0 0,1 0 0,-1 0 0,0-1 0,0 1 0,0-1 0,9-1 0,-2-2 0,0 0 0,-1 0 0,0-1 0,1 0 0,-2-1 0,1-1 0,0 1 0,16-14 0,10-4 0,-6 6 0,0 0 0,1 3 0,1 0 0,1 2 0,-1 2 0,60-11 0,-79 19 0,-1 1 0,1 0 0,0 1 0,-1 1 0,1 0 0,0 1 0,-1 0 0,25 9 0,-29-8 0,0 1 0,0 1 0,-1-1 0,1 1 0,-1 1 0,0 0 0,-1 0 0,0 0 0,0 1 0,0 0 0,-1 0 0,0 1 0,10 15 0,-9-10 0,0 1 0,-1 0 0,0 0 0,-1 1 0,4 17 0,-7-26 0,-1 0 0,0 0 0,0 0 0,0 1 0,-1-1 0,0 0 0,0 0 0,-1 0 0,1 0 0,-2 0 0,1 0 0,0 0 0,-1 0 0,0 0 0,-4 7 0,5-12 0,1 0 0,0 0 0,-1 0 0,1 0 0,-1-1 0,1 1 0,-1 0 0,1 0 0,-1-1 0,0 1 0,1 0 0,-1-1 0,0 1 0,1 0 0,-1-1 0,0 1 0,0-1 0,0 1 0,1-1 0,-1 0 0,0 1 0,0-1 0,0 0 0,0 0 0,0 1 0,0-1 0,0 0 0,0 0 0,0 0 0,1 0 0,-1 0 0,0 0 0,0 0 0,0-1 0,0 1 0,0 0 0,-1-1 0,0 0 0,1-1 0,-1 0 0,0 1 0,1-1 0,0 0 0,-1 0 0,1 0 0,0 0 0,0 0 0,0 0 0,0 0 0,1 0 0,-1 0 0,0 0 0,0-4 0,0-6 0,0 0 0,1 0 0,0 0 0,1 0 0,0 0 0,1 0 0,0 0 0,1 1 0,0-1 0,1 1 0,0-1 0,1 1 0,0 0 0,8-11 0,-5 9 0,0 0 0,1 1 0,0 0 0,1 1 0,1 0 0,0 0 0,0 1 0,1 0 0,0 1 0,0 1 0,17-9 0,-21 13 7,1 1-1,-1-1 1,1 2-1,0-1 1,0 1-1,0 0 0,0 1 1,0 0-1,1 1 1,-1 0-1,0 0 1,0 1-1,1 0 1,-1 1-1,0 0 1,0 0-1,14 6 1,-7-1-172,0 2 0,-1 0 1,0 0-1,0 1 0,-1 1 1,0 1-1,-1 0 1,14 16-1,43 55-6661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34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11 24575,'0'-4'0,"-9"-3"0,-4 20 0,1 25 0,3 30 0,2 27 0,2 20 0,8 13 0,2 14 0,1-4 0,-1-11 0,-1-14 0,-2-21 0,9-17 0,3-21-8191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5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24575,'0'-5'0,"0"-10"0,0 1 0,0 17 0,0 18 0,0 24 0,0 17 0,0 9 0,0 0 0,0 3 0,9-11 0,3-22 0,0-17-8191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24575,'0'-9'0,"0"-8"0,5-1 0,1-6 0,9 0 0,2 14 0,-1 18 0,9 21 0,1 20 0,-3 16 0,3 1 0,-3-2 0,-5 3 0,-1-10 0,-4-19 0,-3-17-8191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6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12 24575,'-4'0'0,"-2"-5"0,4-1 0,4 19 0,0 25 0,1 21 0,-1 14 0,0 4 0,3-7 0,2-1 0,-1-12-8191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6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92 24575,'0'-14'0,"-9"-5"0,-4-3 0,-8 1 0,-1 5-8191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6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29 24575,'-14'-9'0,"-10"-4"0,-9 6 0,-8 13 0,2 6-8191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6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24575,'0'-5'0,"5"-1"0,10 0 0,17 6 0,12 3 0,-1 1-8191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7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0 24575,'0'10'0,"10"2"0,2 18 0,0 14 0,-2 3 0,-3 3 0,-3 8 0,-2 2 0,-19 6 0,-27 9 0,-23 2 0,-24-12 0,4-17-8191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7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33 24575,'-14'-9'0,"-10"-3"0,-9 0 0,1 17 0,5 25 0,17 26 0,20 23 0,26 16 0,21 16 0,19 2 0,25-4 0,28-7 0,34-20 0,16-24 0,11-23 0,1-25 0,-32-16-8191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7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17 24575,'-1'-17'0,"-2"27"0,-4 31 0,-9 345 0,15-352 0,1-20 0,0 4 0,0 0 0,1 0 0,3 18 0,-3-31 0,0 0 0,1 0 0,-1 0 0,1-1 0,0 1 0,0 0 0,1-1 0,-1 1 0,1-1 0,0 0 0,0 0 0,1 0 0,-1 0 0,1-1 0,5 5 0,-2-3 0,1-1 0,0 0 0,0 0 0,0 0 0,1-1 0,-1 0 0,1-1 0,-1 0 0,1 0 0,0-1 0,14 0 0,1-1 0,1-1 0,48-9 0,-25 0-170,-1-1-1,0-3 0,-1-2 1,-1-2-1,0-1 0,-2-3 1,51-33-1,-34 11-6655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8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50 24575,'-15'0'0,"-17"0"0,-14 0 0,7 0 0,23 0 0,28 0 0,31-10 0,22-2 0,14 0 0,3 3 0,-13 2-8191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1:35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24 173 24575,'-14'0'0,"5"0"0,31-10 0,59-2 0,67-14 0,58-2 0,42 4 0,15-4-1175,-22 3 1175,-54 6-7016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559 511 24575,'-31'-1'0,"0"-1"0,0-1 0,0-2 0,1-1 0,0-2 0,0-1 0,1-1 0,0-1 0,1-2 0,0-1 0,1-1 0,0-1 0,2-2 0,-29-24 0,42 32 0,1 0 0,1-1 0,0-1 0,0 0 0,1 0 0,-13-25 0,19 33 0,1 0 0,1 0 0,-1 0 0,1 0 0,-1-1 0,1 1 0,0-1 0,1 1 0,-1-1 0,1 1 0,0 0 0,0-1 0,0 1 0,1-1 0,0 1 0,0-1 0,0 1 0,0 0 0,0-1 0,1 1 0,0 0 0,0 0 0,0 0 0,0 0 0,1 1 0,0-1 0,3-3 0,4-3 0,1 0 0,1 1 0,0 1 0,0 0 0,0 0 0,1 1 0,0 1 0,0 0 0,1 1 0,21-6 0,-5 4 0,1 1 0,0 1 0,60-1 0,-73 6 12,1 1 0,0 1 0,-1 0 0,1 2 0,-1 0 0,0 1 0,0 1 0,-1 0 0,27 14 0,-22-7-224,0 1-1,-1 1 1,-1 0 0,0 2 0,-1 0 0,22 27 0,27 40-6614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8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18 267 24575,'-2'-2'0,"0"-1"0,0 0 0,1 0 0,-1 1 0,1-1 0,-1 0 0,1 0 0,0 0 0,0-1 0,0 1 0,1 0 0,-1 0 0,1 0 0,0-1 0,-1 1 0,2 0 0,-1 0 0,0-1 0,1 1 0,1-6 0,0 0 0,0 0 0,1 1 0,0-1 0,1 1 0,0 0 0,5-9 0,-5 11 0,0 1 0,0 0 0,0 0 0,0 0 0,1 1 0,-1 0 0,1-1 0,1 2 0,-1-1 0,0 1 0,1-1 0,0 2 0,-1-1 0,1 1 0,0-1 0,0 2 0,1-1 0,6-1 0,-8 3 0,0 0 0,0 0 0,0 0 0,0 1 0,-1-1 0,1 1 0,0 0 0,0 0 0,-1 1 0,1 0 0,-1 0 0,1 0 0,-1 0 0,0 0 0,1 1 0,-1 0 0,-1 0 0,1 0 0,0 0 0,-1 1 0,0-1 0,1 1 0,-1 0 0,3 6 0,2 4 0,-1 0 0,0 0 0,-1 1 0,-1 1 0,0-1 0,-1 0 0,-1 1 0,-1 0 0,0 0 0,0 0 0,-2 0 0,0 0 0,-3 22 0,-2-22 0,-1-13 0,5-4 0,0-1 0,0 1 0,0 0 0,0 0 0,1-1 0,-1 1 0,0-1 0,1 1 0,-1-1 0,1 1 0,-1-1 0,1 1 0,0-1 0,0-1 0,-2-14 0,1 1 0,0-1 0,1 1 0,1-1 0,1 1 0,1 0 0,0 0 0,1 0 0,0 0 0,1 0 0,11-22 0,-12 30 0,0-1 0,1 1 0,-1 0 0,2 0 0,-1 0 0,1 1 0,0 0 0,1 0 0,0 1 0,0-1 0,0 1 0,1 1 0,-1 0 0,2 0 0,-1 0 0,0 1 0,1 0 0,0 1 0,0 0 0,0 0 0,14-2 0,-18 5 0,-1 0 0,1 0 0,0 1 0,-1-1 0,1 1 0,0 0 0,-1 0 0,1 1 0,-1-1 0,0 1 0,1 0 0,-1 1 0,0-1 0,0 1 0,0-1 0,-1 1 0,1 0 0,-1 0 0,1 1 0,-1-1 0,0 1 0,0 0 0,3 6 0,6 10 0,0 0 0,-2 1 0,12 33 0,-15-35 0,10 24-116,-10-21-40,1-1 0,1 0 0,0-1-1,2 0 1,0-1 0,1 0 0,25 28 0,-5-18-6670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8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63 24575,'0'-3'0,"0"-1"0,-1 1 0,1-1 0,-1 1 0,0 0 0,0-1 0,-1 1 0,1 0 0,-1-1 0,1 1 0,-1 0 0,0 0 0,0 0 0,0 1 0,-1-1 0,1 0 0,0 1 0,-6-4 0,7 5 0,1 1 0,-1 1 0,1-1 0,-1 0 0,1 0 0,-1 0 0,1 0 0,-1 0 0,1 0 0,0 0 0,-1 1 0,1-1 0,-1 0 0,1 0 0,0 1 0,-1-1 0,1 0 0,-1 0 0,1 1 0,0-1 0,-1 0 0,1 1 0,0-1 0,0 1 0,-1-1 0,1 0 0,0 1 0,0-1 0,0 1 0,-1-1 0,1 1 0,0-1 0,0 1 0,-4 20 0,3-18 0,-2 22 0,1 0 0,1 0 0,3 44 0,-1-56 0,1 0 0,1-1 0,-1 1 0,2-1 0,0 1 0,1-1 0,0 0 0,0-1 0,9 13 0,-13-21 0,1-1 0,-1 1 0,1-1 0,0 0 0,0 0 0,0 1 0,0-1 0,0-1 0,1 1 0,-1 0 0,1-1 0,-1 1 0,1-1 0,-1 1 0,1-1 0,0 0 0,-1 0 0,1-1 0,0 1 0,4 0 0,-3-1 0,-1 0 0,1-1 0,0 0 0,-1 0 0,1 0 0,-1 0 0,1 0 0,-1-1 0,0 1 0,1-1 0,-1 0 0,0 0 0,0 0 0,2-3 0,9-8 0,-1 0 0,-1-1 0,-1-1 0,0 0 0,10-18 0,5-15 0,-15 24 0,20-29 0,-28 49 0,0-1 0,0 1 0,1 0 0,-1 0 0,1 0 0,0 0 0,0 1 0,1-1 0,-1 1 0,1 0 0,-1 0 0,7-2 0,-8 4 0,-1 1 0,1-1 0,0 1 0,-1 0 0,1 0 0,0 0 0,0 0 0,-1 0 0,1 1 0,0-1 0,-1 1 0,1 0 0,0-1 0,-1 1 0,1 1 0,-1-1 0,1 0 0,-1 0 0,0 1 0,1 0 0,-1-1 0,0 1 0,0 0 0,0 0 0,0 0 0,-1 0 0,2 3 0,8 8 0,-2 1 0,0 0 0,9 20 0,-8-14 0,63 98-1365,-53-91-5461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2:39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7 360 24575,'-1'-2'0,"0"1"0,0 0 0,1 0 0,-1-1 0,1 1 0,-1-1 0,1 1 0,-1 0 0,1-1 0,0 1 0,0-1 0,-1 1 0,1-1 0,0 1 0,1-1 0,-1 1 0,0-1 0,0 1 0,1 0 0,-1-1 0,0 1 0,1-1 0,-1 1 0,1 0 0,0-1 0,1-1 0,0 1 0,1 0 0,-1 0 0,0 0 0,1 0 0,0 1 0,-1-1 0,1 1 0,0 0 0,0-1 0,0 1 0,0 0 0,3 0 0,8-2 0,0 1 0,1 1 0,-1 0 0,23 2 0,-26 1 0,0 0 0,0 1 0,0 0 0,-1 1 0,1 0 0,-1 1 0,0 0 0,0 0 0,-1 1 0,0 0 0,14 13 0,-18-15 0,0 0 0,-1 1 0,1 0 0,-1 0 0,-1 0 0,1 1 0,-1-1 0,0 1 0,4 9 0,-6-11 0,0-1 0,0 1 0,0 0 0,-1 0 0,1 0 0,-1 0 0,0-1 0,0 1 0,-1 0 0,1 0 0,-1 0 0,1 0 0,-1-1 0,-1 1 0,1 0 0,-3 5 0,2-5 0,0-1 0,0 0 0,0 0 0,0 0 0,-1 0 0,0 0 0,1 0 0,-1-1 0,0 1 0,0-1 0,0 0 0,0 0 0,-1 0 0,-3 2 0,5-3 0,1-1 0,-1 1 0,1-1 0,-1 0 0,0 1 0,1-1 0,-1 0 0,0 0 0,1 0 0,-1 0 0,0-1 0,1 1 0,-1 0 0,0-1 0,1 1 0,-1-1 0,1 1 0,-1-1 0,1 0 0,-1 1 0,1-1 0,-1 0 0,1 0 0,0 0 0,-1 0 0,1-1 0,0 1 0,0 0 0,0 0 0,0-1 0,0 1 0,0 0 0,0-1 0,0-1 0,-2-3 0,1 0 0,0 0 0,0 0 0,1-1 0,0 1 0,0 0 0,1-1 0,-1 1 0,1 0 0,1-1 0,-1 1 0,1 0 0,0 0 0,0-1 0,1 1 0,0 0 0,0 0 0,1 0 0,-1 1 0,6-9 0,2-4 0,1 1 0,0 0 0,2 0 0,0 1 0,16-15 0,-16 18 0,0 2 0,0-1 0,1 2 0,1-1 0,0 2 0,28-13 0,-36 18 0,1 1 0,0 1 0,0 0 0,0 0 0,1 0 0,-1 1 0,0 0 0,1 1 0,-1 0 0,0 0 0,1 1 0,-1 0 0,0 1 0,1-1 0,-1 1 0,10 5 0,-5-1 0,0 0 0,-1 1 0,1 1 0,-2 0 0,1 1 0,-1 0 0,0 1 0,-1 0 0,0 1 0,-1 0 0,0 0 0,0 1 0,-1 0 0,-1 0 0,0 1 0,-1 0 0,8 24 0,-9-11 0,-5-25 0,0 0 0,0 0 0,0 0 0,0 0 0,0 0 0,0 0 0,0 0 0,0 0 0,0 0 0,0 0 0,0-1 0,0 1 0,-1 0 0,1 0 0,0 0 0,-1 0 0,1 0 0,-1 0 0,1-1 0,-1 1 0,0 1 0,0-2 0,1 0 0,-1-1 0,1 1 0,-1 0 0,1 0 0,-1-1 0,1 1 0,-1 0 0,1 0 0,-1-1 0,1 1 0,0-1 0,-1 1 0,1 0 0,0-1 0,-1 1 0,1-1 0,0 1 0,-1-1 0,1 1 0,0-1 0,0 1 0,0-1 0,-1 1 0,1-1 0,0 1 0,0-1 0,0 0 0,-6-21 0,0-8 0,2 0 0,1 0 0,1-56 0,2 75 0,1 0 0,0 0 0,0 0 0,2 0 0,-1 0 0,1 0 0,1 1 0,0-1 0,1 1 0,0 0 0,0 0 0,1 1 0,12-17 0,-14 22 0,0 0 0,1 0 0,0 0 0,-1 1 0,1 0 0,1 0 0,-1 0 0,0 0 0,1 1 0,-1 0 0,1 0 0,0 0 0,-1 1 0,1 0 0,0 0 0,0 0 0,0 1 0,0 0 0,0 0 0,0 0 0,0 1 0,0 0 0,-1 0 0,10 3 0,3 2 0,-1 1 0,0 1 0,0 0 0,-1 2 0,0-1 0,25 22 0,4 8-136,-2 2-1,-1 1 1,-3 3-1,-1 1 1,-3 2-1,-2 1 1,-1 1-1,-3 2 0,40 102 1,-33-50-6690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6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563 263 24575,'0'-18'0,"1"-2"0,-2-1 0,-4-33 0,3 47 0,1 1 0,-1-1 0,0 1 0,-1 0 0,1 0 0,-1 0 0,0 0 0,-1 0 0,0 1 0,1-1 0,-2 1 0,-5-7 0,2 5 0,0 1 0,0 0 0,-1 0 0,1 0 0,-1 1 0,0 0 0,-1 1 0,1 0 0,-1 0 0,0 1 0,0 1 0,0-1 0,0 2 0,0-1 0,-1 1 0,1 1 0,0 0 0,0 0 0,-1 1 0,1 1 0,0-1 0,0 2 0,0-1 0,0 2 0,0-1 0,1 1 0,-1 0 0,1 1 0,0 0 0,1 1 0,-1 0 0,1 0 0,0 1 0,1 0 0,-8 9 0,-7 10 0,2 2 0,1 1 0,2 0 0,0 1 0,2 1 0,2 0 0,-17 56 0,25-70 0,1 0 0,0 0 0,2 1 0,0-1 0,0 0 0,2 24 0,1-34 0,0 0 0,0 0 0,0 1 0,1-1 0,0 0 0,1 0 0,-1 0 0,1-1 0,1 1 0,-1-1 0,1 1 0,0-1 0,0 0 0,1-1 0,0 1 0,0-1 0,11 9 0,-5-7 0,0 0 0,0 0 0,1-1 0,0-1 0,0 0 0,1-1 0,-1 0 0,23 4 0,10-2 0,55 1 0,-81-6 0,80 2-455,0-4 0,142-20 0,-121 0-6371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7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24575,'0'-5'0,"5"-1"0,1 9 0,0 18 0,-2 20 0,0 21 0,-2 19 0,-1 14 0,-1 0 0,0-2 0,10-7 0,2-14 0,0-10 0,6-16 0,6-15 0,-2-13-8191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13 24575,'0'-10'0,"0"7"0,0 13 0,0 14 0,0 21 0,0 27 0,0 19 0,0 13 0,0-2 0,0-4 0,0-10 0,0-15 0,0-11 0,-5-20 0,-1-17-8191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7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28 105 24575,'-14'0'0,"0"0"0,17 0 0,26-9 0,35-4 0,45-7 0,27-2 0,14 4 0,-6 4 0,-26 5-8191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8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79 316 24575,'1'-42'0,"-1"29"0,-2 42 0,-67 540 0,63-537 0,4-31 0,2-7 0,3-55 0,-1 43 0,73-499 0,-63 450 0,-6 33 0,-1 2 0,10-32 0,-13 56 0,1 0 0,0 0 0,0 0 0,1 1 0,0 0 0,0 0 0,1 0 0,0 0 0,5-6 0,-9 12 0,0 0 0,0 0 0,0 0 0,0 0 0,0 0 0,0 0 0,1 0 0,-1 0 0,0 1 0,0-1 0,1 1 0,-1-1 0,0 1 0,1-1 0,-1 1 0,0 0 0,1-1 0,-1 1 0,1 0 0,1 0 0,-1 1 0,-1-1 0,1 1 0,-1 0 0,1 0 0,-1-1 0,1 1 0,-1 0 0,1 1 0,-1-1 0,0 0 0,1 0 0,-1 1 0,0-1 0,0 0 0,0 1 0,0-1 0,1 3 0,6 11 0,-1 0 0,-1 1 0,0 0 0,0 0 0,4 27 0,8 89 0,-14-101 0,18 608-1365,-23-588-5461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8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22 218 24575,'-9'0'0,"-3"-4"0,14-3 0,30-13 0,42-3 0,41-12 0,34 0 0,19-13 0,-20 3-8191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3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74 24575,'-9'0'0,"-3"-14"0,0-18 0,3 5 0,2 26 0,3 46 0,2 47 0,1 41 0,1 21 0,0 3 0,1-16 0,-1-23 0,0-45 0,1-35-8191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9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108 323 24575,'0'-41'0,"0"25"0,0 13 0,0 5 0,1 130 0,-3 162 0,-2-220 0,-26 140 0,29-206 0,-1-1 0,0 1 0,-1-1 0,-6 14 0,9-21 0,0 1 0,-1 0 0,1-1 0,0 1 0,0 0 0,-1-1 0,1 1 0,0-1 0,-1 1 0,1-1 0,-1 1 0,1-1 0,0 1 0,-1-1 0,1 1 0,-1-1 0,1 1 0,-1-1 0,0 0 0,1 1 0,-1-1 0,1 0 0,-1 0 0,0 1 0,1-1 0,-1 0 0,0 0 0,1 0 0,-1 0 0,0 0 0,1 0 0,-1 0 0,1 0 0,-1 0 0,0 0 0,1 0 0,-2-1 0,0 0 0,1 0 0,0-1 0,-1 1 0,1-1 0,0 1 0,0-1 0,0 0 0,0 0 0,0 1 0,1-1 0,-1 0 0,0-2 0,-5-18 0,2 0 0,0 0 0,2-1 0,-1-25 0,2 32 0,0-62 0,2 0 0,4-1 0,3 1 0,4 1 0,34-123 0,-36 167 0,1 0 0,2 1 0,17-33 0,-26 57 0,0 0 0,1 0 0,0 1 0,0-1 0,1 1 0,0 0 0,0 1 0,0 0 0,1 0 0,0 0 0,0 0 0,1 1 0,0 1 0,-1-1 0,2 1 0,11-4 0,-18 7 0,0 1 0,1-1 0,-1 1 0,1-1 0,-1 1 0,1 0 0,-1 0 0,1 0 0,0 0 0,-1 1 0,0-1 0,1 1 0,-1 0 0,1-1 0,-1 1 0,0 0 0,1 0 0,-1 0 0,3 2 0,-2 0 0,-1-1 0,1 1 0,0 0 0,-1 0 0,1 0 0,-1 0 0,0 1 0,0-1 0,-1 0 0,1 1 0,1 5 0,1 4 0,-1 0 0,0 1 0,-1-1 0,0 1 0,-1 0 0,-1 14 0,-2-3 0,-1 0 0,-1 0 0,-1 0 0,-1 0 0,-1-1 0,-1 0 0,-2 0 0,0-1 0,-15 25 0,6-17 0,-1 0 0,-2-1 0,-1-2 0,-1 0 0,-47 41 0,56-57 0,11-9 0,-1 0 0,1 1 0,0 0 0,0 0 0,-7 8 0,10-11 0,1 1 0,-1-1 0,0 1 0,1-1 0,-1 0 0,1 1 0,-1-1 0,1 1 0,0-1 0,0 1 0,0-1 0,0 1 0,0-1 0,0 1 0,0-1 0,0 1 0,0-1 0,1 1 0,-1-1 0,1 0 0,-1 1 0,1-1 0,-1 1 0,1-1 0,0 0 0,2 3 0,6 7 0,1 0 0,1 0 0,0-1 0,1-1 0,0 0 0,20 12 0,-26-17 0,750 450-1752,-578-363-4687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19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58 24575,'-1'0'0,"1"0"0,-1 0 0,1 0 0,-1-1 0,1 1 0,0 0 0,-1 0 0,1 0 0,-1-1 0,1 1 0,-1 0 0,1-1 0,0 1 0,-1 0 0,1-1 0,0 1 0,-1 0 0,1-1 0,0 1 0,0-1 0,-1 1 0,1-1 0,0 1 0,0 0 0,0-1 0,0 1 0,0-1 0,-1 1 0,1-1 0,0 1 0,0-1 0,0 1 0,0-1 0,0 1 0,0-1 0,1 1 0,-1-1 0,0 1 0,0-1 0,0 1 0,0-1 0,0 1 0,1 0 0,-1-1 0,0 1 0,0-1 0,1 1 0,-1 0 0,0-1 0,1 1 0,-1 0 0,1-1 0,-1 1 0,0 0 0,1-1 0,0 1 0,5-4 0,1 2 0,-1-1 0,1 1 0,-1-1 0,1 2 0,0-1 0,0 1 0,0 0 0,0 0 0,13 1 0,6-1 0,773-14-1735,-544 16 1313,-186-1 1,813 4-1192,-5 36 308,-807-33 1305,-55-4 100,-17-1 228,-18-1 409,11-2-566,0 0 0,0 0 0,-1-1 0,1 0 0,1-1 0,-16-6 0,-11-9-5228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46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24575,'-8'1'0,"9"1"0,19 5 0,351 70 0,-200-45 0,621 123-1542,-728-142 1542,73 24 0,-111-25 0,-26-12 0,0 0 0,1 0 0,-1 0 0,0 0 0,0 0 0,0 0 0,0 0 0,0 0 0,0 0 0,1 0 0,-1 1 0,0-1 0,0 0 0,0 0 0,0 0 0,0 0 0,0 0 0,0 0 0,1 0 0,-1 0 0,0 0 0,0 0 0,0 0 0,0 1 0,0-1 0,0 0 0,0 0 0,0 0 0,0 0 0,0 0 0,0 0 0,0 0 0,0 1 0,0-1 0,0 0 0,0 0 0,0 0 0,0 0 0,0 0 0,0 0 0,0 1 0,0-1 0,0 0 0,0 0 0,0 0 0,0 0 0,0 0 0,0 0 0,0 0 0,0 1 0,0-1 0,0 0 0,0 0 0,0 0 0,0 0 0,0 0 0,0 0 0,-1 0 0,1 0 0,0 0 0,0 1 0,0-1 0,0 0 0,0 0 0,0 0 0,0 0 0,0 0 0,-1 0 0,-3 0 0,-1 0 0,1 0 0,-1 0 0,1-1 0,-1 1 0,1-1 0,-5-2 0,-13-4 314,0-1 1,0-1-1,-37-22 1,-60-45 29,111 70-404,0 1 60,0 1 0,1-1 0,-1 0 0,1-1 0,1 0 0,-1 0 0,1 0 0,0-1 0,-10-12 0,24 20 0,6 9 0,29 26 0,51 59 0,-76-75 0,-1 1 0,-1 1 0,-1 0 0,-1 1 0,11 26 0,-22-43 0,-1 0 0,1-1 0,-2 1 0,1 0 0,-1 0 0,0 1 0,0-1 0,0 0 0,-1 0 0,0 0 0,0 0 0,-3 11 0,2-13 0,0 0 0,0 0 0,-1-1 0,0 1 0,0 0 0,0-1 0,0 0 0,0 1 0,-1-1 0,1 0 0,-1 0 0,0 0 0,0-1 0,0 1 0,0-1 0,-1 1 0,1-1 0,-1 0 0,1 0 0,-7 2 0,-3 0 10,0 0-1,0 0 1,-1-2 0,1 1-1,-1-2 1,1 0-1,-26-1 1,-5-4-646,-43-9 1,81 12 464,-113-23-6655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48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506 165 24575,'0'-9'0,"0"0"0,-1 1 0,0-1 0,0 0 0,0 1 0,-1-1 0,-1 1 0,-5-15 0,5 19 0,1-1 0,-1 1 0,-1 0 0,1 0 0,0 0 0,-1 0 0,0 1 0,0-1 0,0 1 0,0 0 0,-1 0 0,1 1 0,-1-1 0,0 1 0,-8-3 0,4 2 0,-1 0 0,0 0 0,0 1 0,0 0 0,0 1 0,0 0 0,0 1 0,0 0 0,0 0 0,0 1 0,0 1 0,-15 3 0,12-1 0,0 1 0,1 0 0,0 1 0,0 0 0,0 1 0,1 0 0,0 1 0,-17 15 0,13-8 0,0 0 0,1 1 0,1 0 0,1 1 0,0 1 0,2 0 0,0 0 0,0 1 0,2 1 0,1-1 0,0 1 0,-4 22 0,9-35 0,1 0 0,-1 0 0,2 1 0,-1-1 0,1 0 0,0 0 0,0 1 0,1-1 0,0 0 0,0 0 0,1 0 0,0 0 0,0 0 0,0 0 0,1-1 0,0 1 0,1-1 0,-1 1 0,1-1 0,0 0 0,1-1 0,0 1 0,0-1 0,0 0 0,0 0 0,12 8 0,2-3 0,0 0 0,1 0 0,0-2 0,1-1 0,0 0 0,0-2 0,0 0 0,1-1 0,-1-2 0,31 1 0,5-3 0,0-2 0,100-18 0,0-14-1365,-23-5-5461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48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25 24575,'-4'0'0,"-3"-5"0,2-10 0,0 10 0,2 21 0,0 21 0,2 19 0,1 13 0,0 5 0,0 3 0,0 2 0,1-2 0,-1-5 0,0-16-8191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48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24575,'0'-10'0,"0"-7"0,5-1 0,1-7 0,0-3 0,-2 12 0,0 13 0,-2 21 0,8 27 0,3 23 0,-1 10 0,-2 6 0,-4-3 0,-2-10 0,-1-7 0,-3-16-8191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49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0 233 24575,'0'-9'0,"18"-13"0,26-2 0,27-7 0,30 3 0,17-4 0,2 3 0,-6-2 0,-22 4-8191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49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23 24575,'0'-1'0,"0"0"0,-1 0 0,1 0 0,-1 0 0,1-1 0,-1 1 0,0 0 0,1 1 0,-1-1 0,0 0 0,0 0 0,0 0 0,0 0 0,0 1 0,0-1 0,0 0 0,0 1 0,0-1 0,0 1 0,0-1 0,0 1 0,0-1 0,0 1 0,-1 0 0,1-1 0,0 1 0,-2 0 0,-35-3 0,35 4 0,1-1 0,-1 1 0,0 0 0,1 0 0,-1 0 0,0 0 0,1 0 0,-1 1 0,1-1 0,0 1 0,-1-1 0,1 1 0,0 0 0,0 0 0,0 0 0,0 0 0,1 0 0,-1 1 0,0-1 0,1 0 0,0 1 0,-1-1 0,1 1 0,0 0 0,-1 3 0,-2 9 0,0-1 0,1 1 0,-2 22 0,5-36 0,-7 103 0,8 127 0,1-163 0,-3-35 0,1-33 0,0-1 0,0 1 0,0 0 0,0 0 0,-1 0 0,1 0 0,0 0 0,0-1 0,0 1 0,0 0 0,0 0 0,0 0 0,0 0 0,-1 0 0,1 0 0,0 0 0,0 0 0,0-1 0,0 1 0,-1 0 0,1 0 0,0 0 0,0 0 0,0 0 0,0 0 0,-1 0 0,1 0 0,0 0 0,0 0 0,0 0 0,0 0 0,-1 0 0,1 0 0,0 0 0,0 0 0,0 1 0,0-1 0,-1 0 0,1 0 0,0 0 0,0 0 0,0 0 0,0 0 0,0 0 0,-1 0 0,1 1 0,0-1 0,0 0 0,0 0 0,0 0 0,0 0 0,0 0 0,0 1 0,0-1 0,0 0 0,0 0 0,-1 0 0,1 0 0,0 1 0,0-1 0,0 0 0,0 0 0,0 0 0,0 0 0,0 1 0,0-1 0,-3-8 0,-1 0 0,1 0 0,1 0 0,0-1 0,0 1 0,0-1 0,0-11 0,0 6 0,-9-65 0,4 0 0,5-127 0,2 205 0,6-56 0,-5 54 0,-1 0 0,1 0 0,0 1 0,0-1 0,0 0 0,0 0 0,0 1 0,0-1 0,1 0 0,0 1 0,-1 0 0,1-1 0,0 1 0,0 0 0,3-3 0,-4 5 0,0-1 0,0 1 0,0 0 0,0-1 0,0 1 0,0 0 0,0 0 0,0 0 0,0 0 0,0 0 0,0 0 0,0 0 0,0 0 0,0 0 0,0 0 0,0 0 0,0 1 0,0-1 0,0 0 0,0 1 0,0-1 0,0 1 0,-1-1 0,1 1 0,0-1 0,0 1 0,0 0 0,-1-1 0,1 1 0,0 0 0,-1 0 0,1 0 0,0 0 0,20 34 0,0 15 0,-2 1 0,-2 1 0,-3 1 0,-2 0 0,-2 1 0,4 81 0,-15-80-1365,-3-13-5461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0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1 436 24575,'6'-5'0,"1"0"0,-1 0 0,1 1 0,1 0 0,-1 0 0,0 1 0,1 0 0,0 0 0,10-2 0,-12 3 0,298-70 0,-202 52 0,-2-4 0,101-39 0,-195 61 0,0 0 0,0-1 0,-1 0 0,1-1 0,-1 1 0,0-1 0,0 0 0,-1 0 0,1 0 0,3-6 0,-6 9 0,-1 0 0,0-1 0,0 1 0,-1-1 0,1 0 0,0 1 0,0-1 0,-1 1 0,1-1 0,-1 0 0,0 0 0,1 1 0,-1-1 0,0 0 0,0 0 0,0 1 0,0-1 0,0 0 0,0 0 0,-1 1 0,1-1 0,-1 0 0,1 1 0,-1-1 0,1 0 0,-1 1 0,0-1 0,0 1 0,0-1 0,0 1 0,0-1 0,0 1 0,0 0 0,-1-1 0,1 1 0,0 0 0,-3-1 0,3 0 0,0 1 0,0 0 0,-1 0 0,1 0 0,0 0 0,-1 0 0,1 0 0,-1 1 0,1-1 0,-1 0 0,1 1 0,-1-1 0,1 1 0,-1-1 0,0 1 0,1 0 0,-1-1 0,0 1 0,1 0 0,-1 0 0,0 1 0,1-1 0,-1 0 0,-2 1 0,2 0 0,1 0 0,-1 1 0,0-1 0,0 1 0,0-1 0,1 1 0,-1 0 0,1 0 0,0-1 0,-1 1 0,1 0 0,0 0 0,0 0 0,0 1 0,-1 1 0,-2 11 0,0 0 0,0 0 0,2-1 0,-2 19 0,0 57 0,3 0 0,4 0 0,18 107 0,-17-180 0,-1-35 0,-2-171 0,0-6 0,2 161 0,0 1 0,2 0 0,16-55 0,4 25 0,-22 59 0,-1-1 0,1 0 0,0 1 0,0 0 0,0 0 0,1 0 0,-1 0 0,1 0 0,7-4 0,-10 7 0,0 0 0,0 1 0,0-1 0,0 1 0,1-1 0,-1 1 0,0-1 0,0 1 0,1 0 0,-1 0 0,0-1 0,0 1 0,1 0 0,-1 0 0,0 0 0,0 0 0,1 1 0,-1-1 0,0 0 0,0 1 0,0-1 0,1 0 0,-1 1 0,0-1 0,0 1 0,0 0 0,0-1 0,0 1 0,0 0 0,0 0 0,0 0 0,0-1 0,0 1 0,0 0 0,-1 0 0,1 0 0,0 1 0,-1-1 0,1 0 0,-1 0 0,1 0 0,0 2 0,3 6 0,-1 0 0,0 0 0,-1 0 0,3 13 0,-3-1 0,-1-1 0,0 1 0,-2 0 0,0 0 0,-2 0 0,0-1 0,-1 1 0,-1-1 0,-1 0 0,0 0 0,-2-1 0,0 0 0,-2 0 0,0-1 0,-1 0 0,0-1 0,-1 0 0,-18 18 0,21-26 0,0 0 0,-1-1 0,0 0 0,0-1 0,-18 10 0,16-9 0,13-4 0,24-5 0,-5 1 0,14 2 0,0 2 0,-1 1 0,0 2 0,55 18 0,127 64 0,-154-57-455,-2 2 0,98 76 0,-36-12-6371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10 24575,'-10'0'0,"-2"-9"0,1 10 0,10 20 0,7 15 0,15 15 0,15 9 0,9 3 0,2-9 0,-7-14-8191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0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24575,'1759'0'-3047,"-1186"0"441,1500 29-2358,-491-2 4120,-1514-26 1529,96-3 1151,-160 2-1525,0 0 1,1-1 0,-1 1 0,0-1-1,1 0 1,-1-1 0,6-1-1,-9 3-288,-1-1 0,0 1 0,0 0-1,0 0 1,1 0 0,-1-1 0,0 1-1,0 0 1,0 0 0,0-1 0,1 1-1,-1 0 1,0 0 0,0-1 0,0 1-1,0 0 1,0 0 0,0-1 0,0 1-1,0 0 1,0-1 0,0 1 0,0 0-1,0 0 1,0-1 0,0 1 0,0 0-1,0 0 1,0-1 0,0 1-1,0 0 1,0-1 0,0 1 0,0 0-1,0 0 1,-1-1 0,1 1 0,0 0-1,0 0 1,0 0 0,-1-1 0,1 1-1,0 0 1,0 0 0,0 0 0,-1-1-1,1 1 1,0 0 0,0 0 0,-1 0-1,1 0 1,0 0 0,-1 0 0,1 0-1,0 0 1,0 0 0,-1 0-1,1-1 1,-1 1 0,-36-11 1805,-13 0-6765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3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33 217 24575,'-9'-23'0,"-3"-17"0,0-12 0,17 4 0,25 15 0,32 13 0,32 32 0,33 34 0,23 31 0,18 31 0,0 16 0,-11 15 0,-23 1 0,-33-8 0,-35-22 0,-28-39 0,-21-32-8191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8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30 113 24575,'1'-2'0,"-1"0"0,0 0 0,0 0 0,0 0 0,0 0 0,-1 0 0,1-1 0,0 1 0,-1 0 0,0 0 0,1 0 0,-1 1 0,-2-4 0,-2 10 0,0 19 0,-6 119 0,9 170 0,3-173 0,0-11 0,-1-330 0,2-39 0,0 189 0,4 0 0,17-79 0,-20 116 0,0 1 0,1 0 0,1-1 0,0 1 0,1 1 0,0-1 0,1 1 0,0 0 0,17-19 0,-23 29 0,0 1 0,0 0 0,0-1 0,1 1 0,-1 0 0,1 0 0,-1 0 0,1 0 0,-1 0 0,1 1 0,0-1 0,-1 0 0,1 1 0,0-1 0,0 1 0,-1 0 0,1-1 0,0 1 0,0 0 0,-1 0 0,1 0 0,0 0 0,0 0 0,0 1 0,2 0 0,-1 1 0,1 0 0,-1 0 0,0 0 0,0 1 0,0-1 0,0 1 0,0 0 0,-1 0 0,1 0 0,-1 0 0,0 0 0,2 4 0,9 17 0,-1-1 0,-1 2 0,-1-1 0,11 43 0,16 111 0,-29-135 0,47 310 119,0-2-1603,-40-271-5342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8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12 154 24575,'-5'0'0,"-1"-9"0,23-4 0,28-8 0,25 0 0,27-7 0,22 2 0,4 5 0,-19 6-8191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8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44 24575,'-9'0'0,"15"0"0,35 0 0,33 0 0,28 0 0,19 0 0,18-5 0,-7-1 0,-15-9 0,-29-3-8191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9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24575,'-12'0'0,"21"0"0,28 0 0,14 0 0,41-1 0,120 15 0,-200-12 0,-1 0 0,1 1 0,0 0 0,-1 1 0,0 0 0,0 1 0,0 0 0,0 0 0,10 9 0,-18-12 0,0 0 0,0 1 0,0 0 0,0-1 0,0 1 0,-1 0 0,1 1 0,-1-1 0,0 0 0,0 1 0,0-1 0,0 1 0,-1 0 0,1-1 0,-1 1 0,0 0 0,0 0 0,-1 0 0,1 0 0,-1 0 0,0 0 0,0 0 0,0 0 0,0 0 0,-1 0 0,1 0 0,-1-1 0,0 1 0,0 0 0,-2 4 0,-3 4 0,0 0 0,0-1 0,-1 0 0,0 0 0,-1 0 0,0-1 0,-16 15 0,-78 61 0,45-39 0,54-44 0,-13 9 0,1 1 0,1 0 0,1 2 0,0 0 0,-11 16 0,23-30 0,0 0 0,0 0 0,1 1 0,-1-1 0,0 0 0,1 0 0,-1 1 0,1-1 0,0 0 0,-1 1 0,1-1 0,0 0 0,0 1 0,0-1 0,0 1 0,0-1 0,0 0 0,0 1 0,0-1 0,0 0 0,1 1 0,-1-1 0,1 0 0,-1 1 0,2 1 0,0-1 0,0 0 0,0 0 0,1 0 0,-1 0 0,1-1 0,-1 1 0,1-1 0,-1 0 0,1 0 0,0 0 0,-1 0 0,6 1 0,34 6 0,1-2 0,0-1 0,0-3 0,70-4 0,-66 1 0,495-31 0,-459 19-1365,-24-2-5461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9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10 24575,'0'-9'0,"-5"11"0,-10 18 0,-13 21 0,-10 12 0,-8 15 0,-6 16 0,6-7-8191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59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0 24575,'-9'19'0,"-12"15"0,-13 15 0,-9 10 0,-11 8 0,-15-7 0,4-14-8191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381 676 24575,'0'-2'0,"0"0"0,1 1 0,0-1 0,-1 0 0,1 0 0,0 1 0,0-1 0,0 0 0,0 1 0,0-1 0,0 1 0,1-1 0,1-1 0,5-6 0,14-23 0,-1 0 0,-1-2 0,-2 0 0,20-51 0,-31 67 0,-1 0 0,0-1 0,-1 0 0,-2 0 0,0 0 0,0-1 0,-2 1 0,-1 0 0,0-1 0,-6-33 0,4 43 0,-1 1 0,0-1 0,0 1 0,-1 0 0,-1 0 0,1 0 0,-1 1 0,-1 0 0,0 0 0,0 0 0,0 0 0,-1 1 0,0 0 0,-1 1 0,1-1 0,-1 2 0,-1-1 0,1 1 0,-1 0 0,0 1 0,0 0 0,0 0 0,0 1 0,-1 0 0,-12-2 0,12 3 0,-2 1 0,1-1 0,0 2 0,0 0 0,0 0 0,0 1 0,0 0 0,0 1 0,0 0 0,0 1 0,0 0 0,1 1 0,-1 0 0,1 1 0,0 0 0,0 0 0,1 1 0,0 0 0,0 1 0,0 0 0,1 1 0,-9 9 0,2 2 0,1 1 0,1 1 0,1 0 0,1 1 0,0 0 0,2 0 0,1 1 0,1 1 0,0-1 0,2 1 0,1 0 0,-1 25 0,4-40 0,1 0 0,1-1 0,-1 1 0,2 0 0,-1-1 0,1 1 0,0-1 0,1 1 0,0-1 0,0 0 0,1 0 0,0 0 0,0-1 0,1 0 0,0 1 0,0-1 0,1-1 0,0 1 0,0-1 0,0 0 0,1-1 0,0 1 0,0-1 0,1-1 0,-1 1 0,1-1 0,0-1 0,0 1 0,0-1 0,17 3 0,-14-3 0,0 0 0,0-2 0,-1 1 0,1-1 0,0-1 0,0 0 0,1-1 0,-2 0 0,1 0 0,0-1 0,0-1 0,0 0 0,-1 0 0,0-1 0,1 0 0,-1-1 0,-1 0 0,1-1 0,-1 0 0,0 0 0,0-1 0,-1 0 0,0-1 0,10-10 0,-2-7 0,-10 16 0,0-1 0,1 1 0,0 0 0,13-13 0,-18 21 0,-1-1 0,1 1 0,-1 0 0,1 0 0,0-1 0,-1 1 0,1 1 0,0-1 0,0 0 0,0 0 0,0 1 0,0-1 0,0 1 0,0-1 0,0 1 0,0 0 0,0 0 0,0 0 0,0 0 0,0 0 0,0 0 0,0 1 0,0-1 0,0 1 0,0-1 0,0 1 0,0 0 0,-1 0 0,1 0 0,0 0 0,2 2 0,3 2 0,0 2 0,0-1 0,-1 1 0,0 0 0,0 0 0,-1 0 0,9 17 0,29 66 0,-23-43 0,-13-33-227,-1-1-1,2 0 1,0-1-1,1 0 1,17 19-1,6-2-6598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58 24575,'0'-9'0,"-9"-4"0,1 1 0,17 3 0,24 2 0,22 3 0,19 1 0,11 3 0,-8 0-8191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24575,'0'-2'0,"0"1"0,0-1 0,1 1 0,-1-1 0,1 1 0,-1-1 0,1 1 0,0-1 0,-1 1 0,1 0 0,0-1 0,0 1 0,0 0 0,0 0 0,0 0 0,0 0 0,0 0 0,0 0 0,1 0 0,-1 0 0,0 0 0,0 0 0,1 1 0,-1-1 0,1 0 0,1 0 0,44-10 0,-43 11 0,58-8 0,101 3 0,-151 5 0,1 0 0,-1 1 0,0 1 0,0 0 0,0 1 0,18 6 0,-26-8 0,-1 1 0,1-1 0,-1 1 0,1 0 0,-1 0 0,0 1 0,0-1 0,0 1 0,0-1 0,0 1 0,0 0 0,-1 0 0,0 0 0,1 0 0,-1 1 0,0-1 0,-1 1 0,1-1 0,0 1 0,-1 0 0,0-1 0,0 1 0,1 7 0,-2-4 0,1 0 0,-2 0 0,1 0 0,-1 1 0,0-1 0,0 0 0,-1-1 0,0 1 0,-1 0 0,1 0 0,-1-1 0,-7 12 0,-4 4 0,-1-1 0,-22 23 0,-7 12 0,42-53 0,0-1 0,1 0 0,-1 1 0,1-1 0,0 1 0,-1-1 0,1 1 0,0 0 0,1-1 0,-1 1 0,0 0 0,1 0 0,-1 0 0,1-1 0,0 7 0,1-7 0,0-1 0,0 1 0,-1-1 0,1 1 0,0-1 0,1 1 0,-1-1 0,0 1 0,0-1 0,0 0 0,1 0 0,-1 0 0,1 0 0,-1 0 0,1 0 0,-1 0 0,1 0 0,0 0 0,-1-1 0,1 1 0,0-1 0,0 1 0,-1-1 0,1 0 0,3 1 0,16 1 0,0 0 0,0-1 0,1-2 0,-1 0 0,29-5 0,107-28 0,-151 33 0,96-29-1365,-12-2-5461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6 24575,'5'-4'0,"1"2"0,0 17 0,-1 18 0,-16 23 0,-19 16 0,-24 10 0,-30-1 0,-1-13-8191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3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79 24575,'-9'-10'0,"-3"-6"0,-4-2 0,0-7 0,8 15 0,5 28 0,13 38 0,4 66 0,0 49 0,-3 38 0,-3 15 0,7-7-562,1-27 562,11-36 0,15-44 0,1-41-7629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24575,'9'0'0,"8"0"0,1 5 0,12 15 0,9 18 0,13 31 0,20 21 0,21 15 0,-5-10-8191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9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424 767 24575,'0'-8'0,"-1"1"0,0 0 0,0-1 0,-1 1 0,1 0 0,-2 0 0,1 0 0,-1 0 0,0 0 0,0 0 0,-1 1 0,0-1 0,0 1 0,-1 0 0,1 1 0,-1-1 0,-1 1 0,1 0 0,-1 0 0,0 0 0,0 1 0,0 0 0,0 0 0,-1 1 0,-12-6 0,10 6 0,1 0 0,-1 0 0,0 1 0,-1 0 0,1 0 0,0 1 0,0 0 0,-1 1 0,1 0 0,0 1 0,-1 0 0,1 0 0,0 1 0,0 0 0,0 0 0,0 1 0,0 0 0,1 1 0,-1 0 0,-10 7 0,8-3 0,0 1 0,1 0 0,0 0 0,1 1 0,0 1 0,-8 12 0,12-17 0,1-1 0,1 2 0,-1-1 0,1 0 0,0 1 0,1-1 0,0 1 0,0 0 0,0 0 0,1 0 0,0 0 0,0 0 0,0 11 0,2-15 0,-1 0 0,1 0 0,0 0 0,0 1 0,0-1 0,1 0 0,-1 0 0,1-1 0,-1 1 0,1 0 0,0 0 0,0-1 0,0 1 0,1-1 0,-1 0 0,1 1 0,-1-1 0,1 0 0,0-1 0,-1 1 0,1 0 0,0-1 0,0 0 0,0 1 0,0-1 0,1 0 0,-1-1 0,0 1 0,0 0 0,6-1 0,0 1 0,0 0 0,0-1 0,1 0 0,-1-1 0,0 0 0,0 0 0,0-1 0,1 0 0,15-7 0,-14 3 0,0 0 0,0-1 0,-1 0 0,0-1 0,-1 0 0,14-16 0,6-4 0,-26 26 0,0 0 0,0 0 0,0 0 0,0 0 0,0 1 0,0-1 0,1 1 0,-1 0 0,0 0 0,1 0 0,-1 1 0,1-1 0,-1 1 0,1 0 0,-1 0 0,1 0 0,-1 0 0,1 0 0,-1 1 0,7 1 0,5 3 0,1 0 0,-1 1 0,19 10 0,-1 0 0,-16-9 0,1-1 0,-1 0 0,1-2 0,0 0 0,0-1 0,0 0 0,1-2 0,27-1 0,-37 0 0,0-2 0,0 1 0,0-1 0,0 0 0,0-1 0,0 0 0,-1 0 0,0-1 0,1 0 0,-1-1 0,-1 0 0,1 0 0,-1 0 0,0-1 0,0 0 0,0-1 0,-1 1 0,0-1 0,5-9 0,0-1 0,-1-1 0,-1 0 0,-1-1 0,-1 0 0,0 0 0,-2 0 0,0-1 0,3-22 0,-2-13 0,0-94 0,-6 112 0,-2-1 0,-12-71 0,12 100 0,0-1 0,0 1 0,-1 0 0,0 0 0,0 1 0,-1-1 0,-1 0 0,1 1 0,-1 0 0,-1 0 0,1 1 0,-1 0 0,-1 0 0,1 0 0,-1 0 0,-14-9 0,18 14 0,0 0 0,0 1 0,0-1 0,-1 1 0,1 0 0,0 0 0,-1 0 0,1 0 0,0 1 0,-1-1 0,1 1 0,0 0 0,-1 0 0,1 0 0,-1 1 0,1-1 0,0 1 0,-7 1 0,5 1 0,0-1 0,-1 1 0,1 0 0,1 1 0,-1-1 0,0 1 0,1 0 0,0 0 0,0 0 0,-4 6 0,-5 8 0,0 1 0,2 1 0,0-1 0,-12 35 0,10-20 0,2 0 0,1 0 0,2 1 0,1 1 0,2-1 0,1 1 0,2 41 0,3-58 0,0-1 0,2 0 0,0 0 0,1 0 0,1-1 0,13 34 0,-13-40 0,1 0 0,1 0 0,-1-1 0,2 0 0,-1 0 0,1 0 0,1-1 0,0-1 0,0 1 0,0-2 0,13 9 0,-1-4 0,1-1 0,0 0 0,1-2 0,-1-1 0,2-1 0,-1-1 0,48 7 0,-11-7 0,1-3 0,61-5 0,-97 1 0,1-1 0,-1-1 0,0-1 0,0-1 0,0-2 0,-1 0 0,25-12 0,-42 16 0,0 0 0,0 0 0,-1-1 0,1 0 0,-1-1 0,0 1 0,-1-1 0,1-1 0,-1 1 0,0-1 0,0 1 0,0-2 0,-1 1 0,0 0 0,0-1 0,-1 0 0,1 0 0,-2 0 0,1 0 0,-1 0 0,0 0 0,0-1 0,-1 1 0,0-1 0,-1 1 0,1-1 0,-2-13 0,0 14 0,0 0 0,0 0 0,0 0 0,-1 0 0,0 1 0,0-1 0,-1 1 0,-4-9 0,7 15 0,0-1 0,0 1 0,-1-1 0,1 1 0,0-1 0,0 1 0,-1-1 0,1 1 0,0 0 0,-1-1 0,1 1 0,-1-1 0,1 1 0,-1 0 0,1 0 0,0-1 0,-1 1 0,1 0 0,-1 0 0,0-1 0,1 1 0,-1 0 0,1 0 0,-1 0 0,1 0 0,-1 0 0,1 0 0,-1 0 0,1 0 0,-1 0 0,0 0 0,0 0 0,0 1 0,0 0 0,0-1 0,0 1 0,0 0 0,1 0 0,-1 0 0,0 0 0,0 0 0,1 1 0,-1-1 0,1 0 0,-1 0 0,1 0 0,-1 2 0,-5 17 0,1-1 0,2 1 0,0 0 0,-1 33 0,6 90 0,0-104 0,23 618 0,-26-751 0,-21-225 0,-7-275 0,29 572 0,0-12 0,5-37 0,-4 62 0,1 0 0,0 0 0,0 1 0,1-1 0,0 1 0,0 0 0,1 0 0,0 0 0,6-9 0,-9 15 0,1-1 0,0 1 0,0-1 0,0 1 0,0 0 0,0 0 0,0 0 0,1 0 0,-1 0 0,1 1 0,-1-1 0,1 1 0,-1 0 0,1-1 0,0 1 0,0 0 0,0 1 0,0-1 0,-1 0 0,1 1 0,0 0 0,0-1 0,0 1 0,0 0 0,0 1 0,0-1 0,0 1 0,0-1 0,0 1 0,0 0 0,0 0 0,-1 0 0,1 0 0,4 3 0,0 0 0,-1 0 0,0 1 0,0-1 0,-1 1 0,0 1 0,1-1 0,-2 1 0,1 0 0,-1 0 0,0 0 0,0 1 0,6 12 0,0 12-170,-2 0-1,0 1 0,-2 0 1,-2 0-1,-1 1 0,-1-1 1,-4 52-1,-4-21-6655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79 24575,'0'-67'0,"-1"56"0,-1 11 0,-5 20 0,-3 23 0,1 1 0,-4 61 0,4 96 0,7-152 0,1-20 0,-1-6 0,1-1 0,1 1 0,1-1 0,2 1 0,0-1 0,6 24 0,-9-45 0,1 0 0,-1 0 0,0 0 0,0 0 0,1 0 0,-1 0 0,0 0 0,1-1 0,-1 1 0,1 0 0,-1 0 0,1-1 0,-1 1 0,1 0 0,0 0 0,-1-1 0,1 1 0,0-1 0,0 1 0,-1-1 0,1 1 0,0-1 0,0 1 0,0-1 0,0 0 0,0 1 0,-1-1 0,1 0 0,0 0 0,0 1 0,0-1 0,0 0 0,0 0 0,0 0 0,0 0 0,0-1 0,0 1 0,0 0 0,0 0 0,-1 0 0,1-1 0,0 1 0,0-1 0,0 1 0,0 0 0,-1-1 0,3 0 0,5-5 0,-1 0 0,1 0 0,-1-1 0,7-7 0,5-4 0,-15 15 0,-1 0 0,1 0 0,0 1 0,1 0 0,-1 0 0,0 0 0,1 1 0,-1-1 0,1 1 0,-1 0 0,1 0 0,0 0 0,-1 1 0,1 0 0,0 0 0,-1 0 0,1 0 0,0 1 0,-1 0 0,1 0 0,-1 0 0,8 3 0,5 4 0,-1 0 0,0 1 0,0 1 0,22 18 0,14 9 0,-32-26 0,0 0 0,1-2 0,0-1 0,0 0 0,1-2 0,43 8 0,-22-9 0,1-1 0,69-4 0,-98 0 0,0-1 0,-1-1 0,1 0 0,0-1 0,-1-1 0,26-9 0,-34 10 0,1-1 0,-1 1 0,0-1 0,0-1 0,0 1 0,0-1 0,-1 0 0,0 0 0,0 0 0,0-1 0,-1 1 0,0-1 0,0-1 0,0 1 0,5-13 0,-6 11 0,0 0 0,0 0 0,-1 0 0,0 0 0,-1-1 0,0 1 0,0-1 0,-1 1 0,0-1 0,0 1 0,-1-1 0,0 1 0,-1 0 0,-3-13 0,3 15 0,-1 0 0,0 0 0,0 0 0,0 0 0,-1 1 0,1-1 0,-2 1 0,1 0 0,0 1 0,-1-1 0,0 1 0,0 0 0,0 0 0,-1 0 0,1 0 0,-1 1 0,0 0 0,0 1 0,-8-4 0,7 4 0,0 0 0,0 0 0,0 1 0,0 0 0,0 0 0,0 0 0,0 1 0,-1 0 0,1 1 0,0-1 0,0 2 0,0-1 0,0 1 0,0 0 0,0 0 0,-12 6 0,12-4 0,0 1 0,1-1 0,-1 1 0,1 1 0,-1-1 0,2 1 0,-1 0 0,1 1 0,0-1 0,0 1 0,0 0 0,1 0 0,0 1 0,-4 11 0,7-15 0,-1 0 0,1 0 0,0 0 0,0 1 0,0-1 0,0 1 0,1-1 0,0 0 0,-1 1 0,2-1 0,-1 1 0,1-1 0,-1 1 0,1-1 0,0 0 0,1 1 0,-1-1 0,1 0 0,0 0 0,0 0 0,0 0 0,0-1 0,1 1 0,0 0 0,-1-1 0,1 0 0,0 1 0,1-1 0,-1 0 0,1-1 0,-1 1 0,1-1 0,0 1 0,0-1 0,0 0 0,0-1 0,0 1 0,5 1 0,-1-1 0,0 0 0,0 0 0,0-1 0,0 0 0,0 0 0,0 0 0,1-1 0,-1-1 0,0 1 0,0-1 0,0-1 0,0 0 0,0 0 0,0 0 0,-1-1 0,1 0 0,-1 0 0,1-1 0,-1 0 0,0-1 0,-1 1 0,1-1 0,-1 0 0,0-1 0,0 0 0,-1 0 0,7-8 0,-10 11 0,5-6 0,0 0 0,1 0 0,0 1 0,0 0 0,10-7 0,-15 13 0,0 0 0,0 0 0,0 1 0,0 0 0,0-1 0,0 1 0,0 1 0,0-1 0,1 0 0,-1 1 0,0-1 0,0 1 0,1 0 0,-1 0 0,0 0 0,1 1 0,-1-1 0,0 1 0,0 0 0,1 0 0,-1 0 0,4 2 0,34 17-1365,-2 4-5461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0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1 192 24575,'0'-3'0,"1"0"0,-1 1 0,1-1 0,0 0 0,0 1 0,0-1 0,0 1 0,0 0 0,0-1 0,1 1 0,-1 0 0,1 0 0,-1 0 0,1 0 0,0 0 0,0 0 0,0 0 0,0 0 0,0 1 0,1-1 0,-1 1 0,5-2 0,-3 1 0,0 0 0,0 0 0,0 0 0,1 1 0,-1 0 0,0 0 0,1 0 0,-1 0 0,1 1 0,0 0 0,-1 0 0,9 1 0,-6 1 0,-1 0 0,0 1 0,0 0 0,0 0 0,0 0 0,-1 1 0,1 0 0,-1 0 0,0 1 0,0-1 0,0 1 0,-1 0 0,0 0 0,0 1 0,0-1 0,0 1 0,4 10 0,-6-11 0,1-1 0,-1 1 0,0 0 0,0 0 0,-1 0 0,1 0 0,-1 0 0,0 0 0,-1 1 0,1-1 0,-1 0 0,0 0 0,-1 1 0,1-1 0,-1 0 0,0 0 0,0 1 0,0-1 0,-1 0 0,0 0 0,0 0 0,-4 7 0,5-11 0,1 0 0,-1-1 0,1 1 0,-1 0 0,1 0 0,-1-1 0,1 1 0,-1 0 0,1-1 0,-1 1 0,0-1 0,1 1 0,-1-1 0,0 1 0,0-1 0,0 1 0,1-1 0,-1 0 0,0 1 0,0-1 0,0 0 0,0 0 0,1 1 0,-1-1 0,0 0 0,0 0 0,0 0 0,0 0 0,0 0 0,-1-1 0,1 0 0,-1 0 0,1 0 0,0 0 0,0 0 0,-1 0 0,1-1 0,0 1 0,0 0 0,0-1 0,0 1 0,1-1 0,-1 1 0,0-1 0,0-2 0,-3-6 0,2 0 0,-1 0 0,1 0 0,-1-14 0,3 10 0,1 1 0,0-1 0,0 1 0,2 0 0,0-1 0,0 1 0,1 1 0,1-1 0,0 0 0,1 1 0,0 0 0,0 1 0,10-12 0,-13 17 0,2 1 0,-1-1 0,1 1 0,-1 0 0,1 0 0,1 1 0,-1-1 0,1 1 0,0 0 0,0 1 0,0 0 0,0 0 0,0 0 0,1 0 0,-1 1 0,1 0 0,0 1 0,0-1 0,0 1 0,0 0 0,-1 1 0,1 0 0,0 0 0,0 1 0,0-1 0,13 4 0,-14-2 0,-1 0 0,0 0 0,0 0 0,0 1 0,-1 0 0,1 0 0,-1 0 0,1 0 0,-1 1 0,0 0 0,0-1 0,4 7 0,3 5 0,0 0 0,10 23 0,-12-22 0,1 0 0,12 17 0,13 5-1365,-1-3-5461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55 24575,'0'-3'0,"-1"0"0,0-1 0,1 1 0,-1 0 0,-1-1 0,1 1 0,0 0 0,-1 0 0,0 0 0,0 0 0,1 1 0,-2-1 0,-2-3 0,5 5 0,-1 1 0,1-1 0,-1 0 0,1 1 0,-1-1 0,1 1 0,-1-1 0,0 1 0,1-1 0,-1 1 0,0 0 0,1-1 0,-1 1 0,0 0 0,0-1 0,1 1 0,-1 0 0,0 0 0,0 0 0,1-1 0,-1 1 0,0 0 0,0 0 0,0 0 0,1 1 0,-1-1 0,0 0 0,0 0 0,0 0 0,1 0 0,-1 1 0,0-1 0,1 0 0,-1 1 0,0-1 0,1 1 0,-1-1 0,0 0 0,1 1 0,-1 0 0,1-1 0,-1 1 0,0-1 0,1 1 0,0 0 0,-1-1 0,1 1 0,-1 0 0,1-1 0,0 1 0,-1 0 0,1 0 0,0-1 0,0 1 0,0 0 0,0 0 0,0 0 0,0 1 0,-2 7 0,0 1 0,1-1 0,0 1 0,1-1 0,0 1 0,1 0 0,0-1 0,0 1 0,3 10 0,27 86 0,-27-95 0,3 9 0,-2-2 0,1 0 0,1 0 0,0 0 0,2-1 0,17 27 0,-25-42 0,0-1 0,0 1 0,0-1 0,0 1 0,1-1 0,-1 0 0,0 0 0,1 0 0,-1 0 0,1 0 0,0 0 0,-1 0 0,1 0 0,0 0 0,-1-1 0,1 1 0,0-1 0,0 1 0,-1-1 0,1 0 0,0 0 0,0 1 0,0-1 0,0-1 0,-1 1 0,1 0 0,0 0 0,0-1 0,0 1 0,-1-1 0,1 1 0,0-1 0,-1 0 0,1 0 0,0 0 0,-1 0 0,1 0 0,-1 0 0,1 0 0,1-3 0,6-5 0,0 0 0,0-1 0,-1 0 0,11-19 0,-10 14 0,-2 6 0,0 0 0,0 1 0,1 0 0,0 0 0,1 1 0,-1 0 0,1 0 0,1 1 0,10-6 0,-18 11 0,1-1 0,-1 1 0,1 0 0,0 0 0,0 0 0,-1 0 0,1 0 0,0 1 0,0-1 0,0 1 0,0 0 0,0 0 0,0 0 0,0 0 0,-1 0 0,1 1 0,0-1 0,0 1 0,0 0 0,0 0 0,-1 0 0,1 0 0,0 0 0,-1 1 0,1-1 0,-1 1 0,0 0 0,1-1 0,-1 1 0,0 0 0,0 1 0,0-1 0,0 0 0,0 0 0,-1 1 0,1-1 0,-1 1 0,0-1 0,2 5 0,9 31 0,-11-32 0,0-1 0,0 0 0,0 0 0,1 0 0,0 0 0,0 0 0,0-1 0,1 1 0,0 0 0,0-1 0,6 7 0,-8-10 0,-1 0 0,1-1 0,1 1 0,-1 0 0,0-1 0,0 1 0,0-1 0,0 0 0,0 1 0,0-1 0,1 0 0,-1 0 0,0 0 0,0 0 0,0 0 0,0 0 0,1 0 0,-1 0 0,0 0 0,0 0 0,0-1 0,0 1 0,1 0 0,-1-1 0,0 1 0,0-1 0,0 0 0,0 1 0,0-1 0,0 0 0,1-1 0,27-29 0,-29 30 0,33-48 0,-24 33 0,1 1 0,20-25 0,-26 36 0,0 0 0,0 0 0,0 1 0,0-1 0,1 1 0,-1 0 0,1 1 0,0-1 0,0 1 0,0 0 0,0 0 0,0 0 0,9-1 0,-5 2 0,1 1 0,-1 0 0,0 0 0,0 1 0,0 0 0,0 1 0,0 0 0,0 0 0,0 1 0,-1 0 0,1 1 0,-1-1 0,0 2 0,0-1 0,0 1 0,-1 1 0,13 10 0,9 11 0,-2 1 0,46 59 0,-48-55 0,-18-23 0,-1-1 0,0 0 0,1 0 0,0-1 0,0 0 0,1 0 0,12 8 0,-20-14 0,1-1 0,-1 0 0,1 1 0,-1-1 0,1 0 0,-1 0 0,1 1 0,-1-1 0,1 0 0,-1 0 0,1 0 0,-1 0 0,1 0 0,0 0 0,-1 1 0,1-1 0,-1-1 0,1 1 0,-1 0 0,1 0 0,0 0 0,-1 0 0,1 0 0,-1 0 0,1-1 0,-1 1 0,1 0 0,-1 0 0,1-1 0,-1 1 0,1 0 0,-1-1 0,0 1 0,1-1 0,-1 1 0,0 0 0,1-1 0,-1 0 0,7-22 0,-5 0 0,-1 1 0,-3-30 0,1 33 0,0-1 0,1 1 0,6-39 0,-5 56 0,-1-1 0,0 0 0,1 0 0,0 1 0,-1-1 0,1 1 0,0-1 0,0 1 0,1-1 0,-1 1 0,0-1 0,1 1 0,0 0 0,-1 0 0,1 0 0,0 0 0,0 0 0,0 0 0,0 0 0,1 1 0,-1-1 0,0 1 0,1 0 0,-1-1 0,1 1 0,-1 0 0,1 1 0,0-1 0,-1 0 0,1 1 0,0-1 0,-1 1 0,1 0 0,0 0 0,0 0 0,-1 0 0,1 0 0,0 1 0,2 0 0,8 3 0,-1 0 0,0 0 0,0 1 0,-1 1 0,1 0 0,-1 0 0,11 10 0,72 60 0,-66-51 0,0-2 0,44 27 0,-70-49 0,0 1 0,1-1 0,-1 1 0,1-1 0,-1 0 0,1 0 0,-1 0 0,1-1 0,-1 1 0,1 0 0,0-1 0,0 0 0,-1 0 0,1 0 0,0 0 0,-1 0 0,1 0 0,0-1 0,-1 1 0,1-1 0,0 1 0,-1-1 0,4-2 0,-3 1 0,0-1 0,0 1 0,-1-1 0,1 1 0,-1-1 0,0 0 0,0 0 0,0 0 0,0 0 0,0-1 0,-1 1 0,0 0 0,1-1 0,-1 1 0,0-1 0,0-4 0,9-59 0,-10 67 0,0-1 0,0 1 0,0 0 0,0-1 0,0 1 0,1 0 0,-1-1 0,0 1 0,0 0 0,0-1 0,0 1 0,1 0 0,-1-1 0,0 1 0,0 0 0,1-1 0,-1 1 0,0 0 0,1 0 0,-1 0 0,0-1 0,1 1 0,-1 0 0,0 0 0,1 0 0,-1 0 0,0-1 0,1 1 0,-1 0 0,1 0 0,-1 0 0,0 0 0,1 0 0,-1 0 0,0 0 0,1 0 0,-1 0 0,1 0 0,-1 1 0,0-1 0,1 0 0,-1 0 0,0 0 0,1 0 0,-1 0 0,0 1 0,1-1 0,-1 0 0,0 0 0,1 1 0,-1-1 0,0 0 0,0 0 0,1 1 0,-1-1 0,0 0 0,1 1 0,18 22 0,-16-18 0,12 13 0,1 0 0,1 0 0,1-2 0,0 0 0,1-1 0,1-1 0,23 13 0,-28-19 0,1 0 0,0-1 0,0 0 0,1-2 0,0 0 0,0 0 0,0-2 0,0 0 0,1-1 0,26 0 0,-37-3 0,0 1 0,1-1 0,-1 0 0,0 0 0,0-1 0,0 0 0,0-1 0,0 1 0,-1-1 0,1 0 0,-1-1 0,0 0 0,0 0 0,0 0 0,0-1 0,8-8 0,-8 6 0,-1 0 0,0-1 0,0 0 0,-1 0 0,0 0 0,0 0 0,-1 0 0,0-1 0,0 0 0,-1 1 0,0-1 0,1-10 0,-2 5 0,0 0 0,-1-1 0,0 0 0,-1 1 0,-1 0 0,0-1 0,-1 1 0,-1 0 0,0 0 0,-1 0 0,0 1 0,-1 0 0,-1 0 0,0 0 0,-1 1 0,-12-16 0,17 24 0,-1 0 0,0 1 0,1 0 0,-1 0 0,-1 0 0,1 0 0,0 0 0,-1 1 0,1 0 0,-1 0 0,0 0 0,0 0 0,-5 0 0,7 1 0,1 1 0,-1 0 0,1 0 0,0 0 0,-1 0 0,1 1 0,-1-1 0,1 0 0,0 1 0,-1 0 0,1 0 0,0 0 0,0 0 0,-1 0 0,1 0 0,0 0 0,0 0 0,0 1 0,0 0 0,1-1 0,-1 1 0,0 0 0,1-1 0,-1 1 0,1 0 0,-1 0 0,1 0 0,0 1 0,-1 2 0,-2 2 0,1 1 0,-1 0 0,2 1 0,-1-1 0,1 0 0,1 1 0,-1-1 0,1 1 0,1 0 0,0-1 0,0 1 0,0-1 0,1 1 0,1 0 0,-1-1 0,1 1 0,1-1 0,0 0 0,4 9 0,-2-7 0,1 0 0,0 0 0,1-1 0,0 0 0,0 0 0,1-1 0,0 0 0,1 0 0,0-1 0,0 0 0,0 0 0,1-1 0,0-1 0,12 6 0,4-1-341,0-1 0,0-1-1,32 5 1,1-3-6485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2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96 24575,'-1'-3'0,"1"1"0,-1-1 0,0 0 0,0 1 0,0-1 0,0 0 0,0 1 0,-1 0 0,-2-5 0,2 4 0,0 1 0,0-1 0,1 0 0,-1 0 0,1 0 0,0 0 0,-1-5 0,2 7 0,0 0 0,0 0 0,0 0 0,0 1 0,0-1 0,0 0 0,0 0 0,1 0 0,-1 0 0,0 0 0,1 0 0,-1 0 0,1 0 0,-1 0 0,1 1 0,-1-1 0,1 0 0,0 0 0,-1 1 0,1-1 0,0 0 0,0 1 0,0-1 0,-1 1 0,1-1 0,0 1 0,0-1 0,0 1 0,1-1 0,6-2 0,0 0 0,0 1 0,0 0 0,0 0 0,1 1 0,-1 0 0,0 1 0,1 0 0,-1 0 0,10 1 0,14 4 0,38 10 0,-68-15 0,38 10 0,-1 1 0,0 2 0,38 19 0,-65-26 0,1 0 0,-1 1 0,0 1 0,-1 0 0,0 0 0,0 1 0,-1 1 0,0 0 0,-1 0 0,0 1 0,0 0 0,11 21 0,-18-28 0,0 0 0,0 1 0,0-1 0,-1 1 0,1-1 0,-1 1 0,0-1 0,-1 1 0,1 0 0,-1-1 0,0 1 0,0 0 0,-1-1 0,1 1 0,-3 8 0,2-9 0,-1-1 0,1 1 0,-1-1 0,0 1 0,0-1 0,0 0 0,0 0 0,-1 0 0,1 0 0,-1-1 0,0 1 0,0-1 0,0 1 0,0-1 0,0 0 0,0 0 0,-1-1 0,1 1 0,-7 2 0,6-3 0,-1 1 0,1-1 0,0 0 0,-1 0 0,1 0 0,-1 0 0,1-1 0,-1 0 0,1 0 0,-1 0 0,1-1 0,-1 1 0,1-1 0,-1 0 0,1 0 0,0-1 0,0 1 0,-1-1 0,1 0 0,0 0 0,1 0 0,-1-1 0,0 1 0,1-1 0,-1 0 0,-2-4 0,2 3 0,1 0 0,-1-1 0,1 0 0,1 0 0,-1 0 0,1 0 0,0-1 0,0 1 0,0 0 0,1-1 0,0 0 0,0 1 0,0-1 0,1 1 0,0-1 0,0 0 0,0 1 0,1-1 0,0 0 0,1-5 0,0 4 0,0-1 0,1 1 0,0 0 0,0-1 0,1 2 0,0-1 0,0 0 0,0 1 0,1 0 0,0 0 0,0 0 0,1 0 0,-1 1 0,8-5 0,3-1 0,0 1 0,1 0 0,0 1 0,26-9 0,-38 16 0,-1 0 0,1 1 0,-1-1 0,1 1 0,0 0 0,-1 0 0,1 1 0,0 0 0,0-1 0,0 1 0,7 2 0,-10-2 0,1 1 0,-1 0 0,0 0 0,0 0 0,0 0 0,0 1 0,0-1 0,0 1 0,0-1 0,0 1 0,0 0 0,-1-1 0,1 1 0,-1 0 0,1 0 0,-1 0 0,0 0 0,0 0 0,0 1 0,0-1 0,0 0 0,0 0 0,-1 1 0,1 3 0,5 14 0,0 1 0,2-1 0,9 21 0,-12-32 0,0 0 0,1 0 0,-1-1 0,2 0 0,-1 0 0,1 0 0,0-1 0,13 10 0,4-5-1365,-5-11-5461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2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24575,'0'14'0,"0"10"0,9 9 0,17 8 0,19 8 0,10-6 0,5 4 0,2-5 0,-10-11-8191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2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70 24575,'0'-3'0,"0"0"0,0 0 0,-1 0 0,1 0 0,-1 0 0,0 1 0,0-1 0,0 0 0,0 0 0,-1 1 0,1-1 0,-1 0 0,1 1 0,-1 0 0,0-1 0,0 1 0,0 0 0,0 0 0,-1 0 0,1 0 0,-1 0 0,1 1 0,-1-1 0,1 1 0,-1 0 0,0-1 0,0 1 0,1 0 0,-1 1 0,0-1 0,0 0 0,0 1 0,-4 0 0,-3-2 0,-1 2 0,0-1 0,1 1 0,-1 1 0,0 0 0,1 1 0,-1 0 0,-13 4 0,11 0 0,0 0 0,1 0 0,-1 2 0,2-1 0,-1 2 0,1-1 0,0 2 0,1-1 0,0 1 0,1 1 0,0 0 0,0 0 0,-10 18 0,13-19 0,1-1 0,-1 1 0,2 0 0,-1 1 0,1-1 0,1 1 0,0 0 0,0-1 0,1 1 0,1 0 0,0 1 0,0-1 0,1 0 0,1 0 0,-1 0 0,2 0 0,3 15 0,-1-16 0,0-1 0,1 0 0,0 0 0,1-1 0,0 1 0,0-1 0,1-1 0,0 1 0,0-1 0,1 0 0,0 0 0,0-1 0,1 0 0,-1-1 0,1 0 0,0 0 0,15 4 0,9 4 0,1-2 0,1-2 0,63 10 0,226 8 0,1-27 0,-266 0 0,10 0 0,-24 1 0,0-2 0,-1-1 0,69-14 0,-104 11-2,-16 1-53,-18-1-1253,-26 1-5518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3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57 24575,'0'-40'0,"0"25"0,0 13 0,0 6 0,0 491 0,1-473 0,0-15 0,-1 1 0,0 0 0,0 0 0,0-1 0,-1 1 0,0-1 0,-1 1 0,1 0 0,-1-1 0,-1 0 0,-5 13 0,7-19 0,0 0 0,1 0 0,-1 0 0,0 0 0,0 0 0,0 0 0,0 0 0,0 0 0,0-1 0,-1 1 0,1 0 0,0-1 0,0 1 0,0-1 0,-1 1 0,1-1 0,0 0 0,0 1 0,-1-1 0,1 0 0,0 0 0,-2 0 0,0 0 0,0-1 0,0 1 0,1-1 0,-1 0 0,0 0 0,1 0 0,-1 0 0,0 0 0,-4-4 0,-3-3 0,-1 0 0,2-1 0,-14-15 0,21 23 0,-128-167 0,56 67 0,58 81 0,15 18 0,2 4 0,24 30 0,178 214 0,-201-243 0,8 9 0,1 0 0,0 0 0,1-1 0,0-1 0,1 0 0,0-1 0,15 9 0,-22-15 0,-1-1 0,1 0 0,-1 1 0,1-2 0,0 1 0,0-1 0,0 0 0,0 0 0,0 0 0,0-1 0,0 0 0,0 0 0,0-1 0,0 0 0,0 0 0,0 0 0,-1-1 0,1 0 0,0 0 0,-1 0 0,11-6 0,15-12 0,0-1 0,-2-2 0,0 0 0,26-31 0,-18 15 0,-1-2 0,33-52 0,-36 36 0,-32 56 6,0-1-1,0 0 0,-1 1 0,1-1 1,0 0-1,-1 0 0,1 1 1,-1-1-1,0 0 0,0 0 1,0 0-1,0 1 0,0-1 1,0-3-1,-1 5-52,1-1 1,-1 0-1,1 1 0,-1-1 1,1 1-1,-1-1 1,1 1-1,-1-1 0,0 1 1,1 0-1,-1-1 1,0 1-1,0 0 0,1-1 1,-1 1-1,0 0 1,0 0-1,1 0 0,-1 0 1,0 0-1,0 0 0,1 0 1,-1 0-1,0 0 1,0 0-1,1 0 0,-1 0 1,0 0-1,0 1 1,0-1-1,-33 10-6779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4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68 24575,'-2'1'0,"1"-1"0,-1 0 0,0 0 0,1 1 0,-1-1 0,0 1 0,1-1 0,-1 1 0,1 0 0,-1 0 0,1 0 0,-1 0 0,1 0 0,0 0 0,-1 0 0,1 0 0,0 0 0,0 0 0,0 1 0,0-1 0,0 1 0,0-1 0,-1 2 0,-14 41 0,4 6 0,-7 80 0,5-25 0,-85 364 0,94-449 0,0 0 0,-2 0 0,0 0 0,-13 24 0,11-36 0,4-17 0,3-23 0,6-38 0,19-96 0,27-73 0,-47 225 0,-2 12 0,17-85 0,4 2 0,55-137 0,-74 214 0,25-46 0,-27 51 0,0 1 0,1 0 0,-1 0 0,1 0 0,-1 0 0,1 0 0,0 0 0,0 0 0,0 0 0,0 1 0,0-1 0,0 1 0,0 0 0,0-1 0,0 1 0,1 0 0,4-1 0,-6 2 0,1 0 0,-1 1 0,0-1 0,0 1 0,1-1 0,-1 1 0,0 0 0,0-1 0,0 1 0,0 0 0,1 0 0,-1 0 0,0-1 0,-1 1 0,1 0 0,0 0 0,0 1 0,0-1 0,0 0 0,-1 0 0,1 0 0,-1 1 0,1-1 0,0 2 0,9 19 0,-1 0 0,-1 1 0,-1 0 0,7 36 0,8 104 0,-19-129 0,61 641 0,-64-673-18,5 48-431,-3-1 0,-4 53 0,-6-48-6377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4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298 548 24575,'0'-10'0,"-1"-1"0,-1 1 0,0 0 0,0 0 0,-1 0 0,0 1 0,0-1 0,-1 1 0,-1 0 0,1 0 0,-2 0 0,-8-12 0,11 17 0,0-1 0,-1 1 0,0 0 0,0 0 0,0 0 0,0 1 0,0-1 0,-1 1 0,0 0 0,1 0 0,-1 1 0,0-1 0,0 1 0,-1 0 0,1 1 0,0-1 0,-1 1 0,1 0 0,-1 0 0,1 1 0,-1-1 0,1 1 0,-11 2 0,10-1 0,0 2 0,0-1 0,0 0 0,0 1 0,1 0 0,0 1 0,-1-1 0,1 1 0,0 0 0,1 0 0,-1 1 0,1-1 0,0 1 0,0 0 0,0 0 0,0 0 0,1 1 0,0-1 0,-3 10 0,0-3 0,2 0 0,0 0 0,0 0 0,1 0 0,1 0 0,0 1 0,1-1 0,0 24 0,1-32 0,0 0 0,1 0 0,-1 0 0,1 1 0,0-1 0,0 0 0,1 0 0,-1 0 0,1-1 0,0 1 0,0 0 0,0-1 0,1 1 0,-1-1 0,1 0 0,0 1 0,0-1 0,0-1 0,0 1 0,6 3 0,-4-3 0,0 0 0,0-1 0,0 0 0,1 0 0,-1-1 0,1 1 0,-1-1 0,1-1 0,-1 1 0,1-1 0,0 0 0,-1 0 0,1 0 0,10-3 0,1-1 0,-1-1 0,0-1 0,0 0 0,-1-1 0,0-1 0,0 0 0,-1-1 0,0-1 0,0 0 0,-1-1 0,-1 0 0,0-1 0,0 0 0,-1-1 0,-1-1 0,0 1 0,-1-2 0,8-15 0,-1 1 0,-11 25 0,-2 12 0,-3 18 0,0-22 0,1 4 0,0-1 0,0 1 0,0-1 0,1 1 0,0-1 0,1 0 0,0 0 0,0 0 0,0 0 0,1-1 0,0 1 0,0-1 0,0 0 0,1 0 0,0 0 0,0-1 0,1 0 0,0 0 0,0 0 0,10 6 0,-7-5 0,1-1 0,0 1 0,0-1 0,0-1 0,1 0 0,-1-1 0,1 0 0,0 0 0,0-1 0,0-1 0,0 0 0,1 0 0,13-1 0,-19-1 0,0 0 0,0 0 0,-1 0 0,1-1 0,0 1 0,-1-1 0,1-1 0,-1 1 0,0-1 0,0 0 0,0 0 0,0 0 0,0-1 0,-1 0 0,1 0 0,-1 0 0,0 0 0,-1-1 0,1 0 0,-1 1 0,5-9 0,0-5 0,0-1 0,-2 1 0,0-1 0,6-38 0,5-15 0,-16 70 0,-1 1 0,0-1 0,1 1 0,0-1 0,-1 1 0,1 0 0,0-1 0,-1 1 0,1 0 0,0-1 0,0 1 0,0 0 0,0 0 0,0 0 0,1 0 0,0-1 0,-1 2 0,-1 0 0,1-1 0,0 1 0,-1 0 0,1 0 0,-1 0 0,1 0 0,0 0 0,-1 0 0,1 0 0,0 1 0,-1-1 0,1 0 0,-1 0 0,1 0 0,0 1 0,-1-1 0,1 0 0,-1 1 0,1-1 0,-1 0 0,1 1 0,-1-1 0,1 1 0,0 0 0,3 4 0,0 0 0,-1 0 0,1 1 0,-1-1 0,0 1 0,2 6 0,3 10 0,-2 2 0,0-1 0,-1 0 0,2 29 0,4 24 0,-11-75 0,0 0 0,1 0 0,-1 0 0,0 0 0,0-1 0,0 1 0,1 0 0,-1 0 0,0 0 0,1 0 0,-1 0 0,1-1 0,-1 1 0,1 0 0,-1 0 0,1-1 0,0 1 0,-1 0 0,1-1 0,0 1 0,-1-1 0,1 1 0,0-1 0,0 1 0,0-1 0,-1 1 0,1-1 0,0 0 0,0 0 0,0 1 0,0-1 0,0 0 0,0 0 0,0 0 0,-1 0 0,1 0 0,0 0 0,0 0 0,0 0 0,0 0 0,0 0 0,0-1 0,0 1 0,1-1 0,3-1 0,0 0 0,-1-1 0,1 0 0,0 0 0,-1 0 0,6-5 0,9-11 0,-1-1 0,-1-1 0,0 0 0,-2-1 0,15-28 0,-11 19 0,37-47 0,-56 77 0,1 0 0,0 0 0,-1 0 0,1 0 0,0 0 0,-1 0 0,1 0 0,0 1 0,0-1 0,0 0 0,0 1 0,-1-1 0,1 0 0,0 1 0,0-1 0,0 1 0,0-1 0,1 1 0,-1 0 0,0-1 0,0 1 0,0 0 0,0 0 0,0 0 0,0 0 0,0 0 0,1 0 0,-1 0 0,0 0 0,0 0 0,0 1 0,0-1 0,0 0 0,0 1 0,0-1 0,0 1 0,0-1 0,0 1 0,0-1 0,0 1 0,0 0 0,0-1 0,0 1 0,-1 0 0,1 0 0,0 0 0,1 1 0,2 6 0,1-1 0,-1 1 0,0 0 0,5 17 0,-6-16 0,-3-8 0,32 74 0,-29-69 0,1 0 0,0 0 0,0 0 0,0-1 0,0 0 0,1 0 0,0 0 0,0 0 0,10 6 0,-13-9 0,0-1 0,1-1 0,-1 1 0,0 0 0,1 0 0,-1-1 0,0 1 0,1-1 0,-1 0 0,1 0 0,-1 0 0,0 0 0,1 0 0,-1-1 0,1 1 0,-1 0 0,0-1 0,1 0 0,-1 0 0,0 0 0,0 0 0,1 0 0,-1 0 0,0 0 0,0-1 0,0 1 0,-1-1 0,1 1 0,0-1 0,0 0 0,-1 0 0,2-2 0,7-8 0,-1 0 0,0 0 0,11-25 0,-18 35 0,50-110 0,-10 17 0,-42 95 0,0-1 0,1 1 0,-1 0 0,0-1 0,0 1 0,0 0 0,0-1 0,0 1 0,0-1 0,1 1 0,-1 0 0,0-1 0,0 1 0,0 0 0,1 0 0,-1-1 0,0 1 0,1 0 0,-1-1 0,0 1 0,1 0 0,-1 0 0,0 0 0,1-1 0,-1 1 0,0 0 0,1 0 0,-1 0 0,0 0 0,1 0 0,-1 0 0,1 0 0,-1 0 0,0 0 0,1 0 0,-1 0 0,1 0 0,-1 0 0,0 0 0,1 0 0,-1 0 0,0 0 0,1 0 0,-1 0 0,1 1 0,-1-1 0,0 0 0,1 0 0,-1 0 0,0 1 0,0-1 0,1 0 0,-1 0 0,0 1 0,1-1 0,-1 0 0,0 1 0,0-1 0,0 0 0,1 1 0,-1-1 0,0 0 0,0 1 0,0 0 0,15 35 0,-8-16 0,-1-10 0,0-1 0,0 0 0,1 0 0,1-1 0,-1 0 0,1 0 0,0-1 0,1 0 0,0-1 0,0 1 0,0-2 0,1 1 0,0-1 0,0-1 0,0 0 0,0 0 0,13 2 0,0-1 0,-1 0 0,1-2 0,0-1 0,0 0 0,0-2 0,0 0 0,28-6 0,-27 3 0,-1-2 0,0-1 0,0-1 0,-1-1 0,0-1 0,0-1 0,-1-1 0,40-26 0,-51 30 0,-1-1 0,1 0 0,-1 0 0,-1-1 0,0 0 0,0 0 0,0-1 0,-1 0 0,-1 0 0,0-1 0,0 1 0,-1-2 0,0 1 0,-1 0 0,-1-1 0,0 0 0,0 0 0,-1 0 0,1-15 0,-3 22 0,0 0 0,0 0 0,0 0 0,-1 0 0,1 0 0,-1 0 0,-1 0 0,1 0 0,-1 0 0,1 0 0,-1 0 0,-1 1 0,1-1 0,-1 1 0,0 0 0,0 0 0,0 0 0,0 0 0,-1 0 0,1 1 0,-1-1 0,0 1 0,0 0 0,0 0 0,-1 1 0,1-1 0,-1 1 0,-6-3 0,3 3 0,0 0 0,-1 0 0,1 0 0,0 1 0,-1 1 0,1-1 0,-1 1 0,0 1 0,1 0 0,0 0 0,-1 0 0,1 1 0,0 0 0,-1 1 0,1 0 0,-9 5 0,7-2 0,-1 0 0,1 1 0,0 0 0,1 1 0,0 0 0,0 0 0,0 1 0,1 0 0,1 1 0,-1-1 0,2 2 0,-1-1 0,-8 19 0,12-20 0,-1-1 0,1 1 0,1 0 0,0 0 0,0 0 0,1 0 0,0 0 0,0 0 0,1 1 0,0-1 0,1 0 0,0 0 0,0 0 0,1 0 0,0 0 0,1 0 0,0 0 0,7 15 0,-1-10 10,0 0 0,1 0 0,1-1-1,0 0 1,1 0 0,1-2 0,0 1 0,0-2-1,1 0 1,0 0 0,18 8 0,2-1-307,0-2 1,0-1-1,1-2 1,38 8-1,50 6-6529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4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57 120 24575,'-14'0'0,"-9"0"0,4 0 0,23-9 0,35-3 0,39 0 0,23-6 0,15-1 0,-4-7 0,-21 2-8191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5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1 397 24575,'0'-110'0,"0"660"0,0-655 0,18-146 0,-13 219 0,1 0 0,1 0 0,2 1 0,1 0 0,2 0 0,0 2 0,2-1 0,35-52 0,-38 68 0,1 0 0,0 0 0,1 1 0,1 0 0,0 2 0,0-1 0,1 2 0,33-18 0,-40 24 0,0 1 0,0 0 0,1 0 0,-1 1 0,1 0 0,0 0 0,-1 1 0,1 0 0,9 1 0,-12 0 0,0 1 0,0 0 0,0 0 0,0 0 0,-1 1 0,1 0 0,0 0 0,-1 1 0,0-1 0,1 1 0,-1 0 0,0 1 0,0-1 0,6 7 0,-4-2 0,0 0 0,0 0 0,0 1 0,-1 0 0,-1 0 0,1 1 0,-2-1 0,1 1 0,-1 0 0,-1 0 0,0 1 0,0-1 0,-1 1 0,0 0 0,0 13 0,-1-11 0,-1 1 0,-1 0 0,0-1 0,0 1 0,-1 0 0,-1-1 0,-1 0 0,0 0 0,0 0 0,-1 0 0,-11 19 0,6-17 0,0-1 0,-1 0 0,-1-1 0,-25 24 0,-57 36 0,87-67 0,1-2 0,-1 1 0,1-1 0,1 2 0,-1-1 0,1 1 0,-5 6 0,9-11 0,0 0 0,1 0 0,-1 0 0,0 1 0,1-1 0,0 0 0,-1 0 0,1 0 0,0 1 0,-1-1 0,1 0 0,0 1 0,0-1 0,0 0 0,0 0 0,0 1 0,0-1 0,1 0 0,-1 1 0,0-1 0,1 0 0,-1 0 0,1 0 0,-1 1 0,1-1 0,0 0 0,-1 0 0,1 0 0,0 0 0,0 0 0,0 0 0,0 0 0,0 0 0,0 0 0,0-1 0,0 1 0,0 0 0,0-1 0,0 1 0,0-1 0,2 2 0,24 11 0,0-1 0,48 15 0,-50-20 0,-1 2 0,1 1 0,-1 1 0,32 19 0,-53-27 0,1-1 0,-1 1 0,1 0 0,-1 0 0,0 0 0,0 0 0,-1 1 0,1-1 0,0 1 0,-1 0 0,0-1 0,0 1 0,0 0 0,2 7 0,-4-8 0,1 1 0,-1-1 0,0 0 0,0 0 0,0 0 0,0 0 0,0 0 0,-1 0 0,1 0 0,-1 0 0,0 0 0,0 0 0,0 0 0,-1-1 0,1 1 0,0 0 0,-1-1 0,0 1 0,0-1 0,1 1 0,-6 3 0,-1 2 0,-2-1 0,1 1 0,-1-2 0,0 0 0,-1 0 0,1-1 0,-1 0 0,0 0 0,0-2 0,-21 5 0,-8 0 0,-72 5 0,90-11 30,0-1 0,0-1 0,-25-4 0,41 4-113,1-1 1,-1 0-1,1 0 1,-1-1-1,1 0 1,0 0-1,-1 0 1,1 0-1,0-1 1,1 0-1,-1 0 1,0 0-1,1-1 1,0 0-1,0 1 1,0-2-1,-5-6 1,-6-18-6744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6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67 24575,'3'0'0,"0"-1"0,0 0 0,0 0 0,1 0 0,-1-1 0,0 1 0,0-1 0,-1 1 0,1-1 0,0 0 0,-1 0 0,5-4 0,-6 5 0,0 0 0,0 0 0,0 0 0,1 1 0,-2-1 0,1 0 0,0 0 0,0-1 0,0 1 0,0 0 0,-1 0 0,1 0 0,0 0 0,-1-1 0,1 1 0,-1 0 0,0 0 0,1-1 0,-1 1 0,0 0 0,0-1 0,0 1 0,1-1 0,-2 1 0,1 0 0,0-1 0,0 1 0,0 0 0,-1-1 0,1 0 0,-1 1 0,0 0 0,0 1 0,0-1 0,0 1 0,0-1 0,0 1 0,0-1 0,0 1 0,0 0 0,0-1 0,0 1 0,0 0 0,0 0 0,0 0 0,0 0 0,-1 0 0,1 0 0,0 0 0,0 0 0,0 0 0,0 1 0,0-1 0,0 0 0,0 1 0,0-1 0,-1 1 0,-31 17 0,19-7 0,0 1 0,1 0 0,1 0 0,0 2 0,0-1 0,2 1 0,-14 24 0,0 4 0,-28 70 0,46-96 0,0-1 0,1 1 0,0 0 0,1 0 0,1 1 0,1-1 0,-1 25 0,3-36 0,1 1 0,-1-1 0,1 0 0,0 1 0,0-1 0,1 0 0,-1 0 0,1 0 0,0 0 0,1 0 0,-1 0 0,1 0 0,0-1 0,0 1 0,1-1 0,-1 0 0,1 0 0,0 0 0,0-1 0,0 1 0,0-1 0,1 0 0,-1 0 0,1-1 0,0 1 0,9 2 0,-3-1 0,0 0 0,0-2 0,1 1 0,-1-2 0,1 1 0,-1-1 0,1-1 0,0 0 0,-1-1 0,1 0 0,-1-1 0,1 0 0,-1-1 0,20-7 0,-22 6 0,0 0 0,0 0 0,-1-1 0,1 0 0,-1 0 0,0-1 0,-1 0 0,0 0 0,0-1 0,0 0 0,0 0 0,-1-1 0,-1 0 0,1 0 0,-1 0 0,-1-1 0,1 0 0,3-11 0,-4 8 0,-1-1 0,0 1 0,-1-1 0,-1 0 0,0 0 0,0 0 0,-2 0 0,1 0 0,-2 0 0,1 1 0,-2-1 0,0 0 0,0 1 0,-1 0 0,-1-1 0,0 2 0,0-1 0,-2 0 0,1 1 0,-1 0 0,-1 1 0,0 0 0,0 0 0,-1 0 0,0 1 0,-1 1 0,0 0 0,0 0 0,-1 1 0,0 0 0,0 0 0,-1 1 0,0 1 0,-21-7 0,30 11 0,0 0 0,0 0 0,-1 1 0,1-1 0,0 1 0,0-1 0,0 1 0,-1 0 0,1 0 0,0 1 0,0-1 0,0 1 0,-1-1 0,1 1 0,-4 1 0,7-1 0,0-1 0,-1 0 0,1 0 0,0 1 0,-1-1 0,1 0 0,0 1 0,0-1 0,-1 0 0,1 1 0,0-1 0,0 0 0,0 1 0,-1-1 0,1 1 0,0-1 0,0 0 0,0 1 0,0-1 0,0 1 0,0-1 0,0 0 0,0 1 0,0-1 0,0 1 0,0-1 0,0 0 0,0 1 0,0-1 0,0 1 0,0-1 0,1 0 0,-1 1 0,0-1 0,0 1 0,0-1 0,1 0 0,-1 1 0,2 2 0,1-1 0,-1 1 0,1-1 0,-1 0 0,1 0 0,0 0 0,0 0 0,5 3 0,27 11 0,1-1 0,0-1 0,0-2 0,73 13 0,162 12 0,176-16 0,-427-21 0,0 0 0,0-2 0,0 0 0,0-2 0,37-10 0,-54 13 0,-1 0 0,0 0 0,0 0 0,0 0 0,0 0 0,0-1 0,0 1 0,0-1 0,0 1 0,-1-1 0,1 0 0,-1 0 0,1 1 0,-1-1 0,1 0 0,-1 0 0,1-3 0,-2 4 0,1-1 0,-1 1 0,0-1 0,1 1 0,-1-1 0,0 1 0,0-1 0,0 1 0,-1-1 0,1 1 0,0 0 0,0-1 0,-1 1 0,1-1 0,-1 1 0,1-1 0,-1 1 0,0 0 0,1 0 0,-1-1 0,0 1 0,0 0 0,0 0 0,0 0 0,-2-2 0,3 3 0,-1-1 0,1 1 0,-1-1 0,1 1 0,-1-1 0,0 1 0,1-1 0,-1 1 0,0-1 0,0 1 0,1 0 0,-1-1 0,0 1 0,0 0 0,0 0 0,1-1 0,-1 1 0,0 0 0,0 0 0,0 0 0,0 0 0,1 0 0,-1 0 0,0 0 0,0 1 0,0-1 0,1 0 0,-1 0 0,0 1 0,0-1 0,1 0 0,-1 1 0,0-1 0,0 1 0,1-1 0,-1 1 0,0-1 0,1 1 0,-1-1 0,1 1 0,-1 0 0,1-1 0,-1 2 0,-2 2 0,0 0 0,1 0 0,0 1 0,0-1 0,0 1 0,-2 6 0,-5 32 0,3 1 0,1 0 0,2 0 0,3 61 0,1-65 0,-1-29-90,-1 6 164,2 0 0,3 24-1,-3-36-179,0-1-1,0 1 0,1 0 0,0-1 0,-1 1 0,2-1 0,-1 0 0,0 1 0,1-1 1,0 0-1,0-1 0,0 1 0,4 3 0,23 14-6719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6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17 173 24575,'0'-6'0,"1"-1"0,1 0 0,0 0 0,0 1 0,0-1 0,0 1 0,4-6 0,9-26 0,-10-1 0,-5 37 0,0 0 0,0 0 0,0-1 0,-1 1 0,1 0 0,0 0 0,-1 0 0,1 0 0,-1 0 0,0 0 0,0 0 0,0 0 0,0 0 0,0 0 0,-2-2 0,2 3 0,1 1 0,0 0 0,0 0 0,0 0 0,-1 0 0,1-1 0,0 1 0,0 0 0,0 0 0,-1 0 0,1 0 0,0 0 0,0 0 0,-1 0 0,1 0 0,0 0 0,0 0 0,-1 0 0,1 0 0,0 0 0,0 0 0,-1 0 0,1 0 0,0 0 0,0 0 0,-1 0 0,1 0 0,0 0 0,0 0 0,-1 0 0,1 0 0,0 0 0,0 1 0,0-1 0,-1 0 0,1 0 0,0 0 0,0 0 0,0 1 0,0-1 0,-1 0 0,1 0 0,0 0 0,0 1 0,0-1 0,0 0 0,0 0 0,0 1 0,0-1 0,-1 0 0,1 1 0,-5 15 0,2 3 0,1 0 0,0 0 0,1 0 0,2 0 0,-1-1 0,2 1 0,1 0 0,0 0 0,1-1 0,12 32 0,-8-30 0,1 1 0,1-2 0,1 1 0,0-2 0,1 1 0,2-2 0,-1 1 0,2-2 0,18 16 0,-20-20 0,-5-6 0,0 1 0,-1 1 0,1-1 0,9 15 0,-16-21 0,-1 0 0,1 0 0,-1-1 0,1 1 0,-1 0 0,0 0 0,0-1 0,1 1 0,-1 0 0,0 0 0,0 0 0,0 0 0,0 0 0,0-1 0,0 1 0,0 0 0,0 0 0,0 0 0,-1 0 0,1-1 0,0 1 0,-1 0 0,1 0 0,0 0 0,-1-1 0,1 1 0,-1 0 0,1-1 0,-1 1 0,1 0 0,-1-1 0,1 1 0,-1-1 0,0 1 0,1 0 0,-1-1 0,0 0 0,0 1 0,1-1 0,-1 1 0,0-1 0,0 0 0,0 0 0,1 1 0,-1-1 0,0 0 0,-1 0 0,-43 6 0,-78-13-1365,62 0-5461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6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24575,'9'-9'0,"26"-3"0,22 0 0,14 3 0,14 2 0,11-7 0,8 0 0,-9 1 0,-12-6 0,-19 0-8191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7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84 24575,'-1'0'0,"0"-1"0,0 0 0,0 0 0,0 1 0,0-1 0,0 0 0,0 0 0,0 0 0,0 0 0,0 0 0,1 0 0,-1 0 0,0 0 0,1-1 0,-1 1 0,1 0 0,0 0 0,-1 0 0,1-1 0,0 1 0,-1 0 0,1-2 0,-1-3 0,0 3 0,0 0 0,0 1 0,0-1 0,0 0 0,0 1 0,0-1 0,0 1 0,-1-1 0,0 1 0,1 0 0,-1 0 0,0 0 0,0 0 0,0 0 0,0 0 0,-1 0 0,1 1 0,0-1 0,-1 1 0,1-1 0,-1 1 0,1 0 0,-1 0 0,0 0 0,1 1 0,-1-1 0,0 0 0,0 1 0,1 0 0,-1 0 0,0 0 0,-4 0 0,0 2 0,-1-1 0,1 1 0,0 1 0,0 0 0,0 0 0,0 0 0,0 1 0,0 0 0,1 0 0,0 0 0,-8 8 0,-9 9 0,1 2 0,2 0 0,0 1 0,1 1 0,2 1 0,-18 34 0,17-24 0,1 1 0,2 1 0,1 0 0,-11 53 0,23-79 0,0-1 0,0 0 0,1 0 0,0 1 0,1-1 0,3 23 0,-2-30 0,0 1 0,0-1 0,0 0 0,1 1 0,0-1 0,0 0 0,0 0 0,0 0 0,1 0 0,0 0 0,-1 0 0,2-1 0,-1 0 0,0 1 0,0-1 0,1 0 0,0 0 0,0-1 0,6 4 0,4 0 0,-1 0 0,1-1 0,0-1 0,0 0 0,0-1 0,0 0 0,15 0 0,105-2 0,-112-1 0,88-6-1365,-12-4-5461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7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24575,'0'5'0,"0"10"0,-4 18 0,-7 16 0,-15 9 0,-17 4 0,-1-8-8191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8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24575,'10'0'0,"2"5"0,0 20 0,6 29 0,1 28 0,7 19 0,-2 2 0,-5-17-8191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3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0 24575,'-4'5'0,"-12"11"0,-16 16 0,-17 17 0,-10 9 0,-3-5 0,8-11-8191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283 249 24575,'1'-6'0,"0"1"0,0-1 0,1 1 0,-1 0 0,1 0 0,3-7 0,-2 7 0,-1 0 0,0 0 0,-1 0 0,1 0 0,-1 0 0,0 0 0,0-7 0,-1 11 0,0-1 0,0 1 0,-1-1 0,1 1 0,-1-1 0,1 1 0,-1-1 0,1 1 0,-1 0 0,0-1 0,0 1 0,0 0 0,0-1 0,0 1 0,0 0 0,0 0 0,0 0 0,0 0 0,0 0 0,-1 0 0,1 1 0,0-1 0,-1 0 0,1 0 0,0 1 0,-1-1 0,1 1 0,-1 0 0,-2-1 0,-1 0 0,0 0 0,1 1 0,-1 0 0,0 0 0,0 0 0,0 1 0,1-1 0,-1 1 0,0 0 0,1 1 0,-1-1 0,1 1 0,-1 0 0,1 0 0,0 0 0,0 0 0,0 1 0,0 0 0,-5 4 0,-4 4 0,0 1 0,1 0 0,1 0 0,-14 19 0,9-9 0,2 1 0,0 0 0,1 1 0,1 0 0,1 1 0,-9 33 0,17-48 0,1 0 0,0 0 0,1 0 0,0 0 0,1 0 0,0 0 0,1 0 0,2 18 0,-1-21 0,0 0 0,0-1 0,1 1 0,0-1 0,0 0 0,0 0 0,1 0 0,0 0 0,0-1 0,0 1 0,1-1 0,0 0 0,0 0 0,6 4 0,2 0 0,1 0 0,0-2 0,0 1 0,0-2 0,1 0 0,0 0 0,1-2 0,-1 0 0,1 0 0,-1-2 0,1 0 0,18 0 0,-1-2 0,0-1 0,0-1 0,1-2 0,57-15 0,-59 9 0,0 0 0,0-2 0,-1-1 0,-1-2 0,0-1 0,37-26 0,-54 32 0,0-1 0,0 0 0,-1-1 0,-1 0 0,0-1 0,14-20 0,-20 24 0,0 0 0,0 0 0,-1-1 0,0 0 0,0 1 0,-1-1 0,-1 0 0,0-1 0,0 1 0,-1 0 0,0-14 0,-2 13 0,0 1 0,-1 0 0,0-1 0,0 1 0,-1 0 0,-1 0 0,0 1 0,0-1 0,-1 1 0,0 0 0,0 0 0,-1 0 0,-1 1 0,1 0 0,-1 0 0,0 1 0,-1 0 0,-15-12 0,0 3 0,0 1 0,-1 1 0,0 1 0,-1 1 0,-52-17 0,52 20-136,-1 1-1,0 2 1,0 1-1,-1 0 1,0 2-1,1 1 1,-1 2-1,0 0 0,-37 6 1,0 11-6690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5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24575,'-9'0'0,"10"0"0,29 0 0,46 0 0,57 0 0,38 0 0,13 0 0,-24 0-8191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4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25 106 24575,'-4'-9'0,"-12"-4"0,12 2 0,24 1 0,33 4 0,30 1 0,24-6 0,13-2 0,0 1 0,-17 3 0,-24 3-8191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5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445 223 24575,'-4'-5'0,"1"0"0,-1 0 0,1 0 0,1 0 0,-1 0 0,1 0 0,0-1 0,0 1 0,1-1 0,-1 0 0,1 1 0,1-1 0,-1 0 0,1 0 0,0-9 0,-5-38 0,4 50 0,0 0 0,0 0 0,-1 0 0,1 0 0,0 0 0,-1 0 0,0 1 0,1-1 0,-1 0 0,0 1 0,-1-1 0,1 1 0,-5-4 0,0 2 0,0-1 0,-1 2 0,0-1 0,0 1 0,0 0 0,0 1 0,0-1 0,0 2 0,-1-1 0,1 1 0,-1 1 0,-14 0 0,9 0 0,0 1 0,0 1 0,0 0 0,0 1 0,0 0 0,-24 10 0,27-8 0,1 1 0,0 0 0,1 0 0,0 1 0,0 0 0,0 0 0,1 1 0,0 1 0,-12 15 0,16-18 0,-1 0 0,1 0 0,0 1 0,1 0 0,0 0 0,0 0 0,0 0 0,1 0 0,0 0 0,1 1 0,-1-1 0,1 1 0,1 0 0,-1-1 0,2 10 0,0-14 0,0 1 0,0 0 0,0-1 0,0 1 0,1-1 0,-1 1 0,1-1 0,0 0 0,0 1 0,1-1 0,-1 0 0,1 0 0,-1-1 0,1 1 0,0-1 0,0 1 0,0-1 0,0 0 0,0 0 0,1 0 0,-1 0 0,0-1 0,1 1 0,0-1 0,-1 0 0,1 0 0,4 0 0,7 2 0,0-1 0,0 0 0,0-1 0,1-1 0,19-2 0,-24 1 0,0-1 0,0 0 0,0-1 0,0 0 0,-1-1 0,0 0 0,0 0 0,0-1 0,0 0 0,17-13 0,-3-2 0,0-1 0,29-36 0,-41 45 0,-9 8 0,0 0 0,0 1 0,1 0 0,-1 0 0,1 0 0,0 0 0,5-2 0,-9 4 0,1 1 0,0 0 0,-1 0 0,1 0 0,0 0 0,-1-1 0,1 1 0,0 0 0,-1 0 0,1 0 0,0 0 0,-1 0 0,1 1 0,0-1 0,-1 0 0,1 0 0,-1 0 0,1 0 0,0 1 0,-1-1 0,1 0 0,0 1 0,0 0 0,1 1 0,-1-1 0,0 0 0,0 1 0,0-1 0,0 1 0,0-1 0,-1 1 0,1 0 0,0-1 0,-1 1 0,1 2 0,5 25 0,-1-1 0,1 46 0,0 5 0,21 85 120,-21-135-491,1-1-1,2-1 1,20 45 0,-3-26-6455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5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13 24575,'0'-9'0,"-9"5"0,-13 14 0,-16 14 0,-20 21 0,-19 13 0,4-4-8191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5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24575,'0'5'0,"9"15"0,22 23 0,33 27 0,39 21 0,1-6-8191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06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629 29 24575,'0'-10'0,"4"-2"0,2 5 0,0 8 0,-15 23 0,-29 31 0,-46 28 0,-49 34 0,-59 19 0,3-12-8191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18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10 24575,'0'-10'0,"-9"12"0,-4 23 0,-17 32 0,-27 32 0,-28 21 0,1-8-8191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0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285 375 24575,'18'-26'0,"-2"0"0,-1-1 0,16-39 0,-27 57 0,-1 0 0,0-1 0,0 1 0,-1-1 0,0 1 0,-1-1 0,0 0 0,-1 0 0,0 1 0,0-1 0,-1 0 0,0 0 0,-1 1 0,-3-14 0,3 19 0,0-1 0,1 1 0,-1 0 0,0 1 0,-1-1 0,1 0 0,-1 0 0,0 1 0,0 0 0,0-1 0,0 1 0,0 0 0,-1 1 0,1-1 0,-1 1 0,0-1 0,-7-2 0,5 3 0,0 0 0,-1 0 0,1 1 0,-1 0 0,1 0 0,-1 1 0,0 0 0,1 0 0,-1 0 0,-12 3 0,4 0 0,0 1 0,1 1 0,-1 0 0,1 1 0,0 0 0,1 1 0,0 1 0,0 0 0,-18 15 0,24-16 0,0-1 0,0 1 0,0 0 0,1 1 0,0 0 0,1 0 0,0 0 0,0 0 0,1 1 0,0 0 0,-5 15 0,8-19 0,0 0 0,0 1 0,1-1 0,0 0 0,0 1 0,0-1 0,0 0 0,1 1 0,0-1 0,0 0 0,1 1 0,-1-1 0,1 0 0,0 0 0,0 0 0,1-1 0,0 1 0,0 0 0,0-1 0,0 0 0,0 0 0,6 6 0,9 7 0,1-1 0,0-1 0,1-1 0,25 14 0,93 43 0,-82-43 0,-12-7 0,86 46 0,-110-55 0,0 1 0,-1 1 0,34 32 0,-50-43 0,-1-1 0,1 1 0,0-1 0,-1 1 0,0 0 0,0 0 0,0 0 0,0 1 0,0-1 0,-1 0 0,1 1 0,-1-1 0,0 1 0,0-1 0,0 1 0,-1 0 0,1-1 0,-1 1 0,0 6 0,-1-6 0,0-1 0,0 1 0,-1-1 0,0 0 0,1 0 0,-1 0 0,0 0 0,0 0 0,-1 0 0,1 0 0,-1-1 0,1 1 0,-1-1 0,0 0 0,0 0 0,0 0 0,0 0 0,0 0 0,-7 2 0,-7 4 0,0-2 0,-1 0 0,0 0 0,0-2 0,0 0 0,0-1 0,-1-1 0,1-1 0,-1 0 0,1-1 0,-1-2 0,1 0 0,-1 0 0,1-2 0,-26-8 0,39 10 0,0 1 0,1-2 0,-1 1 0,0 0 0,1-1 0,0 0 0,-1 0 0,1 0 0,0-1 0,1 1 0,-1-1 0,-4-6 0,7 8 0,0-1 0,0 1 0,0-1 0,0 1 0,1-1 0,-1 1 0,1-1 0,-1 1 0,1-1 0,0 1 0,0-1 0,0 0 0,0 1 0,1-1 0,-1 1 0,1-1 0,-1 1 0,1-1 0,0 1 0,0-1 0,0 1 0,0 0 0,1-1 0,-1 1 0,1 0 0,-1 0 0,3-2 0,6-8 0,1 0 0,0 0 0,1 1 0,0 1 0,0 0 0,1 1 0,24-13 0,109-45 0,-140 65 0,161-56 0,6-3 0,-140 48 0,0-2 0,59-38 0,-78 43 0,0 0 0,-1-1 0,0-1 0,-1 0 0,12-15 0,-21 22 0,1-1 0,-1 1 0,1 0 0,-2-1 0,1 0 0,0 0 0,1-7 0,-3 10 0,-1 0 0,1 0 0,-1 0 0,0 0 0,0 0 0,0 0 0,0 0 0,0 0 0,-1 0 0,1 0 0,-1 0 0,0 0 0,0 0 0,0 0 0,-2-4 0,2 6 0,1 1 0,0-1 0,0 1 0,0-1 0,-1 1 0,1-1 0,0 1 0,-1-1 0,1 1 0,0-1 0,-1 1 0,1-1 0,-1 1 0,1-1 0,-1 1 0,1 0 0,-1-1 0,1 1 0,-1 0 0,1 0 0,-1-1 0,0 1 0,1 0 0,-1 0 0,1 0 0,-1-1 0,0 1 0,1 0 0,-1 0 0,1 0 0,-1 0 0,0 0 0,1 0 0,-2 1 0,1 0 0,0 0 0,0 0 0,0 0 0,0 0 0,0 0 0,0 0 0,0 0 0,0 0 0,0 1 0,0-1 0,0 0 0,1 1 0,-1-1 0,1 1 0,-1 1 0,-5 16 0,1 1 0,1-1 0,1 1 0,-1 28 0,4 86 0,1-127 0,33 398 0,-8-147 0,-18-116 0,13 105 0,-21-243 0,11 48 0,-11-49 0,1-1 0,-1 0 0,1 0 0,0 0 0,0 0 0,0 0 0,0 0 0,0 0 0,0 0 0,0 0 0,1 0 0,-1 0 0,1-1 0,-1 1 0,1 0 0,3 2 0,-4-4 0,-1 0 0,1 0 0,0 0 0,-1 0 0,1 0 0,0-1 0,-1 1 0,1 0 0,-1 0 0,1 0 0,0-1 0,-1 1 0,1 0 0,-1-1 0,1 1 0,-1 0 0,1-1 0,-1 1 0,1-1 0,-1 1 0,1-1 0,-1 1 0,0-1 0,1 1 0,-1-1 0,0 1 0,1-1 0,-1 1 0,0-1 0,0 0 0,0 1 0,1-1 0,-1 0 0,0 0 0,6-20 0,0-1 0,-2 0 0,0 0 0,-1-1 0,-2 1 0,-1-39 0,1 10 0,-1-144 0,-7 1 0,-39-224 0,35 358 0,4 22 0,2 0 0,-1-44 0,5 78 0,1 1 0,0-1 0,0 1 0,0-1 0,0 1 0,1-1 0,0 1 0,0-1 0,-1 1 0,2 0 0,-1-1 0,0 1 0,1 0 0,0 0 0,-1 0 0,1 0 0,0 0 0,1 0 0,-1 1 0,0-1 0,1 1 0,-1-1 0,1 1 0,0 0 0,0 0 0,0 0 0,0 1 0,0-1 0,0 1 0,1-1 0,-1 1 0,0 0 0,1 0 0,-1 1 0,5-1 0,4 0 0,0 1 0,0 1 0,0 0 0,0 0 0,-1 1 0,1 1 0,0 0 0,21 10 0,-19-8 0,-1 1 0,-1 1 0,1 0 0,-1 1 0,-1 1 0,1 0 0,-1 0 0,-1 1 0,0 0 0,0 1 0,16 23 0,-21-26 0,0 0 0,-1 1 0,0-1 0,0 1 0,-1 0 0,0 0 0,-1 0 0,1 1 0,-2-1 0,1 1 0,-2-1 0,1 1 0,-1-1 0,-1 1 0,1-1 0,-2 1 0,1-1 0,-6 19 0,1-14 14,-1 0-1,1 0 0,-2-1 0,0 0 1,-1 0-1,0-1 0,-1 0 1,-13 13-1,8-10-261,0-2 1,-1 0-1,0-1 1,-1-1-1,-32 17 1,4-11-6579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0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1 239 24575,'11'-2'0,"-1"0"0,1-1 0,0 0 0,14-7 0,11-3 0,26-4 0,42-14 0,-93 27 0,-1-1 0,1 1 0,-1-2 0,0 0 0,-1 0 0,1 0 0,7-9 0,-15 13 0,0 1 0,0-1 0,0 0 0,-1 0 0,1 0 0,-1 0 0,1 0 0,-1 0 0,0 0 0,0 0 0,0-1 0,0 1 0,0 0 0,0-1 0,-1 1 0,1-1 0,-1 1 0,1-1 0,-1 1 0,0-1 0,0 1 0,0-1 0,-1 1 0,1-1 0,-2-3 0,1 3 0,0 0 0,-1 1 0,0-1 0,0 0 0,0 1 0,0 0 0,0-1 0,0 1 0,0 0 0,-1 0 0,1 0 0,-1 1 0,1-1 0,-1 0 0,0 1 0,0 0 0,0 0 0,0 0 0,0 0 0,-4-1 0,-1 1 0,-1 0 0,1 1 0,0 0 0,0 0 0,-1 0 0,1 1 0,0 1 0,0-1 0,0 1 0,0 1 0,0 0 0,1 0 0,-1 0 0,1 1 0,-8 5 0,10-7 0,0 2 0,0-1 0,0 1 0,0-1 0,1 1 0,-1 1 0,1-1 0,0 1 0,1-1 0,-1 1 0,1 0 0,0 0 0,0 1 0,1-1 0,-1 1 0,1-1 0,0 1 0,1 0 0,-1 0 0,1-1 0,0 1 0,0 7 0,2-8 0,0 0 0,0 0 0,0-1 0,0 1 0,1 0 0,0-1 0,0 1 0,0-1 0,0 0 0,1 1 0,-1-1 0,1 0 0,0-1 0,1 1 0,-1 0 0,0-1 0,1 0 0,0 0 0,0 0 0,0 0 0,0-1 0,1 1 0,-1-1 0,5 2 0,11 4 0,0-1 0,0 0 0,1-2 0,27 4 0,55 4-1365,-4-6-5461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0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194 177 24575,'-1'-6'0,"1"-1"0,-1 1 0,-1 0 0,1 0 0,-1 0 0,0 0 0,0 1 0,-1-1 0,1 0 0,-1 1 0,-1 0 0,1 0 0,-1 0 0,0 0 0,0 0 0,0 1 0,-1-1 0,1 1 0,-1 1 0,0-1 0,0 0 0,-1 1 0,1 0 0,-1 1 0,1-1 0,-1 1 0,0 0 0,0 0 0,0 1 0,-6-1 0,9 2 0,0 0 0,0 0 0,1 1 0,-1-1 0,0 1 0,0 0 0,1-1 0,-1 1 0,0 1 0,1-1 0,-1 0 0,1 1 0,0-1 0,-1 1 0,1 0 0,0-1 0,0 1 0,0 0 0,0 1 0,1-1 0,-1 0 0,0 0 0,1 1 0,0-1 0,-1 1 0,1-1 0,0 1 0,0-1 0,0 1 0,1 0 0,-2 5 0,1 0 0,-1 1 0,1-1 0,1 1 0,-1-1 0,1 1 0,1 0 0,0-1 0,0 1 0,3 8 0,-2-10 0,1 0 0,0-1 0,0 1 0,1-1 0,0 0 0,0 0 0,0 0 0,1 0 0,0-1 0,0 0 0,0 0 0,1 0 0,-1-1 0,1 0 0,0 0 0,1 0 0,-1-1 0,1 0 0,-1 0 0,1 0 0,0-1 0,0 0 0,13 2 0,1-1 0,1-1 0,0 0 0,0-2 0,0 0 0,0-2 0,35-6 0,-39 4 0,-1-1 0,1 0 0,-1-2 0,0 0 0,-1 0 0,0-2 0,0 0 0,0-1 0,25-22 0,-33 25 0,0-1 0,-1 0 0,0 0 0,0-1 0,-1 0 0,0 0 0,8-18 0,-11 21 0,0-1 0,-1 0 0,0 1 0,-1-1 0,0 0 0,0 0 0,0-1 0,-1 1 0,0 0 0,0 0 0,0 0 0,-4-12 0,4 18 0,0-1 0,0 1 0,-1-1 0,1 1 0,0-1 0,-1 1 0,0 0 0,1-1 0,-1 1 0,0 0 0,1-1 0,-1 1 0,0 0 0,-2-2 0,3 3 0,-1 0 0,1 0 0,-1 0 0,1-1 0,0 1 0,-1 0 0,1 0 0,-1 0 0,1 0 0,-1 0 0,1 0 0,0 1 0,-1-1 0,1 0 0,-1 0 0,1 0 0,0 0 0,-1 0 0,1 1 0,0-1 0,-1 0 0,1 0 0,-1 0 0,1 1 0,0-1 0,0 0 0,-1 1 0,1-1 0,0 0 0,0 1 0,-1 0 0,-2 2 0,1 1 0,0 0 0,0 0 0,0 1 0,0-1 0,1 0 0,-2 9 0,0-1 15,2-1 0,0 1 0,0 0 0,1-1 0,0 1 0,1-1 0,3 14 0,-3-19-121,1 1 0,0 0 0,1-1 0,-1 1 0,1-1 0,1 0-1,-1 0 1,1 0 0,0-1 0,0 1 0,1-1 0,-1 0 0,8 6 0,21 14-6720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0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30 24575,'-10'-10'0,"-7"-2"0,0 5 0,1 22 0,19 18 0,17 3 0,19 10 0,4-3-8191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5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262 567 24575,'0'-69'0,"1"1"0,-9-84 0,6 132 0,-1 1 0,-1 0 0,-1 0 0,-1 0 0,0 1 0,-1-1 0,-1 2 0,-21-34 0,24 44 0,0 0 0,-1 0 0,0 1 0,-1 0 0,1 0 0,-1 1 0,0 0 0,0 0 0,-1 1 0,1-1 0,-16-5 0,20 9 0,0 1 0,0-1 0,1 0 0,-1 1 0,0-1 0,0 1 0,0 0 0,0 0 0,0 0 0,0 1 0,0-1 0,0 1 0,0-1 0,0 1 0,-5 2 0,6-1 0,-1 0 0,0 0 0,1 0 0,-1 0 0,1 0 0,0 1 0,0-1 0,0 1 0,0 0 0,0-1 0,1 1 0,-1 0 0,1 0 0,-1 0 0,1 0 0,0 0 0,-1 5 0,1-2 0,0 1 0,0-1 0,0 0 0,1 1 0,0-1 0,0 1 0,1-1 0,0 0 0,0 0 0,2 8 0,2 1 0,0 0 0,1-1 0,10 19 0,6 3 2,0-1 0,3-1-1,0 0 1,36 34 0,132 111-118,-175-163 85,189 160-348,78 70 66,-258-221 313,35 43 0,-58-64 0,-1 1 0,0-1 0,0 1 0,0-1 0,0 1 0,-1 0 0,0 0 0,0 0 0,2 10 0,-4-13 0,0-1 0,0 1 0,0 0 0,0 0 0,0 0 0,-1-1 0,1 1 0,-1 0 0,1 0 0,-1-1 0,0 1 0,0 0 0,0-1 0,1 1 0,-2-1 0,1 1 0,0-1 0,0 0 0,0 1 0,-1-1 0,1 0 0,0 0 0,-1 0 0,1 0 0,-1 0 0,0 0 0,1 0 0,-1 0 0,-2 0 0,-7 3 0,-1 0 0,1-1 0,-1 0 0,0-1 0,0 0 0,0-1 0,0-1 0,-1 1 0,-19-4 0,3-1 0,0 0 0,-55-18 0,63 15 115,0-1 0,0-1 1,1-1-1,0-1 0,-34-25 1,51 34-108,0 0 0,-1 0-1,2-1 1,-1 0 0,0 1 0,1-1 0,-1 0 0,1 0 0,0 0-1,0-1 1,0 1 0,0-1 0,0 1 0,1-1 0,0 1 0,0-1-1,0 0 1,-1-4 0,3 5-8,-1 0-1,1 0 1,0 0-1,0 0 1,0 0-1,0 0 1,0 0 0,1 0-1,-1 1 1,1-1-1,0 1 1,-1-1-1,1 1 1,0 0-1,1-1 1,-1 1-1,0 0 1,1 0 0,-1 1-1,1-1 1,0 0-1,-1 1 1,6-2-1,11-6 1,1 1 0,0 0 0,1 2 0,-1 0 0,35-4 0,113-4 0,-129 12 0,393-25 0,-419 26 0,1 1 0,-1 0 0,0 1 0,1 1 0,-1 0 0,0 0 0,24 9 0,-33-9 0,1 0 0,-1 0 0,0 1 0,0 0 0,0 0 0,0 0 0,0 0 0,-1 1 0,1-1 0,-1 1 0,0 0 0,0 0 0,0 0 0,-1 0 0,1 1 0,-1-1 0,0 1 0,0-1 0,-1 1 0,1 0 0,-1 0 0,1 9 0,0 14 0,0 33 0,-2-56 0,0-4 0,0 1 0,0-1 0,-1 1 0,2-1 0,-1 1 0,0-1 0,0 0 0,0 1 0,1-1 0,-1 1 0,1-1 0,-1 0 0,1 1 0,-1-1 0,1 0 0,1 3 0,-1-4 0,-1 0 0,1 0 0,-1 0 0,1 0 0,0 1 0,-1-1 0,1 0 0,-1 0 0,1 0 0,-1 0 0,1 0 0,0-1 0,-1 1 0,1 0 0,-1 0 0,1 0 0,-1 0 0,1-1 0,-1 1 0,1 0 0,-1 0 0,1-1 0,-1 1 0,1 0 0,-1-1 0,1 1 0,0-1 0,6-6 0,0-1 0,0 0 0,7-12 0,-10 14 0,10-13 0,8-12 0,35-38 0,-50 62 0,0 0 0,0 0 0,1 1 0,0 0 0,0 0 0,0 1 0,0 0 0,1 0 0,0 1 0,15-5 0,-22 9 0,1-1 0,0 0 0,0 1 0,0 0 0,0-1 0,0 1 0,0 0 0,0 1 0,0-1 0,0 1 0,0-1 0,-1 1 0,1 0 0,0 0 0,0 0 0,-1 0 0,1 0 0,0 1 0,-1-1 0,1 1 0,-1 0 0,0-1 0,1 1 0,-1 0 0,0 1 0,0-1 0,2 4 0,3 5 0,0 1 0,-1 0 0,-1 0 0,9 25 0,-5-11 0,12 26-1365,1-4-5461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1080 24575,'-10'-9'0,"-1"1"0,0 1 0,0-1 0,0 2 0,-1 0 0,0 0 0,0 1 0,0 0 0,-1 1 0,0 1 0,0 0 0,-26-2 0,33 4 0,-1 1 0,0 0 0,1 1 0,-1-1 0,0 1 0,1 1 0,-1-1 0,1 1 0,-1 0 0,1 1 0,-11 5 0,12-5 0,1 0 0,0 1 0,1-1 0,-1 0 0,0 1 0,1 0 0,0 0 0,0 0 0,0 1 0,1-1 0,-1 0 0,1 1 0,0 0 0,0 0 0,1-1 0,-1 1 0,0 7 0,1-8 0,1-1 0,0 1 0,-1 0 0,2 0 0,-1 0 0,0 0 0,1 0 0,0 0 0,0 0 0,0 0 0,0 0 0,0-1 0,1 1 0,0 0 0,0-1 0,0 0 0,0 1 0,0-1 0,1 0 0,0 0 0,-1 0 0,1 0 0,0-1 0,0 1 0,1-1 0,-1 0 0,0 0 0,1 0 0,-1 0 0,5 1 0,2 2 0,-1-2 0,1 1 0,0-1 0,1 0 0,-1-1 0,0 0 0,1-1 0,-1 0 0,1-1 0,13-1 0,-18 0 0,0 0 0,0 0 0,0 0 0,1-1 0,-2 0 0,1-1 0,0 1 0,0-1 0,-1 0 0,1-1 0,-1 1 0,5-5 0,-1-1 0,-1 0 0,0 0 0,0-1 0,-1 0 0,7-12 0,-13 19 0,1 0 0,0 1 0,-1-1 0,1 0 0,0 1 0,1-1 0,-1 1 0,0-1 0,1 1 0,-1 0 0,1 0 0,0 0 0,3-1 0,-4 2 0,-1 1 0,1 0 0,0 1 0,-1-1 0,1 0 0,-1 0 0,1 1 0,-1-1 0,1 1 0,-1-1 0,1 1 0,-1 0 0,0-1 0,1 1 0,-1 0 0,0 0 0,1 0 0,-1 0 0,0 0 0,0 0 0,0 0 0,0 1 0,0-1 0,0 0 0,0 0 0,-1 1 0,1-1 0,1 3 0,3 6 0,0-1 0,1-1 0,0 1 0,1-1 0,0 0 0,0-1 0,1 0 0,-1 0 0,2 0 0,-1-1 0,1 0 0,0-1 0,0 0 0,0 0 0,1-1 0,0 0 0,19 5 0,-23-8 0,0 0 0,0 1 0,0-2 0,0 1 0,0-1 0,0 0 0,0 0 0,0 0 0,0-1 0,0 0 0,-1-1 0,1 1 0,0-1 0,0 0 0,-1 0 0,1-1 0,-1 1 0,0-1 0,0-1 0,0 1 0,0-1 0,0 1 0,-1-1 0,0-1 0,0 1 0,0-1 0,0 1 0,-1-1 0,1 0 0,-1-1 0,3-6 0,5-10 0,-2-1 0,0 0 0,-2-1 0,0 1 0,-2-1 0,3-28 0,6-155 0,-13 182 0,-1 2 0,1-261 0,-3 242 0,-2 0 0,-2 1 0,-2-1 0,-22-67 0,25 96 0,-1 1 0,0 0 0,0 1 0,-1-1 0,0 1 0,-1 0 0,-1 1 0,-18-19 0,23 26 0,1 0 0,-1 0 0,0 0 0,0 0 0,0 0 0,0 1 0,0 0 0,0 0 0,-1 0 0,1 0 0,-1 1 0,0 0 0,1-1 0,-1 2 0,0-1 0,0 1 0,1-1 0,-1 1 0,0 1 0,0-1 0,0 1 0,1 0 0,-1 0 0,0 0 0,1 0 0,-1 1 0,-5 3 0,2-1 0,1 1 0,0 1 0,0-1 0,0 1 0,1 0 0,0 1 0,0-1 0,1 1 0,0 0 0,0 1 0,0-1 0,1 1 0,-3 9 0,-3 8 0,1 1 0,-11 54 0,8-17 0,3 0 0,3 0 0,2 0 0,4 0 0,2 1 0,3-1 0,2 0 0,4-1 0,2 0 0,25 74 0,-28-110 0,0-1 0,2 0 0,1-1 0,29 43 0,-31-53 0,1 0 0,0-1 0,1 0 0,0-1 0,1-1 0,0 0 0,1 0 0,22 11 0,-12-11-455,0 0 0,42 11 0,50 5-6371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2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320 96 24575,'0'-10'0,"0"-12"0,-9-2 0,-17 3 0,-14 5 0,-9 14 0,4 22 0,-4 21 0,6 18 0,10 3 0,11 0 0,18-10 0,24-13 0,28-15 0,23-10 0,18-9 0,-5-4-8191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2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90 24575,'-9'-20'0,"-13"-23"0,21 41 0,0 0 0,-1 0 0,1 0 0,-1 0 0,1 0 0,-1 1 0,0-1 0,1 1 0,-1-1 0,0 1 0,0 0 0,0 0 0,0 0 0,0 0 0,0 0 0,-4-1 0,6 2 0,-1 0 0,0 0 0,0 0 0,0 0 0,0 0 0,0 0 0,1 0 0,-1 1 0,0-1 0,0 0 0,0 0 0,0 1 0,1-1 0,-1 0 0,0 1 0,0-1 0,1 1 0,-1-1 0,0 1 0,1 0 0,-1-1 0,0 1 0,1-1 0,-1 1 0,1 0 0,-1 0 0,1-1 0,-1 2 0,-9 28 0,6-7 0,2 0 0,1 1 0,1 0 0,0-1 0,2 1 0,9 44 0,-2-11 0,8 81 0,38 218 0,-53-346 0,15 48 0,-15-54 0,-1 0 0,1 0 0,0 0 0,0-1 0,0 1 0,1-1 0,-1 1 0,1-1 0,-1 0 0,1 0 0,4 3 0,-5-5 0,-1 0 0,1-1 0,0 1 0,-1-1 0,1 1 0,0-1 0,0 1 0,0-1 0,0 0 0,-1 0 0,1 0 0,0 0 0,0 0 0,0 0 0,0-1 0,0 1 0,-1 0 0,1-1 0,0 0 0,0 1 0,-1-1 0,1 0 0,0 0 0,-1 0 0,1 0 0,-1 0 0,1 0 0,-1-1 0,0 1 0,1 0 0,1-4 0,6-5 0,0-1 0,0 0 0,7-14 0,-12 19 0,19-33 0,-7 12 0,31-41 0,-43 63 0,0-1 0,1 1 0,0 0 0,0 1 0,0-1 0,0 1 0,1 0 0,0 0 0,0 1 0,0-1 0,0 1 0,1 1 0,6-3 0,-10 5 0,0-1 0,0 1 0,0 0 0,0 0 0,0 0 0,-1 0 0,1 0 0,0 1 0,0 0 0,0-1 0,0 1 0,0 0 0,-1 0 0,1 1 0,0-1 0,-1 0 0,1 1 0,-1 0 0,1-1 0,3 5 0,2 3 0,0 0 0,0 0 0,11 19 0,-13-20 0,-4-5 0,19 29 0,1 0 0,2-1 0,40 39 0,-56-63 0,0 0 0,1 0 0,-1-1 0,1 0 0,1 0 0,-1-1 0,1 0 0,0-1 0,0 0 0,0 0 0,1-1 0,-1-1 0,1 1 0,0-2 0,0 0 0,-1 0 0,16-1 0,-21-1 0,-1 1 0,1-1 0,0 0 0,-1-1 0,1 1 0,0-1 0,-1 0 0,0 0 0,1-1 0,-1 1 0,0-1 0,0 0 0,-1 0 0,1 0 0,-1 0 0,1-1 0,-1 1 0,0-1 0,0 0 0,0 0 0,-1 0 0,3-7 0,-3 7 0,0 1 0,-1-2 0,1 1 0,-1 0 0,0 0 0,-1 0 0,1 0 0,-1-1 0,0 1 0,0 0 0,0-1 0,0 1 0,-1 0 0,0 0 0,1 0 0,-2-1 0,1 1 0,0 0 0,-1 0 0,0 0 0,0 1 0,0-1 0,0 0 0,-1 1 0,-3-4 0,1 1 0,0 1 0,-1-1 0,0 1 0,0 1 0,0-1 0,0 1 0,-1 1 0,1-1 0,-1 1 0,0 0 0,0 0 0,-1 1 0,1 0 0,0 0 0,-1 1 0,-13-1 0,15 2 0,0 0 0,0 1 0,0 0 0,0 0 0,1 0 0,-1 1 0,0-1 0,0 2 0,1-1 0,-1 0 0,1 1 0,0 0 0,0 1 0,0-1 0,0 1 0,1 0 0,-1 0 0,1 0 0,0 0 0,0 1 0,-4 7 0,3-5 0,1 0 0,0 0 0,1 0 0,-1 1 0,2 0 0,-1-1 0,1 1 0,0 0 0,0 0 0,1 0 0,0 1 0,1-1 0,0 0 0,0 0 0,1 0 0,2 14 0,-2-17 0,1 0 0,-1 0 0,1 0 0,1 0 0,-1 0 0,1 0 0,-1-1 0,1 1 0,1-1 0,-1 0 0,0 0 0,1 0 0,0 0 0,0-1 0,0 1 0,1-1 0,-1 0 0,1 0 0,0-1 0,-1 1 0,1-1 0,0 0 0,0 0 0,1-1 0,9 2 0,-11-2 0,0-1 0,0 1 0,0-1 0,0 0 0,1 0 0,-1-1 0,0 1 0,0-1 0,0 0 0,0 0 0,0 0 0,0-1 0,0 0 0,-1 1 0,6-4 0,-3 1 0,0-1 0,-1 0 0,1 0 0,-1 0 0,0-1 0,0 1 0,8-13 0,0-5 0,-1-1 0,-1-1 0,13-41 0,-19 52 0,-5 14 0,0 0 0,0 0 0,0-1 0,0 1 0,0 0 0,0 0 0,0 0 0,0 0 0,0-1 0,0 1 0,0 0 0,0 0 0,0 0 0,0 0 0,0 0 0,0-1 0,0 1 0,1 0 0,-1 0 0,0 0 0,0 0 0,0 0 0,0 0 0,0 0 0,0-1 0,1 1 0,-1 0 0,0 0 0,0 0 0,0 0 0,0 0 0,1 0 0,-1 0 0,0 0 0,0 0 0,0 0 0,0 0 0,1 0 0,-1 0 0,0 0 0,0 0 0,0 0 0,0 0 0,1 0 0,-1 0 0,0 0 0,0 0 0,0 0 0,0 0 0,0 0 0,1 1 0,-1-1 0,0 0 0,10 12 0,-9-10 0,1 0 0,-1 0 0,0 0 0,1 0 0,-1 0 0,1 0 0,0 0 0,-1 0 0,1-1 0,0 1 0,0-1 0,0 1 0,0-1 0,1 0 0,-1 0 0,0 0 0,0 0 0,1 0 0,-1-1 0,1 1 0,-1-1 0,4 1 0,9-5 0,0-1 0,0 0 0,-1-1 0,0 0 0,17-12 0,-15 9 0,1 0 0,0 2 0,24-9 0,-35 14 0,1 1 0,-1 0 0,0 0 0,0 0 0,1 1 0,-1 0 0,0 0 0,1 0 0,-1 1 0,0 0 0,0 0 0,0 1 0,1 0 0,-2 0 0,1 0 0,0 1 0,10 6 0,-8-3 0,0 1 0,0 0 0,0 0 0,-1 1 0,0 0 0,0 0 0,-1 1 0,0-1 0,8 19 0,2 10 0,-2-6 0,-11-25 0,-3-12 0,-2-6 0,-2-9 0,1-1 0,0 0 0,2 0 0,2-43 0,0 61 0,-1-1 0,1 1 0,0-1 0,0 1 0,0-1 0,1 1 0,0 0 0,-1 0 0,1 0 0,1 0 0,-1 0 0,1 0 0,-1 1 0,1-1 0,0 1 0,1 0 0,-1 0 0,0 0 0,1 0 0,0 0 0,-1 1 0,1-1 0,0 1 0,0 0 0,1 1 0,-1-1 0,0 1 0,0-1 0,1 1 0,8 0 0,-5 0 8,0 1 0,0 0-1,0 1 1,-1 0 0,1 0-1,0 1 1,0 0 0,-1 0-1,1 1 1,-1 0-1,11 6 1,9 6-443,38 29 1,-50-33-154,42 31-6238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3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252 130 24575,'0'-7'0,"-1"0"0,1 1 0,-1-1 0,-1 0 0,0 0 0,0 1 0,0-1 0,0 1 0,-1 0 0,0 0 0,-1 0 0,-5-9 0,7 12 0,0 0 0,-1 1 0,1-1 0,-1 0 0,0 1 0,0-1 0,0 1 0,0 0 0,0 0 0,0 0 0,0 1 0,-1-1 0,1 1 0,-1 0 0,1 0 0,-1 0 0,1 0 0,-1 0 0,0 1 0,1 0 0,-1 0 0,0 0 0,1 0 0,-6 1 0,2 0 0,0 1 0,-1 1 0,1-1 0,0 1 0,0 1 0,1-1 0,-1 1 0,1 0 0,-1 0 0,1 1 0,1 0 0,-1 0 0,1 0 0,-1 1 0,2 0 0,-1 0 0,1 0 0,0 1 0,0-1 0,0 1 0,1 0 0,0 0 0,-3 11 0,6-16 0,-1-1 0,1 1 0,0 0 0,0 0 0,0-1 0,-1 1 0,1 0 0,1 0 0,-1-1 0,0 1 0,0 0 0,1 0 0,-1-1 0,1 1 0,-1 0 0,1-1 0,0 1 0,0-1 0,0 1 0,0-1 0,0 1 0,0-1 0,1 2 0,0-2 0,0 0 0,0 0 0,0 0 0,0 0 0,0-1 0,0 1 0,0-1 0,0 1 0,1-1 0,-1 0 0,0 0 0,0 0 0,0 0 0,1 0 0,3-1 0,8-2 0,0-1 0,0 0 0,0-1 0,15-8 0,8-5 0,-8 4 0,48-18 0,-68 30 0,0-1 0,0 1 0,0 0 0,0 1 0,0 0 0,1 1 0,-1 0 0,0 0 0,0 1 0,13 2 0,19 9-1365,-3 2-5461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3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140 163 24575,'0'-9'0,"0"-13"0,0-7 0,-10-8 0,-7 3 0,-1 11 0,-7 15 0,2 17 0,3 22 0,6 9 0,6 8 0,3 1 0,12-9 0,10-1 0,11-8 0,1-9-8191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3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12 242 24575,'0'-33'0,"0"-19"0,0-11 0,-4 5 0,-2 23 0,4 35 0,4 45 0,0 48 0,15 50 0,3 38 0,0 30 0,-5 16-685,-5 2 685,-3-15 0,-4-25 0,-6-31 0,-3-37 0,-1-40-7506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3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24575,'-10'0'0,"-7"0"0,9 0 0,23 0 0,29 0 0,24 0 0,2 0-8191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4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1 592 24575,'19'0'0,"0"-1"0,0 0 0,33-8 0,-45 8 0,0-1 0,0-1 0,0 1 0,-1-1 0,1 0 0,-1-1 0,0 1 0,0-1 0,0-1 0,-1 1 0,1-1 0,-1 0 0,0 0 0,8-11 0,-7 7 0,-1 0 0,0 0 0,-1 0 0,0-1 0,0 0 0,-1 0 0,0 0 0,-1 0 0,2-16 0,-4 22 0,1 1 0,-1 0 0,0 0 0,0 0 0,0-1 0,-1 1 0,1 0 0,-1 0 0,0 0 0,0 0 0,0 0 0,0 0 0,0 0 0,-1 0 0,1 0 0,-1 0 0,0 0 0,1 1 0,-1-1 0,-1 1 0,1 0 0,0-1 0,-1 1 0,1 0 0,-1 0 0,1 0 0,-1 1 0,0-1 0,0 1 0,0-1 0,0 1 0,0 0 0,0 0 0,-4 0 0,3 0 0,-1 1 0,0 0 0,0 0 0,1 0 0,-1 1 0,0 0 0,1-1 0,-1 2 0,0-1 0,1 0 0,-1 1 0,1 0 0,0 0 0,0 0 0,0 1 0,0 0 0,0-1 0,0 1 0,0 0 0,1 1 0,0-1 0,0 1 0,0-1 0,-4 6 0,-1 3 0,0 1 0,0-1 0,1 1 0,1 0 0,0 1 0,-6 24 0,8-25 0,1 0 0,1 0 0,0 1 0,1-1 0,1 1 0,1 16 0,-1-25 0,1 0 0,-1 0 0,1 0 0,1-1 0,-1 1 0,1 0 0,-1-1 0,1 1 0,1-1 0,-1 0 0,1 0 0,-1 0 0,1 0 0,0 0 0,1 0 0,-1-1 0,1 1 0,-1-1 0,1 0 0,7 4 0,-3-3 0,1-1 0,0 1 0,0-1 0,0-1 0,0 0 0,0 0 0,1-1 0,-1 0 0,1-1 0,-1 0 0,0 0 0,1-1 0,-1 0 0,1-1 0,-1 0 0,0 0 0,10-4 0,5-3 0,-1-1 0,0-1 0,0-1 0,-1-1 0,21-17 0,74-66 0,24-17 0,-135 109 0,1 0 0,-1 0 0,1 1 0,0-1 0,0 1 0,0 1 0,0 0 0,1 0 0,-1 0 0,0 1 0,1 0 0,0 0 0,9 1 0,-13 0 0,0 1 0,1 0 0,-1 0 0,1 0 0,-1 1 0,0 0 0,0-1 0,0 1 0,0 1 0,0-1 0,0 1 0,-1-1 0,1 1 0,-1 0 0,1 0 0,-1 1 0,0-1 0,-1 1 0,1-1 0,0 1 0,-1 0 0,0 0 0,3 8 0,-2-4 0,0 0 0,0-1 0,-1 1 0,0 0 0,-1 1 0,0-1 0,0 0 0,-1 0 0,0 1 0,0-1 0,-1 0 0,0 0 0,0 1 0,-5 13 0,4-16 0,-1 0 0,1 0 0,-1 0 0,0 0 0,-1-1 0,1 1 0,-1-1 0,0 0 0,-1 0 0,1 0 0,-1-1 0,0 0 0,0 0 0,0 0 0,-1 0 0,1-1 0,-1 0 0,0 0 0,-8 3 0,12-5 0,-1 0 0,1-1 0,-1 1 0,0-1 0,0 1 0,1-1 0,-1 0 0,0 0 0,0 0 0,1 0 0,-1-1 0,0 1 0,0-1 0,1 1 0,-1-1 0,0 0 0,1 0 0,-1 0 0,-3-3 0,4 3 0,0-1 0,1 1 0,-1-1 0,1 1 0,0-1 0,-1 0 0,1 1 0,0-1 0,0 0 0,0 0 0,0 0 0,1 0 0,-1 0 0,0 0 0,1 0 0,-1 0 0,1 0 0,0-1 0,0 1 0,0 0 0,0 0 0,0 0 0,0 0 0,0 0 0,1 0 0,0-4 0,3-4 0,-1 1 0,1-1 0,0 1 0,1 0 0,0 0 0,1 1 0,0 0 0,10-13 0,64-56 0,-70 68 0,220-168 0,-148 118 0,89-81 0,-142 108 0,-24 17 0,-5 15 0,0 0 0,-1 0 0,1 0 0,0-1 0,-1 1 0,1 0 0,0 0 0,-1 0 0,1 0 0,0 0 0,-1 0 0,1 0 0,0 0 0,-1 0 0,1 0 0,0 0 0,-1 0 0,1 0 0,0 0 0,-1 0 0,1 0 0,0 1 0,-1-1 0,1 0 0,0 0 0,-1 0 0,1 1 0,0-1 0,-1 0 0,1 0 0,0 0 0,0 1 0,0-1 0,-1 0 0,1 1 0,0-1 0,0 1 0,-8 6 0,0 0 0,1 1 0,0 1 0,0-1 0,1 1 0,0 0 0,0 0 0,1 1 0,1-1 0,0 1 0,-4 13 0,3-7 0,0 0 0,2 1 0,0-1 0,1 1 0,0 0 0,2 28 0,3-22 0,0 0 0,1-1 0,2 0 0,11 31 0,44 84 0,-59-133 0,5 8 0,-2-1 0,0 1 0,0 0 0,3 17 0,-7-25 0,0-1 0,-1 0 0,0 1 0,1-1 0,-1 1 0,-1-1 0,1 1 0,0-1 0,-1 1 0,0-1 0,0 1 0,0-1 0,0 0 0,0 0 0,-1 0 0,1 1 0,-1-1 0,0 0 0,0-1 0,0 1 0,-4 4 0,-1-1 0,0 0 0,0-1 0,-1 0 0,1 0 0,-1 0 0,0-1 0,-17 6 0,-70 16 0,82-22 0,-383 61-1048,375-62 731,-217 27-6509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5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56 24575,'0'-10'0,"4"-2"0,2-9 0,0 9 0,-1 19 0,-11 33 0,-4 32 0,-15 32 0,-16 31 0,-2 25 0,-7 13 0,4-5 0,2-20 0,7-28 0,15-33 0,16-41 0,9-28-8191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5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12 24575,'0'-5'0,"-4"-1"0,-3 9 0,-3 23 0,-1 31 0,-13 33 0,-1 33 0,-6 39 0,2 14 0,6-4 0,-3-22 0,4-28 0,5-24 0,6-39 0,4-29-8191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6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16 288 24575,'-2'-2'0,"1"0"0,-1-1 0,1 1 0,-1 0 0,1-1 0,0 0 0,0 1 0,0-1 0,0 0 0,0 1 0,1-1 0,-1 0 0,1 0 0,0 0 0,0-4 0,0 6 0,1 0 0,-1 1 0,0-1 0,1 0 0,-1 0 0,0 0 0,1 1 0,0-1 0,-1 0 0,1 1 0,-1-1 0,1 0 0,0 1 0,-1-1 0,1 1 0,0-1 0,-1 1 0,1-1 0,2 0 0,-1 0 0,1 1 0,0-1 0,0 0 0,0 1 0,0 0 0,0-1 0,-1 1 0,6 1 0,8 1 0,-1 1 0,0 0 0,0 1 0,0 1 0,-1 0 0,0 1 0,0 1 0,26 16 0,-19-9 0,0 1 0,-1 1 0,-1 1 0,31 34 0,-41-41 0,-1 1 0,13 22 0,-19-31 0,-1 0 0,0 0 0,0 0 0,0 0 0,0 0 0,0 0 0,0 0 0,0 0 0,-1 1 0,1-1 0,-1 0 0,0 1 0,0-1 0,0 0 0,0 1 0,0-1 0,0 0 0,-1 1 0,1-1 0,-1 0 0,1 0 0,-1 1 0,0-1 0,0 0 0,-1 2 0,1-3 0,0 0 0,0 0 0,0 0 0,-1 0 0,1 0 0,0-1 0,0 1 0,-1 0 0,1-1 0,0 1 0,-1-1 0,1 1 0,-1-1 0,1 0 0,0 0 0,-1 1 0,1-1 0,-1 0 0,1 0 0,-1 0 0,1-1 0,-1 1 0,1 0 0,0-1 0,-1 1 0,1 0 0,-1-1 0,1 0 0,0 1 0,0-1 0,-1 0 0,1 0 0,-2-1 0,-1-1 0,-1 0 0,1-1 0,0 1 0,0-1 0,0 0 0,0 0 0,1-1 0,-4-5 0,1-1 0,0-1 0,1 0 0,0 0 0,1 0 0,0 0 0,1-1 0,0 1 0,1-1 0,1 0 0,0 0 0,1 0 0,0 0 0,1 0 0,0 0 0,1 0 0,0 1 0,1-1 0,1 1 0,0-1 0,1 1 0,0 0 0,0 1 0,2-1 0,-1 1 0,1 1 0,1-1 0,0 1 0,0 0 0,1 1 0,1 0 0,-1 0 0,1 1 0,1 0 0,18-10 0,-7 7 0,0 2 0,1 0 0,0 2 0,0 0 0,32-4 0,-37 9 0,1-1 0,0 2 0,0 1 0,0 0 0,-1 1 0,1 1 0,24 6 0,-34-5 0,1 1 0,-1 0 0,0 0 0,0 1 0,-1 0 0,1 1 0,-1 0 0,0 0 0,-1 1 0,1 0 0,-1 0 0,-1 0 0,1 1 0,-1 0 0,8 16 0,-6-10 0,-1 0 0,0 1 0,-1 0 0,-1 0 0,0 1 0,-1-1 0,-1 1 0,3 29 0,-6-56 0,1 0 0,0 1 0,1-1 0,1 0 0,-1 1 0,2 0 0,-1 0 0,1 0 0,1 0 0,0 0 0,0 1 0,1 0 0,0 0 0,1 1 0,0-1 0,0 1 0,1 1 0,0 0 0,0 0 0,15-10 0,-15 12 0,0-1 0,0 1 0,0 1 0,0 0 0,1 0 0,0 1 0,0 0 0,0 0 0,0 1 0,0 0 0,0 1 0,0 0 0,1 0 0,-1 1 0,0 0 0,1 1 0,-1 0 0,0 0 0,0 1 0,1 0 0,-1 1 0,-1 0 0,1 0 0,13 8 0,-5 1 0,0 2 0,-1 0 0,0 1 0,-1 1 0,-1 0 0,20 31 0,-25-35 0,-5-7 0,0 0 0,0-1 0,1 1 0,-1-1 0,1 1 0,0-2 0,1 1 0,-1 0 0,0-1 0,1 0 0,0 0 0,0-1 0,0 1 0,0-1 0,9 1 0,-10-2 0,1 0 0,-1-1 0,0 0 0,1 0 0,-1-1 0,0 1 0,0-1 0,0 0 0,1-1 0,-1 1 0,0-1 0,0 0 0,-1 0 0,1-1 0,0 1 0,-1-1 0,1 0 0,6-7 0,-3 2 0,0 0 0,0 0 0,-1-1 0,0-1 0,-1 1 0,0-1 0,8-18 0,-3 1 0,13-49 0,-21 69 0,-1 11 0,-1 24 0,-1 45 0,-1-51-112,-1 17-306,2 0 1,8 55-1,2-42-6408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24575,'0'-9'0,"19"-3"0,33 0 0,51-12 0,49-1 0,35 3 0,24 5 0,4 6-1370,-21 5 1370,-30 3 0,-42 2-6821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29 24575,'-14'9'0,"-14"4"0,-2 3 0,8 0 0,23-3 0,24-4 0,31-3 0,44-8 0,32-3 0,31-11 0,11-1 0,-5-8 0,-27 0 0,-38 5-8191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6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24575,'0'14'0,"5"14"0,10 11 0,13 4 0,15-5 0,0-10-8191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6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 24575,'-5'9'0,"-1"13"0,0 7 0,-3 12 0,-1 13 0,2 8 0,-7 6 0,-1-8-8191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6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0 24575,'-9'0'0,"-3"10"0,-4 11 0,-9 4 0,-9 5 0,-9 8 0,0-3 0,5-7-8191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7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805 703 24575,'1'-30'0,"-1"8"0,0 0 0,-1 1 0,-6-34 0,5 47 0,0 1 0,0 0 0,-1 0 0,0 0 0,0 1 0,-1-1 0,0 1 0,0-1 0,0 1 0,-1 1 0,0-1 0,0 1 0,0-1 0,-9-5 0,3 3 0,-2 0 0,1 0 0,-1 1 0,0 1 0,0 0 0,-1 1 0,0 0 0,0 1 0,0 1 0,-26-3 0,31 5 0,0 0 0,0 1 0,1 0 0,-1 1 0,0 0 0,1 0 0,-1 1 0,1 0 0,-1 1 0,1 0 0,0 0 0,0 0 0,0 1 0,0 1 0,1-1 0,0 1 0,0 0 0,0 1 0,-7 7 0,5-2 0,0 1 0,1 0 0,1 0 0,0 0 0,1 1 0,0 0 0,1 0 0,0 1 0,1-1 0,1 1 0,0 0 0,1 0 0,0 0 0,1 20 0,1-26 0,1 0 0,0 0 0,0 0 0,0-1 0,1 1 0,0 0 0,1-1 0,0 0 0,0 1 0,0-1 0,9 13 0,-8-15 0,0-1 0,1 1 0,-1-1 0,1 0 0,0 0 0,0 0 0,0-1 0,1 0 0,-1 0 0,1 0 0,0 0 0,-1-1 0,1 0 0,0 0 0,0-1 0,11 2 0,-7-2 0,0-1 0,1 1 0,-1-2 0,0 1 0,0-2 0,1 1 0,-1-1 0,0-1 0,0 0 0,-1 0 0,1-1 0,10-6 0,9-6 0,-1-2 0,37-30 0,21-14 0,-84 61 0,0-1 0,0 1 0,0 0 0,1 0 0,-1 0 0,1 0 0,-1 0 0,1 0 0,-1 1 0,1-1 0,-1 1 0,1 0 0,0-1 0,-1 1 0,1 0 0,0 1 0,4 0 0,-4 0 0,-1 0 0,0 0 0,0 1 0,0-1 0,0 1 0,0-1 0,0 1 0,0 0 0,-1 0 0,1 0 0,0 0 0,-1 0 0,0 0 0,1 0 0,-1 0 0,0 1 0,0-1 0,0 0 0,0 3 0,11 37 0,-9-28 0,1-1 0,1 1 0,0-1 0,0 1 0,12 18 0,-15-29 0,0 0 0,0-1 0,1 1 0,-1 0 0,1-1 0,-1 1 0,1-1 0,0 0 0,0 0 0,0 0 0,0 0 0,1-1 0,-1 1 0,0-1 0,1 0 0,-1 0 0,1 0 0,-1 0 0,1-1 0,-1 1 0,1-1 0,-1 0 0,1 0 0,0 0 0,-1-1 0,1 1 0,4-2 0,0-1 0,0 1 0,0-1 0,-1-1 0,0 1 0,1-1 0,-1-1 0,-1 1 0,1-1 0,-1 0 0,1-1 0,-1 0 0,-1 0 0,1 0 0,-1 0 0,-1-1 0,6-9 0,-1 1 0,-1 0 0,0-1 0,-1 0 0,-1 0 0,-1-1 0,7-31 0,-10 28 0,0-1 0,-1 0 0,-1 0 0,-1 1 0,-1-1 0,-1 0 0,0 1 0,-2 0 0,0 0 0,-2 0 0,0 0 0,-1 1 0,-1 0 0,0 1 0,-2 0 0,0 0 0,-20-23 0,14 21 0,-1 0 0,-2 0 0,0 2 0,-1 0 0,0 2 0,-1 0 0,-1 1 0,-1 2 0,0 0 0,-1 2 0,0 0 0,-52-13 0,40 15 0,-1 3 0,1 0 0,-1 3 0,0 1 0,-1 2 0,-68 8 0,89-6 0,1 2 0,-1 0 0,1 1 0,-1 0 0,1 2 0,1 0 0,0 1 0,0 0 0,0 1 0,1 1 0,0 1 0,1 0 0,0 1 0,1 0 0,0 1 0,-15 20 0,12-8 0,1 0 0,1 1 0,2 0 0,0 1 0,2 1 0,1 0 0,-7 33 0,6-4 0,1 0 0,0 98 0,8-117 0,2 1 0,2 0 0,2-1 0,17 70 0,-17-92 0,0 0 0,0-1 0,2 0 0,0 0 0,1-1 0,0 0 0,1 0 0,1-1 0,0 0 0,0-1 0,2 0 0,-1 0 0,1-1 0,18 12 0,-6-9 0,1-1 0,-1-2 0,2 0 0,0-1 0,0-2 0,47 9 0,-14-7 0,0-3 0,65-1 0,48-14-1365,-21-11-5461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8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13 24575,'-9'0'0,"-4"-9"0,1 6 0,8 13 0,12 9 0,11 11 0,16 0 0,15 5 0,0-4-8191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8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0 24575,'-4'9'0,"-2"8"0,-10 11 0,-1 9 0,2 3 0,-6 4 0,1-5-8191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8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0 24575,'-5'0'0,"-10"10"0,-4 7 0,-11 10 0,-2 10 0,-13 8 0,-8 6 0,-1-7 0,10-9-8191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29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427 352 24575,'1'-6'0,"0"0"0,1 1 0,0-1 0,0 0 0,0 1 0,1-1 0,-1 1 0,1 0 0,1 0 0,-1 0 0,1 0 0,6-6 0,13-22 0,-19 26 0,0-1 0,0 1 0,-1-1 0,0 0 0,-1 1 0,1-1 0,-2 0 0,1-1 0,-1 1 0,0 0 0,-1 0 0,0 0 0,0-1 0,-2-12 0,0 16 0,1-1 0,-1 1 0,0 0 0,0-1 0,-1 1 0,0 0 0,0 0 0,0 1 0,0-1 0,-1 1 0,0-1 0,0 1 0,0 0 0,0 0 0,0 1 0,-1 0 0,0-1 0,0 1 0,0 1 0,0-1 0,0 1 0,-7-2 0,0 0 0,-1 1 0,0 0 0,0 1 0,0 1 0,-1 0 0,1 1 0,0 0 0,0 1 0,0 0 0,0 1 0,0 1 0,0 0 0,0 1 0,-23 10 0,24-9 0,0 1 0,0 0 0,0 1 0,1 0 0,0 1 0,0 0 0,1 1 0,0 0 0,1 1 0,0 0 0,0 0 0,1 1 0,0 0 0,-11 22 0,17-29 0,1 0 0,-1 0 0,1 1 0,0-1 0,0 1 0,0-1 0,0 1 0,1-1 0,0 1 0,0-1 0,0 1 0,0-1 0,1 1 0,0-1 0,0 1 0,1 4 0,1-3 0,0 0 0,0 0 0,1 0 0,-1 0 0,1-1 0,0 0 0,1 1 0,0-2 0,8 9 0,8 2 0,0-1 0,1 0 0,0-2 0,37 15 0,38 12 0,52 24 0,-144-61 0,-1 0 0,0 0 0,0 1 0,0-1 0,0 1 0,0 0 0,-1 0 0,0 1 0,1-1 0,2 5 0,-5-7 0,-1-1 0,0 1 0,1 0 0,-1-1 0,0 1 0,0 0 0,0-1 0,0 1 0,0 0 0,1 0 0,-1-1 0,0 1 0,0 0 0,-1-1 0,1 1 0,0 0 0,0-1 0,0 1 0,0 0 0,-1-1 0,1 1 0,0 0 0,0-1 0,-1 1 0,1-1 0,-1 2 0,-1-1 0,0 1 0,0 0 0,0-1 0,0 1 0,0-1 0,0 0 0,-1 1 0,1-1 0,0 0 0,-1-1 0,-2 2 0,-33 7 0,-1-2 0,0-1 0,0-2 0,0-2 0,0-2 0,-40-4 0,69 3 12,1 0 0,-1-1 0,0 0 0,0 0 0,1-1 0,-1 0 0,1-1 0,0 0 0,-13-8 0,17 8-105,0 0 0,0 0 1,0 0-1,0-1 0,1 0 0,-1 0 0,1 0 0,1 0 1,-1 0-1,1-1 0,0 0 0,0 0 0,0 0 1,1 0-1,-2-6 0,-5-34-6733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6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24575,'-5'0'0,"-10"0"0,-3 4 0,1 12 0,23 11 0,28 2 0,28 10 0,16-3 0,-4-6-8191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30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83 173 24575,'-4'-89'0,"3"82"0,0 1 0,0 0 0,0-1 0,-1 1 0,0 0 0,0 0 0,0 0 0,-1 0 0,0 0 0,-7-10 0,10 16 0,0-1 0,0 1 0,-1 0 0,1-1 0,0 1 0,-1 0 0,1-1 0,0 1 0,-1 0 0,1-1 0,0 1 0,-1 0 0,1 0 0,-1-1 0,1 1 0,0 0 0,-1 0 0,1 0 0,-1 0 0,1 0 0,-1 0 0,1 0 0,0 0 0,-1 0 0,1 0 0,-1 0 0,1 0 0,-1 0 0,1 0 0,-1 0 0,1 0 0,0 0 0,-1 0 0,1 0 0,-1 1 0,1-1 0,0 0 0,-1 0 0,1 1 0,-1-1 0,1 0 0,0 1 0,-1-1 0,1 0 0,0 1 0,0-1 0,-1 1 0,-10 24 0,4 14 0,0 0 0,3 0 0,1 74 0,2-57 0,22 415 0,-12-347 0,-6-79-455,-2-1 0,-7 74 0,-7-48-6371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3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 24575,'-9'-14'0,"6"14"0,3 25 0,21 28 0,16 23 0,11 21 0,6 0 0,-5-17-8191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4:30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25 24575,'0'-10'0,"14"-2"0,5 9 0,-2 11 0,-17 17 0,-27 28 0,-27 23 0,-19 13 0,3-9-8191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27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18 24575,'-4'-5'0,"-12"-2"0,16 1 0,41 6 0,45 3 0,32 1 0,23 9 0,3 2 0,-11-1 0,-27-3-8191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28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0 196 24575,'64'-3'0,"0"-3"0,0-3 0,-1-2 0,77-25 0,-89 16 0,-48 19 0,0-1 0,0 1 0,0-1 0,0 0 0,0 0 0,0-1 0,-1 1 0,1 0 0,-1-1 0,0 1 0,0-1 0,3-4 0,-5 6 0,1 0 0,-1-1 0,1 1 0,-1 0 0,0-1 0,0 1 0,0-1 0,1 1 0,-1 0 0,0-1 0,-1 1 0,1-1 0,0 1 0,0 0 0,-1-1 0,1 1 0,0 0 0,-1-1 0,0 1 0,1 0 0,-1 0 0,0-1 0,1 1 0,-1 0 0,0 0 0,0 0 0,0 0 0,0 0 0,0 0 0,0 0 0,0 0 0,-1 1 0,1-1 0,0 0 0,0 1 0,-1-1 0,-1 0 0,-6-3 0,0 0 0,-1 1 0,1 0 0,-11-2 0,-4 0 0,0 1 0,0 1 0,0 1 0,-1 1 0,-32 3 0,50-2 0,0 1 0,1 0 0,-1 0 0,1 1 0,-1 0 0,1 0 0,0 0 0,-1 1 0,1 0 0,0 0 0,1 1 0,-1-1 0,1 1 0,-1 1 0,1-1 0,0 1 0,1 0 0,-1 0 0,1 0 0,0 0 0,0 1 0,1 0 0,0 0 0,-4 8 0,4-6 5,1 0-1,0-1 1,0 1-1,1 0 0,-1 0 1,2 1-1,-1-1 1,1 0-1,1 0 1,-1 0-1,2 0 0,-1 0 1,1 0-1,0 0 1,0 0-1,1-1 1,0 1-1,1-1 1,-1 0-1,1 0 0,1 0 1,0 0-1,-1-1 1,2 1-1,-1-1 1,13 10-1,0-1-190,2 0 1,0-2-1,0 0 0,2-1 1,-1-1-1,1-1 1,41 13-1,37 5-6640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28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98 24575,'-25'-19'0,"22"17"0,0 0 0,0 0 0,0 0 0,0-1 0,0 1 0,1-1 0,-5-5 0,7 8 0,0-1 0,-1 0 0,1 1 0,-1-1 0,1 0 0,0 1 0,-1-1 0,1 0 0,0 0 0,0 1 0,0-1 0,0 0 0,-1 0 0,1 1 0,0-1 0,0 0 0,0 0 0,1 0 0,-1 1 0,0-1 0,0 0 0,0 0 0,1 1 0,-1-1 0,0 0 0,0 1 0,1-1 0,-1 0 0,1 1 0,-1-1 0,1 0 0,-1 1 0,2-2 0,0 0 0,1 0 0,0 0 0,0 1 0,0-1 0,1 1 0,-1-1 0,5 0 0,11-3 0,0 1 0,1 2 0,-1-1 0,1 2 0,-1 1 0,0 0 0,1 2 0,-1 0 0,26 7 0,-18-3 0,0 1 0,-1 1 0,0 2 0,-1 1 0,0 0 0,28 19 0,-43-24 0,-1 1 0,1 1 0,-1-1 0,0 2 0,-1-1 0,0 1 0,0 0 0,-1 1 0,7 12 0,-12-18 0,0-1 0,0 1 0,0 0 0,-1 0 0,0 0 0,0 0 0,0 0 0,0 0 0,-1 0 0,1 0 0,-1 0 0,0 0 0,0 0 0,-1 0 0,1 0 0,-1 0 0,0 0 0,0 0 0,0 0 0,-1 0 0,1 0 0,-1 0 0,0-1 0,0 1 0,0-1 0,0 1 0,-1-1 0,0 0 0,-5 5 0,4-4 0,-1 0 0,0 0 0,0 0 0,0-1 0,-1 1 0,1-1 0,-1-1 0,0 1 0,0-1 0,0 0 0,0 0 0,0-1 0,-10 1 0,14-1 0,-1-1 0,1 0 0,0-1 0,0 1 0,-1 0 0,1-1 0,0 1 0,0-1 0,0 1 0,0-1 0,0 0 0,0 0 0,0 0 0,0 0 0,0-1 0,0 1 0,-1-2 0,1 1 0,0-1 0,0 1 0,1-1 0,0 1 0,-1-1 0,1 1 0,0-1 0,0 0 0,0 0 0,0 0 0,1 0 0,-1 1 0,1-1 0,0 0 0,0 0 0,0-4 0,1-2 0,1 1 0,-1 0 0,2-1 0,-1 1 0,1 0 0,0 0 0,1 1 0,0-1 0,0 1 0,1-1 0,-1 1 0,2 1 0,-1-1 0,1 1 0,0 0 0,0 0 0,11-7 0,-7 5 0,0 0 0,1 1 0,0 0 0,1 1 0,0 0 0,0 0 0,0 2 0,0-1 0,1 2 0,24-5 0,-28 7 0,-1 1 0,1 0 0,-1 1 0,1 0 0,-1 0 0,1 1 0,-1 0 0,0 0 0,0 0 0,0 2 0,0-1 0,8 5 0,-5-1 0,0 1 0,-1-1 0,-1 2 0,1-1 0,-1 1 0,-1 1 0,11 13 0,5 15 0,-2 0 0,-2 1 0,27 70 0,-34-77 0,28 64-1365,-3-12-5461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0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1503 24575,'-5'-1'0,"1"0"0,0 0 0,0-1 0,-1 1 0,1-1 0,0 0 0,1 0 0,-8-4 0,-20-9 0,25 14 0,0 0 0,0 0 0,0 1 0,0 0 0,-1 0 0,1 1 0,0-1 0,0 1 0,0 1 0,0-1 0,0 1 0,0 0 0,0 1 0,1-1 0,-1 1 0,1 0 0,-1 0 0,-8 9 0,5-6 0,1 1 0,0 1 0,0 0 0,1 0 0,0 0 0,1 1 0,-1 0 0,2 0 0,-9 19 0,13-26 0,0 1 0,0-1 0,0 1 0,0 0 0,1-1 0,-1 1 0,1 0 0,0-1 0,0 1 0,0 0 0,0-1 0,0 1 0,0 0 0,1-1 0,-1 1 0,1-1 0,0 1 0,0-1 0,2 5 0,-1-4 0,0 0 0,1 0 0,0 0 0,0 0 0,-1 0 0,1-1 0,1 1 0,-1-1 0,0 0 0,1 0 0,6 4 0,4-1 0,0-1 0,-1 0 0,2-1 0,-1 0 0,0-1 0,20 0 0,-3-2 0,-1-2 0,0-2 0,0 0 0,-1-2 0,1-1 0,-1-2 0,-1-1 0,1-1 0,-2-1 0,0-1 0,0-2 0,36-26 0,-29 16 0,-1-1 0,-1-2 0,-1-1 0,-2-2 0,-1 0 0,-2-2 0,-1-1 0,30-53 0,-32 41 0,-2-2 0,-1 0 0,-3-1 0,-2-1 0,-3-1 0,-1 0 0,-3 0 0,-2-1 0,-2 1 0,-4-60 0,-1 84 0,-2 0 0,0 1 0,-10-33 0,10 48 0,-1 0 0,0 0 0,0 1 0,-1-1 0,0 1 0,-1 0 0,-1 0 0,1 1 0,-14-14 0,18 20 0,0 1 0,0 0 0,0 0 0,0 0 0,-1 0 0,1 1 0,-1-1 0,1 1 0,-1-1 0,1 1 0,-1 0 0,0 0 0,0 0 0,0 0 0,1 1 0,-1-1 0,0 1 0,0 0 0,0-1 0,0 1 0,0 1 0,0-1 0,0 0 0,0 1 0,0-1 0,0 1 0,1 0 0,-1 0 0,0 0 0,0 0 0,1 1 0,-1-1 0,1 1 0,-1-1 0,1 1 0,0 0 0,-3 3 0,-4 3 0,1 1 0,0 1 0,1 0 0,0 0 0,0 0 0,1 1 0,-9 22 0,1 4 0,2 0 0,2 1 0,1 0 0,-6 69 0,6 161 0,23-21 0,-8-204 0,2 0 0,1-1 0,26 70 0,-27-94 0,0 0 0,1 0 0,1-1 0,0-1 0,2 0 0,0 0 0,0-1 0,1 0 0,1-2 0,1 1 0,26 18 0,-20-19 0,0 0 0,1-2 0,0 0 0,1-2 0,1 0 0,-1-2 0,1 0 0,37 4 0,-24-6 0,0-3 0,1-1 0,0-2 0,-1-1 0,0-2 0,1-1 0,-1-3 0,-1 0 0,0-3 0,0-1 0,-1-1 0,36-20 0,-50 22 0,-1-2 0,-1 0 0,1-1 0,-2-1 0,0 0 0,25-29 0,-34 32 0,0 1 0,-1-1 0,0-1 0,0 1 0,-2-1 0,1 0 0,-2-1 0,0 0 0,0 0 0,-2 0 0,4-22 0,-6 30 0,-1 0 0,0-1 0,-1 1 0,1 0 0,-1-1 0,0 1 0,-1 0 0,0 0 0,0-1 0,0 1 0,0 1 0,-1-1 0,0 0 0,0 1 0,-1-1 0,-5-6 0,7 10 0,-1-1 0,1 1 0,0-1 0,-1 1 0,0 0 0,0 0 0,1 0 0,-1 1 0,0-1 0,0 0 0,-1 1 0,1 0 0,0 0 0,0 0 0,-1 0 0,1 1 0,0-1 0,-1 1 0,1 0 0,-1 0 0,1 0 0,0 0 0,-1 1 0,1-1 0,-1 1 0,1 0 0,0 0 0,0 0 0,0 0 0,-1 1 0,-4 2 0,3-1 0,1 1 0,-1 0 0,1-1 0,-1 1 0,1 1 0,0-1 0,1 1 0,-1-1 0,1 1 0,0 0 0,0 0 0,0 0 0,1 1 0,0-1 0,0 1 0,0-1 0,1 1 0,0 0 0,0 0 0,0-1 0,1 1 0,-1 0 0,2 0 0,0 9 0,1 3 0,0-1 0,2 0 0,0 0 0,1 0 0,0 0 0,16 30 0,-13-32 0,1-1 0,0 1 0,1-2 0,1 1 0,0-1 0,1-1 0,0 0 0,1-1 0,0 0 0,1-1 0,0-1 0,30 16 0,-36-21 0,0-1 0,1 1 0,-1-1 0,1-1 0,0 0 0,0 0 0,0 0 0,0-1 0,0-1 0,0 1 0,0-2 0,0 1 0,0-1 0,0 0 0,0-1 0,0 0 0,0-1 0,0 0 0,-1 0 0,0-1 0,1 0 0,-1 0 0,-1-1 0,1 0 0,9-8 0,-9 6 0,0-1 0,-1 0 0,0-1 0,-1 0 0,0 0 0,0 0 0,-1 0 0,0-1 0,0 0 0,-1 0 0,-1-1 0,0 1 0,0-1 0,-1 1 0,0-1 0,-1 0 0,0 0 0,-1 0 0,-1-16 0,0 18 0,0 0 0,-1 0 0,1 0 0,-2 0 0,0 0 0,0 0 0,0 1 0,-1-1 0,0 1 0,-1 0 0,0 0 0,0 1 0,-1-1 0,0 1 0,0 0 0,0 1 0,-1 0 0,0 0 0,-1 0 0,1 1 0,-1 0 0,0 0 0,-9-3 0,3 2 0,0 1 0,0 1 0,-1 1 0,1 0 0,-1 1 0,0 0 0,0 1 0,0 1 0,0 1 0,-15 1 0,19 0 0,0 0 0,0 0 0,0 1 0,1 0 0,-1 1 0,1 0 0,0 1 0,0 0 0,1 1 0,-1 0 0,1 0 0,1 1 0,-1 0 0,-8 10 0,14-14 0,0 0 0,0 0 0,1 1 0,-1-1 0,1 1 0,0-1 0,0 1 0,0 0 0,1 0 0,-1 0 0,1 0 0,0 0 0,0 0 0,1 0 0,-1 1 0,1-1 0,0 0 0,0 0 0,0 0 0,0 1 0,1-1 0,0 0 0,0 0 0,2 7 0,0-5 0,1 1 0,-1-1 0,1-1 0,0 1 0,1 0 0,-1-1 0,1 0 0,0 0 0,1 0 0,-1-1 0,1 0 0,0 0 0,0 0 0,9 4 0,7 1 0,0 0 0,1-1 0,0-2 0,0 0 0,1-1 0,-1-1 0,1-2 0,0 0 0,0-2 0,36-3 0,-31 0 0,0-2 0,0 0 0,-1-2 0,0-2 0,0 0 0,-1-2 0,0 0 0,33-21 0,-33 15 0,-1-1 0,35-31 0,-53 42 0,1-1 0,-2 0 0,1-1 0,-1 0 0,0 0 0,-1 0 0,0-1 0,-1 0 0,0 0 0,4-12 0,-8 20 0,0 1 0,-1-1 0,1 0 0,-1 0 0,1 0 0,-1 0 0,0 0 0,0 0 0,0 0 0,0 0 0,0 0 0,-1 0 0,1 0 0,0 0 0,-1 0 0,1 0 0,-1 0 0,0 0 0,0 0 0,0 0 0,0 1 0,0-1 0,0 0 0,0 1 0,-1-1 0,1 1 0,0-1 0,-1 1 0,1-1 0,-1 1 0,0 0 0,1 0 0,-1 0 0,0 0 0,-3-1 0,2 1 0,0 0 0,0 0 0,-1 1 0,1-1 0,0 1 0,0 0 0,-1 0 0,1 0 0,0 1 0,0-1 0,0 1 0,-1-1 0,1 1 0,0 0 0,0 0 0,0 1 0,0-1 0,0 1 0,1-1 0,-1 1 0,-3 3 0,3-3 0,0 0 0,1 0 0,0 1 0,-1-1 0,1 1 0,0 0 0,1 0 0,-1 0 0,0-1 0,1 2 0,-1-1 0,1 0 0,0 0 0,0 0 0,0 0 0,1 1 0,-1-1 0,1 4 0,0-2 0,0 0 0,1 0 0,0-1 0,0 1 0,1 0 0,-1 0 0,1-1 0,0 1 0,0-1 0,0 0 0,4 5 0,7 9 0,1-2 0,0 0 0,1 0 0,25 18 0,10 5 0,3-3 0,0-2 0,64 29 0,30 18 0,-137-75 0,0 1 0,0 0 0,9 9 0,-18-15 0,0-1 0,0 1 0,0 0 0,-1-1 0,1 1 0,0 0 0,-1-1 0,1 1 0,-1 0 0,1 0 0,-1 0 0,1 0 0,-1-1 0,1 1 0,-1 0 0,0 0 0,0 0 0,1 0 0,-1 0 0,0 0 0,0 0 0,0 0 0,0 0 0,0 0 0,0 0 0,0 0 0,0 0 0,-1 0 0,1 1 0,-2 0 0,1-1 0,0 0 0,-1 1 0,1-1 0,-1 0 0,1 0 0,-1 0 0,0 0 0,0 0 0,1-1 0,-1 1 0,0 0 0,0-1 0,-2 1 0,-20 3 0,0-1 0,0-1 0,0-1 0,-1-1 0,1-1 0,-44-8 0,57 8 0,1-1 0,-1-1 0,1 0 0,-1 0 0,1-1 0,0 0 0,0 0 0,1-1 0,-14-10 0,21 14 0,1 1 0,0-1 0,-1 0 0,1 0 0,0 0 0,-1-1 0,1 1 0,0 0 0,0 0 0,0-1 0,0 1 0,0 0 0,1-1 0,-1 1 0,0-1 0,1 1 0,-1-1 0,1 0 0,-1 1 0,1-1 0,0 0 0,-1 1 0,1-1 0,0 1 0,0-1 0,0 0 0,1 1 0,-1-1 0,0 0 0,1 1 0,-1-1 0,1 1 0,-1-1 0,1 0 0,1-2 0,1 0 0,1 0 0,0 0 0,-1 1 0,1-1 0,1 1 0,-1 0 0,0 0 0,1 0 0,-1 1 0,9-4 0,132-44 0,-18 8 0,-108 34 0,0 0 0,0-2 0,-1 0 0,21-16 0,-32 21 0,0-1 0,-1 0 0,0 0 0,0 0 0,-1-1 0,0 0 0,8-13 0,-12 18 0,0 1 0,0-1 0,0 0 0,0 0 0,-1 1 0,1-1 0,-1 0 0,1 0 0,-1 0 0,1 0 0,-1 0 0,0 0 0,0 0 0,0 0 0,0 0 0,-1 0 0,1 0 0,0 0 0,-1 0 0,1 0 0,-1 0 0,0 1 0,0-1 0,0 0 0,0 0 0,0 1 0,0-1 0,0 0 0,0 1 0,-1-1 0,1 1 0,0 0 0,-1-1 0,0 1 0,1 0 0,-1 0 0,0 0 0,-1-1 0,-3-1 0,0 1 0,1 0 0,-1 0 0,0 1 0,0-1 0,0 1 0,0 0 0,0 1 0,-1 0 0,1 0 0,0 0 0,0 0 0,0 1 0,0 0 0,0 1 0,-12 3 0,10-2 0,0 0 0,1 1 0,-1 0 0,0 0 0,1 1 0,0 0 0,0 0 0,1 1 0,-1-1 0,1 2 0,-9 10 0,14-15 0,-1 1 0,0-1 0,1 0 0,0 1 0,-1-1 0,1 1 0,0 0 0,0-1 0,0 1 0,1 0 0,-1 0 0,1 0 0,0-1 0,-1 1 0,1 0 0,0 0 0,1 0 0,-1 0 0,0 0 0,1-1 0,0 1 0,0 0 0,0 0 0,0-1 0,0 1 0,0-1 0,0 1 0,1-1 0,0 1 0,-1-1 0,1 0 0,0 0 0,0 0 0,4 4 0,4 2 0,1 0 0,-1-1 0,1 0 0,1 0 0,-1-1 0,21 7 0,-3-4 0,1 0 0,0-2 0,0-1 0,1-2 0,-1-1 0,1-1 0,60-5 0,6-7 0,106-27 0,-130 22 0,90-30 0,-143 38 0,0-1 0,0-1 0,-1 0 0,-1-1 0,1-2 0,-2 0 0,0 0 0,0-2 0,18-18 0,-31 28 0,-1-1 0,1 1 0,0-1 0,-1 0 0,0 0 0,0 0 0,-1-1 0,4-9 0,-5 13 0,-1 0 0,0 0 0,0 1 0,1-1 0,-1 0 0,0 0 0,0 1 0,-1-1 0,1 0 0,0 1 0,-1-1 0,1 0 0,-1 0 0,1 1 0,-1-1 0,0 1 0,1-1 0,-1 1 0,0-1 0,0 1 0,0-1 0,-1 1 0,1 0 0,0 0 0,0-1 0,-1 1 0,1 0 0,0 0 0,-1 0 0,1 0 0,-1 1 0,-2-2 0,-5-2 0,0 1 0,0 1 0,-1-1 0,1 1 0,-1 1 0,1 0 0,-1 0 0,0 1 0,-14 1 0,-4 2 0,-56 12 0,77-13 0,0 0 0,1 0 0,-1 1 0,1-1 0,-1 2 0,1-1 0,0 0 0,0 1 0,0 1 0,-5 4 0,10-8 0,-1 1 0,1-1 0,0 1 0,0-1 0,0 1 0,0 0 0,0-1 0,0 1 0,0 0 0,1 0 0,-1 0 0,1 0 0,-1-1 0,1 1 0,0 0 0,-1 3 0,2-2 0,-1-1 0,1 1 0,-1-1 0,1 1 0,0-1 0,0 0 0,0 1 0,0-1 0,1 0 0,-1 0 0,1 1 0,-1-1 0,1-1 0,-1 1 0,5 3 0,1 1 0,0-1 0,0 0 0,1-1 0,-1 1 0,1-1 0,0-1 0,0 0 0,1 0 0,-1-1 0,1 1 0,-1-2 0,1 1 0,0-1 0,-1-1 0,11 0 0,-2 0 0,1-2 0,-1 0 0,1 0 0,-1-2 0,0 0 0,29-12 0,-28 8 0,-1-1 0,0-1 0,-1 0 0,0-1 0,0-1 0,-1-1 0,-1 0 0,0-1 0,-1 0 0,0-1 0,-1-1 0,-1 0 0,16-31 0,-5 3 0,-3-1 0,-1-1 0,-2-1 0,12-61 0,-14 40 0,-3-1 0,-3 0 0,-1-132 0,-9 151 0,-3-1 0,-1 2 0,-3-1 0,-2 1 0,-2 0 0,-21-51 0,31 90 0,-1-1 0,-1 1 0,0-1 0,-1 1 0,0 1 0,0-1 0,-1 1 0,0 0 0,0 0 0,-1 1 0,0 0 0,-19-13 0,25 20 0,0 0 0,0-1 0,0 1 0,0 0 0,0 0 0,-1 0 0,1 0 0,0 1 0,-1-1 0,1 1 0,-1-1 0,1 1 0,0 0 0,-1 0 0,1 0 0,-1 0 0,1 0 0,-1 1 0,1-1 0,-1 1 0,1-1 0,0 1 0,-1 0 0,1 0 0,0 0 0,0 0 0,0 1 0,0-1 0,0 0 0,0 1 0,0 0 0,0-1 0,0 1 0,1 0 0,-2 2 0,-3 4 0,1 1 0,0 0 0,1 0 0,0 1 0,1-1 0,0 1 0,-3 17 0,-1 12 0,1 0 0,3 0 0,1 1 0,4 47 0,28 161 0,-5-105-205,6-1 0,75 212 0,-92-318 47,1-1 0,2 0 0,2-1 1,0-1-1,3-1 0,1-1 0,36 39 0,47 27-6155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0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46 24575,'0'-9'0,"0"-12"0,-4 6 0,-2 15 0,0 17 0,6 15 0,2 12 0,21 6 0,14-4 0,16-1 0,12-8 0,5-10 0,-10-10-8191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0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24575,'-14'0'0,"-14"0"0,-2 5 0,18 15 0,34 28 0,42 28 0,27 16 0,0-8-8191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63 24575,'-2'-2'0,"1"1"0,1-1 0,-1 0 0,0 1 0,0-1 0,1 0 0,-1 0 0,1 1 0,-1-1 0,1 0 0,0 0 0,0 0 0,0 0 0,0 1 0,0-1 0,0 0 0,0 0 0,1 0 0,-1 0 0,1 1 0,-1-1 0,1 0 0,0 0 0,1-2 0,0 2 0,-1 1 0,1-1 0,0 1 0,0 0 0,0 0 0,0 0 0,0 0 0,0 0 0,0 0 0,0 0 0,1 1 0,-1-1 0,0 1 0,0-1 0,1 1 0,-1 0 0,0 0 0,1 0 0,-1 0 0,3 1 0,3 0 0,0 0 0,-1 1 0,1 0 0,-1 1 0,1-1 0,-1 1 0,0 0 0,0 1 0,-1 0 0,1 0 0,-1 1 0,1-1 0,-1 1 0,-1 1 0,1-1 0,-1 1 0,0 0 0,0 0 0,-1 1 0,1-1 0,4 13 0,-4-10 0,-1 0 0,-1 0 0,0 0 0,0 1 0,-1-1 0,0 1 0,-1 0 0,0-1 0,0 1 0,-1 0 0,0 0 0,-1 0 0,0-1 0,0 1 0,-1 0 0,-7 17 0,8-24 0,0 0 0,-1 0 0,0 0 0,1 0 0,-1 0 0,0 0 0,-1 0 0,1-1 0,-4 4 0,6-6 0,-1 1 0,1-1 0,0 0 0,-1 1 0,1-1 0,-1 0 0,1 0 0,-1 1 0,0-1 0,1 0 0,-1 0 0,1 0 0,-1 0 0,1 0 0,-1 0 0,0 0 0,1 0 0,-1 0 0,1 0 0,-1 0 0,1 0 0,-2 0 0,1-1 0,0 0 0,1 1 0,-1-1 0,0 0 0,0 0 0,0 1 0,1-1 0,-1 0 0,1 0 0,-1 0 0,0 0 0,1 0 0,0 0 0,-1 0 0,1 0 0,-1-2 0,-1-3 0,1 0 0,0 1 0,0-1 0,0 0 0,1 0 0,0 0 0,0 0 0,0 0 0,1 0 0,0 0 0,0 0 0,0 0 0,1 0 0,2-6 0,0 3 0,1 0 0,0 1 0,0 0 0,0 0 0,1 0 0,1 1 0,-1-1 0,10-7 0,-1 3 0,0 1 0,1 0 0,0 0 0,0 2 0,1 0 0,1 1 0,0 1 0,29-8 0,-34 12 0,1 0 0,0 2 0,0 0 0,-1 0 0,1 1 0,0 1 0,0 0 0,0 1 0,-1 0 0,1 1 0,-1 1 0,1 0 0,-1 1 0,-1 1 0,1-1 0,-1 2 0,12 8 0,-6-3 0,0 2 0,-2 0 0,1 0 0,-2 2 0,0 0 0,-1 1 0,-1 0 0,0 1 0,-1 0 0,10 23 0,12 32-1365,-8-9-5461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6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69 110 24575,'0'-14'0,"0"-9"0,-4-10 0,-2 5 0,-9 17 0,-2 28 0,2 31 0,3 25 0,14 24 0,5 27 0,3 17 0,-2 7 0,-1-4 0,-2-11 0,-2-19 0,-1-21 0,-2-25-8191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 24575,'-5'-5'0,"-1"13"0,5 18 0,2 24 0,25 17 0,12 7 0,9-10 0,-3-15-8191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1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1 24575,'0'4'0,"-14"16"0,-14 14 0,-11 19 0,-9 24 0,-5 18 0,-3 2 0,8-16-8191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2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311 445 24575,'12'-13'0,"-1"0"0,-1 0 0,0-1 0,15-28 0,-21 33 0,1 0 0,-1-1 0,-1 1 0,0-1 0,-1 0 0,1 0 0,-2 0 0,1 0 0,-1-13 0,-1 19 0,-1 0 0,1 0 0,-1 1 0,0-1 0,0 0 0,0 0 0,-1 0 0,1 1 0,-1-1 0,0 1 0,0-1 0,0 1 0,0 0 0,0 0 0,-1 0 0,0 0 0,0 0 0,1 0 0,-1 1 0,-1 0 0,1-1 0,0 1 0,-1 0 0,1 0 0,-6-1 0,3 0 0,-1 1 0,1 1 0,0-1 0,-1 1 0,0 0 0,1 0 0,-1 1 0,0 0 0,1 0 0,-1 1 0,0-1 0,1 1 0,-1 1 0,-8 2 0,4 1 0,-1 1 0,2 0 0,-1 0 0,1 1 0,0 1 0,0 0 0,1 0 0,0 0 0,1 1 0,-1 1 0,-10 16 0,1 1 0,2 1 0,0 0 0,-14 39 0,24-52 0,1 0 0,0 0 0,1 0 0,0 1 0,1-1 0,1 1 0,1 0 0,0 16 0,1-27 0,0-1 0,1 1 0,0-1 0,0 1 0,0-1 0,0 1 0,1-1 0,-1 1 0,1-1 0,0 0 0,1 0 0,-1 0 0,1 0 0,-1-1 0,1 1 0,0-1 0,1 1 0,-1-1 0,1 0 0,-1 0 0,1 0 0,0-1 0,0 0 0,0 1 0,0-1 0,0-1 0,1 1 0,-1 0 0,1-1 0,-1 0 0,9 1 0,-3-1 0,0 0 0,0 0 0,0-1 0,0-1 0,0 0 0,0 0 0,0-1 0,0 0 0,11-4 0,-4 0 0,-1-1 0,0 0 0,0-2 0,24-16 0,-3-3 0,-2-1 0,-1-2 0,32-38 0,-29 27 0,86-85 0,-109 114 0,1 1 0,0 0 0,1 1 0,0 1 0,1 1 0,0 0 0,19-6 0,-28 12 0,1 1 0,-1 0 0,1 0 0,0 1 0,0 0 0,0 1 0,0-1 0,0 2 0,0-1 0,0 2 0,17 3 0,-13-1 0,-1 1 0,1 0 0,-1 1 0,0 0 0,0 1 0,0 0 0,11 11 0,2 4 0,0 1 0,-2 2 0,-1 0 0,-1 1 0,26 44 0,-37-55 0,-1 0 0,-1 0 0,8 21 0,-15-33 0,0 0 0,1 0 0,-1 0 0,-1 0 0,1 0 0,0 0 0,-1 0 0,0 0 0,1 0 0,-1 0 0,0 1 0,-1-1 0,1 0 0,0 0 0,-1 0 0,0 0 0,0 0 0,0 0 0,0 0 0,0 0 0,-1-1 0,1 1 0,-1 0 0,1-1 0,-1 1 0,-2 2 0,1-3 0,1-1 0,0 1 0,-1-1 0,1 0 0,-1 0 0,1 0 0,-1 0 0,0 0 0,1 0 0,-1-1 0,0 1 0,1-1 0,-1 0 0,0 1 0,0-1 0,1-1 0,-1 1 0,0 0 0,0-1 0,1 1 0,-1-1 0,0 0 0,1 0 0,-1 0 0,1 0 0,-1 0 0,-2-3 0,-3 0 0,1-1 0,0 0 0,0-1 0,0 0 0,1 0 0,0 0 0,-10-14 0,10 11 0,-1-1 0,1-1 0,1 1 0,0-1 0,1 0 0,0 0 0,0 0 0,1-1 0,1 1 0,0-1 0,0 0 0,1 0 0,1 0 0,0 1 0,1-1 0,0 0 0,1 0 0,0 1 0,0-1 0,2 1 0,-1-1 0,1 1 0,1 0 0,0 1 0,1-1 0,0 1 0,0 0 0,1 0 0,0 1 0,11-11 0,0 3 12,0 1 0,0 0 0,2 2 0,0 0 0,0 1 0,1 1 0,1 1 0,0 1 0,27-8 0,-8 5-309,1 3 0,0 1 0,1 2 0,52-2 0,31 6-6529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3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24575,'0'-5'0,"5"-2"0,10 1 0,3 15 0,-1 25 0,0 20 0,-2 16 0,5 4 0,10-1 0,12-13 0,-1-16-8191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18 24575,'-14'-10'0,"-5"3"0,6 15 0,14 21 0,21 14 0,21 15 0,12 15 0,6 9 0,-7-9-8191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48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49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72 24575,'0'-2'0,"0"-1"0,0 0 0,0 0 0,0 0 0,-1 0 0,1 1 0,-1-1 0,0 0 0,0 1 0,0-1 0,0 0 0,0 1 0,-1 0 0,1-1 0,-1 1 0,0 0 0,0-1 0,1 1 0,-6-3 0,4 2 0,-1 1 0,0 0 0,0 0 0,1 1 0,-2-1 0,1 1 0,0 0 0,0 0 0,0 0 0,0 0 0,-1 1 0,-4-1 0,-1 2 0,-1-1 0,1 1 0,-1 1 0,1 0 0,0 0 0,-1 1 0,1 0 0,0 1 0,1 0 0,-13 7 0,8-1 0,0 1 0,1 0 0,1 1 0,0 0 0,1 1 0,0 0 0,1 1 0,0 0 0,-14 29 0,1 7 0,-31 93 0,38-96 0,3 2 0,1-1 0,3 1 0,2 1 0,-1 98 0,9-128 0,0 1 0,2 0 0,1-1 0,1 1 0,0-1 0,1 0 0,12 25 0,-11-32 0,0 0 0,1 0 0,1-1 0,0 0 0,0-1 0,1 0 0,0 0 0,1-1 0,0 0 0,1-1 0,17 10 0,-2-4 15,1-2-1,0 0 0,1-2 0,0-2 1,0 0-1,50 7 0,182 8-1479,-75-18-5361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5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413 188 24575,'4'-40'0,"-3"36"0,0 0 0,0 1 0,-1-1 0,1 0 0,-1 0 0,0 0 0,0 0 0,0 1 0,-1-1 0,1 0 0,-1 0 0,0 0 0,0 1 0,0-1 0,-1 0 0,1 1 0,-1-1 0,0 1 0,0 0 0,0-1 0,0 1 0,0 0 0,-4-3 0,-2 0 0,0-1 0,-1 1 0,0 1 0,0 0 0,0 0 0,0 1 0,-1 0 0,0 0 0,0 1 0,0 1 0,0 0 0,0 0 0,-1 1 0,1 0 0,-18 1 0,15 0 0,1 1 0,-1 0 0,0 1 0,1 0 0,-1 1 0,1 1 0,0 0 0,0 0 0,0 1 0,0 1 0,1 0 0,-15 10 0,22-12 0,-1-1 0,1 1 0,-1 1 0,1-1 0,1 0 0,-1 1 0,1 0 0,-1 0 0,1 0 0,1 0 0,-1 1 0,-2 8 0,4-11 0,0 1 0,1-1 0,0 1 0,0 0 0,0-1 0,0 1 0,0 0 0,1-1 0,-1 1 0,1-1 0,0 1 0,0-1 0,0 1 0,1-1 0,-1 1 0,1-1 0,0 0 0,0 0 0,0 0 0,0 0 0,1 0 0,2 2 0,6 6 0,1-1 0,0 0 0,0-1 0,0-1 0,23 12 0,78 30 0,-107-47 0,305 108 0,71 31 0,-351-127 0,43 25 0,-66-35 0,0 0 0,-1 1 0,0 0 0,0 0 0,0 0 0,-1 1 0,0 0 0,0 0 0,9 15 0,-14-19 0,0 0 0,1 0 0,-1 0 0,0 0 0,-1 0 0,1 0 0,0 0 0,-1 1 0,0-1 0,0 0 0,0 0 0,0 0 0,0 0 0,-1 0 0,1 1 0,-1-1 0,0 0 0,0 0 0,0 0 0,0 0 0,-1-1 0,-2 7 0,-1-2 0,-1-1 0,0 1 0,0-1 0,0 1 0,-1-2 0,1 1 0,-12 6 0,-11 5 0,-1 0 0,0-2 0,-2-1 0,-59 17 0,-140 22 0,188-43 0,-1-3 0,1-1 0,-2-3 0,-75-2 0,109-2 0,1-1 0,0 0 0,0 0 0,0-1 0,-18-8 0,25 10 0,1-1 0,0 1 0,-1 0 0,1-1 0,0 1 0,0-1 0,0 0 0,0 0 0,0 0 0,0 0 0,0 0 0,1 0 0,-1 0 0,1 0 0,0-1 0,-1 1 0,1-1 0,0 1 0,0-1 0,1 1 0,-1-1 0,0 1 0,1-1 0,0 0 0,0 0 0,0-2 0,1-1 0,0 0 0,0 0 0,1 0 0,0 0 0,1 0 0,-1 0 0,1 1 0,0-1 0,0 1 0,1 0 0,0 0 0,0 0 0,0 1 0,8-8 0,10-7 0,0 1 0,26-16 0,15-4 0,1 2 0,136-54 0,150-24 0,-294 98 0,0 1 0,72-7 0,-122 21 0,0 1 0,1-1 0,-1 1 0,0 1 0,0-1 0,0 1 0,0 0 0,0 1 0,8 2 0,-11-3 0,-1 0 0,0 1 0,0-1 0,0 0 0,0 1 0,0 0 0,-1-1 0,1 1 0,0 0 0,-1 0 0,1 0 0,-1 0 0,0 0 0,0 0 0,0 1 0,0-1 0,0 0 0,0 0 0,0 1 0,-1-1 0,1 1 0,-1-1 0,0 0 0,0 5 0,0 15 0,-1 0 0,-1 0 0,-9 38 0,7-41 0,0 1 0,1-1 0,1 0 0,1 1 0,2 29 0,0-44 9,0 0-1,0-1 1,0 1-1,1-1 1,0 1 0,0-1-1,0 0 1,0 1-1,1-1 1,-1 0-1,1-1 1,0 1-1,6 5 1,-8-8-20,0 0 1,0 0-1,0 0 1,1 0-1,-1-1 1,0 1-1,0 0 0,1-1 1,-1 1-1,1-1 1,-1 0-1,0 1 0,1-1 1,-1 0-1,1 0 1,-1 0-1,1 0 1,1 0-1,-1-1-60,0 1-1,0-1 1,-1 0 0,1 0-1,0 0 1,-1 0 0,1 0-1,-1 0 1,1 0 0,-1-1-1,1 1 1,-1 0 0,0-1-1,1 0 1,-1 1 0,0-1-1,1-2 1,16-33-6755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50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24575,'-15'0'0,"2"0"0,10 5 0,17 1 0,18 9 0,15 2 0,-2-2-8191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51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24575,'-30'0'0,"39"0"0,53 1 0,-51-1 0,17 0 0,0 2 0,-1 1 0,54 12 0,-74-13 0,0 0 0,-1 0 0,0 1 0,1 0 0,-1 0 0,0 1 0,-1-1 0,1 1 0,0 0 0,-1 1 0,0-1 0,0 1 0,-1 0 0,1 0 0,-1 1 0,0-1 0,0 1 0,-1 0 0,0 0 0,0 1 0,4 10 0,-6-10 0,1 1 0,-1 0 0,-1 0 0,0 0 0,0 0 0,0 0 0,-1 0 0,0 0 0,-1-1 0,0 1 0,0 0 0,0-1 0,-7 13 0,-5 10 0,-35 52 0,36-62 0,-11 14 0,13-21 0,1 1 0,1 0 0,-14 29 0,22-41 0,-1 1 0,1-1 0,0 1 0,0 0 0,1-1 0,-1 1 0,1 0 0,-1 0 0,1 0 0,0 0 0,0-1 0,0 1 0,0 0 0,0 0 0,1 0 0,0 0 0,-1-1 0,1 1 0,0 0 0,0-1 0,0 1 0,1-1 0,-1 1 0,1-1 0,-1 1 0,1-1 0,0 0 0,2 3 0,2-1 0,-1 0 0,1 0 0,-1-1 0,1 0 0,0 0 0,0 0 0,1 0 0,10 2 0,61 8 0,-32-10 0,1-1 0,0-3 0,-1-2 0,1-2 0,-1-2 0,80-22 0,-88 18 0,-1-2 0,0-2 0,0-1 0,-1-2 0,-2-2 0,0 0 0,-1-3 0,40-35 0,-51 39 0,-2-2 0,0-1 0,22-31 0,-37 46 0,-1 1 0,1-1 0,-1 0 0,-1-1 0,1 1 0,-1 0 0,-1-1 0,1 0 0,-1 0 0,-1 1 0,1-1 0,-1 0 0,-1-1 0,1 1 0,-1 0 0,-2-11 0,1 15 0,0 0 0,0 0 0,-1 0 0,0 0 0,1 0 0,-1 1 0,0-1 0,-1 1 0,1-1 0,-1 1 0,1 0 0,-1 0 0,0 0 0,0 0 0,0 1 0,-5-4 0,2 3 0,0 0 0,0 0 0,-1 0 0,1 1 0,-1 0 0,1 0 0,-1 1 0,0 0 0,-8-1 0,3 1 0,0 1 0,1 1 0,-1 0 0,0 0 0,0 1 0,1 0 0,-1 1 0,1 1 0,0 0 0,0 0 0,-12 7 0,14-5 0,0 1 0,1 0 0,0 1 0,0-1 0,1 1 0,0 1 0,0-1 0,1 1 0,0 1 0,1-1 0,0 1 0,0 0 0,1 0 0,0 0 0,-4 19 0,6-22 0,1 1 0,0-1 0,0 1 0,0-1 0,1 0 0,0 1 0,0-1 0,1 1 0,0-1 0,0 1 0,1-1 0,0 0 0,0 0 0,1 0 0,0 0 0,0 0 0,1 0 0,-1-1 0,1 0 0,1 0 0,-1 0 0,1 0 0,9 8 0,-3-6 0,1 0 0,0 0 0,0-2 0,1 1 0,0-2 0,0 0 0,0 0 0,0-1 0,15 2 0,21 3 0,63 1 0,45-3-682,250-22-1,-216-6-6143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7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34 198 24575,'-10'-9'0,"-2"-8"0,0-10 0,31-10 0,44 2 0,48 6 0,48 8 0,19 8 0,-10 6 0,-35 4-8191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51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507 27 24575,'1'-1'0,"-1"0"0,0 0 0,1 0 0,-1 0 0,1 0 0,-1 0 0,1 1 0,-1-1 0,1 0 0,0 0 0,-1 1 0,1-1 0,0 0 0,0 1 0,-1-1 0,1 1 0,0-1 0,0 1 0,0-1 0,0 1 0,0 0 0,0-1 0,-1 1 0,1 0 0,0 0 0,0 0 0,2-1 0,34-3 0,-29 4 0,32-4 0,1 3 0,-1 1 0,1 2 0,78 14 0,-102-12 0,-1 0 0,0 1 0,0 1 0,0 0 0,0 1 0,-1 1 0,0 0 0,-1 1 0,0 1 0,0 0 0,-1 1 0,-1 0 0,0 1 0,18 22 0,-17-13 0,0 1 0,-1 0 0,-1 1 0,-1 0 0,-1 1 0,-2 0 0,0 0 0,-1 0 0,-1 1 0,1 30 0,-3-13 0,-2 1 0,-2 0 0,-2 0 0,-1-1 0,-14 55 0,5-48-141,-2-1-1,-2-1 0,-3 0 1,-1-1-1,-2-2 1,-2 0-1,-2-1 0,-36 42 1,18-31 83,-2-2 1,-3-3-1,-2-1 0,-1-3 1,-81 52-1,-149 63-1037,3-31-4381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1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423 116 24575,'0'-4'0,"-1"1"0,0 0 0,0 0 0,-1 0 0,1 0 0,0 0 0,-1 0 0,0 0 0,0 0 0,0 1 0,-2-4 0,1 3 0,0-1 0,1 1 0,-1-1 0,1 0 0,0 0 0,-2-5 0,4 8 0,0 0 0,0 0 0,0 0 0,0 0 0,0 0 0,0 0 0,0 0 0,0 0 0,0 0 0,0 0 0,1 0 0,-1 0 0,0 0 0,1 0 0,-1 0 0,0 1 0,1-1 0,-1 0 0,1 0 0,0 0 0,-1 1 0,1-1 0,0 0 0,-1 0 0,1 1 0,0-1 0,0 1 0,0-1 0,-1 1 0,1-1 0,2 0 0,4-2 0,0 0 0,0 0 0,0 1 0,1 0 0,-1 0 0,1 1 0,12-1 0,60 2 0,-43 1 0,2167 3 0,-1897 10 0,-27 0 0,-198-14 0,161 9 0,448 72 0,-640-76 0,235 32 0,-153-21 0,191-2 0,-129-9 0,101 21 0,72 2 0,-326-28 0,72 0 0,135 19 0,157 13 0,1-30 0,-228-3 0,-93 4 0,115 21 0,26 2 0,291-23 0,-275-5 0,652 2 0,-872 1 0,0 1 0,35 8 0,-8-2 0,-43-7 0,-9-3 0,-15 6 0,11-1 0,1 1 0,-1 0 0,1 1 0,1-1 0,-1 1 0,1 0 0,-1 0 0,1 0 0,1 1 0,-7 11 0,-2 8 0,-12 33 0,20-48 0,-23 73 0,-25 134 0,50-204 0,-11 59 0,-6 120 0,15 74 0,3-63 0,-23 121 0,24-316 0,0 1 0,-1-1 0,0 1 0,-1-1 0,0 1 0,0-1 0,-1 0 0,-3 9 0,4-14 0,0 1 0,-1-1 0,1 1 0,-1-1 0,1 0 0,-1 0 0,0 0 0,0-1 0,-1 1 0,1-1 0,0 1 0,-1-1 0,0 0 0,1 0 0,-1-1 0,0 1 0,0-1 0,-8 2 0,-6 0 0,0-2 0,-1 0 0,1-1 0,-1 0 0,-33-7 0,13 3 0,-3-2 0,-71-21 0,-15-2 0,13 14 0,-190-2 0,-86 18 0,358-3 0,0-1 0,-61-15 0,-8-1 0,-74-7 0,-184-16 0,269 40 0,-208-18 0,148 2 0,-230 3 0,-459 16 0,779-4 0,-107-19 0,-4-1 0,-428 15 0,349 10 0,-188 15 0,-154-6 0,458-11 0,41 4 0,-110 18 0,-44 4 0,-393-22 0,331-7 0,238 3 0,-22-1 0,0 4 0,-112 17 0,104-5 0,-1-4 0,-126-3 0,-205-30 0,160 18 0,233 2-1365,11-4-5461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05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64 24575,'0'-5'0,"0"-11"0,0-11 0,0 12 0,0 36 0,0 57 0,0 53 0,0 49 0,-9 37 0,-4 14-756,1-10 756,3-23 0,-7-36 0,-1-42 0,8-40 0,5-48 0,7-39 0,4-18-7435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07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0 24575,'949'17'0,"-824"-12"0,313 23 0,176 8 0,1-37 0,-269-1 0,-280 2 0,570 21 0,276 85 0,-592-71 0,-64-9 0,177 9 0,-148-16 0,-28 0 0,156 16 0,171 0 0,0-36 0,-251-1 0,-162 2 0,353-11 0,-462 6 0,-4 1 0,83-16 0,-133 18 0,-1 0 0,0 0 0,1-1 0,-1 0 0,0 0 0,0-1 0,-1 0 0,11-8 0,-14 9 0,0 1 0,0-1 0,1-1 0,-2 1 0,1 0 0,0-1 0,-1 0 0,0 1 0,0-1 0,0 0 0,0 0 0,0 0 0,-1-1 0,0 1 0,1-7 0,-3 4 0,-6 15 0,-7 18 0,-9 31 0,3 2 0,3 0 0,-17 108 0,6 224 0,10-75 0,15-295 0,-59 387 0,33-207 0,20-119 0,9-79 0,-1 1 0,1 1 0,-1-1 0,0 1 0,0-1 0,0 1 0,-1-1 0,-2 6 0,4-9 0,-1 0 0,0 0 0,0 0 0,0 0 0,0 0 0,0 0 0,-1-1 0,1 1 0,0 0 0,0 0 0,0-1 0,-1 1 0,1-1 0,0 1 0,-1-1 0,1 1 0,-1-1 0,1 0 0,0 0 0,-1 0 0,1 0 0,-1 0 0,1 0 0,-1 0 0,1 0 0,0 0 0,-3-1 0,-51-11 0,-97-33 0,109 29 0,0 3 0,0 1 0,-1 3 0,-66-7 0,-437 14 0,260 6 0,62-2 0,-276-6 0,143-30 0,288 26 0,-108-15 0,-171-16 0,22 11 0,-60-2 0,69 3 0,1 0 0,-530 24 0,429 6 0,95-5 0,-356 4 0,315 22 0,105 6 0,-11 0 0,-277-48 0,461 12 0,-96-2 0,-308 27 0,228-7-1365,216-11-5461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08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24575,'11'360'0,"0"-88"0,-9 34 0,4 108 0,-2-325 0,4-1 0,23 108 0,-30-189 20,1 0 0,0 1 0,0-1 0,1-1 0,4 10 0,-6-15-70,0 0 1,0 1-1,0-1 1,0 0-1,0 0 1,0 0-1,0 0 1,0 0-1,0 0 1,0 0-1,1 0 1,-1 0-1,0 0 1,1-1-1,-1 1 1,0-1-1,1 1 1,-1-1-1,1 1 1,-1-1-1,1 0 1,-1 1-1,1-1 1,-1 0-1,1 0 1,-1 0-1,1-1 1,0 1-1,2-1 1,25-10-6777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09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24575,'0'-10'0,"0"-12"0,0 12 0,0 21 0,0 32 0,0 42 0,0 33 0,0 30 0,0 13 0,0 6 0,0-10 0,0-15 0,0-16 0,0-25 0,0-21 0,9-24 0,3-21-8191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09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24575,'9'0'0,"3"-5"0,0 8 0,-3 13 0,-2 22 0,-3 28 0,-1 30 0,-3 32 0,0 26 0,0 20 0,-1 3 0,1-10 0,0-23 0,-1-28 0,1-24 0,0-23 0,9-23 0,3-19-8191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10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1 181 24575,'1'-18'0,"2"0"0,-1 1 0,9-27 0,-5 22 0,-5 17 0,0-1 0,1 0 0,0 0 0,0 1 0,1-1 0,-1 1 0,1-1 0,6-7 0,-8 12 0,-1 1 0,0 0 0,0 0 0,1-1 0,-1 1 0,0 0 0,1 0 0,-1 0 0,0-1 0,1 1 0,-1 0 0,0 0 0,1 0 0,-1 0 0,0 0 0,1-1 0,-1 1 0,1 0 0,-1 0 0,0 0 0,1 0 0,-1 0 0,1 0 0,-1 0 0,0 0 0,1 1 0,-1-1 0,0 0 0,1 0 0,-1 0 0,0 0 0,1 0 0,-1 1 0,0-1 0,1 0 0,-1 0 0,0 1 0,1-1 0,-1 0 0,0 0 0,0 1 0,1-1 0,-1 0 0,0 1 0,0-1 0,0 0 0,1 1 0,-1-1 0,0 1 0,7 22 0,0 22 0,-3 0 0,-1 77 0,-3-59 0,-1 549 0,0-347 0,0-241-119,3 43 370,-2-62-387,1 0 0,0 0 0,0 0 0,0 0-1,1 0 1,-1 0 0,1 0 0,1-1 0,-1 1 0,4 4 0,6 1-6690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11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5 24575,'0'-4'0,"0"7"0,0 17 0,0 24 0,-5 33 0,-1 35 0,1 31 0,-14 19 0,-3 6 0,3-3 0,3-11 0,11-18 0,4-27 0,13-22 0,4-27-8191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12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24575,'-2'246'0,"6"374"0,-1-549 0,3-1 0,3 0 0,3-1 0,4 0 0,34 96 0,-43-153-27,-3-22 85,-1-26-986,-3 32 460,0-44-6358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7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0 940 24575,'13'-27'0,"-7"14"0,0 0 0,1 0 0,14-20 0,-20 32 0,-1 0 0,1 0 0,0 0 0,-1 0 0,1 1 0,0-1 0,0 0 0,0 0 0,0 1 0,-1-1 0,1 0 0,0 1 0,0-1 0,0 1 0,0 0 0,1-1 0,-1 1 0,0 0 0,0-1 0,2 1 0,-2 0 0,0 1 0,0 0 0,0-1 0,0 1 0,0 0 0,-1-1 0,1 1 0,0 0 0,0 0 0,0 0 0,-1-1 0,1 1 0,-1 0 0,1 0 0,0 0 0,-1 0 0,0 0 0,1 1 0,-1-1 0,0 0 0,1 0 0,-1 0 0,0 1 0,5 27 0,-1 0 0,-2-1 0,-1 1 0,-5 52 0,2-27 0,-2 22 0,1-37 0,2 1 0,4 41 0,5-138 0,66-798-450,-64 783 420,4 0 0,34-107 0,-45 171 30,0-1 0,1 1 0,0-1 0,0 1 0,1 0 0,0 1 0,0-1 0,1 1 0,9-10 0,-13 16 0,0 0 0,-1-1 0,1 1 0,0 0 0,0 0 0,0 0 0,0 0 0,0 1 0,0-1 0,0 1 0,0-1 0,0 1 0,1-1 0,-1 1 0,0 0 0,4 0 0,-2 1 0,-1 0 0,1 0 0,-1 1 0,0-1 0,1 1 0,-1-1 0,0 1 0,0 0 0,0 0 0,-1 0 0,1 1 0,0-1 0,2 4 0,10 13 0,-1 1 0,-1 0 0,-1 1 0,-1 0 0,-1 1 0,13 38 0,37 109 0,-7 3 0,41 241 0,-84-357-458,2 86 1,-13-83-6279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22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24575,'0'-88'0,"0"842"0,-2-937 0,5-219 0,-2 377 0,0 0 0,2 0 0,0 0 0,2 1 0,1-1 0,11-31 0,-16 55 0,-1 0 0,1-1 0,0 1 0,-1 0 0,1 0 0,0-1 0,-1 1 0,1 0 0,0 0 0,0 0 0,0 0 0,0 0 0,0 0 0,0 0 0,1 1 0,-1-1 0,1-1 0,-1 2 0,0 0 0,0 0 0,-1 0 0,1 0 0,0 0 0,0 0 0,-1 0 0,1 0 0,0 1 0,0-1 0,-1 0 0,1 0 0,0 1 0,-1-1 0,1 0 0,0 1 0,-1-1 0,1 1 0,0-1 0,-1 0 0,1 1 0,0 1 0,3 3 0,0 0 0,0 0 0,-1 1 0,0-1 0,0 1 0,2 7 0,18 50 0,17 80 0,-19-61 0,-13-55-67,63 248 263,-54-193-943,10 116 0,-24-147-6079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2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1 354 24575,'9'-9'0,"17"-3"0,37-19 0,49-17 0,48-10 0,29-9 0,10-2 0,-29 10-8191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23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2 370 24575,'0'-6'0,"0"-2"0,0 11 0,0 24 0,-1 78 0,2 120 0,2-180 0,2-1 0,20 86 0,-17-111 0,-8-19 0,1 0 0,-1 0 0,0 0 0,0 0 0,1 0 0,-1 0 0,0 0 0,0 0 0,0 0 0,1 0 0,-1 0 0,0 0 0,0 0 0,0 0 0,1 0 0,-1 0 0,0 0 0,0 0 0,0-1 0,1 1 0,-1 0 0,0 0 0,0 0 0,0 0 0,0-1 0,0 1 0,1 0 0,-1 0 0,0 0 0,0 0 0,0-1 0,0 1 0,0 0 0,0 0 0,0 0 0,0-1 0,0 1 0,0 0 0,0 0 0,0-1 0,0 1 0,0 0 0,6-41 0,-3-319 0,-2 42 0,-1 298 0,2 1 0,0-1 0,2 1 0,0 0 0,12-36 0,-14 51 0,0-1 0,-1 1 0,2 0 0,-1-1 0,0 1 0,1 0 0,0 0 0,0 1 0,0-1 0,0 1 0,0-1 0,1 1 0,0 0 0,-1 0 0,1 0 0,0 1 0,1 0 0,-1-1 0,0 2 0,1-1 0,-1 0 0,1 1 0,-1 0 0,1 0 0,0 0 0,-1 0 0,1 1 0,0 0 0,7 0 0,-3 2 0,-1 0 0,1 0 0,-1 1 0,0 0 0,0 1 0,-1 0 0,1 0 0,-1 0 0,1 1 0,-1 0 0,-1 0 0,1 1 0,-1 0 0,0 0 0,0 1 0,5 7 0,2 3 0,-1 2 0,-1-1 0,0 1 0,-2 1 0,10 26 0,-14-34 0,-1 0 0,-1 0 0,0 0 0,-1 1 0,0-1 0,-1 1 0,-1-1 0,0 1 0,0-1 0,-1 1 0,-1-1 0,0 1 0,0-1 0,-2 0 0,1 0 0,-2 0 0,1 0 0,-2-1 0,1 0 0,-2 0 0,-9 13 0,9-13 0,1-5 0,2 1 0,-1 0 0,1 0 0,-5 11 0,8-17 0,1 0 0,-1 0 0,1 0 0,0 0 0,-1 0 0,1 1 0,0-1 0,0 0 0,0 0 0,0 0 0,0 0 0,0 0 0,0 1 0,0-1 0,0 0 0,0 0 0,1 0 0,-1 0 0,1 0 0,-1 0 0,1 0 0,-1 0 0,1 0 0,-1 0 0,1 0 0,0 0 0,-1 0 0,1 0 0,0 0 0,0-1 0,0 1 0,0 0 0,0-1 0,0 1 0,0 0 0,0-1 0,0 1 0,1 0 0,20 6 0,0-1 0,0-1 0,39 4 0,-38-7 0,-1 2 0,1 0 0,-1 1 0,24 10 0,-43-14 0,1 0 0,-1 1 0,1 0 0,-1 0 0,0 0 0,0 0 0,1 0 0,-1 0 0,-1 1 0,1 0 0,0-1 0,-1 1 0,1 0 0,-1 0 0,0 0 0,0 1 0,0-1 0,0 1 0,-1-1 0,1 1 0,-1-1 0,0 1 0,0 0 0,-1-1 0,1 1 0,-1 0 0,1 6 0,-2-3 0,0 0 0,0 0 0,-1-1 0,0 1 0,0-1 0,-1 0 0,0 1 0,0-1 0,0 0 0,-1-1 0,1 1 0,-1-1 0,-1 1 0,-8 7 0,-7 6 0,-2-1 0,-1-1 0,0-1 0,0-1 0,-28 12 0,-4-1 0,-73 22 0,109-41 0,-2-1 0,-22 3 0,39-8 0,0 0 0,-1 0 0,1-1 0,0 0 0,-1 0 0,1 0 0,-1 0 0,1-1 0,0 0 0,0 0 0,-1 0 0,1 0 0,0-1 0,0 1 0,0-1 0,-7-5 0,10 6 0,0 0 1,0 0-1,0 0 0,0 0 0,1 0 1,-1 0-1,0-1 0,0 1 0,1 0 0,-1-1 1,1 1-1,-1 0 0,1-1 0,0 1 0,0-1 1,-1 1-1,1-1 0,0 1 0,0 0 1,0-1-1,0 1 0,1-1 0,-1 1 0,0-1 1,1 1-1,-1 0 0,1-2 0,21-37-1132,-20 37 893,39-52-6587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2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457 366 24575,'0'-45'0,"-4"-90"0,3 121 0,-1 0 0,-1 0 0,0 0 0,-1 0 0,-1 1 0,0-1 0,-9-14 0,13 24 0,-2 0 0,1 0 0,0 0 0,-1 1 0,0-1 0,0 1 0,0-1 0,0 1 0,0 0 0,-1 1 0,1-1 0,-1 0 0,0 1 0,0 0 0,0 0 0,0 0 0,0 0 0,0 1 0,0 0 0,-1 0 0,1 0 0,0 0 0,-1 0 0,1 1 0,-1 0 0,1 0 0,-1 0 0,1 1 0,-1-1 0,1 1 0,0 0 0,-1 0 0,1 1 0,0-1 0,-6 4 0,-3 2 0,0 0 0,1 0 0,0 1 0,0 1 0,0 0 0,1 1 0,1 0 0,0 1 0,-17 23 0,4-1 0,3 1 0,1 0 0,-25 62 0,36-75 0,2-1 0,0 1 0,0 0 0,2 0 0,1 0 0,1 1 0,0-1 0,3 31 0,0-45 0,1 1 0,-1-1 0,2 0 0,-1 0 0,1 0 0,0 0 0,0 0 0,1 0 0,0-1 0,0 0 0,0 0 0,1 0 0,0 0 0,0-1 0,1 0 0,-1 0 0,1 0 0,0 0 0,1-1 0,-1 0 0,1-1 0,11 6 0,8 1 0,-1-1 0,2-1 0,-1-2 0,1 0 0,28 1 0,18 1 0,0-4 0,1-3 0,80-9 0,-105 3 0,-1-3 0,-1-1 0,1-3 0,-2-1 0,79-35 0,-100 36-682,40-28-1,1-12-6143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53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1 504 24575,'596'-15'0,"-9"-48"0,-501 49 0,342-50 0,-291 45 0,188-17 0,11 9 0,341-11 0,466 41 0,-1069-1 0,-1 4 0,110 24 0,-167-26 0,0 0 0,-16-4 0,0 0 0,0 0 0,0 0 0,0-1 0,0 1 0,0 0 0,0 0 0,0 0 0,0 0 0,0 0 0,0 0 0,0 0 0,0 0 0,0 0 0,0-1 0,0 1 0,0 0 0,0 0 0,0 0 0,0 0 0,0 0 0,0 0 0,0 0 0,0 0 0,0 0 0,1 0 0,-1-1 0,0 1 0,0 0 0,0 0 0,0 0 0,0 0 0,0 0 0,0 0 0,0 0 0,0 0 0,0 0 0,1 0 0,-1 0 0,0 0 0,0 0 0,0 0 0,0 0 0,0 0 0,0 0 0,0 0 0,0 0 0,1 0 0,-1 0 0,0 0 0,0 0 0,0 0 0,0 0 0,0 0 0,0 0 0,0 0 0,0 0 0,0 0 0,1 1 0,-1-1 0,0 0 0,0 0 0,0 0 0,0 0 0,-6-9 0,0 0 0,1-1 0,0 1 0,0-1 0,1 0 0,0-1 0,1 1 0,-2-14 0,-12-88 0,16 106 0,0-2 0,-3-27 0,2 24 0,1 13 0,0 98 0,4 0 0,25 152 0,-19-216 0,-3-28 0,-2-13 0,0-15 0,-1-18 0,-1-1 0,-3 1 0,-1-1 0,-2 1 0,-1 0 0,-2 0 0,-20-60 0,13 64 0,5 24 0,8 10 0,1 1 0,-1-1 0,1 0 0,0 0 0,-1 1 0,1-1 0,-1 0 0,1 0 0,0 1 0,-1-1 0,1 1 0,0-1 0,-1 0 0,1 1 0,0-1 0,0 1 0,-1-1 0,1 1 0,0-1 0,0 0 0,0 1 0,0-1 0,-1 1 0,1-1 0,0 1 0,0-1 0,0 1 0,0 0 0,-4 33 0,0 0 0,2-1 0,4 43 0,-1-24 0,0 173-1365,0-162-5461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54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85 368 24575,'-13'-153'0,"1"37"0,12 113 0,0-8 0,-1-1 0,0 1 0,0 0 0,-1 0 0,-6-18 0,0 19 0,1 14 0,-2 25 0,-3 60 0,5 1 0,4 118 0,3-110 0,1 338 0,0-998 0,-2 333 0,3 250 0,8 41 0,0-5 0,5 70 0,20 126 0,-19-191-1365,0-18-5461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0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0 680 24575,'1'-11'0,"-1"0"0,1 1 0,1-1 0,0 1 0,0-1 0,1 1 0,1 0 0,-1 0 0,2 0 0,-1 1 0,1-1 0,1 1 0,0 0 0,0 1 0,1-1 0,8-8 0,9-8 0,2 2 0,0 0 0,42-28 0,96-47 0,-78 56 10,1 4 0,2 3 0,2 5 0,132-28 0,-52 27-497,271-13 0,846 37-2753,-835 48 2825,-373-28 336,-2 2-1,0 4 1,118 46-1,-166-51 126,-1 1 0,0 1 1,-1 1-1,49 41 0,84 95 3080,-142-134-2352,-17-17-742,4 5 73,1 0 0,-1-1 0,1 0 0,1 0-1,-1 0 1,12 5 0,-18-10-105,-1-1 0,1 0 0,-1 0 0,1 0 0,-1 1 0,0-1 0,1 0 0,-1 0 0,1 0 0,-1 0 0,1 0 0,-1 0 0,1 0 0,-1 0 0,1 0 0,-1 0 0,1 0 0,-1 0 0,0-1 0,1 1 0,-1 0 0,1 0 0,-1 0 0,1-1 0,-1 1 0,0 0 0,1 0 0,-1-1 0,0 1 0,1 0 0,-1-1 0,1 0 0,3-17 0,-8-27 0,4 42 0,-46-225 0,21 118 0,18 67 0,8 43 0,-1 1 0,0-1 0,0 0 0,0 0 0,0 0 0,0 0 0,0 0 0,1 0 0,-1 0 0,0 0 0,0 0 0,0 0 0,0 1 0,0-1 0,1 0 0,-1 0 0,0 0 0,0 0 0,0 0 0,0 0 0,0 0 0,1 0 0,-1 0 0,0 0 0,0 0 0,0 0 0,0-1 0,1 1 0,-1 0 0,0 0 0,0 0 0,0 0 0,0 0 0,0 0 0,0 0 0,1 0 0,-1 0 0,0 0 0,0-1 0,0 1 0,0 0 0,0 0 0,0 0 0,0 0 0,0 0 0,0 0 0,1-1 0,-1 1 0,0 0 0,0 0 0,0 0 0,0 0 0,0 0 0,0-1 0,0 1 0,0 0 0,0 0 0,0 0 0,0 0 0,0-1 0,0 1 0,0 0 0,0 0 0,0 0 0,0 0 0,-1 0 0,1-1 0,0 1 0,0 0 0,15 15 0,15 26 0,190 302 0,-217-338 0,0 0 0,0 0 0,-1 0 0,0 0 0,0 1 0,0-1 0,-1 1 0,0-1 0,0 1 0,0 0 0,0-1 0,-1 1 0,0 0 0,-1 5 0,0-7 0,0-1 0,0 0 0,0 1 0,-1-1 0,0 0 0,1 0 0,-1 0 0,0 0 0,0-1 0,-1 1 0,1 0 0,-1-1 0,1 0 0,-1 1 0,0-1 0,0 0 0,0 0 0,0-1 0,0 1 0,0-1 0,0 1 0,0-1 0,-5 1 0,-15 4 27,0-1-1,0-2 1,0 0-1,-34-1 1,25-1-776,-46 8 0,63-5-6077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02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54 155 24575,'-1'-18'0,"-1"0"0,-1 1 0,-1 0 0,-1-1 0,-9-22 0,12 32 0,-6-9 0,2 15 0,5 4 0,0 0 0,0 0 0,0 1 0,1-1 0,-1 0 0,0 0 0,1 0 0,0 1 0,-1-1 0,1 5 0,-2 58 0,11 104 0,-3-93 0,-6-74 0,13 144 0,-5-118 0,-7-27 0,-1-1 0,0 1 0,0-1 0,0 0 0,0 1 0,1-1 0,-1 0 0,0 0 0,0 1 0,1-1 0,-1 0 0,0 1 0,0-1 0,1 0 0,-1 0 0,0 0 0,1 1 0,-1-1 0,0 0 0,1 0 0,-1 0 0,0 0 0,1 0 0,-1 0 0,0 0 0,1 1 0,-1-1 0,1 0 0,-1 0 0,0 0 0,1 0 0,0-1 0,1-1 0,1 0 0,-1-1 0,1 1 0,-1-1 0,0 1 0,0-1 0,0 0 0,0 0 0,-1 0 0,1 0 0,1-5 0,21-43 0,-8 13 0,2 1 0,2 1 0,36-50 0,-53 82 0,1-1 0,-1 1 0,1 0 0,0 1 0,0-1 0,1 1 0,-1 0 0,1 0 0,-1 0 0,1 0 0,0 1 0,0 0 0,0 0 0,0 0 0,1 1 0,6-2 0,-8 3 0,1 0 0,0 0 0,-1 0 0,1 1 0,-1 0 0,1 0 0,0 0 0,-1 0 0,0 1 0,1-1 0,-1 1 0,0 0 0,0 1 0,0-1 0,0 1 0,0-1 0,-1 1 0,1 0 0,4 6 0,7 10 0,0 1 0,-1 0 0,-1 1 0,-1 1 0,0 0 0,7 25 0,12 20 0,19 30 0,-50-95 0,1-1 0,0 1 0,0-1 0,0 0 0,-1 1 0,2-1 0,-1 0 0,0 0 0,0 0 0,0 0 0,0 1 0,1-2 0,-1 1 0,1 0 0,-1 0 0,0 0 0,1-1 0,-1 1 0,1 0 0,1-1 0,-1 0 0,-1 0 0,0 0 0,0 0 0,1-1 0,-1 1 0,0-1 0,0 1 0,0-1 0,0 1 0,1-1 0,-1 0 0,0 1 0,0-1 0,0 0 0,-1 0 0,1 0 0,0 0 0,0 0 0,1-2 0,3-4 0,-1-1 0,0 0 0,-1 0 0,1 0 0,-1 0 0,2-11 0,6-62 0,-10 59 0,2 1 0,6-26 0,-9 46 1,0 0 1,0 0-1,1 0 0,-1 0 0,0 0 0,1 0 1,-1 0-1,1 0 0,-1 1 0,1-1 0,-1 0 1,1 0-1,0 0 0,0 0 0,-1 1 0,1-1 1,0 0-1,0 1 0,0-1 0,-1 1 0,1-1 1,0 1-1,0-1 0,0 1 0,0 0 0,1-1 1,1 1-142,-1 0 0,1 0 0,-1 0 1,1 0-1,-1 1 0,0-1 0,1 1 0,-1 0 1,4 1-1,28 15-6686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03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1728 24575,'0'-3'0,"1"0"0,0 0 0,0 0 0,0 0 0,0 1 0,0-1 0,0 0 0,4-4 0,4-13 0,-1-4 0,-2 0 0,0 0 0,-2-1 0,-1 1 0,1-42 0,-4 62 0,0 1 0,0-1 0,-1 1 0,1-1 0,-1 1 0,0 0 0,0-1 0,0 1 0,0 0 0,0-1 0,-1 1 0,1 0 0,-1 0 0,0 0 0,0 1 0,0-1 0,0 0 0,-1 1 0,1-1 0,-1 1 0,0 0 0,1 0 0,-1 0 0,0 0 0,-4-2 0,3 3 0,-1-1 0,1 1 0,-1 0 0,1 1 0,-1-1 0,0 1 0,1 0 0,-1 0 0,1 0 0,-1 1 0,1 0 0,-1 0 0,1 0 0,-1 0 0,1 1 0,0-1 0,-1 1 0,-5 4 0,-6 4 0,0 1 0,1 0 0,1 1 0,0 0 0,0 1 0,-14 20 0,20-24 0,1 1 0,0 0 0,0 0 0,1 0 0,0 1 0,1 0 0,1 0 0,0 1 0,0-1 0,-4 22 0,8-29 0,0 0 0,-1 1 0,1-1 0,1 0 0,-1 1 0,1-1 0,-1 0 0,1 0 0,0 1 0,1-1 0,-1 0 0,1 0 0,0 0 0,0 0 0,0-1 0,0 1 0,1 0 0,-1-1 0,1 0 0,0 1 0,0-1 0,0 0 0,6 4 0,-4-5 0,-1 1 0,1-1 0,0 0 0,-1 0 0,1-1 0,0 1 0,0-1 0,0 0 0,0 0 0,0-1 0,0 0 0,0 1 0,1-2 0,-1 1 0,0-1 0,0 1 0,0-1 0,0-1 0,7-2 0,-3 0 0,0 0 0,0 0 0,-1-1 0,0 0 0,0-1 0,0 0 0,12-12 0,-1-2 0,21-31 0,11-11 0,-36 52 0,-14 10 0,-1 0 0,0 0 0,1 0 0,-1 0 0,1 0 0,-1 1 0,0-1 0,1 0 0,-1 0 0,1 0 0,-1 0 0,0 1 0,1-1 0,-1 0 0,0 0 0,1 1 0,-1-1 0,0 0 0,1 0 0,-1 1 0,0-1 0,0 0 0,1 1 0,-1-1 0,0 1 0,8 34 0,-3-11 0,-3-18 0,1-1 0,0 1 0,0-1 0,0 0 0,1 0 0,-1 0 0,1 0 0,0-1 0,1 0 0,-1 1 0,1-2 0,0 1 0,0 0 0,0-1 0,0 0 0,1 0 0,-1-1 0,1 1 0,0-1 0,-1-1 0,1 1 0,0-1 0,0 0 0,0 0 0,1 0 0,-1-1 0,10-1 0,1 0 0,-1-1 0,0-1 0,0 0 0,0-1 0,0 0 0,-1-2 0,1 0 0,-1-1 0,17-10 0,-16 7 0,0-1 0,-1-1 0,-1-1 0,0 0 0,-1 0 0,0-1 0,-1-1 0,0 0 0,-2-1 0,0 0 0,0-1 0,-2 0 0,0 0 0,-1-1 0,0 0 0,-2 0 0,7-35 0,-11 47 0,0-1 0,-1 0 0,1 1 0,-1-1 0,-1 0 0,1 1 0,-1-1 0,0 0 0,0 1 0,-1 0 0,-4-11 0,5 14 0,-1-1 0,0 1 0,-1 0 0,1 0 0,0 0 0,-1 0 0,0 0 0,0 1 0,1-1 0,-2 1 0,1 0 0,0 0 0,0 0 0,-1 0 0,1 0 0,-1 1 0,1-1 0,-1 1 0,0 0 0,-5-1 0,5 2 0,0-1 0,0 0 0,0 1 0,0 0 0,0 0 0,0 0 0,0 1 0,0-1 0,0 1 0,0 0 0,0 0 0,1 0 0,-1 1 0,0-1 0,1 1 0,-1 0 0,-4 2 0,6-1 0,-1-1 0,1 0 0,0 1 0,0-1 0,-1 1 0,2 0 0,-1 0 0,0 0 0,1 0 0,-1 0 0,1 0 0,0 0 0,0 0 0,0 0 0,0 1 0,0-1 0,1 0 0,0 1 0,0-1 0,0 0 0,0 5 0,2 2 0,0 1 0,0-1 0,1 0 0,1 0 0,0 0 0,0 0 0,1-1 0,0 0 0,0 0 0,1 0 0,0 0 0,1-1 0,8 9 0,17 15 0,60 48 0,-81-72 0,28 22 0,39 34 0,-70-55 0,1 0 0,-1 0 0,0 0 0,-1 1 0,0 0 0,5 11 0,-11-19 0,0 0 0,0 0 0,0 0 0,0 0 0,-1 0 0,1 0 0,-1 0 0,0 0 0,1 1 0,-1-1 0,0 0 0,0 0 0,0 0 0,-1 0 0,1 0 0,0 0 0,-1 0 0,1 0 0,-3 4 0,2-3 0,-1 0 0,0 0 0,-1 0 0,1-1 0,0 1 0,-1-1 0,1 1 0,-1-1 0,0 0 0,0 0 0,-3 2 0,-5 1 0,1 0 0,-1-1 0,-1 0 0,1 0 0,-23 3 0,28-6 0,0 0 0,-1-1 0,1 0 0,0 0 0,0-1 0,-1 1 0,1-1 0,-8-3 0,13 4 0,0 0 0,-1-1 0,1 1 0,0-1 0,0 0 0,0 1 0,-1-1 0,1 0 0,0 0 0,0 1 0,0-1 0,0 0 0,0 0 0,0 0 0,1 0 0,-1-1 0,0 1 0,0 0 0,1 0 0,-1 0 0,1-1 0,-1 1 0,1 0 0,0 0 0,-1-1 0,1 1 0,0 0 0,0-1 0,0 1 0,0 0 0,0-1 0,0 1 0,0 0 0,0-1 0,1 1 0,-1 0 0,0-1 0,1 1 0,-1 0 0,1 0 0,-1-1 0,1 1 0,0 0 0,1-1 0,7-13 0,2 0 0,0 1 0,1 0 0,0 1 0,1 1 0,25-20 0,-19 16 0,-11 9 0,235-215 0,-208 185 0,-1-2 0,-2-1 0,-1-2 0,35-64 0,-46 65 0,-1 0 0,-2-2 0,-1 0 0,-3-1 0,-2 0 0,-1-1 0,-3 0 0,-1 0 0,-1-65 0,-6 69 0,-2-1 0,-2 1 0,-1 0 0,-3 1 0,-1-1 0,-1 2 0,-3-1 0,-1 2 0,-2 0 0,-31-52 0,37 72 0,0 0 0,-2 1 0,0 0 0,-1 1 0,0 0 0,-1 1 0,-1 1 0,-33-23 0,46 35 0,1 0 0,-1 0 0,0 1 0,0-1 0,0 1 0,0 0 0,0 0 0,0 0 0,-1 0 0,1 0 0,0 1 0,0-1 0,-1 1 0,1 0 0,0 0 0,0 0 0,-1 1 0,1-1 0,0 1 0,0 0 0,0-1 0,-1 1 0,1 1 0,0-1 0,0 0 0,1 1 0,-1 0 0,0-1 0,0 1 0,1 0 0,-5 5 0,1 1 0,1 0 0,0 0 0,0 0 0,1 0 0,0 1 0,0 0 0,1 0 0,0 0 0,1 0 0,-2 14 0,-3 22 2,3 1 1,3 87-1,20 98-69,-13-176 4,21 177-142,11-2 0,97 328 0,-124-522-106,1 0 1,2-1-1,37 66 1,-11-46-5901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0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24575,'-10'0'0,"-11"0"0,24 5 0,46 1 0,50 0 0,33-2 0,7 0 0,-20-2-8191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0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24575,'-4'0'0,"-12"0"0,-7 0 0,0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8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99 260 24575,'-83'-44'0,"82"44"0,0-1 0,0 1 0,0-1 0,0 1 0,0-1 0,0 0 0,0 1 0,0-1 0,1 0 0,-1 0 0,0 0 0,1 0 0,-1 0 0,0 1 0,1-1 0,-1 0 0,1 0 0,0 0 0,-1-1 0,1 1 0,-1-1 0,2 1 0,0 0 0,0 0 0,0 0 0,0 0 0,1 1 0,-1-1 0,0 0 0,0 1 0,0-1 0,1 0 0,-1 1 0,0-1 0,1 1 0,-1 0 0,0 0 0,1-1 0,-1 1 0,0 0 0,1 0 0,-1 0 0,2 0 0,72-3 0,92 5 0,-24 2 0,370-31 0,-413 10 0,-90 14 0,0 0 0,0 0 0,0-1 0,-1 0 0,1-1 0,15-10 0,-23 14 0,-1 0 0,0 0 0,1 0 0,-1 0 0,0 0 0,0 0 0,0 0 0,0-1 0,0 1 0,0 0 0,0-1 0,0 1 0,0 0 0,0-1 0,-1 1 0,1-1 0,-1 1 0,1-1 0,-1 0 0,1-2 0,-1 3 0,-1-1 0,1 1 0,-1 0 0,1 0 0,-1-1 0,1 1 0,-1 0 0,0 0 0,1-1 0,-1 1 0,0 0 0,0 0 0,0 0 0,0 0 0,0 0 0,0 0 0,0 0 0,-3-1 0,-4-2 0,-1 0 0,1 0 0,-1 0 0,0 1 0,-16-3 0,-15-2 0,0 2 0,0 2 0,-68 0 0,87 5 0,0 1 0,1 0 0,-1 1 0,0 1 0,1 2 0,0 0 0,0 0 0,-35 19 0,50-23 0,1 1 0,-1 0 0,1 0 0,0 0 0,0 1 0,0-1 0,0 1 0,1 0 0,0 0 0,-1 0 0,-3 9 0,6-11 0,0 0 0,0 0 0,1 1 0,-1-1 0,1 0 0,-1 1 0,1-1 0,0 0 0,0 1 0,0-1 0,0 1 0,1-1 0,-1 0 0,1 1 0,-1-1 0,1 0 0,0 0 0,0 0 0,0 1 0,0-1 0,0 0 0,1 0 0,-1 0 0,0-1 0,1 1 0,-1 0 0,4 2 0,4 4 0,0-1 0,1 0 0,0 0 0,0-1 0,0-1 0,0 0 0,1 0 0,0-1 0,0 0 0,16 3 0,8 0 0,0-2 0,41 2 0,-63-6 0,0 0 0,0-1 0,0-1 0,0 0 0,0 0 0,-1-2 0,1 0 0,0 0 0,-1-1 0,0 0 0,0-1 0,21-12 0,-31 15 0,0 0 0,1 1 0,0-1 0,-1 1 0,1-1 0,0 1 0,0 0 0,0 0 0,0 0 0,0 1 0,0-1 0,0 1 0,0-1 0,0 1 0,0 0 0,0 0 0,5 1 0,-4 1 0,0 0 0,0 1 0,0-1 0,0 1 0,0 0 0,-1 0 0,1 0 0,-1 0 0,0 1 0,0 0 0,0-1 0,2 5 0,26 37 0,-3 0 0,-1 2 0,29 70 0,44 164 0,-61-144-109,-5 0-1,-7 3 1,-6 0-1,-6 1 1,-4 177-1,-12-286 109,-7 48-1,6-71 2,0 0 0,0 0 0,-1 0 0,0 0 0,-1-1-1,0 1 1,0-1 0,-11 15 0,14-21 0,-1 1 0,0-1 0,0 0 0,0 1 0,0-1 0,0 0 0,-1-1 0,1 1 0,0 0 0,-1-1 0,0 1 0,1-1 0,-1 0 0,0 0 0,1 0 0,-1 0 0,0 0 0,0 0 0,0-1 0,0 0 0,0 1 0,0-1 0,0 0 0,0-1 0,0 1 0,0 0 0,0-1 0,0 0 0,1 1 0,-1-1 0,0 0 0,0-1 0,1 1 0,-4-3 0,-4-2 0,1 0 0,0-2 0,1 1 0,0-1 0,0 0 0,0 0 0,1-1 0,-8-12 0,-5-13 0,1-1 0,2 0 0,1-1 0,-20-68 0,-24-163 0,45 178-3,3-2 0,1-179-1,13 231 9,2 0-1,2 1 0,19-68 0,-17 80 10,2 2 1,0-1 0,2 1-1,0 0 1,2 2 0,23-32-1,-12 25 96,2 0-1,0 2 0,2 1 0,55-39 0,140-71-118,-49 32 23,-166 98-13,43-31-1,-49 35 0,0-1 0,0 0 0,0 1 0,-1-1 0,1 0 0,-1-1 0,0 1 0,0 0 0,0-1 0,0 1 0,0-1 0,1-4 0,-3 7 0,0 0 0,0 0 0,0 0 0,0 0 0,0 0 0,0-1 0,0 1 0,0 0 0,0 0 0,0 0 0,-1 0 0,1 0 0,-1 0 0,1 0 0,0 0 0,-1 0 0,0 0 0,1 0 0,-1 0 0,0 0 0,1 0 0,-1 0 0,0 1 0,0-1 0,0 0 0,1 0 0,-1 1 0,0-1 0,0 1 0,-2-1 0,-34-11 0,10 7 0,0 1 0,-1 2 0,0 1 0,1 1 0,-1 1 0,1 1 0,-1 2 0,1 1 0,-31 9 0,49-11 0,1 0 0,0 0 0,1 1 0,-1 0 0,1 0 0,-1 1 0,1 0 0,1 0 0,-1 1 0,1-1 0,0 1 0,0 1 0,0-1 0,1 1 0,0 0 0,1 1 0,-1-1 0,1 1 0,1 0 0,0-1 0,0 2 0,0-1 0,1 0 0,0 1 0,1-1 0,0 1 0,0-1 0,1 1 0,0-1 0,0 1 0,1-1 0,0 1 0,0-1 0,1 1 0,1-1 0,-1 0 0,1 0 0,1 0 0,-1 0 0,8 11 0,-2-5-10,1-1 1,1-1-1,0 0 0,0 0 0,1-1 0,1-1 1,18 13-1,-6-8 59,0-1-1,1-1 1,43 15 0,1-6-543,1-4 0,96 12 0,8-7-6332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04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1685 24575,'-28'0'0,"53"0"0,346-11 0,-366 10 0,13 0 0,1-1 0,-1-1 0,20-6 0,-34 8 0,-1 0 0,1 0 0,-1-1 0,1 1 0,-1-1 0,1 0 0,-1 0 0,0 0 0,0 0 0,0-1 0,0 1 0,0-1 0,-1 0 0,1 1 0,-1-1 0,0-1 0,0 1 0,0 0 0,0 0 0,0-1 0,1-3 0,-3 5 0,1-1 0,-1 1 0,1 0 0,-1 0 0,0-1 0,0 1 0,0 0 0,-1 0 0,1-1 0,0 1 0,-1 0 0,0 0 0,1 0 0,-1-1 0,0 1 0,0 0 0,0 0 0,0 0 0,-1 0 0,1 1 0,0-1 0,-1 0 0,1 0 0,-1 1 0,0-1 0,1 1 0,-1-1 0,-4-1 0,-2-2 0,0 1 0,-1-1 0,0 1 0,0 1 0,-15-4 0,6 3 0,0 0 0,0 2 0,0 0 0,0 1 0,-1 1 0,1 0 0,0 2 0,0 0 0,-1 1 0,-22 7 0,32-8 0,0 1 0,-1 1 0,1-1 0,1 1 0,-1 1 0,0 0 0,1 0 0,0 1 0,0 0 0,1 0 0,0 1 0,0 0 0,0 0 0,1 0 0,0 1 0,0 0 0,1 0 0,0 1 0,0 0 0,-6 17 0,10-22 0,0 1 0,0-1 0,0 0 0,1 0 0,-1 1 0,1-1 0,0 0 0,0 1 0,0-1 0,1 1 0,0-1 0,-1 0 0,2 0 0,-1 0 0,0 1 0,4 5 0,-1-4 0,-1-1 0,1 1 0,0-1 0,1 0 0,0 0 0,-1-1 0,1 1 0,1-1 0,10 7 0,7 1 0,0-1 0,1-1 0,0-2 0,43 11 0,-8-6 0,1-3 0,0-3 0,1-2 0,-1-3 0,1-2 0,73-11 0,-60 1 0,-1-3 0,-1-3 0,0-4 0,114-47 0,-150 51 0,57-34 0,-79 41 0,-1-1 0,0 0 0,0-1 0,-1 0 0,-1-1 0,14-17 0,-23 27 0,0-1 0,1 0 0,-1 0 0,-1 0 0,1 0 0,0 0 0,-1 0 0,1 0 0,-1 0 0,0-1 0,0 1 0,-1 0 0,1-1 0,-1 1 0,1-1 0,-1 1 0,0-1 0,0 1 0,-1-1 0,1 1 0,-1-1 0,-1-5 0,0 6 0,-1-1 0,1 1 0,0 0 0,-1 0 0,0 0 0,0 0 0,0 0 0,0 0 0,0 1 0,-1 0 0,1 0 0,-1-1 0,1 2 0,-1-1 0,0 0 0,0 1 0,0 0 0,-7-2 0,-18-3 0,-1 1 0,-1 1 0,1 1 0,0 2 0,-1 1 0,-52 7 0,74-4 0,1-1 0,-1 1 0,1 1 0,0-1 0,0 2 0,0-1 0,0 1 0,1 0 0,0 0 0,0 1 0,0 0 0,1 0 0,0 1 0,0 0 0,1 0 0,0 0 0,0 0 0,0 1 0,-3 8 0,4-8 0,1 0 0,-1-1 0,1 1 0,1 0 0,0 0 0,0 1 0,0-1 0,1 0 0,0 1 0,1-1 0,0 1 0,0-1 0,1 0 0,0 1 0,0-1 0,1 0 0,0 1 0,1-1 0,0 0 0,4 8 0,-5-12 0,1 0 0,-1-1 0,1 1 0,0-1 0,0 0 0,0 0 0,1 0 0,-1 0 0,1 0 0,-1-1 0,1 0 0,0 0 0,0 0 0,0 0 0,0 0 0,0-1 0,0 0 0,1 1 0,-1-2 0,0 1 0,1 0 0,-1-1 0,0 0 0,1 0 0,-1 0 0,1-1 0,-1 0 0,0 1 0,6-3 0,2 0 0,1-1 0,-1-1 0,0 0 0,-1-1 0,1 0 0,-1 0 0,0-1 0,18-15 0,-16 9 0,0 0 0,-1-1 0,0-1 0,-1 0 0,-1 0 0,-1-1 0,0 0 0,0-1 0,10-33 0,-5 5 0,-2-1 0,10-83 0,-13 37-167,-5-1 0,-3 0 0,-4 0 0,-4 0 0,-5 1 0,-3 0 0,-5 2 0,-3 0 0,-41-101-1,50 154 165,-2 0-1,-2 1 1,-1 0-1,-2 2 0,-34-44 1,48 70 2,0 0 0,-1 0 0,0 1 0,-11-9 1,17 15 0,1 0 0,-1 0 0,1 0 0,-1 0 0,1 0 0,-1 0 0,1 1 0,-1-1 0,0 0 0,1 1 0,-1 0 0,0-1 0,1 1 0,-1 0 0,0 0 0,0 0 0,1 0 0,-1 0 0,0 0 0,0 0 0,1 1 0,-1-1 0,0 1 0,1-1 0,-1 1 0,0 0 0,1 0 0,-1-1 0,1 1 0,-1 0 0,1 0 0,-3 3 0,1 1 0,-1 0 0,1 0 0,0 0 0,1 0 0,-1 1 0,1 0 0,0-1 0,1 1 0,-1 0 0,-1 11 0,-1 19 0,1 0 0,3 60 0,16 85 0,29 150 44,15-2 1,123 388 0,-45-337-1150,-80-260-4419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4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640 250 24575,'1'-30'0,"0"9"0,-1 0 0,-1 1 0,-7-41 0,7 56 0,0 1 0,-1-1 0,1 0 0,-1 1 0,0 0 0,0-1 0,-1 1 0,1 0 0,-1 0 0,0 0 0,0 0 0,0 1 0,0-1 0,-1 1 0,1 0 0,-1 0 0,0 0 0,0 0 0,0 1 0,0 0 0,-1-1 0,-5 0 0,3 0 0,-1 0 0,0 1 0,0 1 0,-1-1 0,1 1 0,0 1 0,0-1 0,-1 1 0,1 1 0,0 0 0,0 0 0,0 0 0,0 1 0,0 1 0,0-1 0,0 1 0,-10 5 0,8-1 0,-1 0 0,1 0 0,0 1 0,1 0 0,-1 1 0,2 0 0,-1 1 0,1 0 0,1 0 0,-12 20 0,7-6 0,0 1 0,1 0 0,2 0 0,0 1 0,2 0 0,-6 40 0,10-47 0,1 0 0,1 0 0,1 0 0,0 0 0,2 0 0,0 0 0,1 0 0,1 0 0,0-1 0,8 19 0,-7-27 0,0 0 0,1-1 0,0 0 0,0 0 0,1 0 0,0-1 0,1 0 0,-1 0 0,2-1 0,-1 0 0,1-1 0,0 0 0,0 0 0,1 0 0,-1-2 0,1 1 0,18 5 0,1-2 0,0 0 0,0-2 0,1-2 0,0 0 0,39-1 0,-38-3 0,0-1 0,1-2 0,-1 0 0,0-3 0,-1 0 0,1-2 0,-1-1 0,-1-2 0,1-1 0,34-19 0,-59 27 0,1 1 0,-1 0 0,0-1 0,-1 0 0,1 0 0,-1-1 0,7-7 0,-10 11 0,-1 0 0,1 0 0,-1 0 0,1 0 0,-1-1 0,1 1 0,-1 0 0,0 0 0,0 0 0,1 0 0,-1 0 0,0-1 0,0 1 0,0 0 0,0 0 0,0 0 0,-1 0 0,1-2 0,-1 1 0,0 0 0,0 1 0,0-1 0,0 1 0,0-1 0,0 1 0,-1-1 0,1 1 0,-1-1 0,1 1 0,-1 0 0,1 0 0,-1 0 0,-3-2 0,-5-1 0,-1-1 0,0 1 0,0 1 0,0 0 0,0 0 0,0 2 0,-1-1 0,-18 1 0,-7 1 0,-63 9 0,39 1 0,1 4 0,0 2 0,1 2 0,0 3 0,2 3 0,1 2 0,-90 56 0,119-64 32,1 2 0,-24 22 1,39-32-242,1 1 0,0 0 0,1 0 0,0 1 1,1 0-1,-9 18 0,12-18-1498,0-1 1,1 1-1,-4 19 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59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1 24575,'-9'0'0,"-17"0"0,-14 14 0,-9 18 0,-5 23 0,6 20 0,2 21 0,9 17 0,11 8 0,14 2 0,33-6 0,35-13 0,42-25 0,49-25 0,43-32 0,-12-19-8191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00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65 24575,'-1'0'0,"-1"-1"0,1 0 0,0 1 0,-1-1 0,1 0 0,0 0 0,0 0 0,0 0 0,0 0 0,-1 0 0,1 0 0,1 0 0,-1 0 0,0-1 0,0 1 0,0 0 0,1-1 0,-2-1 0,-9-14 0,8 15 0,0-1 0,0 1 0,-1-1 0,1 1 0,-1 0 0,1 0 0,-1 0 0,0 1 0,1-1 0,-1 1 0,0 0 0,0 0 0,0 0 0,0 0 0,0 1 0,0 0 0,-4 0 0,2 1 0,1 0 0,0 0 0,0 0 0,-1 1 0,1 0 0,0 0 0,1 0 0,-1 1 0,0 0 0,1 0 0,-7 5 0,-2 3 0,1 2 0,0-1 0,1 2 0,1-1 0,0 2 0,0-1 0,-7 18 0,5-6 0,0-1 0,2 2 0,-8 32 0,15-46 0,0-1 0,1 1 0,0 0 0,1 1 0,1-1 0,0 0 0,1 0 0,0 0 0,3 14 0,-1-21 0,-1 0 0,1 1 0,0-1 0,1 0 0,-1-1 0,1 1 0,0-1 0,1 1 0,-1-1 0,1 0 0,0-1 0,0 1 0,1-1 0,-1 0 0,1 0 0,0-1 0,0 0 0,0 0 0,0 0 0,1-1 0,9 3 0,11 2 0,1-1 0,0-1 0,50 3 0,-49-7 0,1-1 0,44-5 0,-61 4 0,1-2 0,0 0 0,-1-1 0,0 0 0,0-1 0,0 0 0,15-10 0,-24 14 0,-1-1 0,0 0 0,0-1 0,-1 1 0,1-1 0,0 1 0,-1-1 0,3-3 0,-4 5 0,0 0 0,-1 0 0,1 0 0,-1 0 0,0 0 0,1 0 0,-1 0 0,0 0 0,1 0 0,-1 0 0,0 0 0,0 0 0,0 0 0,0 0 0,0 0 0,0 0 0,0 0 0,0 0 0,-1 0 0,1-1 0,-2-1 0,0 1 0,0-1 0,0 1 0,-1-1 0,1 1 0,-1 0 0,1 0 0,-1 0 0,1 1 0,-1-1 0,0 0 0,0 1 0,0 0 0,0 0 0,0 0 0,0 0 0,-6-1 0,-24-4 0,-1 0 0,0 2 0,0 2 0,-1 1 0,-56 6 0,81-4 0,0 0 0,1 0 0,-1 0 0,1 2 0,-1-1 0,1 1 0,0 0 0,0 1 0,0 0 0,1 0 0,-15 11 0,21-14 3,1 0-1,0 0 0,0 1 1,-1-1-1,1 0 0,0 1 1,0-1-1,1 1 0,-1-1 1,0 1-1,0-1 0,1 1 1,-1 0-1,1-1 0,-1 1 1,1 0-1,0 0 0,0-1 1,0 1-1,0 0 0,0 3 1,1-2-121,0 0-1,0 0 1,0 0 0,0-1 0,1 1 0,-1 0 0,1-1 0,0 1 0,0-1 0,0 0 0,3 4 0,33 25-6708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6:00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 24575,'0'-5'0,"9"-1"0,18 5 0,22 11 0,21 19 0,14 22 0,5 31 0,-12 25 0,-18 17 0,-21 20 0,-48 23 0,-51 10 0,-52 4 0,-48-7 0,2-32-8191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37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494 141 24575,'-1'0'0,"0"-1"0,0 1 0,0 0 0,0-1 0,0 1 0,1-1 0,-1 1 0,0-1 0,0 1 0,0-1 0,1 0 0,-1 1 0,0-1 0,1 0 0,-1 0 0,1 1 0,-1-1 0,0 0 0,1 0 0,0 0 0,-1 0 0,1-1 0,-12-29 0,4 9 0,5 17 0,0 0 0,0 0 0,0 1 0,-1-1 0,0 1 0,0-1 0,0 1 0,-1 1 0,1-1 0,-1 1 0,0-1 0,0 1 0,0 0 0,0 1 0,-10-4 0,7 4 0,0 0 0,0 1 0,0 0 0,0 1 0,0-1 0,0 1 0,0 1 0,0 0 0,0 0 0,-10 3 0,-3 2 0,1 1 0,1 1 0,0 1 0,0 0 0,0 2 0,1 0 0,-30 25 0,37-27 0,1 1 0,-1 0 0,2 0 0,-1 1 0,2 0 0,-1 1 0,-8 16 0,15-23 0,0-1 0,0 0 0,0 1 0,1-1 0,-1 1 0,1 0 0,0-1 0,1 1 0,-1 0 0,1 0 0,0-1 0,0 1 0,0 0 0,1 0 0,0 0 0,0-1 0,0 1 0,0 0 0,1-1 0,0 1 0,0-1 0,0 0 0,0 0 0,1 0 0,4 6 0,1-1 0,0-1 0,1 1 0,0-2 0,0 1 0,1-1 0,0-1 0,0 0 0,1 0 0,20 8 0,11 1 0,57 11 0,-68-18 0,56 12 0,-46-12 0,0 1 0,-1 3 0,0 1 0,71 34 0,-105-44 0,0 0 0,0 1 0,-1 0 0,1 0 0,-1 1 0,0 0 0,0 0 0,-1 0 0,1 0 0,-1 1 0,0-1 0,0 1 0,-1 0 0,3 7 0,-5-9 0,0 0 0,0 0 0,0 0 0,-1 0 0,0 0 0,0 0 0,0 0 0,0 0 0,0 0 0,-1 0 0,0 0 0,0 0 0,0 0 0,0 0 0,-1 0 0,1-1 0,-1 1 0,0-1 0,0 1 0,-1-1 0,1 1 0,-1-1 0,1 0 0,-7 5 0,-5 4 0,0 0 0,-1 0 0,-1-2 0,0 0 0,0 0 0,-1-2 0,-19 8 0,-128 37 0,141-46 0,1-1 0,-2-1 0,1-1 0,0-1 0,-1-1 0,-43-2 0,62-1 0,1 0 0,-1 1 0,1-2 0,-1 1 0,1 0 0,0-1 0,0 0 0,0 0 0,0 0 0,-5-4 0,7 5 0,0-1 0,1 0 0,-1 0 0,0 0 0,1 1 0,-1-1 0,1 0 0,0-1 0,0 1 0,0 0 0,0 0 0,0-1 0,0 1 0,0 0 0,0-4 0,1 1 0,0 0 0,0-1 0,1 1 0,0-1 0,0 1 0,0-1 0,1 1 0,-1 0 0,1 0 0,0 0 0,1 0 0,0 0 0,-1 0 0,1 1 0,1-1 0,5-6 0,10-9 0,0 0 0,0 2 0,2 1 0,0 0 0,46-26 0,133-56 0,257-66 0,-412 153 0,-10 3 0,-1-2 0,37-16 0,-63 23 0,-1 1 0,1-1 0,-1-1 0,0 1 0,0-1 0,-1 0 0,1-1 0,-1 0 0,0 0 0,-1 0 0,1-1 0,-1 1 0,0-1 0,4-10 0,-7 12 0,0 0 0,0 0 0,-1 0 0,0 0 0,0 0 0,0-1 0,0 1 0,-1-8 0,0 11 0,0-1 0,0 1 0,-1 0 0,1-1 0,-1 1 0,1-1 0,-1 1 0,0 0 0,0 0 0,0-1 0,0 1 0,0 0 0,-1 0 0,1 0 0,-1 0 0,1 0 0,-1 0 0,0 1 0,-3-4 0,5 5 0,-1 0 0,1-1 0,-1 1 0,1 0 0,-1-1 0,0 1 0,1 0 0,-1 0 0,1-1 0,-1 1 0,0 0 0,1 0 0,-1 0 0,0 0 0,1 0 0,-1 0 0,0 0 0,1 0 0,-1 0 0,0 0 0,1 0 0,-1 0 0,0 1 0,1-1 0,-1 0 0,1 0 0,-1 1 0,0-1 0,1 0 0,-1 1 0,0 0 0,0 0 0,-1 1 0,1-1 0,0 1 0,0 0 0,0 0 0,0 0 0,0-1 0,0 1 0,-1 4 0,-3 17 0,1-1 0,2 1 0,0 0 0,1 0 0,2-1 0,3 33 0,-3-45 0,52 364 0,-51-358 0,1-1 0,1 1 0,1-1 0,0 0 0,1 0 0,11 21 0,-16-34 3,0-1 0,-1 0 0,1 1 0,0-1 0,0 1 0,0-1 0,0 0 0,0 0 0,0 0-1,1 0 1,-1 1 0,0-2 0,0 1 0,1 0 0,-1 0 0,1 0 0,-1-1 0,1 1 0,-1 0 0,1-1 0,-1 1-1,1-1 1,-1 0 0,1 0 0,0 0 0,-1 1 0,1-1 0,-1-1 0,1 1 0,0 0 0,-1 0 0,3-1 0,0-1-125,0 0 0,-1-1 0,1 1 0,-1-1 1,0 0-1,0 1 0,0-2 0,0 1 0,0 0 1,-1 0-1,3-4 0,18-33-6704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37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24575,'0'-5'0,"0"-10"0,0 1 0,0 13 0,0 21 0,0 25 0,0 23 0,9 19 0,3 9 0,0 2 0,-3-2 0,-2-13 0,-3-11 0,8-22 0,1-25 0,-1-30 0,-3-33 0,-3-10-8191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38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27 24575,'-9'-2'0,"10"-3"0,1 4 0,-1 0 0,0 0 0,1 0 0,-1 0 0,1 0 0,-1 0 0,1 1 0,-1-1 0,1 1 0,0-1 0,2 0 0,31-3 0,0 0 0,1 2 0,-1 2 0,1 1 0,0 2 0,-1 2 0,0 1 0,0 1 0,43 16 0,-56-15 0,0 0 0,-1 2 0,0 0 0,-1 2 0,0 0 0,-1 1 0,0 1 0,-1 1 0,-1 0 0,-1 2 0,0-1 0,0 2 0,-2 0 0,-1 1 0,15 25 0,-22-32 0,0 0 0,-1 0 0,0 1 0,-1-1 0,0 1 0,-1 0 0,0 0 0,-1 0 0,-1 1 0,0-1 0,0 0 0,-2 1 0,0-1 0,0 0 0,-1 0 0,-1 1 0,0-1 0,-1-1 0,0 1 0,-1-1 0,0 1 0,-1-1 0,-1-1 0,1 1 0,-2-1 0,0 0 0,0-1 0,-1 0 0,-14 13 0,1-5 13,-1-1 1,-1-1-1,0-1 0,-1-1 0,0-1 1,-1-1-1,0-2 0,-29 8 0,-15 1-755,-134 17 0,63-20-6084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3:3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1 225 24575,'1287'-46'-1385,"4"-63"-1538,5 41 2854,-1253 66 77,-38 2-20,-10 1 4,-58 0 257,-22 0 372,14-2 456,-115 15 0,123-2-7903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23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08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24575,'-14'0'0,"0"0"0,26 0 0,48 0 0,60 0 0,46 0 0,24 0 0,-12 4 0,-36 2-8191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26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24575,'-2'36'0,"-2"0"0,-16 67 0,11-58 0,-5 48 0,9 37 0,18 187 0,1-51 0,-14-246 0,-1-4 0,1 0 0,3 22 0,-3-36 0,1 0 0,-1 0 0,0 1 0,1-1 0,-1 0 0,1 0 0,0 0 0,0 0 0,0 1 0,0-1 0,0 0 0,0-1 0,0 1 0,1 0 0,-1 0 0,1 0 0,-1-1 0,1 1 0,0-1 0,0 1 0,-1-1 0,1 0 0,4 2 0,10 0 0,1-1 0,0-1 0,-1-1 0,1 0 0,0-1 0,29-6 0,13 0 0,393 0 0,-312 8 0,92-19 0,-96 3 0,-14 5 0,848-53 0,-503 36 0,-35 0 0,-271 21 0,166-29 0,-321 34 0,5 0 0,-1-1 0,0 1 0,1-2 0,-1 0 0,0 0 0,-1-1 0,1 0 0,17-11 0,-25 14 5,-1 0 0,0 0 0,0 0 0,0 0-1,1 0 1,-1-1 0,0 1 0,0 0 0,-1-1 0,1 1-1,0-1 1,0 1 0,-1-1 0,1 1 0,-1-1 0,1 1 0,-1-1-1,0 0 1,0 1 0,0-1 0,1 0 0,-2-1 0,1-1-153,-1 1 0,0 0 1,0-1-1,0 1 0,0 0 1,-1-1-1,1 1 0,-1 0 1,-2-3-1,-11-14-6678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27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879 76 24575,'0'-63'0,"0"51"0,0 41 0,1 144 0,44 312 0,-36-429 0,15 79 0,8 192 0,-32-321 0,1-1 0,-1 1 0,-1-1 0,1 1 0,-1-1 0,0 1 0,-1-1 0,-1 8 0,1-11 0,1 0 0,0 0 0,-1 0 0,0 0 0,1 0 0,-1-1 0,0 1 0,0 0 0,0-1 0,0 1 0,0-1 0,0 0 0,0 1 0,0-1 0,-1 0 0,1 0 0,0-1 0,-1 1 0,1 0 0,-6 0 0,-29 3 0,-1-2 0,1-1 0,-68-8 0,14 1 0,-54 7-569,-155 21-1,286-21 344,-154 15-6600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28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1 120 24575,'1'-11'0,"0"0"0,1 0 0,6-19 0,1-9 0,-4 21 0,-3 44 0,27 421 0,-12-327 0,55 201 0,-67-302 0,0-1 0,2 1 0,0-1 0,1 0 0,15 23 0,-22-40-105,0 1 0,0-1 0,0 1 0,1-1 0,-1 0 0,0 1 0,1-1 0,-1 0 0,1 0 0,-1 0 0,1 0 0,3 1 0,10-3-6721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29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24575,'1'-1'0,"0"1"0,0 0 0,0-1 0,0 1 0,0-1 0,0 1 0,0-1 0,0 0 0,0 1 0,0-1 0,-1 0 0,1 0 0,0 1 0,-1-1 0,1 0 0,0 0 0,-1 0 0,1 0 0,-1 0 0,1 0 0,-1 0 0,0 0 0,1 0 0,-1 0 0,0 0 0,1-2 0,5-35 0,-5 30 0,1 3 0,1 11 0,3 21 0,-4-17 0,24 143 0,-5-26 0,16 71 0,69 329 0,-96-491 0,-4-26-1365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29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24575,'0'-60'0,"0"53"0,0 9 0,0 32 0,14 355 0,-4-296 0,4 0 0,29 107 0,-33-168 60,16 40 0,-22-63-225,0 0 0,1 0 0,0-1 0,0 1 0,1-1 0,0 0 0,1-1 0,10 11 0,3-4-6661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0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24575,'1'-2'0,"1"0"0,0 1 0,-1-1 0,1 0 0,0 1 0,0-1 0,0 1 0,0 0 0,0-1 0,1 1 0,-1 0 0,0 1 0,1-1 0,-1 0 0,0 0 0,1 1 0,-1 0 0,1-1 0,-1 1 0,0 0 0,1 0 0,-1 0 0,1 0 0,-1 1 0,1-1 0,-1 1 0,0 0 0,1-1 0,-1 1 0,0 0 0,1 0 0,-1 0 0,3 3 0,2 2 0,0-1 0,-1 1 0,0 1 0,0-1 0,-1 1 0,0 0 0,0 0 0,6 13 0,8 19 0,-2 1 0,21 72 0,12 92 0,-22-80 0,-23-104 0,20 80 0,50 134 0,-56-198 0,-19-36-20,0 1-1,1-1 0,-1 1 1,0-1-1,0 1 0,1-1 0,-1 0 1,0 1-1,1-1 0,-1 0 1,0 1-1,1-1 0,-1 0 1,1 1-1,-1-1 0,1 0 1,-1 0-1,0 1 0,1-1 1,-1 0-1,1 0 0,-1 0 0,1 0 1,-1 0-1,1 0 0,-1 1 1,1-1-1,-1 0 0,1-1 1,-1 1-1,1 0 0,-1 0 1,1 0-1,-1 0 0,1 0 1,-1 0-1,1-1 0,-1 1 0,1 0 1,-1 0-1,0-1 0,1 1 1,-1 0-1,1 0 0,-1-1 1,0 1-1,1-1 0,-1 1 1,0 0-1,1-1 0,-1 1 1,0-1-1,0 1 0,0-1 0,1 1 1,-1 0-1,0-1 0,0 1 1,0-1-1,0 1 0,0-1 1,0 1-1,0-1 0,0 1 1,0-2-1,5-19-6805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0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24575,'4'86'0,"3"-1"0,20 85 0,51 191 0,-75-350 0,99 352 0,-101-361 0,0 3 0,1 1 0,0 0 0,0-1 0,1 0 0,0 1 0,-1-1 0,2 0 0,-1 0 0,1-1 0,-1 1 0,1-1 0,6 6 0,-9-10-52,-1 0-1,1 1 1,-1-1-1,1 0 1,0 0-1,-1 0 1,1 0-1,0 1 1,-1-1-1,1 0 1,-1 0-1,1 0 1,0 0-1,-1 0 1,1-1-1,0 1 1,-1 0-1,1 0 1,0 0-1,-1 0 0,1-1 1,-1 1-1,1 0 1,-1-1-1,2 1 1,10-14-6774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24575,'0'-4'0,"0"-12"0,0-7 0,0 15 0,0 26 0,0 34 0,0 22 0,9 17 0,4 11 0,-2 8 0,8 2 0,0-2 0,-2-3 0,-6-9 0,-3-17 0,-4-23-8191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3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85 238 24575,'0'-16'0,"1"9"0,-1 1 0,0-1 0,0 0 0,-1 1 0,0-1 0,-3-11 0,4 18 0,0 1 0,0-1 0,0 0 0,0 0 0,0 0 0,0 0 0,0 1 0,0-1 0,0 0 0,-1 0 0,1 0 0,0 0 0,0 0 0,0 0 0,0 1 0,0-1 0,0 0 0,-1 0 0,1 0 0,0 0 0,0 0 0,0 0 0,0 0 0,0 0 0,-1 0 0,1 0 0,0 0 0,0 0 0,0 0 0,0 0 0,-1 0 0,1 0 0,0 0 0,0 0 0,0 0 0,0 0 0,0 0 0,-1 0 0,1 0 0,0 0 0,0 0 0,0 0 0,0 0 0,-1 0 0,1 0 0,0 0 0,0 0 0,0 0 0,0-1 0,0 1 0,0 0 0,-1 0 0,1 0 0,0 0 0,0 0 0,0 0 0,0-1 0,0 1 0,0 0 0,0 0 0,0 0 0,0 0 0,0-1 0,0 1 0,0 0 0,0 0 0,0 0 0,0-1 0,-5 16 0,-60 415 0,63-561 0,1 15 0,5-128 0,3 185 0,-6 55 0,0 0 0,0 0 0,0 0 0,1 0 0,0 0 0,0 0 0,0 0 0,0 0 0,0 1 0,5-6 0,-6 8 0,0 0 0,0 0 0,0 1 0,0-1 0,0 0 0,1 0 0,-1 1 0,0-1 0,0 1 0,1-1 0,-1 1 0,0-1 0,1 1 0,-1 0 0,0 0 0,1-1 0,-1 1 0,1 0 0,-1 0 0,0 1 0,1-1 0,-1 0 0,0 0 0,1 1 0,-1-1 0,0 1 0,1-1 0,-1 1 0,0-1 0,0 1 0,0 0 0,1 0 0,-1-1 0,0 1 0,0 0 0,0 0 0,0 0 0,1 2 0,4 4 0,0 0 0,0 0 0,-1 1 0,7 10 0,14 35 9,-3 0 0,-1 2 0,17 69-1,2 3-1408,-24-78-5426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3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22 246 24575,'-9'0'0,"-4"-9"0,15-4 0,31-12 0,36-13 0,40-12 0,20-8 0,-12 6-8191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0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0 758 24575,'1'-176'0,"2"156"0,1 16 0,-2 7 0,-1-1 0,0 1 0,0-1 0,0 1 0,0-1 0,-1 1 0,1 0 0,-1 0 0,1 5 0,13 89 0,5-1 0,45 135 0,-59-216 0,13 36 0,-18-49 0,1 0 0,0 1 0,0-1 0,0 0 0,1 0 0,-1 0 0,1 0 0,-1 0 0,1 0 0,0 0 0,-1 0 0,1 0 0,0-1 0,3 3 0,2-7 0,-4-13 0,-4-6 0,0-1 0,-2 1 0,-1-1 0,-12-40 0,9 36 0,-20-77 0,-40-168 0,50 184 0,-7-101 0,22 180 0,2 0 0,-1 0 0,1-1 0,1 1 0,0 0 0,0 0 0,0 0 0,2 0 0,-1 0 0,1 0 0,0 1 0,0-1 0,7-9 0,-8 14 0,1 1 0,0 0 0,0-1 0,0 1 0,0 0 0,1 1 0,-1-1 0,1 1 0,0-1 0,0 1 0,7-3 0,-4 3 0,0 0 0,0 0 0,1 1 0,-1 0 0,1 0 0,-1 1 0,1 0 0,9 1 0,10 3 0,1 1 0,-1 1 0,0 1 0,-1 2 0,0 0 0,0 2 0,27 16 0,8 8 0,95 72 0,-99-63 0,70 71 0,-103-91 0,-2 1 0,-1 1 0,-1 1 0,-1 1 0,17 34 0,-32-56 0,-1 0 0,0 1 0,0-1 0,-1 1 0,0 0 0,0-1 0,-1 1 0,1 0 0,-2 0 0,1 1 0,-1-1 0,0 0 0,0 0 0,-1 0 0,0 0 0,-3 13 0,1-14 0,0 0 0,-1 0 0,1-1 0,-1 1 0,0-1 0,0 0 0,-1 0 0,0 0 0,0 0 0,0-1 0,0 0 0,-1 0 0,1 0 0,-1-1 0,0 0 0,0 0 0,-11 3 0,-13 5 0,1-3 0,-2 0 0,1-2 0,-33 2 0,-125 0 0,89-13 0,94 5 0,-1-1 0,0 0 0,1 0 0,-1-1 0,-8-2 0,13 3 0,1 1 0,0 0 0,0 0 0,0 0 0,-1 0 0,1 0 0,0 0 0,0 0 0,0-1 0,-1 1 0,1 0 0,0 0 0,0 0 0,0 0 0,0-1 0,0 1 0,0 0 0,-1 0 0,1 0 0,0 0 0,0-1 0,0 1 0,0 0 0,0 0 0,0-1 0,0 1 0,0 0 0,0 0 0,0 0 0,0-1 0,0 1 0,0 0 0,0 0 0,0-1 0,0 1 0,0 0 0,0 0 0,0 0 0,0-1 0,1 1 0,-1 0 0,0 0 0,0 0 0,0 0 0,0-1 0,23-11 0,12 2 0,1 2 0,0 1 0,45-2 0,-25 2 0,35-4 94,442-65-844,-392 49 513,238-77 0,-251 55 237,-112 41 0,0 0 0,0-1 0,-1 0 0,0-1 0,13-13 0,-25 21 0,1-1 0,-1 0 0,-1 0 0,1 0 0,0 0 0,-1-1 0,1 1 0,-1-1 0,0 1 0,-1-1 0,1 0 0,0 0 0,-1 1 0,0-1 0,0 0 0,0 0 0,-1-1 0,1 1 0,-1-7 0,0 7 0,-1 0 0,0 0 0,-1 1 0,1-1 0,-1 0 0,1 1 0,-1-1 0,0 1 0,0-1 0,-1 1 0,1 0 0,-1 0 0,1 0 0,-1 0 0,0 1 0,0-1 0,0 1 0,-1-1 0,-6-2 0,0-1 41,0 1-1,-1 1 1,0 0-1,0 1 0,0 0 1,-1 0-1,1 1 0,-1 1 1,1 0-1,-1 0 0,1 1 1,-1 1-1,0 0 1,1 1-1,-1 0 0,1 0 1,0 1-1,0 1 0,0 0 1,-15 8-1,15-7-26,0 1 0,1 0 0,0 1 1,0 0-1,0 0 0,1 1 0,0 1 0,1-1 0,-1 1 0,2 1 0,-1 0 0,2 0 0,-1 0 1,1 1-1,1-1 0,0 2 0,0-1 0,1 0 0,-4 19 0,7-23-14,0-1 0,1 1 0,-1 0 0,1 0 0,1 0 0,-1 0 0,1 0 0,0 0 0,1 0 0,0-1 0,0 1 0,0-1 0,1 1 0,6 11 0,-3-10 0,0 0 0,0 0 0,1-1 0,-1 0 0,2 0 0,-1-1 0,1 1 0,0-2 0,15 9 0,-7-5 0,2-2 0,-1 0 0,1 0 0,0-2 0,0 0 0,0-2 0,1 1 0,-1-2 0,1-1 0,30-1 0,-40-1 0,1 0 0,-1-1 0,0 0 0,0 0 0,0-1 0,-1 0 0,1-1 0,-1 0 0,0 0 0,1-1 0,-2 0 0,1 0 0,-1-1 0,0 0 0,0 0 0,0-1 0,-1 0 0,0 0 0,0 0 0,-1-1 0,5-9 0,-4 5 0,0 0 0,-1 0 0,-1-1 0,0 1 0,-1-1 0,0 0 0,-1 0 0,0-1 0,-1 1 0,0 0 0,-2 0 0,1-1 0,-1 1 0,-4-15 0,0 7 0,-2 1 0,0 1 0,-1-1 0,0 1 0,-2 0 0,0 1 0,-2 0 0,0 1 0,0 0 0,-17-15 0,19 20 0,-1 1 0,-1 0 0,0 1 0,0 0 0,-1 1 0,0 1 0,-1 0 0,0 0 0,0 2 0,0 0 0,-1 0 0,0 1 0,-28-5 0,41 10 0,0-1 0,1 1 0,-1 0 0,0 0 0,0 0 0,-1 0 0,1 0 0,0 0 0,0 0 0,1 1 0,-1-1 0,0 1 0,0-1 0,0 1 0,0 0 0,0 0 0,-2 1 0,4-2 0,0 0 0,0 1 0,0-1 0,-1 1 0,1-1 0,0 1 0,0-1 0,0 0 0,0 1 0,0-1 0,0 1 0,0-1 0,0 1 0,0-1 0,0 1 0,0-1 0,0 0 0,0 1 0,0-1 0,0 1 0,1-1 0,-1 1 0,0-1 0,0 0 0,0 1 0,1-1 0,-1 1 0,19 18 0,8-3 0,1 0 0,0-2 0,1-1 0,0-1 0,1-2 0,31 7 0,70 15 0,2-5 0,154 11 0,-267-36 0,21 1 0,73-1 0,-103-3 0,0 0 0,0 0 0,-1-1 0,1-1 0,0 0 0,-1 0 0,1-1 0,-1 0 0,0-1 0,-1 0 0,15-10 0,-20 12 0,-1 0 0,1-1 0,-1 1 0,0 0 0,0-1 0,0 0 0,0 0 0,-1 0 0,0 0 0,0 0 0,0 0 0,0 0 0,0-1 0,-1 1 0,0-1 0,0 1 0,0-1 0,0 0 0,-1 1 0,0-1 0,0 0 0,0 1 0,-1-1 0,1 0 0,-1 1 0,0-1 0,-1 1 0,1-1 0,-1 1 0,1 0 0,-1-1 0,-1 1 0,1 0 0,-1 0 0,1 0 0,-1 1 0,0-1 0,0 1 0,-1-1 0,1 1 0,-1 0 0,0 1 0,-4-4 0,6 4 0,-1 1 0,1-1 0,-1 1 0,1-1 0,-1 1 0,1 0 0,-1 0 0,0 0 0,1 1 0,-1-1 0,0 0 0,0 1 0,1 0 0,-1 0 0,0 0 0,0 0 0,0 0 0,-3 1 0,3 0 0,1 0 0,-1 0 0,1 1 0,-1-1 0,1 1 0,0-1 0,0 1 0,0 0 0,0 0 0,0 0 0,0 0 0,0 0 0,1 0 0,-1 1 0,-1 3 0,-2 5 0,0 0 0,2 1 0,-1-1 0,1 1 0,1 0 0,0 0 0,0 19 0,2-5 0,1 1 0,1-1 0,2 1 0,1-1 0,0 0 0,16 41 0,70 144 0,-86-202 0,5 13 0,-15-33 0,-19-40 0,4-1 0,3 0 0,2-2 0,3 0 0,1 0 0,4-1 0,-2-71 0,8 112 0,1 0 0,1 0 0,0 1 0,1-1 0,1 0 0,7-25 0,-7 33 0,0 0 0,0 0 0,0 0 0,0 0 0,1 1 0,0-1 0,0 1 0,1 0 0,0 1 0,-1-1 0,1 1 0,1 0 0,-1 0 0,1 0 0,11-5 0,-3 3 0,0 1 0,0 0 0,1 2 0,-1-1 0,1 2 0,0 0 0,0 1 0,0 0 0,0 1 0,0 1 0,-1 0 0,1 1 0,0 1 0,0 0 0,-1 1 0,23 9 0,-27-9 0,1 0 0,-1 1 0,-1 1 0,1-1 0,-1 1 0,0 1 0,0 0 0,-1 0 0,0 1 0,0 0 0,-1 0 0,0 0 0,0 1 0,-1 1 0,0-1 0,-1 1 0,0 0 0,0 0 0,-1 0 0,0 1 0,-1-1 0,3 22 0,-5-24 0,-1-1 0,0 1 0,0 0 0,-1 0 0,0 0 0,-1-1 0,1 1 0,-2 0 0,1-1 0,-1 0 0,0 1 0,0-1 0,-1 0 0,0 0 0,0-1 0,-1 0 0,0 1 0,-5 4 0,-10 9 0,-1-1 0,-1-1 0,-37 24 0,27-20 0,28-19 0,1-1 0,-1 1 0,1 0 0,0 0 0,0 0 0,1 0 0,-3 3 0,4-5 0,1 0 0,-1 0 0,1-1 0,0 1 0,-1 0 0,1 0 0,0-1 0,0 1 0,-1 0 0,1 0 0,0 0 0,0-1 0,0 1 0,0 0 0,0 0 0,0 0 0,0 0 0,0-1 0,0 1 0,1 0 0,-1 0 0,0 0 0,1 0 0,2 2 0,-1-1 0,1 0 0,0 0 0,0 0 0,0 0 0,0 0 0,0 0 0,0-1 0,0 0 0,1 0 0,-1 0 0,0 0 0,1 0 0,-1-1 0,7 1 0,36 4 0,65-1 0,-62-4 0,68 10 0,-102-8 0,0 1 0,0 0 0,-1 2 0,1 0 0,-1 0 0,0 1 0,0 1 0,21 15 0,-29-19 0,-1 1 0,1 1 0,-1-1 0,-1 1 0,1 0 0,-1 0 0,0 0 0,0 1 0,0 0 0,-1-1 0,1 1 0,-2 0 0,4 9 0,-5-11 0,0 0 0,-1-1 0,1 1 0,-1 0 0,0 0 0,0 0 0,0 0 0,-1 0 0,1 0 0,-1 0 0,0 0 0,0 0 0,0 0 0,-1 0 0,1-1 0,-1 1 0,0-1 0,0 1 0,0-1 0,-1 0 0,1 0 0,-1 1 0,-5 4 0,-10 8 0,-1-1 0,-1-1 0,0-1 0,-1 0 0,-40 17 0,3-6 0,-65 17 0,72-26 0,-77 12 0,115-25 0,-1 0 0,1-1 0,-1-1 0,1 0 0,-1-1 0,1 0 0,-1-1 0,1-1 0,0 0 0,0-1 0,-16-6 0,23 7-195,0-1 0,0 1 0,1-1 0,-1-1 0,1 1 0,-7-8 0,-19-28-6631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4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81 150 24575,'-17'-1'0,"16"0"0,-1 1 0,1 0 0,0-1 0,-1 1 0,1 0 0,-1 0 0,1 0 0,0 0 0,-1 1 0,1-1 0,0 0 0,-3 1 0,3 0 0,0 0 0,0 0 0,0 0 0,0 0 0,0 0 0,1 0 0,-1 1 0,0-1 0,0 0 0,1 0 0,-1 0 0,1 1 0,-1-1 0,1 0 0,0 1 0,0-1 0,-1 1 0,1 0 0,-4 25 0,2 0 0,0 0 0,2 0 0,1 1 0,1-1 0,1-1 0,2 1 0,0 0 0,2-1 0,14 35 0,-9-43 0,-12-18 0,0 0 0,0 0 0,1 1 0,-1-1 0,0 0 0,0 0 0,0 0 0,1 0 0,-1 0 0,0 0 0,0 0 0,0 0 0,1 0 0,-1 0 0,0 0 0,0 0 0,0 0 0,1 0 0,-1 0 0,0 0 0,0 0 0,0 0 0,1 0 0,-1 0 0,0-1 0,0 1 0,0 0 0,1 0 0,-1 0 0,0 0 0,0 0 0,0 0 0,0-1 0,1 1 0,-1 0 0,0 0 0,0 0 0,0-1 0,0 1 0,0 0 0,0 0 0,0-1 0,1-2 0,0 0 0,0 0 0,0 0 0,-1-1 0,0 1 0,1 0 0,-1 0 0,-1-7 0,-5-29 0,-2 1 0,-25-74 0,19 67 0,-13-63 0,26 103 0,0-1 0,0 1 0,1-1 0,0 0 0,0 1 0,1-1 0,-1 0 0,1 1 0,0-1 0,1 1 0,-1-1 0,1 1 0,5-10 0,-5 11 0,1 0 0,0 1 0,0-1 0,0 1 0,0 0 0,0 0 0,1 0 0,-1 0 0,1 1 0,0-1 0,0 1 0,0 0 0,0 0 0,0 0 0,0 1 0,1-1 0,6 0 0,-4 0 0,0 1 0,-1 0 0,1 0 0,0 1 0,-1 0 0,1 0 0,0 0 0,-1 1 0,1 0 0,0 1 0,-1-1 0,1 1 0,-1 0 0,0 1 0,0 0 0,0 0 0,0 0 0,0 0 0,-1 1 0,1 0 0,-1 0 0,0 1 0,0-1 0,0 1 0,6 9 0,25 39 0,-17-24 0,30 36 0,-37-52 0,10 11 0,-1 1 0,32 50 0,-48-66 0,0 0 0,0 1 0,-1 0 0,-1 0 0,1 1 0,-2-1 0,1 0 0,-1 1 0,-1 0 0,0-1 0,-1 1 0,-1 17 0,0-21 8,-1 0 0,1 0 0,-1 0 0,-1 0 0,0 0 0,0-1 0,0 1 0,0-1 0,-1 0 0,0 0 0,-1 0 0,1-1 0,-1 1 0,-8 6 0,-3 2-379,-1-1-1,-1 0 1,-26 14 0,10-8-6455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5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56 24575,'-1'-1'0,"-1"0"0,0-1 0,1 1 0,-1 0 0,1-1 0,-1 0 0,1 1 0,0-1 0,-1 0 0,1 1 0,0-1 0,0 0 0,-1-4 0,-9-12 0,9 17 0,1 0 0,-1 0 0,1-1 0,-1 1 0,1 1 0,-1-1 0,0 0 0,1 0 0,-1 1 0,0-1 0,0 1 0,1-1 0,-1 1 0,0 0 0,0-1 0,0 1 0,1 0 0,-1 0 0,0 1 0,0-1 0,0 0 0,0 1 0,1-1 0,-1 1 0,0-1 0,0 1 0,1 0 0,-1 0 0,0-1 0,1 1 0,-1 1 0,1-1 0,0 0 0,-1 0 0,0 2 0,-7 5 0,0 1 0,0 0 0,-13 21 0,22-30 0,-12 17 0,1 0 0,1 0 0,-9 23 0,16-32 0,0 0 0,0 1 0,1-1 0,-1 1 0,2-1 0,0 1 0,0 0 0,0 0 0,2 15 0,-1-21 0,1 1 0,0-1 0,0 0 0,0 1 0,0-1 0,1 0 0,-1 0 0,1 0 0,0 0 0,0 0 0,0 0 0,0-1 0,0 1 0,1-1 0,-1 1 0,1-1 0,0 0 0,0 0 0,0 0 0,0 0 0,4 2 0,5 1 0,0-1 0,0 0 0,0 0 0,21 2 0,16 0-227,0-2-1,0-3 1,0-1-1,-1-3 1,50-8-1,18-8-6598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37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543 358 24575,'1'-27'0,"7"-35"0,-5 46 0,-1 0 0,0 0 0,-1 0 0,-1 0 0,0 0 0,-5-28 0,5 42 0,-1 0 0,1-1 0,-1 1 0,0 0 0,0-1 0,0 1 0,0 0 0,0 0 0,0 0 0,0 0 0,-1 0 0,1 0 0,-1 0 0,1 0 0,-1 1 0,0-1 0,0 1 0,-3-3 0,3 3 0,0 1 0,0-1 0,0 1 0,0-1 0,0 1 0,0 0 0,0 0 0,0 0 0,0 0 0,0 0 0,0 0 0,0 1 0,0-1 0,0 1 0,1-1 0,-1 1 0,-3 1 0,-1 2 0,0-1 0,0 1 0,0 0 0,1 0 0,-1 1 0,1-1 0,1 1 0,-1 1 0,1-1 0,-1 0 0,-3 9 0,6-12 0,1 0 0,0 0 0,-1 1 0,1-1 0,0 0 0,0 1 0,1-1 0,-1 0 0,0 1 0,1-1 0,-1 1 0,1-1 0,0 1 0,0 0 0,0-1 0,0 1 0,1-1 0,-1 1 0,1-1 0,-1 1 0,1-1 0,0 0 0,0 1 0,0-1 0,0 0 0,0 1 0,0-1 0,1 0 0,-1 0 0,1 0 0,0 0 0,-1 0 0,1-1 0,4 4 0,2 0 0,0-1 0,1 1 0,0-1 0,0-1 0,0 0 0,0 0 0,1-1 0,11 2 0,0-1 0,1-1 0,-1 0 0,1-2 0,-1-1 0,1 0 0,34-7 0,-48 6 0,1-1 0,0 0 0,-1 0 0,1 0 0,-1-1 0,0-1 0,0 1 0,8-7 0,-12 7 0,0 1 0,-1-1 0,1 0 0,-1 0 0,1 0 0,-1 0 0,0-1 0,-1 1 0,1-1 0,-1 0 0,0 0 0,0 0 0,0 0 0,1-9 0,-2 9 0,-1 1 0,1 0 0,-1 0 0,-1-1 0,1 1 0,0 0 0,-1 0 0,0-1 0,0 1 0,0 0 0,-1 0 0,1 0 0,-1 0 0,0 1 0,0-1 0,0 0 0,-1 1 0,1-1 0,-1 1 0,0 0 0,0 0 0,0 0 0,0 0 0,0 0 0,-1 1 0,1 0 0,-5-3 0,-5-2 0,0 1 0,0 0 0,0 1 0,-1 0 0,1 1 0,-1 1 0,-15-2 0,-4 1 0,0 1 0,0 2 0,0 1 0,-51 7 0,69-5 0,0 0 0,0 1 0,0 1 0,1 1 0,-1 0 0,1 1 0,0 0 0,1 1 0,0 1 0,0 0 0,0 0 0,-12 13 0,21-18 0,0 1 0,0 0 0,1 0 0,-1 0 0,1 0 0,0 1 0,0-1 0,1 1 0,-1 0 0,1 0 0,0 0 0,0 0 0,1 0 0,0 0 0,0 1 0,0-1 0,0 0 0,1 1 0,0-1 0,0 0 0,0 1 0,1-1 0,-1 0 0,1 1 0,1-1 0,-1 0 0,1 0 0,0 0 0,0 0 0,0 0 0,1 0 0,0-1 0,0 1 0,0-1 0,0 0 0,1 0 0,7 8 0,5 1 0,1 0 0,0-2 0,0 1 0,1-2 0,0 0 0,36 12 0,-8-6 0,85 16 0,-85-22 0,0-3 0,0-2 0,1-2 0,89-6 0,-97-7 0,-38 10 0,-1 0 0,1 0 0,-1-1 0,1 1 0,0 0 0,-1-1 0,1 1 0,-1 0 0,1-1 0,-1 1 0,1-1 0,-1 1 0,0-1 0,1 1 0,-1-1 0,1 1 0,-1-1 0,0 1 0,0-1 0,1 0 0,-1 0 0,0 0 0,-1 1 0,1-1 0,0 0 0,-1 1 0,1-1 0,-1 0 0,1 1 0,0-1 0,-1 1 0,0-1 0,1 1 0,-1-1 0,1 1 0,-1-1 0,1 1 0,-1 0 0,0-1 0,1 1 0,-1 0 0,0 0 0,1-1 0,-2 1 0,-19-6 0,0 0 0,0 2 0,-1 0 0,0 1 0,1 2 0,-1 0 0,0 1 0,-37 6 0,49-5 0,0 2 0,0-1 0,0 1 0,1 1 0,-1-1 0,1 2 0,0-1 0,0 2 0,1-1 0,0 1 0,0 0 0,0 0 0,0 1 0,-8 11 0,12-14 0,1 1 0,-1-1 0,1 1 0,0 0 0,1-1 0,-1 1 0,1 1 0,0-1 0,0 0 0,1 0 0,0 1 0,0-1 0,0 1 0,0-1 0,1 1 0,0 0 0,0-1 0,0 1 0,1-1 0,0 1 0,0-1 0,0 1 0,1-1 0,0 0 0,0 0 0,0 0 0,5 7 0,-2-3 0,1-1 0,0 0 0,1 0 0,0 0 0,0-1 0,1 0 0,0 0 0,0-1 0,0 0 0,1-1 0,0 0 0,13 6 0,-8-5 0,1-1 0,0-1 0,-1 0 0,1-1 0,0 0 0,1-1 0,25 0 0,-37-2 0,0 0 0,0 0 0,0 0 0,0-1 0,0 1 0,0-1 0,0 0 0,-1 0 0,1-1 0,0 1 0,0-1 0,-1 0 0,6-3 0,-9 5 0,1-1 0,-1 1 0,0 0 0,0-1 0,0 1 0,1-1 0,-1 1 0,0 0 0,0-1 0,0 1 0,0-1 0,0 1 0,0-1 0,0 1 0,0-1 0,0 1 0,0 0 0,0-1 0,0 1 0,0-1 0,0 1 0,0-1 0,0 1 0,0-1 0,-1 1 0,1 0 0,0-1 0,0 1 0,0 0 0,-1-1 0,1 1 0,0-1 0,-1 1 0,1 0 0,0 0 0,-1-1 0,1 1 0,0 0 0,-1 0 0,1-1 0,-1 1 0,1 0 0,-1 0 0,-19-10 0,8 6 0,0 1 0,0-1 0,0 2 0,0 0 0,0 0 0,0 1 0,-1 1 0,1 0 0,0 1 0,0 0 0,-17 4 0,23-3 0,0 0 0,-1 0 0,1 0 0,0 1 0,0 0 0,0 1 0,0-1 0,1 1 0,0 0 0,-1 0 0,1 1 0,1-1 0,-1 1 0,1 1 0,0-1 0,0 0 0,0 1 0,1 0 0,0 0 0,0 0 0,0 0 0,-2 9 0,3-9 0,0 0 0,1 0 0,-1 1 0,1-1 0,1 0 0,-1 0 0,1 1 0,0-1 0,1 0 0,-1 0 0,1 1 0,1-1 0,-1 0 0,1 0 0,0 0 0,0 0 0,4 5 0,-3-6 0,1 0 0,-1 0 0,1-1 0,0 1 0,1-1 0,-1 0 0,1 0 0,0-1 0,0 1 0,0-1 0,0 0 0,0-1 0,1 1 0,0-1 0,-1 0 0,1 0 0,0-1 0,8 2 0,4-1 0,0 0 0,0-1 0,0-1 0,1 0 0,28-5 0,-36 3 0,0 0 0,0-1 0,-1 0 0,1 0 0,-1-1 0,0-1 0,0 1 0,0-2 0,-1 1 0,15-13 0,-22 16 0,0 1 0,1-2 0,-1 1 0,0 0 0,0 0 0,-1-1 0,1 1 0,0-1 0,-1 1 0,0-1 0,1 0 0,-1 0 0,0 1 0,-1-1 0,1 0 0,0 0 0,-1 0 0,1-4 0,-2 5 0,1 0 0,0 0 0,-1 0 0,0 0 0,0 0 0,1 0 0,-1 0 0,0 0 0,0 0 0,-1 1 0,1-1 0,0 0 0,-1 1 0,1-1 0,-1 1 0,1-1 0,-1 1 0,0 0 0,1 0 0,-1 0 0,0 0 0,0 0 0,0 0 0,0 0 0,0 0 0,-3 0 0,-17-5 0,-1 1 0,0 1 0,0 1 0,0 1 0,0 1 0,0 1 0,0 1 0,0 1 0,0 1 0,-44 12 0,57-12 0,1 1 0,0 0 0,-1 1 0,2 0 0,-1 0 0,1 1 0,-1 0 0,1 0 0,1 1 0,0 0 0,0 0 0,-10 14 0,15-18 0,-1 1 0,1-1 0,0 1 0,0 0 0,0 0 0,1 0 0,-1 0 0,1 0 0,0 1 0,0-1 0,1 0 0,-1 0 0,1 1 0,0-1 0,0 0 0,0 1 0,0-1 0,1 0 0,0 1 0,0-1 0,0 0 0,1 0 0,-1 0 0,1 0 0,0 0 0,0 0 0,0-1 0,1 1 0,-1 0 0,1-1 0,4 5 0,0-3 0,0 1 0,0-1 0,0 0 0,1-1 0,0 0 0,0 0 0,0 0 0,0-1 0,1 0 0,-1-1 0,1 0 0,0-1 0,0 1 0,0-1 0,-1-1 0,1 0 0,16-2 0,-22 2 0,0 0 0,-1 0 0,1-1 0,-1 1 0,1-1 0,-1 0 0,0 1 0,1-1 0,-1 0 0,0 0 0,1-1 0,-1 1 0,0 0 0,0-1 0,0 0 0,0 1 0,0-1 0,0 0 0,-1 0 0,1 0 0,-1 0 0,1 0 0,-1 0 0,0 0 0,0-1 0,0 1 0,0 0 0,0-1 0,0 1 0,0-1 0,-1 1 0,0-1 0,1 1 0,-1-1 0,0 1 0,0-1 0,0 1 0,-1-1 0,0-3 0,0 0 0,0 0 0,-1-1 0,0 1 0,-1 0 0,1 0 0,-1 0 0,0 0 0,-1 0 0,1 1 0,-1-1 0,0 1 0,-1 0 0,1 1 0,-8-7 0,0 2 0,-1 1 0,0 1 0,0 0 0,-1 1 0,1 1 0,-1 0 0,-21-5 0,24 8 0,0-1 0,0 2 0,-1 0 0,1 0 0,-1 1 0,1 0 0,0 1 0,-1 0 0,1 1 0,-14 3 0,19-2 0,1 0 0,-1 0 0,1 0 0,0 1 0,0 0 0,0 0 0,0 0 0,1 0 0,-1 1 0,1 0 0,1-1 0,-1 2 0,0-1 0,1 0 0,0 1 0,1-1 0,-1 1 0,1 0 0,0 0 0,0 0 0,1 0 0,-2 13 0,2-14 0,1 0 0,-1 0 0,1 1 0,0-1 0,0 0 0,0 0 0,1 1 0,0-1 0,0 0 0,0 0 0,1 0 0,0 0 0,0 0 0,0 0 0,0-1 0,1 1 0,0 0 0,0-1 0,0 0 0,0 0 0,1 0 0,0 0 0,-1-1 0,1 1 0,1-1 0,-1 0 0,7 4 0,-5-5 0,0 1 0,0-1 0,1-1 0,-1 1 0,1-1 0,-1 0 0,1 0 0,-1-1 0,1 0 0,-1 0 0,1 0 0,-1-1 0,1 0 0,-1 0 0,1-1 0,-1 0 0,0 0 0,1-1 0,-1 1 0,-1-1 0,1 0 0,0-1 0,-1 0 0,1 0 0,-1 0 0,0 0 0,-1-1 0,7-7 0,-3 3 0,-1 0 0,0-1 0,0 0 0,-1 0 0,0-1 0,-1 1 0,0-1 0,0-1 0,-1 1 0,-1-1 0,0 1 0,-1-1 0,0 0 0,-1 0 0,0-13 0,-2 11 0,-1 0 0,0 0 0,-1 1 0,0-1 0,-1 1 0,-1 0 0,0 0 0,-1 1 0,0-1 0,-1 1 0,-1 0 0,0 1 0,0 0 0,-1 0 0,-17-16 0,6 9 0,-1 1 0,0 1 0,-1 1 0,-1 1 0,0 1 0,-1 0 0,-33-11 0,42 19 0,1 0 0,-1 1 0,0 0 0,-17-1 0,26 4 0,1 1 0,0 0 0,-1 0 0,1 0 0,-1 1 0,1 0 0,0 0 0,0 0 0,0 0 0,-1 1 0,1 0 0,0 0 0,1 1 0,-1-1 0,-4 4 0,7-5 0,0 0 0,1 0 0,-1 1 0,0-1 0,1 0 0,0 1 0,-1-1 0,1 1 0,0-1 0,0 1 0,-1 0 0,1-1 0,1 1 0,-1 0 0,0 0 0,0 0 0,1 0 0,-1 0 0,1 0 0,-1 3 0,1-3 0,1 0 0,-1 0 0,1 0 0,-1 0 0,1 0 0,0-1 0,0 1 0,0 0 0,0 0 0,0-1 0,0 1 0,0-1 0,1 1 0,-1-1 0,1 1 0,-1-1 0,2 1 0,6 4 0,0 0 0,0-1 0,0 0 0,1-1 0,0 0 0,17 5 0,16 0 0,1-1 0,-1-2 0,1-2 0,0-2 0,46-4 0,-84 2 0,1-1 0,0 0 0,0 0 0,0-1 0,-1 0 0,1 0 0,-1 0 0,1-1 0,-1 0 0,0 0 0,0 0 0,0-1 0,-1 0 0,7-6 0,-9 7 0,0 0 0,-1 0 0,0 0 0,1-1 0,-1 1 0,0-1 0,-1 0 0,1 0 0,-1 1 0,1-1 0,-1 0 0,0 0 0,-1 0 0,1 0 0,-1 0 0,0 0 0,0-1 0,0 1 0,0 0 0,-1 0 0,1 0 0,-1 0 0,0 0 0,-1 0 0,-1-4 0,-1-1 0,0-1 0,-1 1 0,0 1 0,-1-1 0,0 1 0,0 0 0,-1 0 0,0 1 0,0-1 0,-1 2 0,-15-12 0,-10-3 0,-62-31 0,90 50 0,-34-18 0,0 3 0,-1 1 0,-1 2 0,0 2 0,-1 1 0,-64-7 0,96 18 0,1-1 0,0 1 0,-1 1 0,1-1 0,-16 5 0,23-5 0,0 0 0,0 1 0,1-1 0,-1 1 0,1-1 0,-1 1 0,0 0 0,1 0 0,-1 0 0,1 0 0,0 0 0,-1 0 0,1 0 0,0 0 0,0 0 0,-1 1 0,1-1 0,0 0 0,0 1 0,0-1 0,1 1 0,-1 0 0,0-1 0,1 1 0,-1-1 0,1 1 0,-1 0 0,1-1 0,0 1 0,-1 0 0,1 0 0,0-1 0,0 1 0,0 0 0,1-1 0,0 4 0,-1-2 0,1 0 0,0 0 0,1 0 0,-1 0 0,1 0 0,-1 0 0,1 0 0,0 0 0,0-1 0,0 1 0,0-1 0,0 0 0,1 1 0,-1-1 0,1 0 0,2 2 0,5 2 0,0-1 0,0 0 0,20 7 0,5-1 0,1-1 0,0-2 0,43 5 0,114 1 0,-176-13 0,3 0 0,80 5 0,161-12 0,-247 5 0,0-1 0,-1 0 0,25-8 0,-36 9 0,0 1 0,0-1 0,0 0 0,0 0 0,0 0 0,0 0 0,0 0 0,0 0 0,0 0 0,-1-1 0,1 1 0,0-1 0,-1 1 0,0-1 0,1 1 0,-1-1 0,0 0 0,1 0 0,-1 0 0,0 0 0,-1 0 0,1 0 0,0 0 0,0 0 0,-1 0 0,1 0 0,-1 0 0,0 0 0,0 0 0,0-1 0,0-3 0,-2-1 0,-1 0 0,0 0 0,-1 0 0,0 0 0,0 0 0,0 1 0,0 0 0,-1 0 0,0 0 0,-1 0 0,1 1 0,-12-9 0,-12-9 0,-1 1 0,-1 2 0,-1 0 0,0 3 0,-68-27 0,56 28 0,-1 2 0,-1 2 0,0 1 0,-58-4 0,103 15 0,-57-2 0,54 2 0,0 0 0,0 0 0,0 1 0,0 0 0,0 0 0,0 0 0,0 0 0,0 0 0,0 1 0,-6 4 0,9-6 0,0 1 0,0-1 0,0 1 0,0 0 0,0 0 0,1-1 0,-1 1 0,0 0 0,0 0 0,1 0 0,-1 0 0,1 0 0,-1 0 0,1 0 0,-1 0 0,1 0 0,0 0 0,-1 0 0,1 0 0,0 0 0,0 0 0,0 1 0,0-1 0,0 0 0,0 0 0,0 0 0,0 0 0,0 0 0,1 0 0,0 2 0,0 0 0,0 0 0,1-1 0,0 1 0,0 0 0,-1-1 0,2 0 0,-1 1 0,0-1 0,0 0 0,1 0 0,2 2 0,8 4 0,0-1 0,0 0 0,1-1 0,0 0 0,0-2 0,27 7 0,94 9 0,-116-18 0,96 8-1365,-12-4-5461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40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0 384 24575,'70'-1'0,"617"-64"-722,-196 14 324,-441 47 395,166-22 235,-210 25-226,-1 0 1,1 0-1,-1-1 1,0 0-1,0 0 1,10-5 0,-15 7-7,1 0 0,-1-1 0,0 1 0,1 0 0,-1 0 0,0-1 0,0 1 0,1 0 0,-1-1 0,0 1 0,0 0 0,0-1 0,1 1 0,-1 0 0,0-1 0,0 1 0,0 0 0,0-1 0,0 1 0,0-1 0,0 1 0,1 0 0,-1-1 0,0 1 0,-1-1 0,1 1 0,0 0 0,0-1 0,0 1 0,0-1 0,0 1 0,0 0 0,0-1 0,0 1 0,-1 0 0,1-1 0,0 1 0,0 0 0,-1-1 0,1 1 0,0 0 0,0-1 0,-1 1 0,1 0 0,0 0 0,-1-1 0,1 1 0,0 0 0,-1 0 0,-10-7 0,-1 1 0,1 1 0,-1 0 0,-19-5 0,5 2 0,-6-4-27,2 3 202,0-2-1,1 0 0,1-3 1,-42-25-1,41 14-174,29 24 0,-1 0 0,0 1 0,1-1 0,-1 0 0,0 0 0,1 1 0,-1-1 0,1 0 0,-1 0 0,1 0 0,0 0 0,-1 0 0,1 0 0,0 0 0,0 0 0,0 0 0,0 1 0,-1-1 0,1 0 0,0 0 0,1 0 0,-1 0 0,0 0 0,0 0 0,0 0 0,1 0 0,-1 0 0,0 0 0,1 0 0,-1 0 0,0 0 0,2-1 0,0 1 0,-1-1 0,1 1 0,0 0 0,0 0 0,0 0 0,0 0 0,0 0 0,0 1 0,0-1 0,0 0 0,0 1 0,0 0 0,1-1 0,-1 1 0,0 0 0,0 0 0,0 0 0,0 0 0,1 1 0,-1-1 0,0 1 0,0-1 0,0 1 0,0 0 0,0-1 0,0 1 0,3 2 0,6 3 0,1 0 0,-1 1 0,15 12 0,-6-4 0,-1 1 0,-1 1 0,-1 1 0,0 0 0,19 28 0,-32-38 0,1 0 0,-1-1 0,0 1 0,-1 0 0,0 1 0,0-1 0,-1 1 0,2 10 0,-3-13 0,-1-1 0,0 1 0,0 0 0,0-1 0,-1 1 0,0-1 0,0 0 0,0 1 0,-1-1 0,0 0 0,0 1 0,0-1 0,0 0 0,-5 6 0,-1-2-124,1 1 0,-2-2 0,1 1 0,-1-1 0,-1-1 0,1 1-1,-1-2 1,-1 1 0,1-1 0,-15 5 0,-51 21-6702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54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24575,'1'-20'0,"1"-1"0,8-29 0,-2 5 0,-3 25 0,-3 45 0,7 109 0,33 166 0,-22-182 0,1 51 0,-12-87 0,3-1 0,39 139 0,-36-172 0,-3 0 0,-2 0 0,5 51 0,-14-87 0,-1-5 0,1 0 0,0 1 0,0-1 0,4 12 0,-4-18 0,-1 1 0,1-1 0,0 1 0,-1-1 0,1 0 0,0 1 0,0-1 0,0 0 0,0 1 0,1-1 0,-1 0 0,0 0 0,0 0 0,1 0 0,-1 0 0,0 0 0,1-1 0,-1 1 0,1 0 0,-1-1 0,1 1 0,0-1 0,-1 1 0,1-1 0,2 0 0,2 0 0,0 0 0,1 0 0,-1-1 0,0 0 0,0 0 0,0-1 0,0 0 0,0 0 0,6-3 0,54-30 0,-29 13 0,-1 4 0,0 1 0,2 2 0,0 1 0,0 2 0,1 2 0,1 2 0,78-7 0,488 10 0,-325 9 0,-239-4 0,604-22 0,-95-10 0,3 30 0,-390 3 0,-141-1-120,-13 1 16,-1-1 1,1 1-1,-1-2 0,1 1 0,-1-2 1,1 1-1,-1-1 0,0 0 0,1-1 1,-1 0-1,10-5 0,3-10-6722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55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585 115 24575,'-1'-10'0,"-1"0"0,1 1 0,-1-1 0,-4-9 0,-3-19 0,5 20 0,2 28 0,1 39 0,1-45 0,3 162 0,29 182 0,60 162 0,-87-486 0,6 26 0,8 78 0,-18-125 0,-1 0 0,0 1 0,0-1 0,0 0 0,0 1 0,0-1 0,-1 1 0,0-1 0,0 0 0,0 0 0,0 1 0,0-1 0,0 0 0,-1 0 0,0 0 0,0 0 0,1 0 0,-2-1 0,-3 6 0,2-6 0,0 1 0,0-1 0,0 0 0,0 0 0,0 0 0,0-1 0,-1 0 0,1 1 0,0-1 0,-1-1 0,1 1 0,-1-1 0,0 1 0,-7-2 0,-439-23-1365,278 19-5461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57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24575,'1'0'0,"0"0"0,0 0 0,0-1 0,0 1 0,0 0 0,-1-1 0,1 1 0,0-1 0,0 1 0,0-1 0,-1 1 0,1-1 0,0 0 0,-1 1 0,1-1 0,-1 0 0,1 0 0,-1 1 0,1-1 0,-1 0 0,1 0 0,-1 0 0,0 0 0,1 1 0,-1-1 0,0-2 0,7-30 0,-5 20 0,11 36 0,36 159 0,-25-79 0,12 34 0,34 252 0,-68-367 0,-2-5 0,2 1 0,0-1 0,9 32 0,-11-47 0,1 0 0,-1 1 0,1-1 0,0 0 0,0 0 0,0 0 0,0 1 0,0-1 0,0 0 0,1-1 0,-1 1 0,1 0 0,-1 0 0,1-1 0,0 1 0,-1 0 0,1-1 0,0 0 0,0 1 0,0-1 0,0 0 0,0 0 0,1 0 0,-1-1 0,0 1 0,0 0 0,1-1 0,-1 1 0,0-1 0,1 0 0,-1 0 0,0 0 0,1 0 0,-1 0 0,4-1 0,-2 0-151,-1-1-1,1 1 0,0-1 0,0 0 1,-1 0-1,1 0 0,-1 0 1,5-4-1,24-25-6674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5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24575,'0'-9'0,"0"-8"0,0-11 0,0 15 0,9 26 0,4 31 0,8 31 0,1 26 0,15 23 0,2 14 0,7 2 0,-3-9 0,4-12 0,-5-18 0,-1-25 0,-7-22 0,-6-20 0,-6-15-8191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58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24575,'0'-10'0,"0"-6"0,0 7 0,0 25 0,4 32 0,3 36 0,-1 18 0,8 10 0,2 4 0,-2-3 0,5-7 0,1-17 0,5-10 0,4-18 0,-4-19-8191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58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24575,'0'-10'0,"0"-11"0,0 10 0,0 27 0,0 34 0,9 40 0,4 28 0,8 23 0,1 5 0,-3-13 0,3-15 0,0-18 0,-6-22 0,6-14 0,-3-28 0,-3-20-8191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0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24575,'0'-4'0,"19"-3"0,15 2 0,16 0 0,22 1 0,32 2 0,30 6 0,12 2 0,-10-1 0,-29 10 0,-36 0 0,-31-1-8191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7:59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24575,'0'-10'0,"0"-11"0,0 2 0,0 22 0,0 35 0,0 43 0,0 35 0,10 27 0,2 6 0,9-11 0,1-17 0,6-14 0,-2-16 0,4-24 0,-3-18 0,-7-18-8191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0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169 314 24575,'-1'0'0,"1"0"0,-1 0 0,0-1 0,0 1 0,1-1 0,-1 1 0,0 0 0,1-1 0,-1 0 0,0 1 0,1-1 0,-1 1 0,0-1 0,1 0 0,-1 1 0,1-1 0,0 0 0,-1 0 0,1 1 0,-1-1 0,1 0 0,0 0 0,0 1 0,-1-1 0,1-1 0,-6-27 0,4 21 0,-2-10 0,3 9 0,-1 0 0,0-1 0,0 1 0,-1 1 0,0-1 0,-1 0 0,0 1 0,0-1 0,-6-7 0,9 16 0,0-1 0,0 0 0,0 0 0,0 1 0,0-1 0,0 0 0,0 1 0,0-1 0,0 1 0,0 0 0,0-1 0,0 1 0,0 0 0,-1-1 0,1 1 0,0 0 0,0 0 0,0 0 0,0 0 0,-1 0 0,1 0 0,0 1 0,0-1 0,0 0 0,0 1 0,0-1 0,-1 0 0,1 1 0,0-1 0,0 1 0,0 0 0,0-1 0,0 1 0,1 0 0,-1 0 0,0-1 0,0 1 0,0 0 0,1 0 0,-1 0 0,0 0 0,0 2 0,-4 4 0,1-1 0,0 1 0,0 1 0,1-1 0,-3 11 0,-4 16 0,2 1 0,1 1 0,-3 54 0,8 110 0,2-186 0,0-9 0,0 1 0,0-1 0,0 0 0,1 1 0,-1-1 0,1 0 0,1 1 0,-1-1 0,1 0 0,3 7 0,-5-11 0,0-1 0,0 0 0,1 0 0,-1 0 0,0 0 0,0 0 0,1 0 0,-1 0 0,0 0 0,0 0 0,1-1 0,-1 1 0,0 0 0,0 0 0,1 0 0,-1 0 0,0 0 0,0 0 0,1 0 0,-1-1 0,0 1 0,0 0 0,0 0 0,0 0 0,1 0 0,-1-1 0,0 1 0,0 0 0,0 0 0,0 0 0,0-1 0,1 1 0,-1 0 0,0 0 0,0-1 0,0 1 0,0 0 0,0 0 0,0-1 0,0 1 0,0 0 0,0 0 0,0-1 0,0 1 0,0 0 0,0 0 0,0-1 0,0 1 0,0 0 0,-1-1 0,8-36 0,-3-1 0,-1 0 0,-2 0 0,-5-54 0,2 59 0,-4-70 0,-1-100 0,7 202 0,5-52 0,-5 51 0,0 0 0,0 0 0,0 0 0,1 1 0,-1-1 0,1 0 0,-1 0 0,1 0 0,0 1 0,0-1 0,-1 0 0,1 1 0,1-1 0,-1 0 0,0 1 0,0-1 0,0 1 0,1 0 0,-1 0 0,1-1 0,2 0 0,-2 2 0,-1 0 0,1 0 0,-1 0 0,1 0 0,-1 1 0,1-1 0,0 1 0,-1-1 0,1 1 0,-1-1 0,0 1 0,1 0 0,-1 0 0,1 0 0,-1 0 0,0 0 0,0 0 0,0 0 0,0 0 0,0 0 0,0 1 0,0-1 0,1 2 0,25 41 0,-26-42 0,20 41-9,-1 1 0,17 62 0,18 98 144,11 33-1608,-49-189-5353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0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12 179 24575,'-5'0'0,"-1"-4"0,14-12 0,25-2 0,29-12 0,32-2 0,19-8 0,-9 2-8191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1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72 152 24575,'-10'-2'0,"10"1"0,-1 1 0,1 0 0,0 0 0,-1-1 0,1 1 0,-1 0 0,1 0 0,0 0 0,-1-1 0,1 1 0,-1 0 0,1 0 0,0 0 0,-1 0 0,1 0 0,-1 0 0,1 0 0,0 0 0,-1 0 0,1 0 0,-1 0 0,1 0 0,-1 1 0,1-1 0,0 0 0,-1 0 0,1 0 0,0 0 0,-1 1 0,1-1 0,0 0 0,-1 0 0,1 1 0,0-1 0,-1 0 0,1 1 0,0-1 0,0 0 0,-1 1 0,1-1 0,0 0 0,0 1 0,0-1 0,-1 0 0,1 1 0,0-1 0,0 1 0,0-1 0,0 1 0,0-1 0,0 0 0,0 1 0,0-1 0,0 1 0,0 0 0,-2 37 0,1 0 0,2 0 0,2 0 0,13 66 0,-3-15 0,-8-50 0,-3-15 0,1 0 0,1 0 0,14 43 0,-16-74 0,-2-15 0,-53-234 0,0 1 0,52 248 0,0 1 0,0-1 0,1 1 0,0-1 0,0 1 0,1-1 0,0 1 0,0-1 0,0 1 0,1-1 0,0 1 0,5-11 0,-5 14 0,0 0 0,1-1 0,0 1 0,-1 0 0,1 0 0,1 0 0,-1 1 0,0-1 0,0 1 0,1 0 0,0 0 0,-1 0 0,1 0 0,0 0 0,0 1 0,0 0 0,0 0 0,0 0 0,0 0 0,8 0 0,-4 0 0,1 1 0,-1 0 0,0 0 0,1 1 0,-1-1 0,0 2 0,0-1 0,0 2 0,0-1 0,0 1 0,0 0 0,-1 0 0,1 1 0,-1 0 0,8 6 0,-9-6 0,-1 1 0,0 0 0,1 1 0,-2-1 0,1 1 0,-1 0 0,0 0 0,0 0 0,0 1 0,-1-1 0,0 1 0,0 0 0,-1 0 0,0 0 0,0 0 0,-1 1 0,1 12 0,-1 18 0,-1-24 0,0-1 0,1 1 0,3 14 0,-3-24 0,0 0 0,0 0 0,0 0 0,1 0 0,0-1 0,0 1 0,0 0 0,0-1 0,0 1 0,1-1 0,-1 0 0,1 0 0,0 0 0,5 5 0,40 23 0,-33-23 0,-2 1 0,1 0 0,-1 1 0,17 18 0,-26-25 0,-1 0 0,-1 1 0,1 0 0,0 0 0,-1 0 0,0 0 0,0 0 0,0 0 0,-1 1 0,1-1 0,-1 0 0,0 1 0,0-1 0,0 1 0,-1 0 0,0-1 0,0 1 0,0-1 0,0 1 0,-2 7 0,-1-3 9,1-1 1,-1 1-1,-1-1 0,0 0 0,0 0 1,0 0-1,-1-1 0,0 0 0,-1 0 0,1 0 1,-2 0-1,-8 7 0,10-9-102,-1 0 0,0 0 1,0-1-1,-1 0 0,1 0 0,-1-1 0,1 0 0,-1 0 1,0 0-1,0-1 0,-1 0 0,1-1 0,0 1 1,-1-1-1,-7 0 0,-23-7-6733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1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24575,'9'0'0,"13"0"0,2-4 0,-8 2 0,-6 12 0,-5 18 0,-3 8 0,-2 8 0,-1 1 0,4 2 0,11-7 0,17-10 0,13-11 0,17-8 0,17-15 0,-5-7-8191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2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182 109 24575,'1'-25'0,"0"45"0,2 18 0,12 116 0,-7 184 0,-8-361 0,-2-1 0,-4-25 0,1 16 0,-13-82 0,-7-64 0,24 167 0,1 0 0,0 0 0,1 0 0,0 0 0,1 0 0,0 0 0,1 0 0,0 0 0,6-13 0,-6 20 0,-1 0 0,1 0 0,0 1 0,0-1 0,0 1 0,0-1 0,1 1 0,0 1 0,0-1 0,0 0 0,0 1 0,1 0 0,-1 0 0,1 0 0,0 0 0,0 1 0,0 0 0,0 0 0,0 0 0,0 1 0,0-1 0,8 0 0,-6 2 0,-1-1 0,0 1 0,0 0 0,1 0 0,-1 1 0,0-1 0,0 2 0,1-1 0,-1 1 0,0-1 0,0 2 0,-1-1 0,1 1 0,0 0 0,9 6 0,-8-3 0,0 0 0,0 1 0,-1 0 0,0 0 0,0 0 0,-1 0 0,0 1 0,0 0 0,-1 0 0,4 9 0,-2 1 0,0-1 0,-1 1 0,0 0 0,-2 0 0,0 0 0,-1 0 0,-1 0 0,-1 1 0,0-1 0,-6 30 0,2-28 0,-1 0 0,-2 0 0,0-1 0,-1 0 0,0-1 0,-2 0 0,0 0 0,-1-1 0,-1 0 0,-1-1 0,0 0 0,-1-1 0,0 0 0,-2-2 0,1 1 0,-2-2 0,0 0 0,-27 14 0,-70 25-1365,-1-11-5461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8 343 24575,'-8'-2'0,"9"-1"0,19-5 0,77-16 0,139-18 0,-140 28 0,-4 0 0,313-60 0,-386 67 0,-19 7 0,0 0 0,1 0 0,-1 0 0,0 0 0,0-1 0,0 1 0,0 0 0,0 0 0,0 0 0,0 0 0,0 0 0,1 0 0,-1 0 0,0 0 0,0 0 0,0-1 0,0 1 0,0 0 0,0 0 0,0 0 0,0 0 0,0 0 0,0 0 0,0-1 0,0 1 0,0 0 0,0 0 0,0 0 0,0 0 0,0 0 0,0-1 0,0 1 0,0 0 0,0 0 0,0 0 0,0 0 0,0 0 0,0 0 0,0-1 0,0 1 0,0 0 0,0 0 0,0 0 0,0 0 0,-1 0 0,1 0 0,0 0 0,0 0 0,0-1 0,0 1 0,0 0 0,0 0 0,-29-9 0,9 4 0,12 1 0,0 1 0,0-1 0,0-1 0,0 0 0,1 0 0,0 0 0,-7-8 0,13 12 0,-1 0 0,1 0 0,0 0 0,-1 0 0,1-1 0,0 1 0,0 0 0,0-1 0,0 1 0,0-1 0,1 0 0,-1 1 0,0-1 0,1 1 0,-1-1 0,1 0 0,-1 0 0,1 1 0,0-1 0,0 0 0,0 0 0,0 1 0,0-1 0,0 0 0,0 0 0,1 1 0,-1-1 0,0 0 0,1 0 0,0 1 0,-1-1 0,1 1 0,0-1 0,0 0 0,0 1 0,0 0 0,0-1 0,0 1 0,0 0 0,1-1 0,-1 1 0,2-1 0,1-1 0,0 0 0,0 0 0,0 1 0,0 0 0,1 0 0,-1 0 0,1 0 0,-1 1 0,1-1 0,-1 1 0,1 0 0,0 1 0,0-1 0,7 1 0,-3 1 0,-1 0 0,1 0 0,-1 1 0,1 0 0,-1 0 0,0 1 0,14 7 0,-8-3 0,0 1 0,-1 1 0,0 0 0,0 1 0,-1 0 0,0 1 0,-1 1 0,16 19 0,-23-25 0,1 1 0,-1 0 0,0 0 0,-1 0 0,1 0 0,-1 1 0,-1-1 0,0 1 0,0 0 0,0 0 0,0 8 0,-2-9 0,0-1 0,0 0 0,-1 0 0,0 0 0,0 0 0,-1 0 0,1 0 0,-1 0 0,0 0 0,-1-1 0,0 1 0,0-1 0,0 1 0,0-1 0,-6 6 0,-41 39-1365,-6-6-5461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6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659 410 24575,'0'-4'0,"1"1"0,0-1 0,0 1 0,0 0 0,1-1 0,-1 1 0,1 0 0,0 0 0,-1 0 0,4-3 0,9-20 0,-9 12 0,0 0 0,-2 0 0,0-1 0,0 1 0,-1-1 0,-1 0 0,-1 1 0,0-1 0,-1 0 0,0 0 0,-1 1 0,-6-24 0,6 31 0,-1 0 0,1-1 0,-1 1 0,0 1 0,-1-1 0,0 0 0,0 1 0,0-1 0,-1 1 0,0 1 0,0-1 0,0 1 0,-1-1 0,0 2 0,0-1 0,0 1 0,0-1 0,-1 2 0,0-1 0,0 1 0,0 0 0,0 0 0,0 1 0,-1 0 0,1 0 0,-9 0 0,5 2 0,0 0 0,0 0 0,0 1 0,0 1 0,0 0 0,1 0 0,-1 1 0,1 1 0,-1-1 0,1 2 0,1-1 0,-1 2 0,0-1 0,1 1 0,0 0 0,-11 12 0,1-2 0,2 1 0,0 1 0,1 1 0,0 0 0,2 1 0,-15 26 0,13-14 0,1 0 0,1 1 0,2 0 0,2 1 0,1 0 0,1 1 0,2 0 0,1 0 0,2 1 0,2 58 0,3-79 0,0-1 0,0 0 0,1 0 0,1 0 0,0 0 0,1-1 0,1 0 0,0 0 0,0 0 0,1-1 0,1 1 0,0-2 0,1 1 0,0-1 0,1-1 0,0 0 0,1 0 0,0-1 0,0 0 0,1-1 0,0 0 0,0-1 0,1 0 0,20 7 0,-6-4 0,0 0 0,1-2 0,0-2 0,0 0 0,1-2 0,-1-1 0,1-1 0,0-1 0,-1-2 0,33-5 0,-56 6 0,1-2 0,-1 1 0,1 0 0,-1-1 0,0 0 0,1-1 0,-1 1 0,0-1 0,5-3 0,-10 5 0,1 1 0,0-1 0,0 0 0,0 0 0,-1 0 0,1 1 0,0-1 0,-1 0 0,1 0 0,0 0 0,-1 0 0,0 0 0,1 0 0,-1 0 0,1 0 0,-1 0 0,0-1 0,0 1 0,0 0 0,0-1 0,0 0 0,0 0 0,-1 1 0,0-1 0,1 0 0,-1 1 0,0-1 0,0 1 0,0-1 0,0 1 0,0-1 0,0 1 0,0-1 0,0 1 0,-1 0 0,1 0 0,-3-2 0,-8-4 0,1 1 0,-1 0 0,0 1 0,0 1 0,0 0 0,-1 0 0,0 2 0,1-1 0,-1 1 0,-21 0 0,1 1-91,0 2 0,0 1 0,1 1 0,-1 2 0,1 1 0,0 1 0,0 2 0,1 2 0,0 0 0,0 2 0,2 2 0,0 0 0,0 2 0,-38 30 0,-14 24-6735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3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35 24575,'0'-9'0,"0"-8"0,0 8 0,-9 20 0,-13 26 0,-11 26 0,-10 21 0,-7 14 0,6 4 0,9-9 0,11-22-8191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5:3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481 31 24575,'0'-10'0,"0"-7"0,9 13 0,4 16 0,-10 30 0,-29 40 0,-43 48 0,-46 39 0,-36 18 0,7-22-8191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1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24575,'0'19'0,"0"28"0,0 31 0,0 24 0,0 24 0,0 3 0,0-5 0,0-11 0,0-19 0,0-17 0,0-21-8191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24575,'1'-39'0,"0"27"0,0 1 0,-1 0 0,-2-16 0,48 302 0,-26-128 0,193 1195-1263,-47-495 1263,-67-365 0,-40-127 0,25 716 0,-81-396 0,25 545 0,61-252 0,-50-581 0,14 317 0,1 13 0,106 430 0,-138-1027 0,93 407 0,-100-485-1155,-4-19-4618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09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 24575,'-9'0'0,"-16"0"0,0 0 0,0 2 0,-31 6 0,48-6 0,-1 0 0,1 1 0,0 0 0,0 1 0,1-1 0,-1 1 0,1 1 0,0 0 0,0 0 0,0 0 0,0 1 0,1 0 0,-7 8 0,2 1 0,0 0 0,1 1 0,1 0 0,1 0 0,0 1 0,1 0 0,-7 27 0,6-15 0,2 1 0,1 0 0,-2 55 0,7-75 0,0 0 0,0 0 0,1 0 0,1 0 0,0 0 0,0 0 0,1 0 0,0-1 0,0 1 0,1-1 0,6 10 0,-5-12 0,0 0 0,1 0 0,-1 0 0,1-1 0,1 0 0,-1 0 0,1-1 0,0 0 0,0 0 0,1 0 0,0-1 0,-1 0 0,13 4 0,1-1 11,0-2-1,0 0 1,0-1 0,1-1-1,-1-1 1,1 0-1,-1-2 1,40-5-1,-9-2-496,0-3-1,70-24 0,43-23-6339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0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93 24575,'-11'-9'0,"1"0"0,-22-12 0,24 16 0,-1-1 0,1 0 0,0-1 0,-12-11 0,15 7 0,5 11 0,1 0 0,-1-1 0,0 1 0,0 0 0,1 0 0,-1 0 0,0 0 0,0 0 0,1 0 0,-1 0 0,0 0 0,1 0 0,-1 0 0,0 0 0,0 0 0,1 0 0,-1 0 0,0 0 0,0 1 0,1-1 0,-1 0 0,0 0 0,0 0 0,1 0 0,-1 0 0,0 1 0,0-1 0,0 0 0,1 0 0,-1 0 0,0 1 0,0-1 0,0 0 0,1 0 0,-1 1 0,0-1 0,0 0 0,0 0 0,0 1 0,0-1 0,0 0 0,0 1 0,11 13 0,0 1 0,-2 1 0,0-1 0,-1 2 0,0-1 0,6 23 0,-3-13 0,31 98 0,48 224 0,-66-238 0,-21-97 0,-2-8 0,0 1 0,0-1 0,0 0 0,0 0 0,1 0 0,0-1 0,0 1 0,0 0 0,1-1 0,-1 1 0,1-1 0,6 7 0,-9-11 0,1 1 0,-1-1 0,1 1 0,0-1 0,0 0 0,-1 0 0,1 1 0,0-1 0,-1 0 0,1 0 0,0 0 0,0 0 0,-1 0 0,1 0 0,0 0 0,0 0 0,0 0 0,-1 0 0,1 0 0,0 0 0,-1-1 0,1 1 0,0 0 0,0 0 0,-1-1 0,1 1 0,0-1 0,-1 1 0,1 0 0,-1-1 0,1 1 0,-1-1 0,2-1 0,15-22 0,-1-5 0,13-37 0,-22 46 0,1 1 0,1 0 0,1 0 0,0 1 0,24-30 0,-32 45 0,0 1 0,0 0 0,0 0 0,1-1 0,-1 1 0,0 1 0,1-1 0,-1 0 0,1 1 0,0-1 0,0 1 0,0 0 0,-1 0 0,1 0 0,0 0 0,0 0 0,0 1 0,1 0 0,3-1 0,-3 2 0,-1 0 0,1-1 0,0 2 0,-1-1 0,1 0 0,-1 1 0,1-1 0,-1 1 0,0 0 0,0 0 0,0 1 0,0-1 0,0 0 0,0 1 0,2 3 0,49 55 0,-39-42 0,1 0 0,1-1 0,0 0 0,1-2 0,1 0 0,1-1 0,36 20 0,-41-28 0,0 0 0,1-1 0,0-1 0,0 0 0,0-2 0,1 0 0,-1 0 0,1-2 0,-1 0 0,20-1 0,-27-1 0,0 0 0,-1 0 0,1-1 0,-1 0 0,0 0 0,1-1 0,-1 0 0,0-1 0,-1 0 0,1 0 0,-1-1 0,0 1 0,0-2 0,0 1 0,0-1 0,-1 0 0,0 0 0,-1-1 0,1 1 0,-1-1 0,5-9 0,-6 7 0,1 1 0,-1-1 0,-1 0 0,0-1 0,0 1 0,0-1 0,-1 1 0,-1-1 0,1-14 0,-2 21 0,0-1 0,0 1 0,0-1 0,-1 0 0,0 1 0,1-1 0,-1 1 0,-1 0 0,1-1 0,0 1 0,-1 0 0,0 0 0,1 0 0,-1 0 0,0 0 0,-1 0 0,1 0 0,0 1 0,-1-1 0,0 1 0,1-1 0,-1 1 0,0 0 0,0 0 0,0 1 0,-1-1 0,1 1 0,-7-3 0,6 3 0,0 0 0,0 0 0,0 0 0,-1 1 0,1-1 0,0 1 0,0 0 0,-1 0 0,1 1 0,0-1 0,0 1 0,0 0 0,0 0 0,-1 0 0,1 1 0,-4 1 0,2 1 0,0-1 0,0 1 0,1 1 0,-1-1 0,1 1 0,0 0 0,0 0 0,0 0 0,-4 8 0,2-4 0,1 1 0,0 0 0,1 0 0,0 1 0,1 0 0,0 0 0,1 0 0,0 0 0,0 0 0,1 1 0,0 22 0,2-29 0,1 0 0,-1 1 0,1-1 0,1 0 0,-1-1 0,1 1 0,0 0 0,0 0 0,0-1 0,1 1 0,-1-1 0,1 0 0,0 1 0,0-1 0,1-1 0,-1 1 0,1 0 0,0-1 0,0 0 0,0 0 0,0 0 0,1 0 0,-1-1 0,1 0 0,0 0 0,-1 0 0,1 0 0,0-1 0,0 0 0,0 0 0,0 0 0,0 0 0,1-1 0,-1 0 0,0 0 0,0 0 0,0-1 0,0 0 0,0 0 0,0 0 0,0-1 0,0 1 0,0-1 0,-1 0 0,1 0 0,-1-1 0,8-5 0,-4 1 0,0 1 0,-1-2 0,13-15 0,-12 13 0,0 0 0,1 1 0,11-9 0,-18 16 0,0 1 0,0-1 0,0 1 0,1-1 0,-1 1 0,1 0 0,-1 0 0,1 0 0,-1 0 0,1 0 0,0 1 0,-1-1 0,1 1 0,0 0 0,0-1 0,-1 1 0,1 1 0,5 0 0,8 3 0,-1 1 0,19 9 0,-26-10 0,-1-1 0,1 1 0,0-1 0,1-1 0,-1 1 0,0-1 0,1-1 0,-1 0 0,1 0 0,-1-1 0,17 0 0,-14-3 0,0 0 0,0 0 0,0-1 0,-1 0 0,0-1 0,0 0 0,10-7 0,66-51 0,-15 9 0,-59 46 0,1 1 0,-1 0 0,1 1 0,0 0 0,0 1 0,23-6 0,-30 10 0,1 0 0,0 0 0,0 1 0,-1 0 0,1 0 0,0 0 0,0 1 0,0 0 0,-1 0 0,1 1 0,-1 0 0,1 0 0,-1 0 0,0 1 0,10 5 0,-8-2 0,1 0 0,-2 0 0,1 0 0,-1 1 0,0 0 0,0 0 0,-1 1 0,7 10 0,1 6 0,17 39 0,-18-35 0,-13-28 0,0 0 0,0 0 0,0 0 0,0 0 0,0-1 0,0 1 0,0 0 0,0 0 0,0 0 0,0 0 0,0 0 0,0 0 0,0 0 0,0 0 0,0 0 0,0 0 0,0-1 0,0 1 0,0 0 0,0 0 0,0 0 0,0 0 0,0 0 0,0 0 0,0 0 0,1 0 0,-1 0 0,0 0 0,0 0 0,0 0 0,0-1 0,0 1 0,0 0 0,0 0 0,0 0 0,0 0 0,0 0 0,0 0 0,0 0 0,0 0 0,1 0 0,-1 0 0,0 0 0,0 0 0,0 0 0,0 0 0,0 0 0,0 0 0,0 0 0,0 0 0,0 0 0,1 0 0,-1 0 0,0 0 0,0 0 0,0 0 0,0 0 0,0 0 0,0 0 0,0 0 0,2-16 0,-1-20 0,-2 17 0,0-6 0,1 1 0,0 0 0,2-1 0,8-41 0,-8 60 0,0-1 0,0 1 0,1 0 0,-1 0 0,1 0 0,0 0 0,1 0 0,0 1 0,0 0 0,0-1 0,0 1 0,1 1 0,0-1 0,0 1 0,0 0 0,0 0 0,1 0 0,-1 1 0,1-1 0,0 2 0,0-1 0,13-3 0,5 1-221,0 2-1,1 0 0,-1 2 1,1 1-1,30 3 1,-54-3 185,97 8-6790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1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308 955 24575,'1'0'0,"1"0"0,0-1 0,0 1 0,0-1 0,0 0 0,-1 1 0,1-1 0,0 0 0,-1 0 0,1 0 0,0 0 0,-1 0 0,0-1 0,1 1 0,-1 0 0,0-1 0,1 1 0,-1-1 0,0 1 0,0-1 0,0 1 0,0-1 0,-1 0 0,1 0 0,0 1 0,-1-1 0,1 0 0,-1 0 0,1-3 0,1-3 0,-1 0 0,0 0 0,0 0 0,-1-1 0,-1-12 0,1 16 0,-1 0 0,0-1 0,0 1 0,0 0 0,-1 0 0,0 0 0,0 0 0,0 0 0,0 0 0,-1 1 0,0-1 0,0 1 0,0 0 0,0 0 0,-1 0 0,0 0 0,0 0 0,0 1 0,0-1 0,0 1 0,-1 0 0,1 1 0,-1-1 0,0 1 0,0 0 0,0 0 0,0 0 0,0 1 0,0 0 0,-11-1 0,6 1 0,0 0 0,0 1 0,-1 1 0,1 0 0,0 0 0,0 1 0,0 0 0,0 0 0,1 1 0,-1 1 0,1 0 0,-1 0 0,1 1 0,0 0 0,-12 9 0,14-8 0,0 0 0,1 1 0,-1 0 0,1 0 0,0 0 0,1 0 0,0 1 0,-5 11 0,8-17 0,1 1 0,0 0 0,0-1 0,0 1 0,0 0 0,0-1 0,1 1 0,-1 0 0,1 0 0,0 0 0,0 0 0,0 0 0,0-1 0,0 1 0,1 0 0,-1 0 0,1 0 0,0-1 0,0 1 0,0 0 0,0-1 0,0 1 0,0 0 0,1-1 0,-1 0 0,1 1 0,0-1 0,0 0 0,0 0 0,3 3 0,0-2 0,0 1 0,0-1 0,0-1 0,1 1 0,-1-1 0,1 0 0,-1 0 0,1-1 0,0 0 0,-1 0 0,1 0 0,0-1 0,0 1 0,0-1 0,0-1 0,-1 1 0,1-1 0,0 0 0,0 0 0,10-4 0,-2-1 0,1 1 0,-1-2 0,-1 1 0,1-2 0,-1 0 0,-1-1 0,13-10 0,-13 8 0,0 0 0,0-2 0,-2 1 0,1-1 0,-1-1 0,-1 0 0,-1 0 0,0-1 0,9-23 0,-9 15 0,-1 0 0,-1 0 0,-2 0 0,0-1 0,-1 0 0,-1-24 0,-3 4 0,-2 0 0,-2 1 0,-2 0 0,-1 0 0,-3 0 0,-28-71 0,32 95 0,0 0 0,-2 1 0,0 0 0,-1 0 0,-1 1 0,0 1 0,-17-18 0,27 33 0,0-1 0,-1 1 0,1 0 0,0-1 0,-1 1 0,1 0 0,-1 0 0,0 0 0,1 1 0,-1-1 0,0 0 0,1 1 0,-1-1 0,0 1 0,0-1 0,0 1 0,1 0 0,-5 0 0,5 0 0,-1 0 0,1 1 0,0-1 0,-1 1 0,1 0 0,0 0 0,-1-1 0,1 1 0,0 0 0,0 0 0,0 0 0,0 0 0,0 0 0,0 0 0,0 1 0,0-1 0,0 0 0,0 2 0,-3 6 0,0 0 0,1 0 0,0 0 0,1 0 0,-3 19 0,2 8 0,1 0 0,1 0 0,2 0 0,11 67 0,-1-47 0,2-2 0,30 79 0,-33-106 0,2-1 0,1 0 0,0-1 0,2 0 0,1-2 0,1 1 0,35 34 0,-37-43 0,1-1 0,1 0 0,0-1 0,1-1 0,0-1 0,1-1 0,0 0 0,0-1 0,1-1 0,41 10 0,-41-13 0,-1-2 0,1 0 0,0-1 0,0-1 0,0-1 0,0 0 0,33-6 0,-47 5 0,0-1 0,1 1 0,-1-1 0,0 0 0,0-1 0,-1 1 0,1-1 0,0 0 0,-1-1 0,0 1 0,0-1 0,0 0 0,0-1 0,0 1 0,-1-1 0,0 0 0,0 0 0,0 0 0,-1-1 0,0 1 0,0-1 0,0 1 0,0-1 0,-1 0 0,0 0 0,-1-1 0,3-9 0,-3 11 0,0-1 0,-1 1 0,1 0 0,-1-1 0,0 1 0,-1-1 0,1 1 0,-1-1 0,0 1 0,0 0 0,-1-1 0,0 1 0,0 0 0,0 0 0,0 0 0,-1 0 0,0 1 0,0-1 0,0 1 0,0-1 0,-1 1 0,0 0 0,0 0 0,0 1 0,0-1 0,0 1 0,-1 0 0,1 0 0,-1 0 0,0 1 0,0 0 0,0 0 0,0 0 0,-1 0 0,1 1 0,0 0 0,-1 0 0,1 0 0,-1 1 0,1 0 0,-1 0 0,-7 1 0,10-1 0,0 1 0,0-1 0,0 1 0,0 0 0,0 0 0,0 0 0,1 0 0,-1 1 0,0-1 0,0 1 0,1-1 0,-1 1 0,1 0 0,0 0 0,-1 0 0,1 0 0,0 1 0,-3 3 0,3-2 0,0 0 0,0 1 0,0-1 0,1 0 0,-1 1 0,1-1 0,0 1 0,0-1 0,1 1 0,0-1 0,0 8 0,0-3 0,1 0 0,0 0 0,0 0 0,1 0 0,1-1 0,0 1 0,0-1 0,0 1 0,1-1 0,0 0 0,1 0 0,6 9 0,-5-11 0,0 0 0,0 0 0,1-1 0,0 0 0,0 0 0,0 0 0,1-1 0,-1 0 0,1 0 0,0-1 0,0 0 0,11 2 0,-14-4 0,0 0 0,0 0 0,0 0 0,1-1 0,-1 0 0,0 0 0,0 0 0,0 0 0,0-1 0,0 0 0,1 0 0,-2-1 0,1 1 0,0-1 0,0 0 0,0 0 0,-1-1 0,1 1 0,-1-1 0,0 0 0,6-6 0,-3 1 0,0-1 0,0 0 0,-1 0 0,-1-1 0,6-10 0,-6 9 0,1 0 0,0 1 0,12-16 0,-17 24 0,0 1 0,1 0 0,-1 0 0,0 0 0,1 0 0,-1 0 0,0 0 0,1 0 0,-1 0 0,1 0 0,0 1 0,-1-1 0,1 1 0,-1-1 0,1 1 0,0 0 0,-1-1 0,1 1 0,0 0 0,0 0 0,-1 0 0,1 0 0,0 1 0,-1-1 0,1 0 0,0 1 0,-1-1 0,1 1 0,-1 0 0,1-1 0,2 3 0,5 2 0,-1 1 0,-1 0 0,1 0 0,10 11 0,-7-6 0,23 20-71,68 59-1223,-53-56-5532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2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32 386 24575,'0'-46'0,"-9"-43"0,-4-21 0,6 18 0,4 43 0,21 62 0,7 67 0,19 61 0,1 43 0,-7 24 0,0 4 0,-8-20 0,-7-34 0,0-43 0,-3-41-8191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2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113 152 24575,'-33'-1'0,"19"0"0,0 1 0,0 0 0,-17 3 0,31-3 0,0 0 0,0 0 0,-1 0 0,1 0 0,0 0 0,0 0 0,0 0 0,-1 0 0,1 0 0,0 0 0,0 0 0,-1 0 0,1 0 0,0 0 0,0 0 0,0 0 0,-1 0 0,1 0 0,0 0 0,0 0 0,0 0 0,-1 1 0,1-1 0,0 0 0,0 0 0,0 0 0,0 0 0,-1 0 0,1 0 0,0 1 0,0-1 0,0 0 0,0 0 0,0 0 0,0 0 0,0 1 0,-1-1 0,1 0 0,0 0 0,0 0 0,0 1 0,0-1 0,0 0 0,0 0 0,0 0 0,0 1 0,0-1 0,0 0 0,0 0 0,0 0 0,0 1 0,0-1 0,0 0 0,0 0 0,0 0 0,0 1 0,1-1 0,-1 0 0,0 0 0,0 0 0,0 1 0,0-1 0,0 0 0,0 0 0,1 0 0,-1 0 0,0 0 0,0 1 0,9 3 0,0-1 0,1 1 0,-1-2 0,0 1 0,1-1 0,-1-1 0,20 1 0,-7 0 0,74 9 0,0-5 0,169-12 0,-255 6 0,0-1 0,0 0 0,0-1 0,0 0 0,0 0 0,0-1 0,0-1 0,-1 0 0,0 0 0,1-1 0,-2 0 0,10-6 0,-17 10 0,1-1 0,0 1 0,-1-1 0,1 1 0,-1-1 0,0 0 0,0 1 0,1-1 0,-1 0 0,0 0 0,0 0 0,-1 0 0,1 0 0,0 0 0,-1 0 0,1 0 0,-1 0 0,1-1 0,-1 1 0,0 0 0,0-3 0,-1 2 0,0 0 0,0 0 0,0 0 0,0 1 0,0-1 0,-1 0 0,0 1 0,1-1 0,-1 1 0,0-1 0,0 1 0,0 0 0,-3-3 0,-5-3 0,1 1 0,-1 0 0,-1 1 0,1 0 0,-1 0 0,-15-4 0,15 5 0,-1 2 0,0 0 0,0 0 0,1 1 0,-2 1 0,1-1 0,0 2 0,-13 1 0,19-1 0,0 1 0,0 0 0,0 0 0,1 1 0,-1 0 0,0 0 0,1 0 0,-1 1 0,1-1 0,0 1 0,0 1 0,0-1 0,0 1 0,0 0 0,1 0 0,0 0 0,-7 9 0,9-10 0,0-1 0,0 1 0,0-1 0,1 1 0,-1 0 0,1 0 0,0 0 0,0 0 0,0 0 0,0 0 0,1 0 0,-1 0 0,1 0 0,0 0 0,0 4 0,0-4 0,1-1 0,-1 1 0,1-1 0,0 1 0,0-1 0,0 0 0,0 0 0,0 1 0,1-1 0,-1 0 0,1 0 0,-1 0 0,1-1 0,0 1 0,2 2 0,5 2 0,-1-1 0,1 0 0,0 0 0,1-1 0,-1 0 0,1 0 0,19 3 0,7 4 66,51 22 0,0 1-1563,-37-19-5329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2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77 612 24575,'0'-33'0,"-14"-38"0,-4-22 0,0-13 0,4-2 0,3 12 0,10 23 0,13 42 0,5 49 0,9 50 0,0 51 0,-5 37 0,8 25 0,0 4 0,3-10 0,-3-21 0,3-27 0,-5-36-8191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1 358 24575,'30'-1'0,"1"-1"0,44-11 0,-58 10 0,1-2 0,-1 0 0,0-1 0,0 0 0,0-2 0,28-17 0,-17 1 0,-27 23 0,0 0 0,0 0 0,0-1 0,0 1 0,0 0 0,0 0 0,-1-1 0,1 1 0,0-1 0,-1 1 0,1 0 0,-1-1 0,0 1 0,0-1 0,1 1 0,-1-1 0,0 1 0,0-1 0,0-1 0,0 2 0,0 1 0,0 0 0,0-1 0,0 1 0,0 0 0,0 0 0,0-1 0,-1 1 0,1 0 0,0-1 0,0 1 0,0 0 0,0 0 0,0-1 0,0 1 0,0 0 0,-1 0 0,1-1 0,0 1 0,0 0 0,0 0 0,-1 0 0,1-1 0,0 1 0,0 0 0,0 0 0,-1 0 0,1 0 0,0-1 0,-1 1 0,1 0 0,0 0 0,0 0 0,-1 0 0,1 0 0,0 0 0,-1 0 0,1 0 0,0 0 0,0 0 0,-1 0 0,1 0 0,-1 0 0,1 0 0,-1 1 0,1-1 0,-1 0 0,1 1 0,0-1 0,-1 1 0,1-1 0,-1 1 0,1-1 0,0 1 0,-1-1 0,1 1 0,0 0 0,0-1 0,-1 1 0,1-1 0,0 1 0,0 0 0,0-1 0,0 2 0,0 1 0,0 0 0,0 0 0,1 0 0,-1 0 0,1 0 0,0 0 0,0 0 0,0 0 0,0 0 0,0 0 0,1 0 0,-1 0 0,1-1 0,0 1 0,0-1 0,0 1 0,0-1 0,0 0 0,0 0 0,1 0 0,-1 0 0,1 0 0,-1 0 0,1-1 0,5 3 0,-5-2 0,1 0 0,0-1 0,0 1 0,-1-1 0,1 0 0,0 0 0,0 0 0,0-1 0,0 0 0,0 1 0,0-1 0,0 0 0,0-1 0,0 1 0,0-1 0,0 0 0,0 0 0,0 0 0,5-2 0,-8 2 0,-1 0 0,1 1 0,0-1 0,0 1 0,0-1 0,0 1 0,-1 0 0,1-1 0,0 1 0,0 0 0,0 0 0,0-1 0,0 1 0,0 0 0,0 0 0,0 0 0,0 0 0,0 0 0,0 0 0,0 0 0,-1 1 0,1-1 0,0 0 0,0 0 0,0 1 0,0-1 0,1 1 0,0 2 0,0-1 0,0 1 0,0 0 0,0 0 0,-1 0 0,1 0 0,1 5 0,-1-3 0,80 191 0,76 275 0,-126-348 0,-5 2 0,-6 1 0,8 203 0,-28-271 0,-2 1 0,-3 0 0,-2 0 0,-3-1 0,-2 0 0,-31 91 0,38-136 0,-1 0 0,0-1 0,-1 0 0,0 1 0,-1-2 0,0 1 0,-1-1 0,0 0 0,-1-1 0,-17 16 0,23-24 0,1 0 0,-1 0 0,1-1 0,-1 1 0,0-1 0,0 0 0,0 0 0,0 0 0,0 0 0,0 0 0,0-1 0,0 1 0,0-1 0,0 0 0,0 0 0,0 0 0,0 0 0,0-1 0,0 1 0,0-1 0,0 0 0,0 0 0,0 0 0,0 0 0,0 0 0,0 0 0,1-1 0,-6-3 0,0-2 0,-1 0 0,2-1 0,-1 0 0,1 0 0,0-1 0,1 0 0,-7-10 0,-1-6 0,1-1 0,1-1 0,1 1 0,1-2 0,2 0 0,-6-29 0,-16-176 0,29 219 0,-7-78-200,5-1-1,3 1 0,5 0 0,3-1 1,5 2-1,3 0 0,46-144 0,-13 109 189,86-159 0,-62 138 12,-59 116 444,-1-1 0,10-38 0,-23 70-436,0 0 0,0 0 0,0 0 1,0 0-1,0 0 0,0 0 0,0 0 0,0 0 0,0 0 0,0 0 1,0 0-1,0 0 0,0 0 0,0 1 0,0-1 0,0 0 0,0 0 0,0 0 1,1 0-1,-1 0 0,0 0 0,0 0 0,0 0 0,0 0 0,0 0 1,0 0-1,0 0 0,0 0 0,0 0 0,0 0 0,0 0 0,0 0 1,1 15 40,-2 25-69,1 113 20,41 295 0,-38-433 0,-2-16 0,0-25 0,-41-450 0,37 424 0,-3-108 0,7 139 0,1-1 0,0 1 0,2-1 0,0 1 0,9-24 0,-12 42 0,0 0 0,0 1 0,0-1 0,0 0 0,0 1 0,1-1 0,-1 1 0,1 0 0,-1-1 0,1 1 0,0 0 0,0 0 0,0 0 0,0 0 0,0 0 0,1 1 0,-1-1 0,1 1 0,-1-1 0,1 1 0,2-1 0,-2 2 0,0-1 0,-1 1 0,1 0 0,0 1 0,-1-1 0,1 0 0,-1 1 0,1 0 0,-1-1 0,1 1 0,-1 0 0,1 0 0,-1 0 0,0 1 0,0-1 0,1 1 0,-1-1 0,0 1 0,0 0 0,-1-1 0,4 4 0,1 2 0,0 1 0,0-1 0,-1 1 0,0 0 0,0 0 0,-1 1 0,0-1 0,-1 1 0,0 0 0,0 0 0,-1 0 0,0 0 0,0 0 0,-1 1 0,0-1 0,-1 1 0,0-1 0,-1 0 0,1 1 0,-2-1 0,0 0 0,0 0 0,0 0 0,-1 0 0,-6 13 0,-22 25-1365,-4-4-5461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3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27 348 24575,'0'-5'0,"0"0"0,1 0 0,0 0 0,0 0 0,0 0 0,1 0 0,0 0 0,0 1 0,0-1 0,0 1 0,1-1 0,-1 1 0,6-6 0,5-4 0,0 0 0,20-16 0,14-14 0,-40 37 0,0-1 0,-1 0 0,0 0 0,0-1 0,-1 0 0,0 0 0,0 0 0,-1 0 0,0-1 0,-1 0 0,0 0 0,3-17 0,-6 26 0,0-1 0,1 1 0,-1-1 0,0 1 0,0-1 0,-1 1 0,1-1 0,0 1 0,0-1 0,-1 1 0,1-1 0,-1 1 0,1 0 0,-1-1 0,0 1 0,1 0 0,-1-1 0,0 1 0,0 0 0,0 0 0,0 0 0,0 0 0,0 0 0,0 0 0,0 0 0,-1 0 0,1 0 0,0 0 0,-1 1 0,1-1 0,0 0 0,-1 1 0,-1-1 0,-1 1 0,1-1 0,0 1 0,0 1 0,0-1 0,-1 0 0,1 1 0,0 0 0,0-1 0,0 1 0,0 1 0,0-1 0,0 0 0,0 1 0,0-1 0,-4 4 0,-4 5 0,0 0 0,0 0 0,1 1 0,0 0 0,1 0 0,1 1 0,-1 1 0,2-1 0,-12 28 0,11-21 0,1 1 0,0 0 0,2 0 0,0 1 0,1 0 0,-1 30 0,5-45 0,0 0 0,0 1 0,0-1 0,1 0 0,0 1 0,1-1 0,-1 0 0,1 0 0,1 0 0,-1 0 0,1 0 0,0 0 0,0-1 0,7 9 0,-5-8 0,1 1 0,0-2 0,1 1 0,-1-1 0,1 0 0,0 0 0,0-1 0,1 0 0,15 7 0,-4-5 0,-1-1 0,1 0 0,1-2 0,-1 0 0,1-1 0,-1-1 0,1-1 0,34-3 0,-38 0-151,0 0-1,0-1 0,-1-1 0,1 0 1,-1-1-1,-1-1 0,1 0 1,17-12-1,23-23-6674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4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1 501 24575,'55'0'0,"0"-3"0,-1-2 0,73-16 0,-103 16 0,0-2 0,-1-1 0,0 0 0,-1-2 0,0 0 0,-1-2 0,0 0 0,0-2 0,34-29 0,-46 35 0,-1-1 0,0 0 0,-1 0 0,0-1 0,0 0 0,-1 0 0,-1-1 0,1 1 0,-2-1 0,1 0 0,-2-1 0,0 1 0,4-21 0,-6 25 0,-1 0 0,1 0 0,-1 0 0,-1 0 0,1 0 0,-1 0 0,-1 0 0,1 0 0,-1 1 0,0-1 0,-1 0 0,1 1 0,-1 0 0,0-1 0,-1 1 0,0 0 0,0 1 0,0-1 0,-1 1 0,1 0 0,-1 0 0,0 0 0,-1 1 0,-6-5 0,9 6 0,-1 1 0,1 0 0,-1 0 0,0 0 0,0 0 0,0 0 0,-1 1 0,1-1 0,0 1 0,0 1 0,-1-1 0,1 0 0,-9 1 0,10 1 0,0-1 0,0 1 0,1 0 0,-1 0 0,0 0 0,1 1 0,-1-1 0,0 1 0,1-1 0,0 1 0,-1 0 0,1 0 0,0 0 0,0 0 0,0 0 0,0 1 0,1-1 0,-1 1 0,1-1 0,-1 1 0,1-1 0,0 1 0,-1 3 0,-6 19 0,1 0 0,1 0 0,1 0 0,2 1 0,0 0 0,2 36 0,3 44-42,5 0 0,23 121-1,61 211-868,-68-337 744,43 212-998,-46-206-4656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1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24575,'0'-14'0,"0"-9"0,0-10 0,0 6 0,5 11 0,1 27 0,0 36 0,-1 32 0,-1 26 0,-2 14 0,-1 1 0,0-16 0,-1-16 0,-1-28 0,1-23-8191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6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9 957 24575,'-1'-1'0,"0"0"0,0 0 0,1 0 0,-1 1 0,0-1 0,1 0 0,-1 0 0,1 0 0,-1 0 0,1 0 0,-1 0 0,1 0 0,0 0 0,0 0 0,-1 0 0,1 0 0,0-1 0,0 1 0,0 0 0,0 0 0,0 0 0,0 0 0,0 0 0,1 0 0,-1 0 0,0 0 0,1 0 0,-1 0 0,0 0 0,1 0 0,-1 0 0,1 0 0,0 0 0,-1 0 0,1 0 0,1-1 0,2-2 0,0 0 0,0 0 0,1 1 0,0-1 0,-1 1 0,11-5 0,25-8 0,1 1 0,0 2 0,52-9 0,-77 18 0,374-77 0,-52 11 0,-308 61 0,-21 4 0,-11 2 0,-19 1 0,0 0 0,1 1 0,-1 2 0,0 0 0,0 1 0,-26 6 0,34-6 0,0 1 0,1 1 0,-1 1 0,1-1 0,0 2 0,0 0 0,1 0 0,0 1 0,0 0 0,0 1 0,-12 13 0,20-18 0,0 0 0,0 0 0,0 1 0,1 0 0,-1-1 0,1 1 0,0 0 0,0 0 0,1 0 0,-1 0 0,1 1 0,-2 6 0,3-8 0,0 0 0,0 0 0,0 0 0,1-1 0,-1 1 0,1 0 0,-1 0 0,1 0 0,0 0 0,0 0 0,0-1 0,0 1 0,1 0 0,-1-1 0,1 1 0,0-1 0,-1 0 0,1 1 0,4 3 0,4 1 0,-1 0 0,1-1 0,0 0 0,0 0 0,1-1 0,-1 0 0,1-1 0,0 0 0,1-1 0,21 4 0,-10-3 0,0-2 0,0 0 0,0-1 0,37-4 0,-53 2 0,1 0 0,0-1 0,-1 0 0,1 0 0,-1 0 0,0-1 0,0 0 0,0-1 0,0 0 0,0 0 0,-1 0 0,1 0 0,-1-1 0,-1 0 0,1-1 0,-1 1 0,1-1 0,4-8 0,-7 8 0,1 0 0,-1 0 0,0-1 0,-1 1 0,0-1 0,0 1 0,0-1 0,-1 0 0,0 0 0,0 0 0,0 0 0,-1 0 0,0 0 0,-1 0 0,0 0 0,0 0 0,0 0 0,-1 0 0,-5-12 0,2 7 0,0 1 0,-2 1 0,1-1 0,-1 1 0,-1 0 0,0 0 0,0 1 0,-1 0 0,0 1 0,-1 0 0,0 0 0,0 1 0,-16-8 0,12 6 0,-2 2 0,1 0 0,-1 1 0,0 0 0,0 1 0,0 1 0,-1 1 0,1 0 0,-23-1 0,33 5 0,-1-1 0,0 1 0,0 0 0,1 0 0,-1 1 0,0 0 0,-9 4 0,15-5 0,-1-1 0,1 1 0,0 0 0,0-1 0,0 1 0,0 0 0,0 0 0,0 0 0,0-1 0,0 1 0,0 0 0,1 0 0,-1 0 0,0 0 0,1 1 0,-1-1 0,0 0 0,0 2 0,1-1 0,0-1 0,0 0 0,1 1 0,-1-1 0,0 0 0,1 1 0,-1-1 0,1 0 0,-1 1 0,1-1 0,0 0 0,-1 0 0,1 0 0,0 1 0,0-1 0,0 0 0,0 0 0,0 0 0,0 0 0,0-1 0,2 3 0,5 2 0,0 0 0,0 0 0,0 0 0,1-1 0,-1-1 0,1 1 0,10 2 0,74 14 0,-91-20 0,65 12 0,1-4 0,126 0 0,-164-8 0,-1-2 0,1-2 0,0 0 0,-1-2 0,0-1 0,0-1 0,-1-2 0,0-1 0,27-14 0,-47 20 0,1 0 0,-1-1 0,0 0 0,0 0 0,-1-1 0,0 0 0,0 0 0,-1-1 0,1 0 0,-2 0 0,1 0 0,-1-1 0,0 0 0,-1 0 0,4-10 0,-5 7 0,0 0 0,-1 0 0,0 0 0,-1 0 0,0-1 0,-1 1 0,-1 0 0,0-1 0,0 1 0,-1 0 0,-6-19 0,2 10 0,-2 1 0,0 1 0,-1-1 0,0 1 0,-2 1 0,0 0 0,-1 1 0,-1 0 0,-1 0 0,0 2 0,-1 0 0,-1 0 0,-20-14 0,33 27 0,0 0 0,0 0 0,0 0 0,0 0 0,-1 1 0,1 0 0,0-1 0,-1 1 0,1 0 0,-1 1 0,1-1 0,-1 1 0,1-1 0,-1 1 0,1 0 0,-6 1 0,7 0 0,-1 0 0,1 0 0,0 0 0,0 0 0,0 1 0,0-1 0,0 1 0,0-1 0,0 1 0,0 0 0,1 0 0,-1-1 0,1 1 0,-1 0 0,1 1 0,0-1 0,0 0 0,0 0 0,0 0 0,0 1 0,0-1 0,1 0 0,-1 1 0,0 3 0,-1 8 0,0 0 0,1 0 0,1 0 0,0 0 0,1 0 0,0 0 0,6 25 0,34 97 0,-31-109 0,21 65 0,4-2 0,4-2 0,81 136 0,-111-209 0,1 0 0,1-1 0,1 0 0,0-1 0,0 0 0,1-1 0,1-1 0,24 17 0,-34-26 0,-1 0 0,1 0 0,0 0 0,0 0 0,0-1 0,0 0 0,0 0 0,0 0 0,0 0 0,0 0 0,0-1 0,0 0 0,0 0 0,1 0 0,-1 0 0,0-1 0,0 1 0,0-1 0,0 0 0,0-1 0,0 1 0,0-1 0,0 1 0,-1-1 0,1 0 0,0-1 0,-1 1 0,0 0 0,6-7 0,-1 1 0,-1-1 0,0 0 0,-1 0 0,0-1 0,0 0 0,-1 0 0,0 0 0,-1-1 0,0 0 0,2-11 0,4-22 0,-2 1 0,3-79 0,-9-92 0,-3 165 0,1 27 0,0-32 0,-11-79 0,11 127 0,-2 0 0,1 0 0,-1 0 0,0 1 0,0-1 0,-5-9 0,7 14 0,0 1 0,0-1 0,-1 1 0,1-1 0,0 1 0,0-1 0,-1 1 0,1-1 0,0 1 0,-1-1 0,1 1 0,0 0 0,-1-1 0,1 1 0,-1 0 0,1-1 0,-1 1 0,1 0 0,-1-1 0,1 1 0,-1 0 0,1 0 0,-1-1 0,1 1 0,-1 0 0,1 0 0,-1 0 0,1 0 0,-1 0 0,0 0 0,1 0 0,-1 0 0,1 0 0,-1 0 0,1 0 0,-1 0 0,1 1 0,-1-1 0,0 0 0,1 0 0,-1 0 0,1 1 0,-1-1 0,1 0 0,0 1 0,-1-1 0,1 0 0,-1 1 0,-13 26 0,8-8 0,1 0 0,1 0 0,1 1 0,1 0 0,1-1 0,1 31 0,3-13 0,1-1 0,15 61 0,-9-59 0,1-1 0,2 0 0,1-1 0,2 0 0,41 66 0,-48-89 0,0 0 0,1-1 0,1 0 0,0 0 0,0-1 0,1-1 0,0 0 0,1-1 0,0 0 0,1 0 0,0-2 0,0 0 0,0 0 0,1-1 0,0-1 0,0-1 0,23 4 0,-25-6 0,-1-1 0,1 0 0,0-1 0,0 0 0,0-2 0,-1 1 0,1-1 0,0-1 0,-1 0 0,0-1 0,0 0 0,0-1 0,0-1 0,-1 1 0,1-2 0,-2 0 0,1 0 0,-1-1 0,0 0 0,0 0 0,-1-2 0,-1 1 0,1-1 0,-1 0 0,-1 0 0,0-1 0,-1 0 0,0-1 0,0 1 0,4-16 0,-4 9 0,-2 0 0,0-1 0,-1 0 0,-1 0 0,-1 1 0,0-1 0,-1 0 0,-5-32 0,3 44 0,1-1 0,-1 1 0,-1 0 0,1-1 0,-1 1 0,-1 0 0,1 1 0,-1-1 0,0 1 0,-8-10 0,8 12 0,0 0 0,0 1 0,0-1 0,0 1 0,-1 0 0,0 1 0,1-1 0,-1 1 0,0 0 0,0 0 0,0 0 0,0 1 0,-1 0 0,1 0 0,0 0 0,-9 0 0,10 1 0,1 0 0,-1 0 0,0 1 0,1 0 0,-1 0 0,1 0 0,-1 0 0,1 0 0,-1 0 0,1 1 0,0 0 0,0 0 0,0 0 0,0 0 0,0 0 0,0 0 0,0 1 0,1 0 0,-1-1 0,1 1 0,0 0 0,0 0 0,0 0 0,0 0 0,0 1 0,1-1 0,-1 1 0,1-1 0,-1 5 0,-2 6 0,0 0 0,1 0 0,1 1 0,0-1 0,1 1 0,1 15 0,1-21 0,0 0 0,0 0 0,1 0 0,0 0 0,0 0 0,1 0 0,1-1 0,-1 1 0,1-1 0,1 0 0,-1 0 0,1 0 0,1-1 0,-1 0 0,1 0 0,1 0 0,-1-1 0,1 0 0,0 0 0,1 0 0,-1-1 0,1-1 0,0 1 0,0-1 0,1 0 0,-1-1 0,1 0 0,0 0 0,0-1 0,0 0 0,15 1 0,-18-3 0,1-1 0,-1 1 0,1-1 0,-1 0 0,0-1 0,1 0 0,-1 0 0,0 0 0,0 0 0,0-1 0,-1 0 0,1-1 0,-1 1 0,1-1 0,-1 0 0,0 0 0,-1 0 0,1-1 0,-1 0 0,0 0 0,0 0 0,0 0 0,-1-1 0,0 0 0,0 1 0,0-1 0,-1 0 0,1 0 0,1-10 0,-3 11 0,1 0 0,-1 0 0,0-1 0,0 1 0,0-1 0,-1 1 0,0-1 0,0 1 0,-1-1 0,1 1 0,-1-1 0,0 1 0,0 0 0,-1-1 0,0 1 0,0 0 0,0 0 0,-1 0 0,1 0 0,-1 1 0,0-1 0,0 1 0,-1 0 0,0-1 0,1 1 0,-1 1 0,-1-1 0,1 1 0,0-1 0,-1 1 0,0 1 0,1-1 0,-1 1 0,-7-3 0,10 4 0,0 1 0,-1-1 0,1 1 0,0-1 0,-1 1 0,1 0 0,-1 0 0,1 0 0,0 0 0,-1 1 0,1-1 0,-1 1 0,1-1 0,0 1 0,-3 1 0,5-2 0,0 0 0,-1 0 0,1 1 0,-1-1 0,1 0 0,0 0 0,-1 1 0,1-1 0,0 0 0,-1 1 0,1-1 0,0 0 0,0 1 0,-1-1 0,1 1 0,0-1 0,0 0 0,0 1 0,-1-1 0,1 1 0,0-1 0,0 1 0,0-1 0,0 0 0,0 1 0,0-1 0,0 1 0,0-1 0,0 1 0,1 1 0,-1-1 0,1 0 0,0 1 0,0-1 0,0 0 0,0 0 0,0 1 0,0-1 0,0 0 0,0 0 0,0 0 0,0 0 0,0-1 0,2 2 0,7 4 0,0-1 0,0 0 0,0 0 0,1-1 0,-1 0 0,1-1 0,14 2 0,85 8 0,-82-11 0,89 8 0,0-5 0,226-21 0,-321 15 0,-15 5 0,-8-2 0,0 0 0,1 0 0,-1 0 0,0 0 0,0-1 0,0 1 0,0 0 0,-1-1 0,1 1 0,-3 2 0,0 1 0,-8 9 0,0 1 0,-15 28 0,24-38 0,1 0 0,-1 0 0,1 1 0,0 0 0,0-1 0,1 1 0,0 0 0,0 0 0,0-1 0,0 1 0,1 0 0,1 9 0,-1-13 0,0-1 0,0 0 0,0 0 0,0 1 0,1-1 0,-1 0 0,0 1 0,1-1 0,-1 0 0,1 0 0,0 0 0,-1 0 0,1 1 0,0-1 0,-1 0 0,1 0 0,0 0 0,0 0 0,0 0 0,0-1 0,0 1 0,0 0 0,0 0 0,0-1 0,1 1 0,-1-1 0,0 1 0,0-1 0,0 1 0,1-1 0,-1 0 0,0 1 0,1-1 0,-1 0 0,0 0 0,0 0 0,1 0 0,-1 0 0,0 0 0,1-1 0,-1 1 0,0 0 0,0-1 0,1 1 0,-1-1 0,2 0 0,5-2 0,-1-1 0,0 0 0,0 0 0,0 0 0,0-1 0,7-7 0,13-15 0,29-37 0,6-7 0,-58 67 0,-1 1 0,0 0 0,1 0 0,0 0 0,-1 0 0,1 0 0,0 1 0,0 0 0,1-1 0,-1 2 0,0-1 0,1 0 0,6-1 0,-7 3 0,0 0 0,0 0 0,0 1 0,0-1 0,0 1 0,0 0 0,-1 0 0,1 0 0,0 0 0,0 1 0,-1-1 0,1 1 0,-1 0 0,0 0 0,1 1 0,2 2 0,37 33 0,-33-29 0,-1 0 0,1 0 0,1-1 0,0-1 0,0 1 0,13 5 0,-22-12 0,0 0 0,0-1 0,0 1 0,0-1 0,0 1 0,0-1 0,0 0 0,0 0 0,0 0 0,1 0 0,-1 0 0,0 0 0,0-1 0,0 1 0,0-1 0,0 1 0,0-1 0,0 0 0,0 0 0,3-1 0,-2-1 0,1 0 0,-1 1 0,0-1 0,0-1 0,0 1 0,0 0 0,0-1 0,-1 1 0,4-7 0,-2 2 0,-1 1 0,0-1 0,0 0 0,0 0 0,-1 0 0,0 0 0,-1 0 0,0 0 0,0-16 0,-6 4-1365,-4 12-5461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6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333 217 24575,'2'-46'0,"-1"-32"0,-2 71 0,1 0 0,-1 0 0,-1 0 0,1 0 0,-1 0 0,0 1 0,-1-1 0,-3-6 0,6 12 0,0-1 0,-1 1 0,0 0 0,1-1 0,-1 1 0,0 0 0,0 0 0,1-1 0,-1 1 0,0 0 0,0 0 0,0 0 0,0 0 0,-1 0 0,1 0 0,0 1 0,0-1 0,0 0 0,-1 1 0,1-1 0,0 1 0,-1-1 0,1 1 0,-1-1 0,1 1 0,0 0 0,-1 0 0,1 0 0,-1 0 0,1 0 0,-1 0 0,1 0 0,-1 0 0,1 0 0,0 1 0,-1-1 0,1 1 0,0-1 0,-1 1 0,1-1 0,0 1 0,-3 1 0,0 2 0,0 0 0,0 0 0,0 0 0,1 0 0,-1 0 0,1 1 0,0-1 0,0 1 0,1 0 0,-4 8 0,2-2 0,0 0 0,1 1 0,0 0 0,0 0 0,2-1 0,-1 1 0,2 0 0,0 0 0,0 1 0,1-1 0,0-1 0,1 1 0,0 0 0,1 0 0,1-1 0,0 1 0,0-1 0,1 0 0,0 0 0,1-1 0,0 1 0,1-1 0,0-1 0,1 1 0,0-1 0,0-1 0,12 10 0,-8-9 0,-6-5 0,-1 0 0,1 1 0,-1-1 0,10 12 0,-14-15 0,-1 0 0,1 1 0,0-1 0,0 1 0,0-1 0,-1 1 0,1-1 0,0 1 0,-1-1 0,0 1 0,1 0 0,-1-1 0,0 1 0,0-1 0,0 1 0,0 0 0,0-1 0,0 1 0,-1 0 0,1-1 0,0 1 0,-1 0 0,1-1 0,-1 1 0,0-1 0,-1 3 0,-5 5 0,0-1 0,0 0 0,-1-1 0,0 1 0,-1-2 0,0 1 0,0-1 0,0 0 0,-1-1 0,-18 8 0,-89 38-1365,-13 0-5461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7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1 493 24575,'15'-7'0,"1"1"0,0 1 0,0 0 0,19-3 0,23-6 0,3-5 0,67-31 0,-109 41 0,-1 0 0,0-1 0,-1-1 0,0-1 0,0 0 0,-1-1 0,23-26 0,-36 36 0,0 0 0,0 0 0,0 0 0,-1 0 0,0-1 0,1 0 0,-1 1 0,-1-1 0,1 0 0,0 0 0,-1 0 0,0 0 0,0 0 0,0 0 0,-1 0 0,1 0 0,-1-1 0,0 1 0,0 0 0,0 0 0,-1 0 0,1 0 0,-1-1 0,0 1 0,0 0 0,-1 0 0,1 0 0,-1 1 0,0-1 0,0 0 0,0 1 0,-1-1 0,-4-5 0,-4-4 0,-1 1 0,0 1 0,0 0 0,-2 0 0,1 1 0,-1 1 0,0 0 0,-1 1 0,0 1 0,0 0 0,-1 1 0,-32-8 0,46 14 0,0 0 0,0-1 0,0 1 0,-1 0 0,1 0 0,0 0 0,0 1 0,0-1 0,0 0 0,0 1 0,-1-1 0,1 1 0,0 0 0,0 0 0,0 0 0,1 0 0,-1 0 0,0 0 0,0 1 0,-1 0 0,0 2 0,1-1 0,-1 0 0,1 1 0,0-1 0,0 1 0,0-1 0,1 1 0,-1 0 0,1 0 0,-1 7 0,-2 8 0,2-1 0,0 1 0,1-1 0,3 27 0,13 86 0,74 391-351,31 236-92,-107-618-790,-7-37-4931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1 501 24575,'0'-6'0,"1"0"0,0-1 0,0 1 0,0 0 0,1 0 0,0 1 0,0-1 0,1 0 0,-1 0 0,1 1 0,1 0 0,-1 0 0,1 0 0,-1 0 0,2 0 0,-1 1 0,0-1 0,1 1 0,0 0 0,7-4 0,10-6 0,2 0 0,-1 2 0,36-14 0,-54 24 0,217-79 0,73-34 0,-229 78 0,-60 34 0,-1-1 0,0 0 0,0 0 0,-1-1 0,1 0 0,-1 1 0,0-2 0,5-6 0,-8 10 0,0 1 0,-1 0 0,1 0 0,-1-1 0,1 1 0,-1 0 0,1-1 0,-1 1 0,0 0 0,1-1 0,-1 1 0,0-1 0,0 1 0,0 0 0,0-1 0,-1-1 0,1 2 0,0 0 0,-1 0 0,1 1 0,0-1 0,-1 0 0,1 1 0,-1-1 0,1 1 0,-1-1 0,0 1 0,1-1 0,-1 1 0,1-1 0,-1 1 0,0-1 0,1 1 0,-1 0 0,0-1 0,0 1 0,1 0 0,-2-1 0,-1 1 0,1 0 0,-1-1 0,0 1 0,1 0 0,-1 0 0,1 1 0,-1-1 0,1 0 0,-1 1 0,1 0 0,-1-1 0,1 1 0,-1 0 0,1 0 0,0 1 0,-3 1 0,0 1 0,-1 0 0,1 1 0,1-1 0,-1 1 0,1 0 0,-1 1 0,1-1 0,1 1 0,-1 0 0,1 0 0,0 0 0,-3 9 0,5-11 0,0 1 0,0-1 0,0 1 0,0-1 0,1 1 0,0 0 0,0-1 0,0 1 0,1-1 0,-1 1 0,1-1 0,0 1 0,0-1 0,1 0 0,-1 1 0,1-1 0,0 0 0,0 0 0,5 7 0,2-1-72,0 0 1,0-1-1,1 0 0,1-1 0,-1 0 0,1 0 0,1-1 0,-1 0 1,1-1-1,0-1 0,1 0 0,-1 0 0,1-2 0,0 1 0,0-2 1,0 1-1,1-2 0,14 1 0,35-4-6754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7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29 24575,'-14'-9'0,"-14"-4"0,-11 6 0,10 13 0,24 6 0,40 9 0,39 2 0,24-4 0,-5-4-8191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8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1158 24575,'-1'0'0,"0"0"0,0 1 0,0-1 0,1 1 0,-1-1 0,0 1 0,1-1 0,-1 1 0,0-1 0,1 1 0,-1 0 0,1-1 0,-1 1 0,1 0 0,-1 0 0,1-1 0,-1 1 0,1 0 0,0 0 0,0 0 0,-1-1 0,1 1 0,0 0 0,0 0 0,0 0 0,0 0 0,0 0 0,0 0 0,0-1 0,0 1 0,0 2 0,3 38 0,-1-30 0,-1-2 0,-1 0 0,0 0 0,0 0 0,0 0 0,-1 0 0,-1 0 0,1 0 0,-1 0 0,-1-1 0,0 1 0,0-1 0,-1 0 0,0 0 0,0 0 0,0 0 0,-1 0 0,-1-1 0,1 0 0,-1 0 0,0-1 0,-8 7 0,12-12 0,1 0 0,-1 0 0,0 0 0,1 0 0,-1 0 0,0 0 0,0-1 0,1 1 0,-1-1 0,0 1 0,0-1 0,0 0 0,0 1 0,-3-1 0,5 0 0,-1 0 0,1 0 0,0-1 0,-1 1 0,1 0 0,0 0 0,0 0 0,-1 0 0,1 0 0,0 0 0,-1-1 0,1 1 0,0 0 0,0 0 0,0 0 0,-1 0 0,1-1 0,0 1 0,0 0 0,0 0 0,-1-1 0,1 1 0,0 0 0,0-1 0,0 1 0,0 0 0,0 0 0,0-1 0,0 1 0,-1 0 0,1-1 0,8-16 0,10-5 0,0 2 0,2 0 0,29-23 0,-3 3 0,-7 5 0,39-36 0,72-84 0,-127 120 0,-21 25 0,-6 8 0,-11 12 0,9-2 0,0 0 0,0 1 0,1 0 0,0 0 0,1 0 0,-1 1 0,2 0 0,-5 17 0,6-19 0,0 1 0,1-1 0,-1 0 0,2 1 0,-1-1 0,1 0 0,1 1 0,0-1 0,0 1 0,0-1 0,4 11 0,-2-14 0,-1 0 0,1-1 0,0 1 0,1-1 0,-1 0 0,1 0 0,0 0 0,-1 0 0,2-1 0,-1 0 0,0 0 0,1 0 0,0 0 0,-1-1 0,1 1 0,0-1 0,0 0 0,1-1 0,-1 1 0,0-1 0,8 1 0,13 1 0,0 0 0,53-3 0,-76 0 0,29 0 0,1-1 0,-1-3 0,1 0 0,37-11 0,-62 13 0,0 0 0,0-1 0,0 0 0,-1-1 0,0 0 0,0 0 0,0 0 0,0-1 0,0 0 0,-1 0 0,0 0 0,0-1 0,0 0 0,-1-1 0,0 1 0,0-1 0,-1 0 0,0 0 0,0 0 0,0-1 0,4-14 0,-6 16 0,-1 1 0,0-1 0,0 1 0,0-1 0,-1 1 0,0-1 0,0 1 0,0-1 0,-1 1 0,0-1 0,0 1 0,-2-9 0,3 14 0,0 0 0,0-1 0,0 1 0,-1-1 0,1 1 0,0-1 0,0 1 0,0 0 0,0-1 0,0 1 0,0-1 0,-1 1 0,1 0 0,0-1 0,0 1 0,-1-1 0,1 1 0,0 0 0,-1 0 0,1-1 0,0 1 0,-1 0 0,1-1 0,0 1 0,-1 0 0,1 0 0,-1 0 0,1-1 0,0 1 0,-1 0 0,1 0 0,-1 0 0,1 0 0,-1 0 0,1 0 0,0 0 0,-1 0 0,1 0 0,-1 0 0,1 0 0,-1 0 0,1 0 0,-1 0 0,1 0 0,0 1 0,-1-1 0,1 0 0,-1 0 0,1 0 0,0 1 0,-1-1 0,1 0 0,0 1 0,-1-1 0,1 0 0,0 0 0,0 1 0,-1-1 0,1 1 0,0-1 0,0 0 0,-1 1 0,1-1 0,0 1 0,-13 28 0,10-17 0,0-1 0,1 1 0,0-1 0,1 17 0,0-25 0,2 1 0,-1-1 0,0 1 0,1-1 0,-1 1 0,1-1 0,0 1 0,0-1 0,0 0 0,1 1 0,-1-1 0,1 0 0,0 0 0,0 0 0,0 0 0,0-1 0,0 1 0,1 0 0,4 3 0,1-1 0,1-1 0,0 0 0,0 0 0,1-1 0,-1 0 0,1-1 0,-1 0 0,1-1 0,0 1 0,11-2 0,82 6 0,0-5 0,0-4 0,172-28 0,-214 21 0,68-21 0,-107 24 0,-1-1 0,0-1 0,0-1 0,-1 0 0,0-2 0,26-19 0,-38 25 0,0-1 0,-1 0 0,0 0 0,0 0 0,-1-1 0,7-11 0,-11 16 0,-1 1 0,1 0 0,-1 0 0,0-1 0,0 1 0,0-1 0,0 1 0,-1-1 0,1 1 0,-1-1 0,1 1 0,-1-1 0,0 1 0,0-1 0,0 0 0,0 1 0,-1-1 0,1 1 0,-1-1 0,1 0 0,-1 1 0,0-1 0,0 1 0,0 0 0,0-1 0,-1 1 0,1 0 0,-3-4 0,-1 2 0,0 0 0,-1 0 0,1 0 0,-1 0 0,1 1 0,-1 0 0,0 0 0,-1 0 0,1 1 0,0 0 0,-1 0 0,1 1 0,-10-1 0,-14-2 0,-48 2 0,64 2 0,3 0 0,-1 0 0,0 1 0,1 0 0,-1 1 0,1 0 0,-1 1 0,1 0 0,0 1 0,-11 6 0,17-8 0,0 2 0,0-1 0,0 0 0,0 1 0,0 0 0,1 0 0,0 0 0,0 1 0,0 0 0,1-1 0,-1 1 0,1 0 0,0 1 0,0-1 0,1 0 0,0 1 0,0 0 0,0-1 0,-1 10 0,2-10 0,0 0 0,0-1 0,1 1 0,0 0 0,-1 0 0,2 0 0,-1-1 0,1 1 0,-1 0 0,1 0 0,1-1 0,-1 1 0,1-1 0,0 1 0,0-1 0,0 1 0,0-1 0,1 0 0,-1 0 0,1 0 0,0-1 0,1 1 0,-1-1 0,1 1 0,-1-1 0,7 4 0,-3-3 0,-1-1 0,1 0 0,0 0 0,0 0 0,0-1 0,0 0 0,0-1 0,0 0 0,0 0 0,1 0 0,-1-1 0,0 0 0,1 0 0,-1-1 0,0 0 0,14-3 0,-8-1 0,1 0 0,-2-1 0,1 0 0,-1-1 0,0-1 0,0 1 0,-1-2 0,0 0 0,-1 0 0,0-1 0,0 0 0,-1-1 0,0 0 0,10-17 0,-2 0 0,-1-1 0,-1-1 0,-2-1 0,0 0 0,7-33 0,-4-1 0,-4 0 0,-2 0 0,2-90 0,-19-189 0,-1 266 0,5 66 0,-1 20 0,-1 28 0,1 1 0,2 55 0,12 84 0,-6-124 0,52 515-107,5 87-1948,-55-529-3974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9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24575,'2'-7'0,"1"13"0,5 18 0,29 128 0,39 132 0,-64-251 0,1 0 0,1-2 0,2 0 0,1 0 0,2-1 0,28 35 0,-34-51 0,1-1 0,0 0 0,1-1 0,0-1 0,1 0 0,0-1 0,1-1 0,0 0 0,0-1 0,1-1 0,0-1 0,0-1 0,30 6 0,-9-5 0,1-2 0,0-1 0,0-2 0,-1-2 0,58-8 0,-70 5 0,0-1 0,0-1 0,-1-1 0,0-2 0,0 0 0,46-26 0,-61 29 0,0 0 0,-1-1 0,-1 0 0,1-1 0,-1 0 0,0-1 0,-1 0 0,0 0 0,0 0 0,-1-1 0,0-1 0,-1 1 0,0-1 0,-1 0 0,0 0 0,-1-1 0,6-22 0,-9 29 0,0-1 0,-1 0 0,0 0 0,0 0 0,0 0 0,-1 1 0,0-1 0,0 0 0,0 0 0,0 1 0,-1-1 0,0 1 0,-1-1 0,1 1 0,-1 0 0,0 0 0,0 0 0,0 0 0,-1 0 0,0 1 0,0 0 0,0-1 0,0 2 0,-1-1 0,1 0 0,-1 1 0,0 0 0,0 0 0,-8-3 0,5 2 0,-1 0 0,0 1 0,0 0 0,0 0 0,-1 1 0,1 0 0,-1 0 0,1 1 0,-1 1 0,1 0 0,-1 0 0,1 1 0,-1 0 0,1 0 0,-1 1 0,1 0 0,-10 5 0,12-5 0,1 1 0,1 0 0,-1 0 0,0 0 0,1 1 0,-1 0 0,1 0 0,0 0 0,0 0 0,1 1 0,-1 0 0,1 0 0,0 0 0,1 1 0,-1 0 0,1-1 0,0 1 0,0 0 0,1 0 0,0 1 0,0-1 0,0 0 0,1 1 0,0-1 0,0 1 0,1-1 0,-1 1 0,1-1 0,1 1 0,0 0 0,-1-1 0,2 1 0,-1-1 0,1 0 0,0 1 0,0-1 0,1 0 0,0 0 0,0-1 0,0 1 0,1 0 0,0-1 0,0 0 0,0 0 0,7 6 0,1 0 11,0-1 0,0-1 0,1 0 0,0-1 0,0 0 0,1-1-1,0-1 1,1 0 0,-1 0 0,26 5 0,-9-5-308,0-1 0,0-1 0,0-2 0,40-2 0,-3-4-6529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19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24575,'0'-2'0,"1"0"0,-1 0 0,0 0 0,1 0 0,0 1 0,-1-1 0,1 0 0,0 0 0,0 0 0,0 1 0,0-1 0,0 0 0,0 1 0,0-1 0,1 1 0,-1-1 0,2 0 0,30-20 0,-15 14 0,0 2 0,0 0 0,0 1 0,1 0 0,-1 2 0,1 0 0,0 2 0,0 0 0,0 0 0,0 2 0,0 1 0,0 0 0,0 1 0,-1 1 0,1 1 0,-1 1 0,0 0 0,17 9 0,-27-11 0,-1 0 0,0 1 0,0 0 0,0 0 0,0 1 0,-1-1 0,0 2 0,0-1 0,-1 0 0,6 9 0,-9-12 0,0 0 0,-1 0 0,0 0 0,0 0 0,0 0 0,0 0 0,0 0 0,0 0 0,-1 0 0,0 0 0,1 1 0,-1-1 0,0 0 0,-1 0 0,1 0 0,0 1 0,-1-1 0,0 0 0,0 0 0,0 0 0,0 0 0,0 0 0,-1 0 0,1-1 0,-1 1 0,0 0 0,0-1 0,-4 5 0,-1 0 0,0 0 0,0-1 0,-1 0 0,0 0 0,0-1 0,-1 0 0,0 0 0,1-1 0,-17 5 0,20-7 0,1-1 0,0 0 0,-1 0 0,1-1 0,-1 1 0,1-1 0,-1 0 0,1 0 0,-1-1 0,-6-1 0,9 2 0,-1-1 0,1 0 0,-1 0 0,1 0 0,0-1 0,0 1 0,-1 0 0,1-1 0,0 0 0,0 1 0,0-1 0,1 0 0,-1 0 0,0 0 0,1 0 0,-1 0 0,1 0 0,0-1 0,-2-2 0,2 1 0,0-1 0,-1 1 0,2-1 0,-1 1 0,0-1 0,1 1 0,0-1 0,0 0 0,0 1 0,1-1 0,-1 1 0,1-1 0,0 1 0,1-1 0,-1 1 0,1 0 0,0-1 0,0 1 0,0 0 0,0 0 0,1 0 0,3-3 0,3-5 0,1 0 0,0 1 0,0 0 0,1 1 0,21-15 0,-15 14 15,0 0 0,0 1 0,1 1 0,0 1 0,0 1 0,1 0 0,22-4 0,-28 8-139,0 1 1,-1 0-1,1 1 0,0 1 0,0 0 0,0 1 1,0 0-1,0 1 0,-1 0 0,1 1 1,23 8-1,23 18-6702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0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247 948 24575,'0'-5'0,"-1"-1"0,0 1 0,0-1 0,-1 1 0,1 0 0,-1 0 0,0 0 0,-1 0 0,1 0 0,-1 0 0,0 0 0,0 1 0,0-1 0,-1 1 0,0 0 0,0 0 0,0 0 0,0 1 0,0-1 0,-1 1 0,0 0 0,1 1 0,-1-1 0,-10-3 0,11 4 0,0 0 0,-1 1 0,1-1 0,-1 1 0,0 0 0,1 0 0,-1 0 0,0 1 0,1 0 0,-1 0 0,0 0 0,0 1 0,1-1 0,-1 1 0,0 0 0,1 0 0,-1 1 0,1-1 0,0 1 0,-1 0 0,1 0 0,0 1 0,0-1 0,0 1 0,0 0 0,1 0 0,-1 0 0,1 1 0,-3 3 0,1 0 0,2 0 0,-1 0 0,1 0 0,0 1 0,0-1 0,1 1 0,0 0 0,1 0 0,-1-1 0,2 1 0,-1 0 0,1 0 0,0 0 0,1 0 0,-1 0 0,4 12 0,-3-17 0,-1 1 0,1 0 0,0-1 0,1 1 0,-1-1 0,0 0 0,1 1 0,0-1 0,0 0 0,0 0 0,0 0 0,0 0 0,1 0 0,0-1 0,-1 1 0,1-1 0,0 1 0,0-1 0,0 0 0,0 0 0,0-1 0,1 1 0,-1 0 0,1-1 0,-1 0 0,1 0 0,-1 0 0,1 0 0,0-1 0,-1 0 0,1 1 0,0-1 0,-1 0 0,1-1 0,0 1 0,-1-1 0,5 0 0,1-2 0,0 0 0,0 0 0,0-1 0,-1 0 0,1 0 0,13-10 0,47-40 0,-12 9 0,-47 38 0,0 0 0,1 1 0,0 1 0,0-1 0,15-4 0,-21 9 0,1 0 0,-1 0 0,1 0 0,-1 0 0,1 1 0,-1 0 0,1 0 0,-1 1 0,1 0 0,-1-1 0,0 2 0,1-1 0,-1 1 0,6 2 0,4 3 0,-1 1 0,1 1 0,-2 0 0,0 0 0,0 1 0,0 1 0,18 22 0,68 95 0,-92-117 0,30 44 0,-3 1 0,-3 2 0,-2 2 0,-3 0 0,-2 2 0,16 72 0,-21-55 0,-4 1 0,-3 0 0,-4 1 0,-3 130 0,-7-161 0,-14 84 0,11-111 0,-1 0 0,-1 0 0,0 0 0,-2-1 0,-18 33 0,23-48 0,0-1 0,-1 1 0,1 0 0,-1-1 0,-1 0 0,1 0 0,-1-1 0,0 0 0,0 0 0,-1 0 0,0-1 0,1 1 0,-11 3 0,11-6 0,0 0 0,0-1 0,0 1 0,0-1 0,0-1 0,0 1 0,0-1 0,0 0 0,0 0 0,0-1 0,0 0 0,0 0 0,0 0 0,0-1 0,0 0 0,0 0 0,-10-6 0,1 0 0,0-2 0,1 1 0,0-2 0,0 0 0,1 0 0,1-1 0,0-1 0,-15-21 0,4 1 0,1-2 0,-27-58 0,18 19-164,2-2-1,4 0 0,3-2 0,4-1 0,3 0 1,4-1-1,3 0 0,4-138 0,8 158 123,3 0 0,2 0-1,3 1 1,2 0-1,3 1 1,2 1 0,3 1-1,29-54 1,33-41 42,32-65 0,-102 184 0,-1 1 0,-2-2 0,-1 1 0,-1-2 0,3-34 0,-10 49 141,-1 0 0,0 0 0,-2 1 0,0-1 0,-8-34 0,6 41-46,0 0 0,-1 0 0,0 1 0,-1-1 0,0 1 0,-1 0 0,0 1 0,-1-1 0,-12-14 0,17 23-90,1 1 1,-1-1 0,1 1 0,-1-1 0,0 1-1,1 0 1,-1-1 0,0 1 0,0 0 0,-4-1-1,5 2-4,1-1-1,-1 1 1,0 0-1,0 0 1,0 0-1,0 0 1,0 0-1,1 0 1,-1 0-1,0 0 1,0 1-1,0-1 1,0 0-1,1 0 1,-1 1-1,0-1 1,0 0-1,1 1 1,-1-1-1,0 1 1,-1 1-1,0 1-1,0-1 1,0 0-1,1 1 1,-1-1 0,1 1-1,-1 0 1,1-1 0,0 1-1,0 0 1,1 0 0,-1 0-1,1 0 1,-1-1 0,1 4-1,-1 12 1,0-1 0,2 1 0,0-1 0,1 0 0,6 27 0,31 87 0,-26-92 0,131 361-1365,-99-300-5461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0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1 448 24575,'90'-23'0,"10"1"0,113-39 0,-184 51 0,-1-1 0,0-2 0,-1-1 0,0-1 0,-1-1 0,-1-1 0,0-1 0,36-36 0,-54 46 0,0-1 0,0 1 0,-1-1 0,0 0 0,-1 0 0,9-21 0,-13 28 0,0-1 0,0 0 0,0 0 0,0 0 0,0 0 0,-1 0 0,0 0 0,1 0 0,-1 0 0,0 0 0,0 0 0,0 0 0,-1 0 0,1 0 0,-1 0 0,0 0 0,0 0 0,0 0 0,0 0 0,0 1 0,-1-1 0,1 0 0,-1 1 0,0-1 0,1 1 0,-1-1 0,-4-3 0,5 6 0,0-1 0,0 0 0,0 0 0,0 1 0,0-1 0,0 0 0,0 1 0,0-1 0,0 1 0,0-1 0,0 1 0,0 0 0,0-1 0,0 1 0,-1 0 0,1 0 0,0 0 0,0 0 0,0 0 0,0 0 0,-1 0 0,1 0 0,0 0 0,0 0 0,0 1 0,0-1 0,-2 2 0,1-1 0,0 1 0,0 0 0,0-1 0,0 1 0,0 0 0,1 0 0,-1 1 0,1-1 0,-1 0 0,1 0 0,-2 6 0,-1 3 0,0 1 0,1 0 0,0 0 0,-1 19 0,3-10 0,1 0 0,1 0 0,0 0 0,2 0 0,1-1 0,0 1 0,2-1 0,0 0 0,1 0 0,1 0 0,1-1 0,1-1 0,0 1 0,25 30 0,-32-45 0,1 0 0,-1 0 0,1 0 0,0-1 0,1 1 0,-1-1 0,0-1 0,1 1 0,0 0 0,-1-1 0,1 0 0,0 0 0,6 1 0,-5-2 0,0-1 0,0 0 0,0 0 0,0 0 0,0-1 0,-1 1 0,1-2 0,0 1 0,0-1 0,0 1 0,6-4 0,4-2 0,0 1 0,0 1 0,25-5 0,-35 9 0,0 1 0,1 0 0,-1 0 0,0 0 0,0 0 0,0 1 0,0 0 0,0 0 0,0 1 0,-1 0 0,1 0 0,0 0 0,9 6 0,-2 0 12,-1 1 0,0 1 0,0 0 0,0 1 0,-2 0 0,1 1 0,-1 0 0,-1 1 0,12 20 0,-5-4-383,-1 1-1,-1 1 1,12 43 0,-9-15-6455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1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57 24575,'-14'-10'0,"-14"-2"0,12 0 0,27 3 0,35 2 0,33 3 0,3 2-8191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1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0 446 24575,'0'-20'0,"1"1"0,5-32 0,-4 42 0,0 1 0,1-1 0,0 1 0,0 0 0,1 0 0,0 1 0,0-1 0,7-8 0,-1 3 0,1 1 0,0 0 0,1 1 0,0 0 0,1 1 0,0 0 0,1 1 0,20-10 0,-28 15 0,0 1 0,1 0 0,-1 0 0,1 1 0,0 0 0,0 0 0,0 0 0,0 1 0,0 0 0,0 1 0,0-1 0,0 1 0,1 1 0,-1-1 0,0 1 0,0 1 0,0-1 0,0 1 0,-1 0 0,1 1 0,9 4 0,-11-4 0,-1 1 0,0-1 0,0 1 0,0 0 0,-1 0 0,0 0 0,1 1 0,-1-1 0,-1 1 0,1 0 0,-1 0 0,1 0 0,-1 0 0,-1 0 0,1 0 0,-1 1 0,0-1 0,1 10 0,-2-11 0,1 0 0,-1 0 0,0 0 0,0 1 0,-1-1 0,1 0 0,-1 0 0,0 0 0,0 0 0,0 0 0,-1 0 0,1 0 0,-1 0 0,0 0 0,0 0 0,0-1 0,-1 1 0,1-1 0,-1 0 0,0 0 0,0 0 0,0 0 0,-6 4 0,7-6 0,0 1 0,0-1 0,0 0 0,0-1 0,-1 1 0,1 0 0,0 0 0,0-1 0,-1 0 0,1 1 0,-1-1 0,1 0 0,0 0 0,-1 0 0,1 0 0,0-1 0,-1 1 0,1-1 0,0 1 0,-1-1 0,1 0 0,0 0 0,0 0 0,0 0 0,0 0 0,0-1 0,0 1 0,0-1 0,0 1 0,0-1 0,1 0 0,-1 1 0,0-1 0,1 0 0,-2-2 0,-1-2 0,0-1 0,0 0 0,1 1 0,0-1 0,0 0 0,1 0 0,0-1 0,0 1 0,0 0 0,0-10 0,2 7 0,0 1 0,1-1 0,0 0 0,1 0 0,0 1 0,0-1 0,1 1 0,0-1 0,1 1 0,0 0 0,0 0 0,1 1 0,0-1 0,1 1 0,0 0 0,0 1 0,1-1 0,14-12 0,-13 13 0,1 0 0,0 0 0,0 1 0,0 1 0,1-1 0,0 1 0,0 1 0,0 0 0,1 0 0,-1 1 0,1 1 0,0-1 0,0 2 0,0 0 0,0 0 0,22 2 0,-19 1 0,0 1 0,1 1 0,-1 0 0,-1 1 0,1 0 0,-1 1 0,1 1 0,-2 0 0,1 1 0,-1 0 0,0 1 0,-1 0 0,0 1 0,18 21 0,-17-16 0,0 0 0,-1 1 0,-1 0 0,0 1 0,-2 0 0,1 0 0,-2 1 0,-1 0 0,0 0 0,6 38 0,-11-48 0,0 1 0,-1-1 0,0 0 0,0 0 0,-1 1 0,0-1 0,-1 0 0,-4 13 0,6-19 0,-1 0 0,1 0 0,-1 0 0,0 0 0,0 0 0,0 0 0,0 0 0,-1 0 0,1 0 0,0-1 0,-1 1 0,0 0 0,1-1 0,-1 1 0,0-1 0,1 0 0,-1 1 0,0-1 0,0 0 0,0 0 0,0 0 0,0 0 0,0-1 0,-1 1 0,1-1 0,0 1 0,0-1 0,0 0 0,-1 0 0,1 0 0,0 0 0,0 0 0,-1 0 0,-3-1 0,2-1 0,-1 0 0,1 1 0,0-2 0,0 1 0,0 0 0,0-1 0,1 0 0,-1 1 0,1-2 0,-1 1 0,1 0 0,0-1 0,0 1 0,1-1 0,-1 0 0,1 0 0,0 0 0,0 0 0,0 0 0,-2-7 0,1 0 0,-1 0 0,1 0 0,1-1 0,0 1 0,1-1 0,0-23 0,2 26 0,1-1 0,0 0 0,0 1 0,1-1 0,0 1 0,1 0 0,0 0 0,0 0 0,1 0 0,0 1 0,1 0 0,0 0 0,0 0 0,0 1 0,10-9 0,-11 12 0,0 0 0,0 0 0,0 0 0,0 0 0,0 1 0,1 0 0,0 0 0,-1 0 0,1 1 0,0 0 0,0 0 0,0 1 0,1-1 0,-1 1 0,0 1 0,0-1 0,1 1 0,-1 0 0,0 0 0,1 1 0,-1 0 0,0 0 0,0 1 0,10 3 0,0 3 0,-1 0 0,0 1 0,-1 1 0,0 0 0,-1 1 0,0 1 0,-1 0 0,16 19 0,81 120 0,-87-118 0,26 36-1365,-7-14-5461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1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115 215 24575,'-1'0'0,"0"0"0,0 1 0,0-1 0,0 0 0,0 0 0,0 0 0,0 0 0,0 0 0,1 0 0,-1-1 0,0 1 0,0 0 0,0 0 0,0-1 0,0 1 0,0 0 0,0-1 0,0 1 0,0-1 0,1 1 0,-1-1 0,0 0 0,0 1 0,1-1 0,-1 0 0,0 1 0,1-1 0,-1 0 0,1 0 0,-1 0 0,1 1 0,-1-1 0,1 0 0,-1 0 0,1 0 0,0 0 0,0 0 0,0 0 0,-1 0 0,1-1 0,1 0 0,-1 0 0,1 0 0,0-1 0,-1 1 0,1 0 0,0 0 0,0 0 0,1 0 0,-1 1 0,0-1 0,1 0 0,-1 0 0,1 1 0,-1-1 0,1 1 0,0-1 0,2-1 0,15-9 0,38-30 0,-54 40 0,0-1 0,0 0 0,0 0 0,0 0 0,-1 0 0,0 0 0,0-1 0,0 1 0,0-1 0,0 1 0,0-1 0,-1 0 0,0 0 0,1-5 0,-2 7 0,0 1 0,0-1 0,0 0 0,0 0 0,-1 0 0,1 0 0,-1 0 0,1 1 0,-1-1 0,0 0 0,0 0 0,0 1 0,0-1 0,0 1 0,0-1 0,0 1 0,0-1 0,-1 1 0,1-1 0,0 1 0,-1 0 0,1 0 0,-1 0 0,0 0 0,1 0 0,-1 0 0,0 0 0,1 1 0,-1-1 0,0 1 0,0-1 0,-3 0 0,-1 0 0,0 0 0,0 0 0,-1 0 0,1 1 0,0 0 0,0 0 0,0 0 0,0 1 0,-8 1 0,8 1 0,-1-1 0,1 1 0,0 0 0,0 0 0,0 1 0,0-1 0,0 1 0,1 1 0,0-1 0,0 1 0,0 0 0,0 0 0,1 1 0,0-1 0,0 1 0,-5 10 0,6-11 0,1 1 0,0-1 0,0 1 0,0-1 0,1 1 0,-1 0 0,2-1 0,-1 1 0,0 0 0,1 0 0,0 0 0,1-1 0,-1 1 0,1 0 0,0 0 0,1-1 0,-1 1 0,1-1 0,0 1 0,5 8 0,-2-5 11,1-1-1,1 0 0,-1 0 0,1 0 1,1-1-1,-1 0 0,1 0 0,0-1 1,13 8-1,0-2-499,0-1-1,45 16 1,13-2-6337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2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30 124 24575,'-24'-9'0,"19"4"0,16 3 0,4 4 0,1 0 0,0 2 0,-1 0 0,0 0 0,1 1 0,-2 1 0,1 1 0,15 9 0,-9-4 0,0 2 0,0 1 0,-2 0 0,28 27 0,-39-33 0,0 0 0,-1 0 0,0 1 0,0-1 0,-1 1 0,6 14 0,-11-22 0,0 0 0,0 0 0,0 0 0,0 1 0,0-1 0,-1 0 0,1 1 0,-1-1 0,0 1 0,1-1 0,-1 0 0,0 1 0,0-1 0,-1 1 0,1-1 0,0 1 0,-1-1 0,0 0 0,1 1 0,-1-1 0,0 0 0,0 1 0,0-1 0,-1 0 0,1 0 0,0 0 0,-1 0 0,0 0 0,1-1 0,-1 1 0,0 0 0,0-1 0,0 1 0,0-1 0,-2 2 0,1-2 0,1 1 0,-1-1 0,1 0 0,-1 0 0,1-1 0,-1 1 0,1 0 0,-1-1 0,0 0 0,1 1 0,-1-1 0,0 0 0,0-1 0,1 1 0,-1 0 0,0-1 0,-4-1 0,3 1 0,0-1 0,-1-1 0,1 1 0,1 0 0,-1-1 0,0 0 0,1 0 0,-1 0 0,-5-7 0,3 3 0,0-1 0,1 0 0,0 0 0,0 0 0,1-1 0,0 0 0,1 0 0,-1 0 0,-2-15 0,5 19 0,1 0 0,0 0 0,0 0 0,0 0 0,0 0 0,1 0 0,-1 1 0,1-1 0,1 0 0,-1 0 0,1 0 0,-1 1 0,1-1 0,4-6 0,-1 4 0,0 1 0,0-1 0,1 1 0,-1 0 0,1 1 0,0-1 0,1 1 0,7-5 0,5 0 0,-1 0 0,1 1 0,0 1 0,1 1 0,0 1 0,23-5 0,-22 8 0,-1 0 0,1 1 0,0 1 0,0 1 0,0 1 0,0 1 0,0 1 0,0 1 0,33 10 0,-42-10 0,-1 1 0,1 0 0,-1 0 0,0 1 0,0 1 0,-1 0 0,16 14 0,-19-15 0,-1 0 0,-1 1 0,1 0 0,-1 0 0,0 0 0,-1 0 0,0 1 0,0 0 0,-1-1 0,1 2 0,3 15 0,-7-21 0,1 0 0,-1 0 0,0 0 0,0-1 0,0 1 0,0 0 0,0 0 0,-1 0 0,1 0 0,-1-1 0,0 1 0,0 0 0,0-1 0,0 1 0,0-1 0,0 1 0,-1-1 0,0 1 0,-1 2 0,2-5 0,0 1 0,0 0 0,0 0 0,0-1 0,1 1 0,-1 0 0,0-1 0,-1 1 0,1-1 0,0 1 0,0-1 0,0 1 0,0-1 0,0 0 0,0 0 0,0 0 0,-1 0 0,1 1 0,-1-2 0,0 1 0,0 0 0,0-1 0,0 0 0,1 1 0,-1-1 0,0 0 0,1 0 0,-1 0 0,0 0 0,1 0 0,-1 0 0,1-1 0,0 1 0,-1 0 0,-1-3 0,0-1 0,0 0 0,0-1 0,0 1 0,0-1 0,1 1 0,0-1 0,0 0 0,0 0 0,1 0 0,0 0 0,0 0 0,1 0 0,0 0 0,0 0 0,0 0 0,0 0 0,1 0 0,0 0 0,3-7 0,-1 2 0,0-1 0,1 1 0,1-1 0,0 1 0,0 0 0,1 1 0,0-1 0,15-16 0,-15 20 0,0 0 0,1 0 0,1 1 0,-1-1 0,1 2 0,0-1 0,0 1 0,0 0 0,1 1 0,0 0 0,14-4 0,-16 6 0,0 1 0,0-1 0,0 2 0,1-1 0,-1 1 0,0 0 0,0 1 0,0 0 0,0 0 0,0 0 0,0 1 0,0 0 0,0 0 0,-1 1 0,1 0 0,8 5 0,7 6 0,-2 1 0,1 1 0,28 29 0,13 12 0,12-3-1365,-5-10-5461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3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178 280 24575,'0'0'0,"0"-1"0,0 1 0,-1 0 0,1-1 0,0 1 0,0 0 0,-1-1 0,1 1 0,0 0 0,0-1 0,0 1 0,0-1 0,0 1 0,0 0 0,-1-1 0,1 1 0,0-1 0,0 1 0,0-1 0,0 1 0,1 0 0,-1-1 0,0 1 0,0-1 0,0 1 0,0 0 0,0-1 0,0 1 0,1-1 0,-1 1 0,0 0 0,1-1 0,6-17 0,9-9 0,-10 19 0,-1 0 0,0 0 0,-1 0 0,0-1 0,4-9 0,-8 16 0,1 0 0,-1 0 0,0 0 0,1 1 0,-1-1 0,0 0 0,0 0 0,0 0 0,0 0 0,0 1 0,-1-1 0,1 0 0,-1 0 0,1 0 0,-1 1 0,0-1 0,1 0 0,-1 1 0,0-1 0,0 0 0,0 1 0,0-1 0,0 1 0,-1 0 0,1-1 0,0 1 0,-1 0 0,1 0 0,-1 0 0,1 0 0,-3-2 0,0 2 0,0 0 0,1-1 0,-1 1 0,0 0 0,0 1 0,0-1 0,1 1 0,-1 0 0,0 0 0,0 0 0,0 0 0,0 1 0,0-1 0,0 1 0,1 0 0,-1 0 0,0 1 0,1-1 0,-7 4 0,1-1 0,0 1 0,1 0 0,-1 1 0,1 0 0,0 0 0,-11 12 0,12-10 0,1 0 0,0 0 0,0 0 0,0 1 0,1 0 0,0 0 0,1 0 0,-6 19 0,9-25 0,0 1 0,1-1 0,-1 0 0,1 1 0,-1-1 0,1 0 0,0 0 0,1 1 0,-1-1 0,0 0 0,1 1 0,0-1 0,0 0 0,0 0 0,0 0 0,0 0 0,1 0 0,-1 0 0,1 0 0,0 0 0,0 0 0,0-1 0,0 1 0,1-1 0,-1 0 0,0 1 0,1-1 0,0 0 0,-1 0 0,1-1 0,4 3 0,19 7 0,0 0 0,1-2 0,0-1 0,1-1 0,0-1 0,-1-1 0,2-2 0,45 0 0,-65-4 0,1 1 0,-1-2 0,17-3 0,-25 5 0,1 0 0,-1 0 0,0-1 0,1 1 0,-1-1 0,1 1 0,-1-1 0,0 1 0,1-1 0,-1 0 0,0 0 0,0 1 0,1-1 0,-1 0 0,0 0 0,0 0 0,0 0 0,0-1 0,0 1 0,0 0 0,-1 0 0,1-1 0,0 1 0,0 0 0,-1-1 0,1 1 0,-1 0 0,0-1 0,1 1 0,-1-1 0,0 1 0,0-1 0,0-1 0,-1-2 0,0 0 0,-1 0 0,0 0 0,0 0 0,0 1 0,-1-1 0,0 1 0,0-1 0,-5-5 0,-37-37 0,36 39 0,-17-16 0,-52-38 0,67 54 0,0 1 0,-1 0 0,0 1 0,0 1 0,-1 0 0,0 1 0,-25-6 0,186 23 0,3-20 0,-100 3 0,68 2 0,-110 3 0,1 0 0,-1 1 0,1 0 0,-1 0 0,0 1 0,0 0 0,10 5 0,-16-7 0,0 0 0,0 1 0,-1 0 0,1-1 0,-1 1 0,1 0 0,-1 0 0,1 0 0,-1 1 0,0-1 0,0 1 0,0-1 0,-1 1 0,1-1 0,0 1 0,-1 0 0,0 0 0,0 0 0,0 0 0,0 0 0,0 0 0,0 0 0,-1 0 0,1 6 0,-1-7 0,0 0 0,0 0 0,-1 0 0,1 0 0,-1 0 0,1 0 0,-1 0 0,1 0 0,-1 0 0,0 0 0,0 0 0,0 0 0,0 0 0,-1-1 0,1 1 0,0 0 0,-1-1 0,1 1 0,-1-1 0,1 1 0,-1-1 0,0 0 0,0 0 0,1 0 0,-1 0 0,0 0 0,0 0 0,0 0 0,0-1 0,0 1 0,0-1 0,0 1 0,-1-1 0,1 0 0,0 0 0,-2 0 0,0 0 0,1 0 0,-1 0 0,1 0 0,-1-1 0,1 1 0,-1-1 0,1 0 0,-1 0 0,1-1 0,0 1 0,0-1 0,-1 1 0,1-1 0,0 0 0,0 0 0,1 0 0,-1-1 0,0 1 0,1-1 0,0 1 0,-4-5 0,4 3 0,0 1 0,0-1 0,1 0 0,-1 1 0,1-1 0,-1 0 0,1 0 0,0 0 0,1 0 0,-1 0 0,1 0 0,0-1 0,0 1 0,0 0 0,0 0 0,1 0 0,0 0 0,1-5 0,0 3 0,1 1 0,0 0 0,0 0 0,0 0 0,0 0 0,1 0 0,0 1 0,0-1 0,0 1 0,0 0 0,8-5 0,3-1 0,1 1 0,0 0 0,0 1 0,1 0 0,0 2 0,0 0 0,22-4 0,43-4-1365,-5 6-5461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4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1 170 24575,'0'-25'0,"4"34"0,-3-2 0,1 0 0,0 0 0,0-1 0,5 9 0,-2-9 0,-1 0 0,2 0 0,-1-1 0,1 1 0,0-1 0,0-1 0,0 1 0,1-1 0,-1 0 0,1-1 0,0 0 0,0 0 0,0 0 0,1-1 0,-1 0 0,9 1 0,4 1 0,0-1 0,0 0 0,0-2 0,39-3 0,-46 1 0,-1-1 0,0-1 0,1 0 0,-1-1 0,0 0 0,-1-1 0,1 0 0,-1-1 0,0 0 0,0-1 0,-1 0 0,0-1 0,15-13 0,-18 13 0,0 1 0,0-1 0,-1 0 0,0-1 0,-1 1 0,1-1 0,-1 0 0,-1-1 0,0 1 0,0-1 0,-1 0 0,-1 0 0,1 0 0,-1 0 0,-1 0 0,1-18 0,-5 8 0,-2 26 0,-2 35 0,11 4 0,1 0 0,2-1 0,20 66 0,-11-46 0,44 170 0,31 137 0,-31 5 0,-49-87 0,-12-257 0,-1 0 0,-2 0 0,-2-1 0,0 1 0,-2-1 0,-23 55 0,26-73 0,-2-1 0,1 0 0,-2 0 0,1 0 0,-2-1 0,-15 16 0,20-23 0,0 0 0,0-1 0,0 0 0,0 0 0,-1 0 0,0 0 0,1-1 0,-1 0 0,0 0 0,0 0 0,0 0 0,-1-1 0,1 0 0,0 0 0,0 0 0,-1-1 0,1 0 0,0 0 0,-11-1 0,5-2 0,0 0 0,0 0 0,0-2 0,0 1 0,0-1 0,1-1 0,0 0 0,0 0 0,0-1 0,1 0 0,-11-11 0,0-2 0,0-2 0,2 0 0,-26-38 0,16 11 0,2 0 0,2-2 0,2-1 0,3 0 0,2-2 0,2 0 0,-9-68 0,18 80-5,2 0 0,2 0-1,1-1 1,2 1 0,3 0-1,1 0 1,1 0-1,3 1 1,1 0 0,3 1-1,1 0 1,1 1 0,3 0-1,1 1 1,1 2 0,3 0-1,33-42 1,-10 22-245,3 2 0,1 3 0,3 2 0,2 2 0,3 2 0,70-42 0,-8 19-6095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5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486 985 24575,'0'-3'0,"0"1"0,-1-1 0,1 1 0,-1-1 0,0 1 0,0-1 0,0 1 0,0 0 0,0-1 0,-1 1 0,1 0 0,-1 0 0,1 0 0,-1 0 0,0 0 0,-3-3 0,-36-24 0,33 24 0,-16-10 0,-1 1 0,-43-18 0,53 26 0,0 1 0,-1 1 0,1 0 0,-1 1 0,0 1 0,-20-1 0,29 3 0,0 1 0,0 0 0,0 0 0,0 1 0,0 0 0,0 0 0,0 0 0,1 1 0,0 0 0,-1 0 0,1 1 0,0 0 0,0 0 0,1 0 0,-1 1 0,1 0 0,-8 10 0,7-9 0,1 1 0,1 0 0,-1 0 0,1 0 0,0 0 0,1 0 0,0 1 0,0 0 0,0-1 0,1 1 0,1 0 0,-1 0 0,1 0 0,0 16 0,1-21 0,0 0 0,1 1 0,-1-1 0,1 0 0,-1 0 0,1 0 0,0 0 0,0 0 0,0-1 0,1 1 0,-1 0 0,1 0 0,0-1 0,-1 1 0,1-1 0,0 1 0,0-1 0,1 0 0,2 3 0,-1-3 0,0 1 0,1-1 0,-1 0 0,0-1 0,1 1 0,-1-1 0,1 0 0,-1 0 0,1 0 0,0-1 0,7 1 0,2-2 0,-1 0 0,1 0 0,0-2 0,-1 1 0,0-2 0,0 0 0,21-9 0,-21 6 0,0 0 0,-1 0 0,0-2 0,0 1 0,-1-2 0,0 1 0,17-21 0,-10 7 0,-1-1 0,23-42 0,-40 66 0,0 0 0,0 1 0,0-1 0,0 0 0,0 0 0,0 0 0,0 1 0,1-1 0,-1 0 0,0 0 0,0 0 0,0 1 0,0-1 0,0 0 0,1 0 0,-1 0 0,0 0 0,0 0 0,0 1 0,1-1 0,-1 0 0,0 0 0,0 0 0,0 0 0,1 0 0,-1 0 0,0 0 0,0 0 0,1 0 0,-1 0 0,0 0 0,0 0 0,0 0 0,1 0 0,-1 0 0,0 0 0,0 0 0,1 0 0,-1 0 0,0 0 0,0 0 0,0 0 0,1 0 0,-1-1 0,0 1 0,0 0 0,0 0 0,0 0 0,1 0 0,-1 0 0,0-1 0,0 1 0,0 0 0,0 0 0,0 0 0,1-1 0,-1 1 0,2 30 0,-1-16 0,1-4 0,0-1 0,0 1 0,1 0 0,0-1 0,1 1 0,0-1 0,0 0 0,1 0 0,0-1 0,1 1 0,-1-1 0,2 0 0,-1-1 0,1 0 0,9 8 0,-6-7 0,0-1 0,0 0 0,1-1 0,0 0 0,1-1 0,-1 0 0,1 0 0,0-2 0,0 1 0,0-1 0,17 1 0,-18-2 0,1-1 0,0-1 0,0 0 0,0 0 0,-1-1 0,1-1 0,0 0 0,-1 0 0,1-1 0,-1-1 0,0 0 0,0 0 0,0-1 0,-1-1 0,1 0 0,-1 0 0,-1-1 0,1 0 0,-1-1 0,0 0 0,-1 0 0,0-1 0,0 0 0,-1 0 0,0-1 0,10-19 0,-7 4 0,-1 0 0,-2-1 0,0 0 0,-2 0 0,0 0 0,0-38 0,-3 4 0,-11-105 0,4 122 0,-2-1 0,-1 2 0,-3-1 0,-1 1 0,-2 1 0,-38-76 0,44 102 0,-1 1 0,-19-23 0,25 33 0,0 1 0,-1-1 0,0 1 0,0 0 0,0-1 0,0 2 0,0-1 0,0 0 0,-1 1 0,1 0 0,-1 0 0,-7-2 0,10 4 0,1-1 0,-1 1 0,0 0 0,0 0 0,0 0 0,0 0 0,1 0 0,-1 0 0,0 1 0,0-1 0,0 1 0,1-1 0,-1 1 0,0 0 0,0-1 0,1 1 0,-1 0 0,1 0 0,-1 0 0,1 0 0,-1 1 0,1-1 0,0 0 0,-3 3 0,1 1 0,-1 0 0,1 1 0,1-1 0,-1 1 0,1 0 0,-3 9 0,-4 22 0,3 0 0,1 0 0,0 63 0,3-32 0,4 0 0,2 0 0,25 124 0,-20-153 0,2 0 0,1-1 0,2-1 0,1 0 0,2-1 0,2 0 0,45 64 0,-49-83 0,0 0 0,1-1 0,1 0 0,1-2 0,0 0 0,1-1 0,0-1 0,1 0 0,0-2 0,1 0 0,0-2 0,1 0 0,-1-1 0,1-1 0,1-1 0,33 3 0,-22-5 0,-1-2 0,1-1 0,-1-2 0,1-1 0,-1-1 0,0-2 0,0-1 0,-1-2 0,1-1 0,44-22 0,-60 24 0,-1 0 0,0-2 0,0 0 0,-1-1 0,0 0 0,-1-1 0,-1-1 0,0 0 0,0-1 0,-1 0 0,-1-1 0,-1 0 0,0-1 0,-1 0 0,0-1 0,-2 0 0,0 0 0,6-21 0,-3-3 0,-2-1 0,-1 1 0,-3-1 0,-1 0 0,-2 0 0,-8-72 0,0 59 0,-2 0 0,-3 1 0,-2 0 0,-33-82 0,35 108 0,-1 0 0,-22-35 0,30 55 0,0 1 0,-1 0 0,0 0 0,0 0 0,0 0 0,-1 1 0,0 0 0,0 0 0,-1 1 0,1 0 0,-17-7 0,22 11 0,0 0 0,0 0 0,-1 0 0,1 1 0,0-1 0,0 1 0,-1-1 0,1 1 0,-1 0 0,1 0 0,0 0 0,-1 1 0,1-1 0,0 0 0,-1 1 0,1-1 0,0 1 0,0 0 0,0 0 0,-1 0 0,-2 2 0,2 0 0,-1 0 0,1 0 0,1 0 0,-1 0 0,0 0 0,1 1 0,0-1 0,0 1 0,0-1 0,0 1 0,-2 6 0,-1 7 0,1 1 0,0-1 0,1 1 0,-1 34 0,4 9 0,4 0 0,1 0 0,4-1 0,2 0 0,3 0 0,2-1 0,3-1 0,43 91 0,-48-121 0,1 0 0,0-1 0,3-1 0,0-1 0,1 0 0,1-2 0,2 0 0,0-1 0,29 21 0,-35-31 0,0-1 0,1-1 0,0-1 0,0 0 0,1-1 0,0-1 0,1-1 0,-1 0 0,1-2 0,0 0 0,0-1 0,1-1 0,-1 0 0,1-2 0,33-3 0,-33 0 0,-1-1 0,0 0 0,0-2 0,0 0 0,-1-1 0,0-1 0,0 0 0,-1-1 0,0-1 0,-1-1 0,0-1 0,15-14 0,-18 14 0,-1 0 0,-1 0 0,0-1 0,-1-1 0,0 0 0,-1 0 0,-1-1 0,0 0 0,-1-1 0,-1 0 0,0 0 0,-1 0 0,-1 0 0,3-21 0,-7 31 0,1-1 0,-1 1 0,0-1 0,0 1 0,-1-1 0,0 1 0,0-1 0,0 1 0,-1 0 0,0 0 0,0-1 0,-1 2 0,0-1 0,-3-7 0,3 10 0,1 1 0,0-1 0,-1 0 0,1 0 0,-1 1 0,0 0 0,0-1 0,0 1 0,0 0 0,0 0 0,0 1 0,-1-1 0,1 1 0,0-1 0,-1 1 0,1 0 0,-1 1 0,0-1 0,1 0 0,-1 1 0,0 0 0,1 0 0,-1 0 0,0 0 0,1 1 0,-6 1 0,4-1 0,-1 1 0,1 0 0,0 0 0,0 0 0,0 1 0,0-1 0,1 1 0,-1 0 0,1 1 0,-1-1 0,1 1 0,0 0 0,1 0 0,-1 0 0,1 0 0,-1 1 0,1 0 0,1-1 0,-1 1 0,1 0 0,-1 0 0,2 1 0,-4 9 0,3-8 0,1 1 0,-1-1 0,1 0 0,1 1 0,-1-1 0,1 1 0,1-1 0,-1 1 0,1-1 0,1 1 0,-1-1 0,1 0 0,0 0 0,1 0 0,0 0 0,0 0 0,5 7 0,-3-7 0,-1-2 0,2 1 0,-1 0 0,0-1 0,1 0 0,0-1 0,0 1 0,1-1 0,-1 0 0,1-1 0,0 1 0,0-1 0,15 4 0,-19-6 0,0-1 0,1 1 0,-1 0 0,0-1 0,0 0 0,1 0 0,-1 0 0,1 0 0,-1 0 0,0-1 0,0 0 0,1 1 0,-1-1 0,0 0 0,0-1 0,0 1 0,0 0 0,0-1 0,0 0 0,0 0 0,-1 0 0,1 0 0,0 0 0,-1 0 0,0-1 0,0 1 0,1-1 0,-1 1 0,-1-1 0,1 0 0,0 0 0,-1 0 0,2-5 0,-1 4 6,-1 0 0,1-1-1,-1 1 1,0-1 0,0 1-1,-1-1 1,1 1 0,-1-1 0,0 1-1,0-1 1,-1 0 0,0 1-1,1-1 1,-1 1 0,-1-1-1,1 1 1,-1 0 0,1-1 0,-1 1-1,-5-7 1,0 1-218,-1 0 0,0 1 0,0 0-1,-1 1 1,0 0 0,-19-13 0,22 17-6614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6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3 24575,'-41'-1'0,"22"0"0,0 1 0,1 0 0,-37 6 0,51-5 0,-1 0 0,1 0 0,-1 1 0,1-1 0,-1 1 0,1 0 0,0 1 0,0-1 0,0 1 0,0-1 0,0 1 0,1 0 0,-1 1 0,1-1 0,0 1 0,0-1 0,0 1 0,1 0 0,-1 0 0,-2 6 0,0 1 0,1 0 0,1 0 0,0 1 0,0-1 0,1 1 0,0 0 0,1 0 0,0 0 0,1-1 0,2 14 0,-2-19 0,1 1 0,1 0 0,-1 0 0,1 0 0,0-1 0,1 1 0,0-1 0,0 1 0,0-1 0,0 0 0,1 0 0,0-1 0,1 1 0,-1-1 0,1 0 0,0 0 0,0 0 0,9 6 0,2-3 0,-1 0 0,1-1 0,0-1 0,1 0 0,0-1 0,0-1 0,0 0 0,0-2 0,0 0 0,1 0 0,20-2 0,-6-2 0,1 0 0,-1-2 0,0-2 0,63-19 0,-64 14 0,-1 0 0,49-28 0,-69 33 0,1-1 0,-1 0 0,0 0 0,0-1 0,-1-1 0,0 1 0,-1-2 0,0 1 0,13-20 0,-19 26 0,0-1 0,0 0 0,0 0 0,0 0 0,-1 0 0,1 0 0,-1 0 0,0 0 0,0 0 0,-1-1 0,1 1 0,-1 0 0,0-1 0,0 1 0,-1 0 0,1 0 0,-1-1 0,0 1 0,-2-7 0,1 7 0,0 0 0,-1 0 0,1 1 0,-1-1 0,0 1 0,0-1 0,0 1 0,0 0 0,-1 0 0,1 1 0,-1-1 0,0 1 0,1-1 0,-1 1 0,0 0 0,-5-1 0,3 0 0,-1 1 0,1 0 0,0 1 0,-1-1 0,0 1 0,1 1 0,-1-1 0,0 1 0,1 0 0,-1 1 0,0-1 0,1 1 0,-1 1 0,1-1 0,-1 1 0,1 0 0,0 0 0,-1 1 0,1 0 0,0 0 0,1 1 0,-1-1 0,1 1 0,-9 8 0,11-8 0,0 0 0,0 0 0,0 0 0,1 0 0,0 0 0,0 1 0,0-1 0,0 1 0,0-1 0,1 1 0,0 0 0,0-1 0,0 7 0,1-8 0,0-1 0,0 1 0,0 0 0,1 0 0,-1 0 0,1-1 0,0 1 0,-1 0 0,1-1 0,1 1 0,-1-1 0,0 1 0,1-1 0,-1 1 0,1-1 0,-1 0 0,1 0 0,0 0 0,0 0 0,0 0 0,1 0 0,-1 0 0,0-1 0,1 1 0,2 1 0,3 0 0,-1 1 0,1-1 0,0-1 0,0 0 0,0 0 0,1 0 0,-1-1 0,0 0 0,1-1 0,-1 1 0,0-2 0,10-1 0,11-2 0,-2-2 0,36-13 0,14-3 0,-68 20 10,-1 1 0,1 0 0,0 0 0,0 1 0,0 0 0,0 1 0,-1 0 0,1 0 0,0 1 0,-1 0 0,10 3 0,2 4-381,-1 0-1,1 0 1,22 17 0,3 3-6455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6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153 281 24575,'-18'-32'0,"-7"-30"0,-8-13 0,2 1 0,5 37 0,8 47 0,16 55 0,9 49 0,12 46 0,3 34 0,-3 16 0,10 1 0,0-27 0,-5-31 0,-7-41-8191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6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24575,'9'0'0,"22"-4"0,29-2 0,36-14 0,35-4 0,23-6 0,-1 1 0,-13-3 0,-29 3-8191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7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18 24575,'-5'-9'0,"-2"1"0,-3 12 0,-1 18 0,1 21 0,3 6 0,7-4 0,4 4 0,19-7 0,16-10 0,5-15 0,-4-11-8191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2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1 244 24575,'27'0'0,"46"2"0,1-4 0,-1-3 0,97-19 0,-154 20 0,0-1 0,0 0 0,0-1 0,25-14 0,-36 17 0,0 0 0,0 0 0,-1 0 0,1-1 0,-1 1 0,0-1 0,0 0 0,0 0 0,-1-1 0,1 1 0,-1-1 0,0 0 0,0 0 0,-1 0 0,0 0 0,0 0 0,2-7 0,-3 9 0,-1 1 0,1 0 0,-1-1 0,0 1 0,0 0 0,0 0 0,-1-1 0,1 1 0,0 0 0,-1-1 0,0 1 0,1 0 0,-1 0 0,0 0 0,0 0 0,0 0 0,0 0 0,-1 0 0,-1-3 0,0 2 0,-1 0 0,1 0 0,-1 0 0,0 0 0,0 0 0,0 1 0,0 0 0,0 0 0,-5-2 0,-3 0 0,1 1 0,-1 0 0,0 0 0,1 1 0,-1 1 0,-20 0 0,23 1 0,1 1 0,0 0 0,0 1 0,0 0 0,1 0 0,-1 1 0,0 0 0,1 0 0,0 1 0,-8 4 0,13-6 0,-1-1 0,1 1 0,0-1 0,0 1 0,0 0 0,0 0 0,0 0 0,1 0 0,-1 0 0,0 0 0,1 1 0,0-1 0,-1 0 0,1 1 0,0-1 0,0 1 0,1 0 0,-1-1 0,0 1 0,1-1 0,-1 1 0,1 0 0,0 0 0,0-1 0,0 1 0,1 0 0,-1-1 0,0 1 0,1 0 0,0-1 0,0 1 0,0-1 0,1 3 0,1 2 0,1-1 0,-1 0 0,1-1 0,1 1 0,-1-1 0,1 1 0,0-1 0,0-1 0,1 1 0,-1-1 0,1 0 0,8 5 0,4 0 0,1-1 0,-1 0 0,24 6 0,-4-3 0,0-2 0,1-1 0,-1-3 0,2-1 0,-1-1 0,0-3 0,0-1 0,1-1 0,54-12 0,-83 11 0,1 0 0,-1-1 0,0 0 0,0 0 0,-1-1 0,1-1 0,-1 0 0,0 0 0,-1-1 0,16-14 0,-19 15 0,0-1 0,-1 0 0,1 0 0,-1 0 0,-1-1 0,1 0 0,-1 0 0,-1 0 0,1 0 0,-2-1 0,1 1 0,-1-1 0,0 0 0,0-11 0,-1 28-80,1 0 0,0 0-1,0 0 1,0 0 0,1 0-1,0-1 1,0 1 0,1-1-1,0 0 1,0 0 0,1 0 0,0-1-1,0 1 1,1-1 0,0 0-1,6 5 1,21 11-6746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39 24575,'-14'-10'0,"-19"-2"0,-8 0 0,3 7 0,8 9 0,9 13 0,26 13 0,32 11 0,22-2 0,16 2 0,-5-6-8191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8:27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184 105 24575,'0'-2'0,"0"1"0,0 0 0,0 0 0,-1-1 0,1 1 0,0 0 0,-1-1 0,1 1 0,-1 0 0,0 0 0,1 0 0,-1 0 0,0 0 0,1 0 0,-1 0 0,0 0 0,0 0 0,0 0 0,0 0 0,0 0 0,0 0 0,0 1 0,0-1 0,-1 0 0,1 1 0,0-1 0,0 1 0,-1 0 0,1-1 0,0 1 0,0 0 0,-3-1 0,0 1 0,-1-1 0,1 1 0,0 0 0,0 0 0,-1 1 0,1-1 0,0 1 0,0 0 0,-4 2 0,1 0 0,1 0 0,0 1 0,0 0 0,0 1 0,0-1 0,1 1 0,0 0 0,0 0 0,0 1 0,0-1 0,1 1 0,0 0 0,0 1 0,1-1 0,0 0 0,0 1 0,-4 12 0,3-5 0,0 0 0,1 1 0,0-1 0,1 1 0,1-1 0,0 1 0,2 28 0,0-37 0,1 0 0,-1-1 0,1 1 0,0 0 0,0-1 0,0 0 0,1 1 0,0-1 0,0 0 0,0 0 0,1 0 0,-1-1 0,1 1 0,0-1 0,1 0 0,-1 0 0,10 6 0,-11-8 0,-1-1 0,1 1 0,0-1 0,0 0 0,0 0 0,0 0 0,0 0 0,0 0 0,1-1 0,-1 0 0,0 1 0,0-1 0,0 0 0,0 0 0,1-1 0,-1 1 0,0-1 0,0 0 0,0 1 0,0-1 0,0-1 0,0 1 0,0 0 0,0-1 0,0 1 0,-1-1 0,1 0 0,-1 0 0,1 0 0,-1 0 0,0 0 0,0-1 0,0 1 0,3-4 0,1-5 0,1 0 0,-1 0 0,-1 0 0,0-1 0,-1 0 0,0 0 0,2-14 0,12-32 0,-12 43 0,1 0 0,1 0 0,0 1 0,1 0 0,0 1 0,2 0 0,-1 0 0,17-15 0,-22 24 0,0-1 0,1 1 0,0 0 0,0 1 0,0-1 0,0 1 0,0 0 0,1 0 0,12-3 0,-14 6 0,-1-1 0,1 1 0,-1-1 0,1 2 0,-1-1 0,1 0 0,-1 1 0,0 0 0,1-1 0,-1 2 0,0-1 0,1 1 0,-1-1 0,0 1 0,0 0 0,6 5 0,-2-1 0,-1 0 0,0 1 0,0 0 0,-1 0 0,0 0 0,0 1 0,-1 0 0,0 0 0,8 18 0,-5-7 0,0 1 0,-2 1 0,7 27 0,-12-40 0,1 0 0,-1 0 0,0 0 0,-1 0 0,0 0 0,0 0 0,-1 0 0,0 0 0,0 0 0,-4 10 0,5-16 0,-1-1 0,1 1 0,0-1 0,-1 0 0,0 0 0,1 1 0,-1-1 0,0 0 0,0 0 0,1 0 0,-1 1 0,0-1 0,0 0 0,0 0 0,0-1 0,-1 1 0,1 0 0,0 0 0,0 0 0,-1-1 0,1 1 0,-2 0 0,1-1 0,1 0 0,-1 0 0,1 0 0,-1 0 0,1-1 0,-1 1 0,1-1 0,-1 1 0,1-1 0,0 1 0,-1-1 0,1 0 0,0 0 0,-1 1 0,1-1 0,0 0 0,-2-2 0,-2-2 0,1 0 0,-1-1 0,1 1 0,0-1 0,0 0 0,1 0 0,0 0 0,-3-9 0,3 3 0,0-1 0,1 1 0,0-1 0,1 0 0,1 1 0,0-1 0,1 0 0,0 0 0,1 1 0,0-1 0,1 1 0,0-1 0,6-12 0,-5 16 0,-1 0 0,1 0 0,1 1 0,-1 0 0,2 0 0,-1 0 0,1 0 0,0 1 0,0 0 0,1 0 0,0 1 0,0-1 0,1 2 0,0-1 0,0 1 0,0 0 0,0 1 0,12-5 0,-16 8 0,-1 0 0,1 0 0,0 0 0,-1 1 0,1 0 0,0-1 0,-1 1 0,1 0 0,0 1 0,-1-1 0,1 1 0,0-1 0,-1 1 0,1 0 0,-1 1 0,1-1 0,-1 1 0,0-1 0,1 1 0,-1 0 0,0 0 0,0 0 0,0 1 0,-1-1 0,1 1 0,-1-1 0,5 7 0,1 2 0,-1 0 0,-1 0 0,0 1 0,0 0 0,-1 1 0,6 22 0,0 10 40,-2 1 0,5 67 0,-6 94-1525,-8-115-5341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8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24575,'228'-19'0,"-106"4"0,-74 11 0,37-3 0,124-26 0,-143 12 0,-61 19 0,1 0 0,-1-1 0,0 1 0,0-1 0,0-1 0,0 1 0,-1-1 0,7-6 0,-10 9 0,0 0 0,-1 1 0,1-1 0,-1 0 0,1 1 0,-1-1 0,1 0 0,-1 1 0,0-1 0,1 0 0,-1 0 0,0 0 0,0 1 0,1-1 0,-1 0 0,0 0 0,0 0 0,0 0 0,0 1 0,0-1 0,0 0 0,0 0 0,0 0 0,-1 0 0,1 1 0,0-1 0,0 0 0,-1 0 0,1 0 0,0 1 0,-1-1 0,1 0 0,-1 0 0,1 1 0,-1-1 0,1 0 0,-2 0 0,-1-2 0,0 1 0,-1-1 0,0 1 0,1 0 0,-1 0 0,-5-2 0,-12-3 0,0 1 0,-44-7 0,6 1 0,57 10 0,9 0 0,16 0 0,-5 2 0,24-1 0,57 7 0,-89-5 0,1 0 0,-1 1 0,0 0 0,0 1 0,0 1 0,0-1 0,-1 1 0,0 1 0,1 0 0,-1 0 0,10 8 0,-17-10 5,1-1 0,0 1-1,-1-1 1,0 1 0,1 0 0,-1 0-1,0 0 1,0 0 0,-1 1-1,1-1 1,-1 0 0,1 1 0,-1-1-1,0 1 1,-1-1 0,1 1-1,-1 0 1,1-1 0,-1 1 0,0-1-1,0 1 1,-1 0 0,1-1-1,-2 6 1,-1 1-190,0-1-1,-1 0 1,0 0 0,0 0-1,-1-1 1,-1 0-1,-11 15 1,-19 20-6641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8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7 162 24575,'-1'-2'0,"0"-1"0,0 0 0,0 0 0,0 0 0,1 0 0,-1 0 0,1 0 0,0 0 0,0 0 0,0 0 0,0 0 0,0 0 0,1 0 0,-1 0 0,1 0 0,0 0 0,0 0 0,0 0 0,0 0 0,1 1 0,-1-1 0,1 1 0,-1-1 0,1 1 0,0-1 0,0 1 0,0 0 0,0 0 0,1 0 0,3-3 0,4-3 0,0 1 0,0 0 0,1 1 0,0 0 0,0 1 0,13-5 0,-8 5 0,-1 0 0,1 0 0,0 2 0,0 0 0,0 1 0,0 0 0,29 2 0,-42 0 0,0 0 0,-1 0 0,1 1 0,0-1 0,-1 1 0,1 0 0,-1 0 0,1 0 0,-1 0 0,0 0 0,1 1 0,-1-1 0,0 1 0,0-1 0,0 1 0,0 0 0,0 0 0,0 0 0,-1 0 0,3 3 0,-2-1 0,0-1 0,-1 1 0,0 0 0,0 0 0,0 0 0,0 0 0,-1 0 0,1 0 0,-1 0 0,0 0 0,0 0 0,-1 5 0,-2 7 0,0 1 0,-2-1 0,0 0 0,0 0 0,-10 18 0,-41 67 0,15-28 0,39-70 0,0 1 0,0-1 0,1 1 0,0-1 0,-1 1 0,1 0 0,0-1 0,1 1 0,-1 0 0,1 0 0,-1 0 0,2 6 0,-1-8 0,1 0 0,0 0 0,0 0 0,0 0 0,0-1 0,0 1 0,0 0 0,0 0 0,1-1 0,-1 1 0,0-1 0,1 1 0,0-1 0,-1 0 0,1 0 0,0 1 0,-1-1 0,1 0 0,0-1 0,0 1 0,0 0 0,0 0 0,0-1 0,4 1 0,17 4 0,-1-1 0,1-1 0,0-1 0,0-1 0,38-4 0,-5-3 0,65-15 0,-17-10-1365,-14-5-5461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8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0 24575,'-4'0'0,"0"1"0,0-1 0,0 1 0,-1 0 0,1 0 0,0 0 0,0 1 0,0-1 0,0 1 0,1 0 0,-1 0 0,0 0 0,1 1 0,-6 4 0,3-2 0,1 1 0,0 0 0,0 0 0,1 0 0,-1 0 0,1 1 0,-6 13 0,6-11 0,1-1 0,0 0 0,1 1 0,-1-1 0,2 1 0,-1 0 0,1 0 0,0 0 0,1-1 0,0 1 0,1 0 0,0 0 0,0 0 0,1 0 0,3 10 0,-1-11 0,0 1 0,1-1 0,0 0 0,1 0 0,0-1 0,0 1 0,0-1 0,1-1 0,0 1 0,1-1 0,-1 0 0,10 5 0,13 6 0,1-1 0,32 12 0,-58-26 0,121 45 0,-64-25 0,77 38 0,-138-59 0,8 3 0,0 1 0,-1 1 0,13 9 0,-20-14 0,1 0 0,-1 0 0,0 0 0,0 0 0,0 0 0,0 1 0,0-1 0,0 0 0,0 0 0,0 1 0,-1-1 0,1 0 0,0 1 0,-1-1 0,1 1 0,-1-1 0,0 1 0,1-1 0,-1 1 0,0-1 0,0 1 0,0 0 0,0-1 0,0 1 0,0-1 0,0 1 0,-1-1 0,1 1 0,-1-1 0,0 3 0,-2 0 0,0 0 0,0-1 0,0 0 0,0 1 0,0-1 0,-1 0 0,0 0 0,1-1 0,-1 1 0,0-1 0,0 0 0,-8 3 0,-60 18 0,13-10 0,-1-2 0,0-2 0,-84 0 0,128-9-195,0 0 0,0-1 0,0-1 0,1 0 0,-1-1 0,-27-10 0,5-5-6631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9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0 244 24575,'0'-3'0,"1"0"0,-1-1 0,1 1 0,-1 0 0,1 0 0,0-1 0,0 1 0,0 0 0,1 0 0,-1 0 0,1 0 0,0 0 0,0 1 0,-1-1 0,2 0 0,-1 1 0,0 0 0,1-1 0,-1 1 0,1 0 0,-1 0 0,1 0 0,4-1 0,6-4 0,1 1 0,0 0 0,29-7 0,-33 10 0,103-23 0,160-16 0,-54 11 0,-145 15 0,-48 5 0,-26 11 0,0 0 0,0 0 0,0-1 0,0 1 0,0 0 0,0 0 0,0 0 0,0-1 0,0 1 0,1 0 0,-1 0 0,0-1 0,0 1 0,0 0 0,0 0 0,0 0 0,-1-1 0,1 1 0,0 0 0,0 0 0,0-1 0,0 1 0,0 0 0,0 0 0,0 0 0,0-1 0,0 1 0,-1 0 0,1 0 0,0 0 0,0-1 0,0 1 0,0 0 0,-1 0 0,1 0 0,0 0 0,0 0 0,0 0 0,-1-1 0,1 1 0,0 0 0,0 0 0,0 0 0,-1 0 0,1 0 0,0 0 0,-1 0 0,-5-2 0,0 0 0,-1 1 0,1 0 0,-14-1 0,6 2 0,0 1 0,0 0 0,0 1 0,0 0 0,0 1 0,1 1 0,-1 0 0,1 1 0,0 0 0,0 1 0,-12 8 0,20-12 0,0 1 0,0 1 0,0-1 0,0 1 0,1 0 0,-1 0 0,1 1 0,0-1 0,0 1 0,1 0 0,0 0 0,-1 0 0,2 0 0,-1 0 0,0 1 0,1-1 0,0 1 0,1 0 0,-1 0 0,1 0 0,0-1 0,0 1 0,1 0 0,0 0 0,0 0 0,0 0 0,1 0 0,2 9 0,2 2 0,1 1 0,1-1 0,1 0 0,0-1 0,2 0 0,-1-1 0,2 1 0,21 23 0,9 4 0,65 55 0,46 19 0,-91-72 0,101 94 0,-158-135 0,0 0 0,0 0 0,0 1 0,-1-1 0,1 1 0,-1 0 0,0 0 0,-1 0 0,1 0 0,-1 1 0,2 6 0,-4-10 0,0-1 0,0 0 0,0 1 0,0-1 0,0 1 0,0-1 0,0 0 0,-1 1 0,1-1 0,0 1 0,-1-1 0,1 0 0,-1 0 0,0 1 0,1-1 0,-1 0 0,0 0 0,-1 2 0,-1-1 0,1 0 0,-1 0 0,1 0 0,-1 0 0,0 0 0,0-1 0,0 1 0,0-1 0,0 0 0,-6 1 0,-7 2 10,0-2 0,0 0 0,1-1 0,-1 0 0,0-2 0,0 0-1,0 0 1,0-2 0,1 0 0,-1 0 0,-20-9 0,7 1-307,0-1 0,1-2 1,0-1-1,-47-34 0,-13-21-6529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9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3198 1365 24575,'10'-14'0,"0"1"0,1-1 0,1 2 0,1 0 0,-1 0 0,2 1 0,-1 1 0,2 0 0,15-9 0,17-4 0,81-29 0,-30 13 0,-91 36 0,0 0 0,-1 0 0,1-1 0,-1 0 0,0 0 0,0 0 0,-1-1 0,1 0 0,-1 0 0,0 0 0,-1-1 0,7-8 0,-9 9 0,1 0 0,-1-1 0,0 1 0,0-1 0,0 1 0,-1-1 0,0 1 0,0-1 0,-1 0 0,1 0 0,-1 1 0,0-1 0,-1 0 0,0 0 0,0 1 0,-1-8 0,-3-2 0,-1-1 0,0 1 0,0 0 0,-2 1 0,0-1 0,0 1 0,-2 1 0,1 0 0,-2 0 0,-16-16 0,-8-3 0,-1 2 0,-59-39 0,-3 8-165,-2 4 1,-3 4-1,-168-59 0,98 54-175,-272-52-1,262 75-15,-2 9-1,-1 8 0,-218 7 0,336 14 360,-1 3 0,1 3-1,1 3 1,0 2 0,-124 46 0,151-43-80,0 1 0,1 2-1,1 2 1,1 2 0,1 1 0,1 1 0,2 3 0,0 0 0,2 2 0,-35 45 0,30-26 50,2 3 0,2 0 0,3 2 1,2 1-1,-26 78 0,24-44-60,4 1-1,-23 172 1,40-188-32,3 2 0,3-1-1,4 0 1,3 0 0,4 0 0,31 130 0,-23-147 69,2-1 0,2-1 0,3-1 0,2-1 1,3-1-1,2-2 0,2-1 0,79 92 0,-68-97-10,2-3-1,3-1 1,1-2-1,1-3 1,3-2-1,0-3 1,92 41-1,-39-30-163,2-5-1,2-4 1,150 25-1,-92-31 165,1-7 0,0-8 0,1-8 0,337-32-1,-362 7 65,-1-6-1,-1-6 1,-2-7-1,-2-6 1,-2-6-1,140-73 1,-212 90-4,-1-3 0,-3-3 0,-1-3 0,110-100 0,-137 109 0,-1-2 0,-3-1 0,0-2 0,-3-1 0,-1-1 0,-2-1 0,-2-1 0,27-76 0,-30 59-33,-3-1 1,-3 0 0,-3-1 0,-2 0 0,-3-1-1,-4-98 1,-7 74-13,-4 1 0,-4 0 0,-3 1 0,-35-101 0,27 112 45,-4 0 0,-3 2 0,-3 1 0,-80-119 0,80 142 0,-1 2 0,-3 2 0,-1 1 0,-3 2 0,-1 2 0,-1 2 0,-59-36 0,55 44 8,-2 2 1,-1 2 0,0 3-1,-2 2 1,-61-14 0,40 16 4,-1 5 0,-1 2 0,-98 0 0,42 13-117,0 6-1,1 6 1,0 6 0,-138 40 0,143-26-530,1 5 0,-207 98 1,253-97 599,2 4 0,2 3 0,3 3 0,-128 114 0,140-104 196,-94 121 0,5 40 1211,149-220-1361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09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20 24575,'-3'-1'0,"0"1"0,0-1 0,0 1 0,0-1 0,0 0 0,0 0 0,0 0 0,1 0 0,-5-3 0,-13-4 0,20 8 0,0 0 0,-1 0 0,1 0 0,-1 0 0,1 0 0,0 0 0,-1 0 0,1 0 0,-1 0 0,1 0 0,-1 0 0,1 0 0,0 0 0,-1 1 0,1-1 0,0 0 0,-1 0 0,1 0 0,0 1 0,-1-1 0,1 0 0,0 1 0,-1-1 0,1 0 0,0 0 0,-1 1 0,1-1 0,0 1 0,0-1 0,0 0 0,-1 1 0,1-1 0,0 1 0,0-1 0,0 0 0,0 2 0,-2 6 0,1 1 0,0-1 0,1 1 0,0 0 0,0 0 0,1-1 0,0 1 0,3 10 0,0 6 0,14 102 0,6 0 0,56 173 0,-76-286 0,2 0 0,0-1 0,0 1 0,1-1 0,1 0 0,17 22 0,-25-34 0,1 0 0,0 1 0,0-1 0,1 0 0,-1 0 0,0 0 0,0 0 0,1 0 0,-1 0 0,0 0 0,1 0 0,-1 0 0,1-1 0,-1 1 0,1 0 0,-1-1 0,1 0 0,-1 1 0,1-1 0,0 0 0,-1 0 0,1 0 0,0 0 0,-1 0 0,1 0 0,0 0 0,-1 0 0,1-1 0,-1 1 0,1-1 0,-1 1 0,1-1 0,-1 1 0,1-1 0,2-2 0,1-1 0,-1-1 0,1 1 0,-1-1 0,0-1 0,0 1 0,0 0 0,-1-1 0,4-7 0,16-40 0,-2-2 0,-2 0 0,16-82 0,-19 69 0,49-128 0,-64 194 0,20-39 0,-20 40 0,-1-1 0,1 1 0,0-1 0,1 1 0,-1-1 0,0 1 0,0 0 0,1 0 0,-1-1 0,0 1 0,1 0 0,-1 0 0,1 0 0,-1 1 0,1-1 0,0 0 0,-1 1 0,1-1 0,0 1 0,2-1 0,-3 1 1,0 0 0,0 1 0,0-1 0,0 0 0,1 1 0,-1-1 0,0 1 0,0-1 0,0 1 0,0 0 0,0 0 0,0-1 0,-1 1 0,1 0 0,0 0 0,0 0 0,0 0 0,-1 0 0,1 0 0,0 0 0,-1 0 0,1 2 0,10 27-1389,-2 8-5438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09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222 152 24575,'-34'-30'0,"31"26"0,-1 0 0,0 0 0,1 1 0,-1-1 0,0 1 0,-1 0 0,1 0 0,-1 1 0,1-1 0,-8-2 0,11 5 0,0 0 0,0-1 0,0 1 0,0 0 0,0 0 0,0 0 0,0 0 0,0 0 0,0 0 0,0 0 0,0 0 0,0 1 0,0-1 0,0 0 0,0 1 0,0-1 0,1 0 0,-1 1 0,0-1 0,0 1 0,0 0 0,0-1 0,1 1 0,-2 0 0,-13 25 0,3 4 0,2 0 0,1 0 0,-5 36 0,-10 101 0,16-102 0,-7 54 0,12-107 0,2-14 0,3-22 0,66-232 0,-31 131 0,17-59 0,-36 145 0,-18 38 0,0 1 0,0 0 0,0 0 0,0-1 0,0 1 0,1 0 0,-1 0 0,0-1 0,0 1 0,0 0 0,1 0 0,-1 0 0,0 0 0,0-1 0,0 1 0,1 0 0,-1 0 0,0 0 0,0 0 0,1 0 0,-1 0 0,0 0 0,1-1 0,-1 1 0,0 0 0,0 0 0,1 0 0,-1 0 0,0 0 0,1 0 0,-1 1 0,0-1 0,0 0 0,1 0 0,-1 0 0,0 0 0,0 0 0,1 0 0,-1 0 0,0 0 0,0 1 0,1-1 0,-1 0 0,0 0 0,0 0 0,0 1 0,1-1 0,-1 0 0,0 0 0,0 0 0,0 1 0,0-1 0,1 0 0,-1 0 0,0 1 0,0-1 0,0 0 0,0 1 0,0-1 0,5 9 0,-1 0 0,0 1 0,0-1 0,-1 1 0,-1 0 0,3 10 0,6 68 0,-8-56 0,40 288-398,-35-262-569,2 12-5859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0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10 198 24575,'-9'0'0,"24"-9"0,38-4 0,61-13 0,48-2 0,34-15 0,6 0 0,-30 7-8191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2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24575,'-14'0'0,"-14"0"0,-2 5 0,32 10 0,43 18 0,47 11 0,30-1 0,-5-8-8191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0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194 249 24575,'-32'-5'0,"30"4"0,0 1 0,0-1 0,-1 0 0,1 1 0,0-1 0,0 1 0,0 0 0,-1 0 0,1 0 0,0 0 0,0 0 0,-1 0 0,1 1 0,0-1 0,0 1 0,0-1 0,-1 1 0,1 0 0,0 0 0,0 0 0,0 0 0,0 0 0,1 1 0,-1-1 0,0 0 0,0 1 0,1-1 0,-1 1 0,1 0 0,-1 0 0,1-1 0,-1 4 0,-6 9 0,2 1 0,0 0 0,1 1 0,0-1 0,2 1 0,0 0 0,-2 25 0,-2 8 0,-32 289 0,31-249 0,43-361 0,-34 257 0,62-408 0,-62 418 0,22-84 0,-21 81 0,1 0 0,1-1 0,0 1 0,0 0 0,0 1 0,1-1 0,8-9 0,-13 16 0,1 0 0,0 0 0,0 0 0,-1 0 0,1 1 0,0-1 0,0 0 0,0 0 0,0 0 0,0 1 0,0-1 0,0 1 0,0-1 0,1 0 0,-1 1 0,0 0 0,0-1 0,0 1 0,0 0 0,1 0 0,-1 0 0,0-1 0,0 1 0,1 1 0,-1-1 0,0 0 0,0 0 0,3 1 0,-2 0 0,0 1 0,0-1 0,0 1 0,-1 0 0,1-1 0,0 1 0,-1 0 0,1 0 0,-1 0 0,0 0 0,1 0 0,-1 1 0,1 3 0,6 20 0,-1 0 0,-1 1 0,-1 0 0,-1 0 0,-2 0 0,-1 1 0,-2 31 0,-1-27 0,-2-1 0,-1 0 0,-1 0 0,-19 56 0,16-63 0,-1-1 0,0 0 0,-2-1 0,0 0 0,-2-1 0,-24 30 0,33-45 0,-1-1 0,1 0 0,-1 0 0,0 0 0,-7 4 0,12-8 0,-1 0 0,1 0 0,0-1 0,0 1 0,0 0 0,0-1 0,0 1 0,-1-1 0,1 0 0,0 1 0,-1-1 0,1 0 0,0 0 0,0 0 0,-1 0 0,1 0 0,0 0 0,-1 0 0,1 0 0,0 0 0,-1-1 0,1 1 0,0 0 0,0-1 0,0 1 0,-1-1 0,1 0 0,0 1 0,0-1 0,0 0 0,0 0 0,0 0 0,0 1 0,0-1 0,0 0 0,0 0 0,0-2 0,-1 1 0,1-1 0,0 0 0,0 1 0,0-1 0,0 0 0,1 0 0,-1 0 0,1 0 0,0 0 0,0 0 0,0 1 0,0-1 0,0 0 0,0 0 0,1 0 0,-1 0 0,1 0 0,0 0 0,0 1 0,0-1 0,1 0 0,-1 1 0,0-1 0,1 1 0,0-1 0,-1 1 0,1 0 0,0-1 0,0 1 0,1 0 0,3-3 0,-2 2 0,0-1 0,1 1 0,0-1 0,-1 2 0,1-1 0,0 0 0,0 1 0,1 0 0,-1 0 0,0 0 0,1 1 0,-1 0 0,1 0 0,-1 0 0,1 1 0,8 0 0,-4 2 0,-1 0 0,0 1 0,0 0 0,0 1 0,0 0 0,0 1 0,-1-1 0,0 2 0,0-1 0,0 1 0,0 0 0,-1 1 0,7 8 0,13 15 0,41 63 0,-31-41 0,63 67-1365,-59-80-5461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0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387 109 24575,'-49'-35'0,"33"21"0,-2 2 0,1 0 0,-2 1 0,-22-10 0,37 20 0,1 0 0,0 1 0,0-1 0,0 1 0,0-1 0,0 1 0,-1 0 0,1 0 0,0 1 0,0-1 0,0 1 0,0-1 0,0 1 0,0 0 0,0 0 0,0 0 0,0 1 0,0-1 0,0 1 0,1 0 0,-1-1 0,0 1 0,1 0 0,0 1 0,-1-1 0,1 0 0,0 1 0,-3 4 0,-5 7 0,0 2 0,1-1 0,-13 31 0,21-45 0,-21 49 0,-24 78 0,41-108 0,0 0 0,1 0 0,1 1 0,1-1 0,0 1 0,2 0 0,2 24 0,-1-38 0,1-1 0,-1 1 0,1-1 0,0 1 0,0-1 0,1 0 0,0 0 0,0 0 0,0 0 0,1-1 0,0 1 0,0-1 0,5 5 0,-1-3 0,-1-1 0,1 0 0,0 0 0,0-1 0,1 0 0,-1 0 0,1-1 0,10 4 0,8-1 0,1 0 0,-1-1 0,1-2 0,-1-1 0,41 0 0,-19-4-682,53-8-1,41-14-6143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0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24575,'-9'0'0,"-13"0"0,2 4 0,5 12 0,14 16 0,7 12 0,3 18 0,0 16 0,-2 14 0,-2 0 0,-2-6 0,8-17 0,2-21-8191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0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13 24575,'-14'-9'0,"-4"6"0,0 13 0,4 23 0,4 30 0,13 31 0,6 23 0,2 25 0,-2 11 0,-2-7 0,-2-14 0,-2-20 0,-6-29 0,-3-29-8191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249 685 24575,'-27'-15'0,"0"0"0,-2 2 0,1 1 0,-58-16 0,58 19 0,5-1 0,24 9 0,-1 0 0,1 1 0,0-1 0,0 0 0,0 0 0,0 1 0,0-1 0,-1 0 0,1 1 0,0-1 0,1 1 0,-1 0 0,0-1 0,0 1 0,0 0 0,0-1 0,0 1 0,0 0 0,0 0 0,3 0 0,363-57 0,-232 40 0,-29 4 0,-28 5 0,131-32 0,-195 36 0,-1 0 0,1-1 0,18-10 0,-30 14 0,1 0 0,-1 0 0,0-1 0,1 1 0,-1-1 0,0 0 0,0 1 0,0-1 0,0 0 0,0 0 0,-1 0 0,1 0 0,-1-1 0,1 1 0,-1 0 0,0-1 0,0 1 0,0-1 0,0 1 0,0-1 0,0 1 0,-1-1 0,1 0 0,-1-2 0,0 4 0,0 1 0,0-1 0,0 1 0,1-1 0,-1 1 0,0-1 0,-1 1 0,1-1 0,0 1 0,0-1 0,0 1 0,0-1 0,0 1 0,0-1 0,-1 1 0,1-1 0,0 1 0,0-1 0,-1 1 0,1-1 0,0 1 0,-1 0 0,1-1 0,0 1 0,-1-1 0,1 1 0,-1 0 0,1-1 0,-1 1 0,1 0 0,0 0 0,-1-1 0,1 1 0,-1 0 0,1 0 0,-1 0 0,0 0 0,1 0 0,-1 0 0,1 0 0,-1 0 0,1 0 0,-1 0 0,1 0 0,-1 0 0,1 0 0,-1 0 0,0 0 0,-1 1 0,0 0 0,1 0 0,-1 0 0,0 0 0,1 0 0,-1 0 0,1 0 0,-1 1 0,1-1 0,0 1 0,0-1 0,-1 1 0,0 1 0,-3 8 0,0 0 0,1 0 0,0 1 0,1-1 0,1 1 0,-3 20 0,-1 80 0,6-77 0,-2 190 0,3-217 0,2-15 0,4-27 0,36-296 0,9-51 0,-50 368 0,8-34 0,-9 46 0,-1-1 0,1 1 0,-1-1 0,1 1 0,-1-1 0,1 1 0,0-1 0,-1 1 0,1-1 0,0 1 0,0 0 0,0 0 0,0-1 0,1 1 0,-1 0 0,0 0 0,0 0 0,1 0 0,-1 0 0,3 0 0,-4 1 0,1 0 0,0 0 0,0 0 0,0 0 0,0 1 0,-1-1 0,1 0 0,0 1 0,0-1 0,0 0 0,-1 1 0,1-1 0,0 1 0,-1-1 0,1 1 0,0 0 0,-1-1 0,1 1 0,-1 0 0,1-1 0,-1 1 0,1 0 0,-1 0 0,1-1 0,-1 1 0,0 0 0,1 1 0,10 27 0,-1 1 0,-1 0 0,-2 0 0,6 60 0,-8-61 0,-1 3-62,84 732-1241,-86-721-5523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1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237 825 24575,'-38'-25'0,"-1"2"0,-52-25 0,87 46 0,2 2 0,-7-5 0,0 0 0,1 0 0,-1 0 0,-9-8 0,18 12 0,-1 0 0,0 1 0,0-1 0,1 0 0,-1 1 0,1-1 0,-1 0 0,0 0 0,1 1 0,-1-1 0,1 0 0,0 0 0,-1 0 0,1 0 0,0 0 0,-1 0 0,1 0 0,0 0 0,0 0 0,0 0 0,0 1 0,0-3 0,1 2 0,0-1 0,0 1 0,0 0 0,0 0 0,0-1 0,0 1 0,0 0 0,0 0 0,1 0 0,-1 1 0,0-1 0,1 0 0,-1 0 0,1 1 0,-1-1 0,1 1 0,-1-1 0,1 1 0,2-1 0,40-8 0,88-8 0,-81 12 0,150-12 0,98-11 0,-217 16 0,123-33 0,-198 43 0,55-19 0,-58 19 0,0 0 0,0 0 0,0 0 0,0 0 0,-1-1 0,1 0 0,-1 0 0,1 0 0,-1 0 0,0 0 0,3-5 0,-5 6 0,0 0 0,0 0 0,0 1 0,0-1 0,-1 0 0,1 0 0,-1 0 0,1 0 0,-1 0 0,1 0 0,-1 0 0,0 0 0,0 0 0,0 0 0,0 0 0,-1 0 0,1 0 0,-1 0 0,1 1 0,-1-1 0,-1-3 0,0 1 0,0 0 0,0 1 0,-1-1 0,1 1 0,-1 0 0,0 0 0,0 0 0,0 0 0,-1 0 0,-3-2 0,2 1 0,0 1 0,0 0 0,0 0 0,-1 1 0,1 0 0,0 0 0,-1 0 0,0 0 0,1 1 0,-1 0 0,0 0 0,0 0 0,0 1 0,0 0 0,-9 1 0,13 0 0,-1 0 0,0 1 0,1-1 0,-1 0 0,1 1 0,-1 0 0,1 0 0,0-1 0,0 1 0,0 0 0,0 1 0,0-1 0,0 0 0,1 1 0,-1-1 0,1 1 0,0-1 0,-1 1 0,1-1 0,0 1 0,0 0 0,0 3 0,-2 7 0,1 0 0,0 1 0,1 18 0,17 354 0,-10-299 0,-6-73 0,-2-37 0,-6-76 0,5-1 0,4 0 0,4 0 0,22-116 0,-19 172 0,19-65 0,-21 94 0,-1 0 0,2 1 0,0-1 0,0 1 0,2 0 0,0 1 0,16-20 0,-22 30 0,0-1 0,0 1 0,0 0 0,1 0 0,-1 0 0,1 1 0,-1-1 0,1 1 0,0 0 0,0 0 0,0 0 0,0 0 0,1 1 0,-1 0 0,0 0 0,1 0 0,-1 0 0,8 0 0,-7 2 0,-1 0 0,1 0 0,0 0 0,-1 0 0,1 1 0,-1 0 0,0 0 0,1 0 0,-1 0 0,0 1 0,0 0 0,0-1 0,-1 1 0,7 7 0,-1 0 0,-1 0 0,0 1 0,-1-1 0,0 2 0,0-1 0,-1 1 0,-1 0 0,0 0 0,-1 1 0,0-1 0,3 22 0,-5-16 0,-2 1 0,0-1 0,-1 0 0,-1 0 0,-1 0 0,0 0 0,-1 0 0,-1 0 0,-1-1 0,-1 0 0,0 0 0,-10 16 0,6-13 0,0-1 0,-2-1 0,0 0 0,-1 0 0,-1-2 0,0 0 0,-2 0 0,0-1 0,-26 17 0,-62 25 0,104-57 0,1 0 0,-1 0 0,1 0 0,-1 0 0,1 0 0,-1 1 0,1-1 0,-1 0 0,1 0 0,-1 1 0,1-1 0,-1 1 0,1-1 0,-1 0 0,1 1 0,0-1 0,-1 1 0,1-1 0,0 1 0,-1-1 0,1 0 0,0 1 0,0 0 0,-1-1 0,1 1 0,0-1 0,0 1 0,0-1 0,0 1 0,0-1 0,0 1 0,0 0 0,0-1 0,0 1 0,0-1 0,0 1 0,0-1 0,0 1 0,0-1 0,1 2 0,18 13 0,-16-14 0,44 25 0,68 27 0,-55-28 0,513 190-1365,-437-172-5461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2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492 61 24575,'-5'-14'0,"-15"-5"0,-14 1 0,-19 9 0,-20 23 0,-7 47 0,11 51 0,3 47 0,13 44 0,15 24-634,42 11 634,48-8 0,58-19 0,55-32 0,42-46 0,19-45 0,-7-53 0,-40-31-7557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4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361 608 24575,'16'-17'0,"0"-2"0,-2 0 0,0-1 0,-1 0 0,-1-1 0,-1-1 0,-1 0 0,12-38 0,-12 23 0,-1 0 0,-2-1 0,-1 0 0,1-62 0,-7 91 0,0 0 0,0 0 0,-1-1 0,0 1 0,-1 0 0,0 0 0,0 0 0,-5-12 0,5 18 0,0 0 0,0 0 0,0 0 0,0 0 0,0 1 0,0-1 0,0 1 0,-1 0 0,1-1 0,-1 1 0,0 0 0,0 1 0,0-1 0,0 0 0,0 1 0,0 0 0,0-1 0,0 1 0,-1 1 0,1-1 0,0 0 0,-1 1 0,1-1 0,0 1 0,-7 1 0,-2 0 0,0 0 0,1 1 0,-1 0 0,0 1 0,1 0 0,0 1 0,-1 1 0,1 0 0,1 0 0,-13 9 0,-3 3 0,1 1 0,-40 39 0,41-34 0,1 2 0,1 0 0,1 2 0,-21 36 0,35-52 0,0 0 0,1 1 0,1 0 0,0 0 0,1 0 0,0 0 0,0 1 0,2-1 0,-1 1 0,2 0 0,0 0 0,0 0 0,1 0 0,2 15 0,0-20 0,1 0 0,-1 0 0,1-1 0,1 1 0,-1 0 0,1-1 0,1 0 0,-1 0 0,1 0 0,0-1 0,1 0 0,0 0 0,0 0 0,0-1 0,10 8 0,6 1 0,1 0 0,1-1 0,38 15 0,97 26 0,6 1 0,-144-46 0,0 1 0,0 0 0,-1 2 0,0 0 0,19 17 0,-36-27 0,0 1 0,-1-1 0,1 0 0,-1 1 0,1-1 0,-1 1 0,0 0 0,0 0 0,-1 0 0,1 0 0,2 6 0,-4-7 0,1-1 0,-1 0 0,0 0 0,0 1 0,0-1 0,0 0 0,0 1 0,0-1 0,-1 0 0,1 1 0,0-1 0,-1 0 0,1 0 0,0 1 0,-1-1 0,0 0 0,1 0 0,-1 0 0,0 0 0,0 1 0,-1 0 0,-3 2 0,0 0 0,0 0 0,-1-1 0,0 0 0,1 0 0,-1 0 0,0-1 0,0 0 0,-1 0 0,-11 2 0,-16 2 0,0 0 0,0-3 0,0 0 0,0-2 0,-1-2 0,-48-7 0,76 7 0,0-1 0,0 0 0,0 0 0,0 0 0,1-1 0,-1 0 0,1 0 0,-1-1 0,-9-7 0,15 10 0,0 0 0,-1 0 0,1 0 0,0 0 0,1-1 0,-1 1 0,0 0 0,0-1 0,0 1 0,1 0 0,-1-1 0,1 1 0,-1-1 0,1 1 0,0-1 0,-1 1 0,1-1 0,0 1 0,0-4 0,1 3 0,-1-1 0,1 0 0,0 0 0,0 1 0,1-1 0,-1 1 0,0-1 0,1 1 0,0-1 0,-1 1 0,1 0 0,0 0 0,0 0 0,4-3 0,17-12 0,1 1 0,1 1 0,0 0 0,51-19 0,-53 24 0,371-158 0,-367 156 0,49-30 0,-69 37 0,1-1 0,-1 1 0,0-2 0,0 1 0,-1 0 0,0-1 0,0-1 0,0 1 0,8-15 0,-9 8 0,-9 18 0,-10 24 0,7 12 0,2 0 0,1-1 0,3 2 0,3 51 0,0-31 0,-2-59-23,0 18 96,6 41-1,-5-56-196,0 1 0,1 0 0,-1-1 0,2 1 0,-1 0 0,0-1 0,1 0 1,0 0-1,0 0 0,1 0 0,4 4 0,22 18-6702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4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52 24575,'0'0'0,"-1"0"0,1 0 0,0 0 0,-1 0 0,1 0 0,0 0 0,-1 0 0,1-1 0,0 1 0,0 0 0,-1 0 0,1 0 0,0 0 0,-1 0 0,1 0 0,0-1 0,0 1 0,-1 0 0,1 0 0,0 0 0,0 0 0,-1-1 0,1 1 0,0 0 0,0 0 0,0-1 0,0 1 0,-1 0 0,1-1 0,0 1 0,0 0 0,0 0 0,0-1 0,0 1 0,0 0 0,0-1 0,0 1 0,0 0 0,0-1 0,0 1 0,0 0 0,0-1 0,0 0 0,0 0 0,0 1 0,1-1 0,-1 0 0,0 0 0,1 0 0,-1 1 0,1-1 0,-1 0 0,1 1 0,-1-1 0,1 0 0,-1 1 0,1-1 0,0 0 0,-1 1 0,2-1 0,11-5 0,0 2 0,1-1 0,-1 2 0,1 0 0,0 0 0,-1 1 0,1 1 0,24 1 0,-22-1 0,-14 1 0,33-1 0,0 0 0,68 10 0,-92-7 0,0 0 0,0 1 0,0 1 0,-1 0 0,19 9 0,-24-10 0,0 1 0,0-1 0,0 1 0,0 0 0,-1 0 0,0 0 0,1 1 0,-1 0 0,-1 0 0,1 0 0,4 9 0,-7-11 0,1 0 0,-1 0 0,0 0 0,0 0 0,-1 0 0,1 1 0,-1-1 0,1 0 0,-1 1 0,0-1 0,0 0 0,0 0 0,-1 1 0,1-1 0,-3 6 0,1-3 0,-1 0 0,1 0 0,-1 0 0,-1 0 0,1 0 0,-1-1 0,-6 7 0,-7 6 0,-1-1 0,0-1 0,-26 16 0,40-28 0,-74 48 0,41-28 0,1 1 0,-34 32 0,68-55 0,0 0 0,-1 0 0,1 0 0,0 1 0,0-1 0,1 1 0,-1-1 0,0 1 0,1 0 0,0-1 0,-1 1 0,0 4 0,2-7 0,0 1 0,0 0 0,0-1 0,0 1 0,0 0 0,0-1 0,0 1 0,1 0 0,-1-1 0,0 1 0,0 0 0,0-1 0,1 1 0,-1 0 0,0-1 0,1 1 0,-1-1 0,1 1 0,-1-1 0,1 1 0,0 0 0,1 0 0,0 0 0,0 1 0,0-1 0,0-1 0,0 1 0,0 0 0,0 0 0,0-1 0,5 1 0,27 2 0,1-2 0,-1-1 0,1-1 0,61-12 0,-57 8 0,210-39 0,-194 31 0,-2-2 0,79-35 0,-113 42 0,-1-2 0,1 0 0,-2-1 0,0-1 0,0 0 0,19-19 0,-29 24 0,0-1 0,0 0 0,-1 0 0,0-1 0,0 0 0,-1 0 0,0 0 0,-1 0 0,0-1 0,0 0 0,-1 0 0,0 0 0,-1 0 0,1-16 0,-1 16 0,-1-1 0,-1 1 0,0-1 0,0 1 0,-1 0 0,0-1 0,-1 1 0,-4-13 0,5 25 0,0 1 0,-1-1 0,1 1 0,1 0 0,-1-1 0,0 1 0,1 0 0,-1 4 0,-4 64 0,5 102 0,1-161 0,0 0 0,1-1 0,1 1 0,-1-1 0,2 1 0,-1-1 0,2 0 0,-1 0 0,13 19 0,-14-26 0,0 1 0,0-1 0,1 0 0,0 0 0,-1 0 0,1-1 0,1 1 0,-1-1 0,0 0 0,1 0 0,0-1 0,0 0 0,-1 1 0,1-1 0,1-1 0,-1 1 0,0-1 0,0 0 0,1 0 0,-1 0 0,0-1 0,1 0 0,-1 0 0,6-1 0,1-1-105,0-1 0,0-1 0,0 1 0,0-2 0,-1 0 0,0 0 0,0-1 0,0 0 0,-1-1 0,0 0 0,0-1 0,17-17 0,8-12-6721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5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25 24575,'-5'0'0,"17"0"0,21 0 0,23-4 0,20-2 0,12 0 0,-5 1 0,-16 2-8191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3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464 962 24575,'-35'-15'0,"-1"1"0,0 2 0,-1 2 0,0 2 0,-1 1 0,-70-4 0,97 10 0,1 1 0,0 1 0,0-1 0,0 2 0,-1-1 0,1 1 0,-17 7 0,25-9 0,0 1 0,0 0 0,0 0 0,0 0 0,0 0 0,0 0 0,0 0 0,0 1 0,0-1 0,1 1 0,-1-1 0,1 1 0,-1-1 0,1 1 0,0 0 0,-1 0 0,1 0 0,0 0 0,0 0 0,0 0 0,1 0 0,-1 0 0,0 0 0,1 0 0,-1 0 0,1 1 0,0-1 0,0 0 0,0 0 0,0 0 0,0 1 0,0-1 0,0 0 0,1 0 0,-1 0 0,1 0 0,0 1 0,0-1 0,0 0 0,0 0 0,1 2 0,1 1 0,-1 0 0,2 0 0,-1 0 0,0-1 0,1 1 0,0-1 0,0 0 0,1 0 0,-1 0 0,1 0 0,0-1 0,0 1 0,0-1 0,0-1 0,0 1 0,10 3 0,4-1 0,0-1 0,0 0 0,33 1 0,-45-3 0,0-1 0,-1 1 0,1 0 0,-1 0 0,1 0 0,-1 1 0,0 0 0,0 1 0,0-1 0,0 1 0,-1 0 0,0 1 0,0-1 0,0 1 0,6 8 0,7 9 0,-1 1 0,19 34 0,-19-29 0,26 42 0,35 77 0,-66-122 0,-2 1 0,-1-1 0,-1 1 0,-1 1 0,-1-1 0,-1 1 0,0 31 0,-5-46 0,-1 0 0,0 0 0,-1 0 0,0 0 0,-1 0 0,0-1 0,-1 1 0,0-1 0,-1 0 0,-1 0 0,1-1 0,-2 1 0,1-1 0,-1 0 0,-1-1 0,0 0 0,0 0 0,-1-1 0,0 0 0,0 0 0,-1-1 0,0 0 0,0-1 0,-22 10 0,29-15 0,0 0 0,0 1 0,0-1 0,0-1 0,0 1 0,-1 0 0,1-1 0,0 1 0,0-1 0,-1 0 0,1 0 0,0-1 0,-1 1 0,1-1 0,0 1 0,0-1 0,0 0 0,0 0 0,0 0 0,0-1 0,0 1 0,0-1 0,0 0 0,0 1 0,1-1 0,-1-1 0,1 1 0,-1 0 0,-3-5 0,-1-3 0,1 0 0,0 0 0,1-1 0,0 0 0,0 1 0,1-2 0,-3-14 0,-9-37 0,3-1 0,3 0 0,2 0 0,4-1 0,5-102 0,6 91 0,3 0 0,3 0 0,4 2 0,37-106 0,104-174 0,5-14 0,-159 360 0,-2-1 0,1 0 0,-1 0 0,-1-1 0,1 1 0,-2 0 0,1-1 0,-2-10 0,1 18 0,0-1 0,-1 0 0,1 1 0,-1-1 0,0 0 0,0 1 0,0-1 0,0 1 0,0-1 0,-1 1 0,1 0 0,-1-1 0,1 1 0,-1 0 0,0 0 0,0 0 0,0 0 0,0 0 0,0 1 0,-1-1 0,1 1 0,0-1 0,-1 1 0,1 0 0,-1 0 0,1 0 0,-1 0 0,0 0 0,-3 0 0,3 1 0,-1-1 0,0 1 0,0 0 0,1 0 0,-1 0 0,0 1 0,1-1 0,-1 1 0,0 0 0,1 0 0,-1 0 0,1 1 0,-1-1 0,1 1 0,0 0 0,0 0 0,-1 0 0,1 0 0,1 1 0,-1-1 0,0 1 0,1-1 0,-1 1 0,1 0 0,-3 4 0,-2 3 0,1 1 0,0 1 0,0-1 0,1 1 0,0 0 0,-3 16 0,-3 23 0,2 0 0,2 1 0,3 0 0,2 0 0,3 0 0,10 77 0,-7-98 0,2 0 0,1-1 0,1 0 0,23 53 0,-25-68 0,2 1 0,0-1 0,1-1 0,1 1 0,0-2 0,1 1 0,1-1 0,-1-1 0,2 0 0,15 11 0,-23-19 0,0-1 0,1 0 0,-1 1 0,1-2 0,0 1 0,-1-1 0,1 0 0,0 0 0,0-1 0,1 1 0,-1-1 0,0-1 0,0 1 0,0-1 0,1 0 0,-1-1 0,12-2 0,-10 1 0,0-1 0,0 0 0,0-1 0,0 1 0,-1-2 0,0 1 0,0-1 0,0 0 0,0 0 0,-1-1 0,0 0 0,8-10 0,13-18 0,-20 24 0,0 0 0,0 1 0,1-1 0,1 2 0,0-1 0,0 1 0,0 1 0,16-10 0,-23 16 0,0 0 0,0 0 0,1 0 0,-1 0 0,0 1 0,0-1 0,1 1 0,-1 0 0,0-1 0,0 1 0,1 0 0,-1 0 0,0 1 0,1-1 0,-1 0 0,0 1 0,0-1 0,1 1 0,-1 0 0,0 0 0,0 0 0,0 0 0,0 0 0,2 2 0,4 3 0,-1 0 0,0 1 0,-1 0 0,10 13 0,9 8 0,-15-18 0,1-1 0,0 0 0,1-1 0,0-1 0,0 0 0,0 0 0,1-1 0,0-1 0,0 0 0,1-1 0,-1 0 0,22 3 0,-29-6 0,0-1 0,0 1 0,0-1 0,1 0 0,-1-1 0,0 1 0,0-1 0,0-1 0,-1 1 0,1-1 0,0 0 0,0 0 0,-1 0 0,1-1 0,-1 0 0,0 0 0,0 0 0,0-1 0,0 0 0,-1 0 0,1 0 0,-1 0 0,0-1 0,0 0 0,-1 0 0,1 0 0,-1 0 0,0 0 0,0-1 0,-1 1 0,3-9 0,3-13 0,-1 0 0,-2 0 0,0-1 0,0-34 0,-4-116 0,-2 118 0,1 8 0,-13-90 0,12 139 0,-11-42 0,12 43 0,-1 1 0,1 0 0,-1 0 0,1-1 0,-1 1 0,0 0 0,1 0 0,-1 0 0,0 0 0,0 0 0,0 0 0,0 0 0,0 0 0,0 0 0,0 1 0,0-1 0,0 0 0,-1 0 0,1 1 0,0-1 0,0 1 0,-1-1 0,1 1 0,0 0 0,-1-1 0,1 1 0,-2 0 0,1 0 0,0 1 0,0-1 0,0 1 0,0 0 0,1 0 0,-1 0 0,0-1 0,0 1 0,1 1 0,-1-1 0,1 0 0,-1 0 0,1 1 0,-1-1 0,1 1 0,0-1 0,0 1 0,0-1 0,0 1 0,0 0 0,0-1 0,-1 4 0,-15 48 0,16-49 0,-12 52 0,3 0 0,-3 74 0,7 118 0,6-248 0,0 52 60,10 82 0,-8-121-184,0 0 1,1 0-1,0 0 0,1-1 0,1 0 1,0 0-1,0 0 0,1 0 0,0-1 0,1 0 1,16 19-1,15 2-6702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5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216 356 24575,'-18'-9'0,"-21"-4"0,-12-12 0,2-17 0,9-5 0,22-5 0,31 7 0,38 2 0,32 8 0,31 10 0,10 9 0,-3 13 0,-21 5-8191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5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500 222 24575,'0'-11'0,"0"0"0,1 0 0,0-1 0,4-13 0,-3 19 0,0 0 0,0 1 0,1 0 0,-1-1 0,1 1 0,1 0 0,-1 0 0,1 1 0,-1-1 0,6-4 0,1 0 0,1 0 0,0 0 0,0 1 0,0 1 0,1-1 0,0 2 0,0 0 0,1 1 0,0 0 0,0 0 0,0 2 0,0-1 0,1 2 0,-1 0 0,15 0 0,-19 1 0,1 2 0,0-1 0,-1 1 0,1 1 0,-1-1 0,0 2 0,0-1 0,1 1 0,-1 1 0,-1-1 0,1 2 0,-1-1 0,1 1 0,-1 0 0,-1 1 0,1 0 0,-1 0 0,0 1 0,0 0 0,-1 0 0,0 0 0,7 12 0,-2 0 0,-1 0 0,-1 0 0,-1 1 0,-1 1 0,0-1 0,-2 1 0,0 0 0,-2 0 0,2 26 0,-3-2 0,-2 0 0,-2 0 0,-12 67 0,-1-40-160,-4 0-1,-2-2 1,-3 0 0,-4-1-1,-2-2 1,-3-1-1,-78 113 1,37-76-431,-4-4-1,-5-4 1,-160 144-1,-4-31-3950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5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24575,'0'-10'0,"4"3"0,7 10 0,15 20 0,17 14 0,15 11 0,17 6 0,4 4 0,3 1 0,-7-10 0,-18-13-8191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7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57 331 24575,'-1'0'0,"1"1"0,0 0 0,0 0 0,-1-1 0,1 1 0,0 0 0,-1-1 0,1 1 0,-1-1 0,1 1 0,-1 0 0,1-1 0,-1 1 0,1-1 0,-1 1 0,0-1 0,1 0 0,-1 1 0,0-1 0,1 0 0,-1 1 0,0-1 0,1 0 0,-1 0 0,0 0 0,0 1 0,1-1 0,-1 0 0,0 0 0,0 0 0,1 0 0,-1 0 0,0 0 0,0-1 0,1 1 0,-1 0 0,0 0 0,1 0 0,-1-1 0,0 1 0,1 0 0,-1-1 0,0 1 0,1-1 0,-1 1 0,0-1 0,1 1 0,-1-1 0,1 1 0,-1-1 0,1 1 0,0-1 0,-1 0 0,1 1 0,-1-1 0,1 0 0,0 1 0,0-1 0,-1 0 0,1 1 0,0-1 0,0 0 0,0 0 0,0 1 0,0-1 0,0 0 0,0 0 0,0 1 0,0-2 0,-5 18 0,1 0 0,0 0 0,1 0 0,1 1 0,0-1 0,1 1 0,2 17 0,-2 5 0,13 327 0,-1-169 0,-23-329 0,0-600 0,12 710 0,0-1 0,0 1 0,1-1 0,2 1 0,0-1 0,7-24 0,-9 46 0,-1-1 0,0 1 0,1-1 0,-1 1 0,1 0 0,0-1 0,-1 1 0,1 0 0,0 0 0,0 0 0,0-1 0,0 1 0,0 0 0,0 0 0,0 0 0,0 0 0,0 1 0,0-1 0,1 0 0,-1 0 0,0 1 0,0-1 0,3 0 0,-2 1 0,0 0 0,-1 1 0,1-1 0,0 1 0,-1-1 0,1 1 0,-1 0 0,1-1 0,-1 1 0,1 0 0,-1 0 0,1 0 0,-1 0 0,0 0 0,0 1 0,1-1 0,-1 0 0,0 0 0,0 1 0,1 1 0,7 10 0,-1 0 0,0 1 0,-1 0 0,-1 1 0,0-1 0,6 24 0,16 100 0,-20-94 0,69 578-1365,-70-507-5461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8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38 106 24575,'-10'-9'0,"-12"-3"0,17 0 0,27 3 0,33 2 0,40-11 0,27-2 0,-8 1-8191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8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24575,'14'0'0,"13"0"0,17 0 0,14 0 0,7 0 0,-7 0-8191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8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28 24575,'-30'-5'0,"23"0"0,20-1 0,45-1 0,0 3 0,84 4 0,-118 0 0,-7 1 0,1 0 0,-1 1 0,1 0 0,-1 2 0,28 8 0,-40-10 0,0 0 0,0 0 0,0 0 0,0 1 0,0-1 0,-1 1 0,1 0 0,-1 1 0,0-1 0,1 1 0,-2 0 0,1 0 0,0 0 0,-1 0 0,0 1 0,0-1 0,0 1 0,-1 0 0,1 0 0,-1 0 0,-1 0 0,3 8 0,-3-6 0,-1 1 0,1 0 0,-1 0 0,-1-1 0,0 1 0,0 0 0,0-1 0,-1 1 0,0-1 0,-1 1 0,0-1 0,0 0 0,0 0 0,-1 0 0,-4 7 0,-9 10 0,-1 0 0,-32 32 0,33-37 0,12-14 0,1 0 0,-1 0 0,1 0 0,0 1 0,1 0 0,-1 0 0,-4 11 0,8-16 0,0 1 0,-1-1 0,1 0 0,0 0 0,0 0 0,0 0 0,0 0 0,0 0 0,0 1 0,0-1 0,1 0 0,-1 0 0,0 0 0,0 0 0,1 0 0,-1 0 0,1 0 0,-1 0 0,1 0 0,0 1 0,1 0 0,0-1 0,-1 1 0,1-1 0,0 0 0,0 0 0,0 0 0,0 0 0,0 0 0,0 0 0,0 0 0,0-1 0,0 1 0,1-1 0,1 1 0,11 1 0,-1-1 0,1 0 0,-1-1 0,1-1 0,-1 0 0,23-5 0,86-28 0,-24-6-1365,-9-3-5461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8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25 24575,'0'-9'0,"-5"-4"0,-1 11 0,0 14 0,1 24 0,2 20 0,-8 19 0,-3 5 0,2 0 0,3-15-8191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8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0 24575,'-10'0'0,"-16"14"0,-18 14 0,-16 12 0,3 8 0,6-4 0,12-1 0,12 3 0,12-8-8191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9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439 452 24575,'-1'-254'0,"0"243"0,0-1 0,-1 1 0,0 0 0,0 0 0,-2 0 0,1 0 0,-1 1 0,-1-1 0,0 1 0,0 0 0,-12-16 0,14 22 0,-1-1 0,0 1 0,1 1 0,-1-1 0,0 0 0,-1 1 0,1 0 0,-1 0 0,1 0 0,-1 0 0,0 1 0,0 0 0,0 0 0,0 0 0,-1 1 0,1-1 0,0 1 0,-1 1 0,1-1 0,-1 1 0,1 0 0,-1 0 0,1 0 0,0 1 0,-1 0 0,-6 1 0,1 2 0,0 1 0,0-1 0,1 2 0,0-1 0,0 1 0,0 1 0,0 0 0,1 0 0,0 1 0,1 0 0,0 1 0,0 0 0,1 0 0,-9 13 0,2 1 0,1 0 0,0 1 0,2 1 0,1 0 0,-9 30 0,14-37 0,0-1 0,1 1 0,1 0 0,-1 27 0,4-41 0,0 0 0,0 0 0,0 0 0,1 0 0,-1 0 0,1-1 0,0 1 0,0 0 0,1 0 0,-1 0 0,1-1 0,0 1 0,0-1 0,0 1 0,0-1 0,1 0 0,-1 0 0,1 0 0,0 0 0,-1 0 0,1-1 0,1 1 0,-1-1 0,0 0 0,1 0 0,4 2 0,1 0 0,1-1 0,-1 0 0,1-1 0,0 0 0,-1 0 0,1-1 0,0-1 0,0 1 0,0-2 0,0 1 0,-1-1 0,1-1 0,0 0 0,0 0 0,14-6 0,-11 2 0,0 1 0,0-2 0,-1 0 0,0 0 0,0-1 0,-1-1 0,0 0 0,0 0 0,-1-1 0,12-14 0,-21 22 0,6-7 0,0 0 0,1 0 0,0 1 0,0 0 0,14-10 0,-19 16 0,0 1 0,-1-1 0,1 1 0,0 0 0,0 0 0,0 0 0,0 0 0,0 1 0,0-1 0,0 1 0,1 0 0,-1-1 0,0 1 0,0 1 0,0-1 0,0 0 0,0 1 0,0 0 0,0 0 0,0 0 0,0 0 0,0 0 0,0 0 0,4 3 0,11 8-82,-1 1 1,-1 1-1,29 30 0,-26-25-956,18 17-5788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1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4 24575,'4'-4'0,"6"9"0,10 12 0,-9-2 0,-1 1 0,0 0 0,-1 1 0,-1 0 0,9 24 0,31 89 0,40 175 0,9 146 0,-78-356 0,-5-29 0,0-1 0,-2 1 0,4 96 0,-15-157 0,-1 0 0,0-1 0,0 1 0,-1 0 0,1-1 0,-1 1 0,0-1 0,-1 1 0,1-1 0,-1 1 0,1-1 0,-1 0 0,-1 0 0,1 0 0,0 0 0,-6 6 0,5-8 0,0 0 0,0 0 0,0 0 0,0-1 0,0 1 0,0-1 0,-1 0 0,1 0 0,0 0 0,-1 0 0,1 0 0,-1-1 0,1 0 0,-1 0 0,1 0 0,-1 0 0,1 0 0,-1-1 0,1 1 0,0-1 0,-1 0 0,-5-2 0,-9-4 0,-1 0 0,1-1 0,1-1 0,0-1 0,0 0 0,-29-25 0,-85-88 0,89 80 0,3-2 0,1-2 0,2-1 0,-31-57 0,43 51 0,23 38 0,8 13 0,17 18 0,15 24 0,-2 2 0,62 88 0,-62-78 0,-2-3 0,1 1 0,43 46 0,-67-81 0,1-1 0,1-1 0,0 0 0,1-1 0,0-1 0,1 0 0,31 14 0,-41-22 0,0 1 0,0-2 0,0 1 0,0-1 0,0 1 0,0-2 0,0 1 0,0-1 0,0 0 0,1 0 0,-1-1 0,0 1 0,0-1 0,0-1 0,0 1 0,0-1 0,0 0 0,0-1 0,-1 1 0,1-1 0,-1 0 0,0 0 0,0-1 0,0 0 0,0 0 0,0 0 0,-1 0 0,7-9 0,6-9 0,-2-1 0,0 0 0,-1-1 0,-1 0 0,10-31 0,78-200 0,4-10 0,-74 201 0,-30 62 0,-1 1 0,1 0 0,-1 0 0,1 0 0,-1-1 0,1 1 0,0 0 0,0 0 0,-1 0 0,1 0 0,0 0 0,0 1 0,0-1 0,0 0 0,0 0 0,0 0 0,0 1 0,0-1 0,2 0 0,-2 2 0,-1 0 0,1 0 0,0 0 0,-1 0 0,1 0 0,-1 0 0,1 1 0,-1-1 0,1 0 0,-1 0 0,0 0 0,0 1 0,0-1 0,1 0 0,-1 0 0,0 1 0,-1 1 0,-2 113-941,3-108 517,-4 62-6402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3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24575,'-14'0'0,"5"0"0,27 0 0,33 0 0,32 0 0,1 0-8191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9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24575,'-4'0'0,"16"0"0,30 0 0,26 0 0,11 0 0,1 0 0,-12 0-8191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0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30 24575,'-8'-2'0,"15"-3"0,17-5 0,35 4 0,103 0 0,-127 6 0,-33 0 0,-1-1 0,1 1 0,0 0 0,-1 0 0,1 0 0,0 1 0,-1-1 0,1 0 0,0 1 0,-1-1 0,1 1 0,0-1 0,-1 1 0,1 0 0,-1 0 0,1-1 0,-1 1 0,1 0 0,-1 0 0,0 1 0,0-1 0,1 0 0,-1 0 0,1 3 0,-1-2 0,0 1 0,0 0 0,-1 0 0,1 0 0,-1 0 0,0 0 0,0 0 0,0 0 0,0 0 0,-1 0 0,1 0 0,-1 0 0,-1 4 0,-3 10 0,-1-1 0,-1 0 0,0 0 0,-1-1 0,0 0 0,-2 0 0,-11 15 0,-84 89 0,97-110 0,-40 39 0,27-29 0,2 1 0,0 0 0,1 2 0,-19 30 0,36-50 0,0-1 0,0 0 0,0 1 0,0-1 0,1 1 0,-1-1 0,1 1 0,-1-1 0,1 1 0,-1-1 0,1 1 0,0 0 0,0-1 0,0 1 0,0 0 0,0-1 0,0 1 0,0-1 0,0 1 0,1 0 0,-1-1 0,1 1 0,0 1 0,1-1 0,-1-1 0,1 1 0,0-1 0,-1 1 0,1-1 0,0 0 0,0 1 0,0-1 0,0 0 0,0 0 0,1-1 0,-1 1 0,0 0 0,0-1 0,0 1 0,5-1 0,16 1 0,1-1 0,0-1 0,-1-1 0,1-2 0,-1 0 0,33-10 0,332-111-1365,-282 80-5461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0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0 24575,'0'10'0,"-9"16"0,-4 18 0,-13 16 0,-11 6 0,-14 2 0,-12-11 0,5-15-8191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18 24575,'-14'-10'0,"-4"3"0,5 10 0,14 20 0,21 19 0,21 17 0,21 12 0,19 3 0,-5-11-8191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1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 24575,'0'9'0,"0"13"0,-14 15 0,-23 12 0,-33 12 0,-33-6 0,1-11-8191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1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289 191 24575,'1'-11'0,"0"0"0,1 1 0,0-1 0,4-10 0,5-33 0,-11 50 0,0 0 0,0 0 0,0 1 0,-1-1 0,1 0 0,-1 1 0,0-1 0,0 0 0,0 1 0,-1-1 0,1 1 0,-4-6 0,5 8 0,-1-1 0,0 1 0,0 0 0,0 0 0,0-1 0,0 1 0,0 0 0,0 0 0,0 0 0,-1 0 0,1 0 0,0 0 0,-1 1 0,1-1 0,0 0 0,-1 1 0,1-1 0,-1 1 0,1-1 0,-1 1 0,1 0 0,-1-1 0,1 1 0,-1 0 0,0 0 0,1 0 0,-1 0 0,1 1 0,-1-1 0,1 0 0,-1 1 0,1-1 0,-3 2 0,-2 1 0,0 0 0,1 0 0,-1 1 0,1 0 0,0 0 0,0 0 0,-6 8 0,-8 10 0,2 1 0,0 0 0,2 1 0,1 1 0,-21 49 0,14-20 0,-27 109 0,43-141 0,1 0 0,0 1 0,2-1 0,1 1 0,1 0 0,0-1 0,7 36 0,-5-47 0,0 0 0,1-1 0,1 0 0,0 1 0,0-1 0,1-1 0,0 1 0,1-1 0,0 0 0,0 0 0,1 0 0,0-1 0,1 0 0,-1-1 0,2 0 0,-1 0 0,17 10 0,-14-10 0,1-1 0,0-1 0,0 0 0,0-1 0,0 0 0,1-1 0,0 0 0,0-1 0,-1 0 0,1-1 0,0 0 0,1-1 0,-1-1 0,-1 0 0,1-1 0,0 0 0,0-1 0,17-6 0,-20 4 0,1 1 0,-1-1 0,1-1 0,-2 0 0,1 0 0,-1-1 0,1 0 0,-2-1 0,1 0 0,-1 0 0,-1-1 0,1 0 0,-1 0 0,-1-1 0,0 0 0,0 0 0,-1 0 0,-1-1 0,1 0 0,5-22 0,-8 17 0,0 1 0,0-1 0,-1 0 0,-1 0 0,-1 0 0,0 0 0,-1 1 0,-1-1 0,0 0 0,-1 1 0,-1 0 0,-1 0 0,0 0 0,-14-25 0,8 20 0,-1 0 0,0 1 0,-1 1 0,-1 0 0,-1 1 0,-1 0 0,0 2 0,-1 0 0,-29-18 0,35 25-341,0 2 0,-1 0-1,-18-7 1,-24 0-6485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2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 24575,'0'-9'0,"14"-4"0,23 1 0,24 3 0,16 2 0,8 2 0,4 3 0,-13 1-8191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2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360 217 24575,'2'-4'0,"0"1"0,0 0 0,0-1 0,-1 1 0,0-1 0,1 0 0,-1 1 0,0-1 0,-1 0 0,1 0 0,-1 0 0,0-5 0,1-2 0,1 0 0,-1-1 0,0 1 0,-1 0 0,0-1 0,-1 1 0,-3-13 0,4 21 0,-1 0 0,0 0 0,0 0 0,0 0 0,-1 0 0,1 0 0,0 0 0,-1 1 0,0-1 0,0 1 0,0-1 0,0 1 0,0-1 0,0 1 0,-1 0 0,1 0 0,-1 0 0,1 1 0,-1-1 0,0 0 0,0 1 0,0 0 0,0 0 0,0-1 0,0 2 0,0-1 0,-5 0 0,0 0 0,-1 1 0,1 0 0,-1 1 0,1 0 0,-1 0 0,1 1 0,0 0 0,-1 1 0,1 0 0,0 0 0,1 0 0,-15 9 0,2 1 0,0 1 0,1 0 0,-24 23 0,33-28 0,1 0 0,1 1 0,-1 0 0,1 1 0,1 0 0,0 0 0,0 0 0,1 1 0,-5 15 0,10-23 0,0 0 0,0 0 0,0 0 0,0 0 0,1 0 0,0 0 0,0 0 0,0 0 0,0 0 0,0 0 0,1 0 0,0 0 0,0-1 0,0 1 0,0 0 0,1 0 0,-1 0 0,1-1 0,0 1 0,0-1 0,0 1 0,1-1 0,-1 0 0,1 0 0,0 0 0,0 0 0,0-1 0,0 1 0,0-1 0,1 0 0,-1 0 0,1 0 0,5 3 0,0-1 0,-1-1 0,0 1 0,1-1 0,0-1 0,0 0 0,-1 0 0,1-1 0,0 0 0,1 0 0,-1-1 0,0 0 0,0-1 0,0 0 0,0-1 0,0 1 0,-1-2 0,1 1 0,0-1 0,10-6 0,0 0 0,0-2 0,-1-1 0,0 0 0,-1-1 0,-1-1 0,0 0 0,16-20 0,-24 24 0,-3 4 0,0 1 0,0 0 0,0 0 0,0 0 0,10-6 0,-14 10 0,0 0 0,0 1 0,0-1 0,0 1 0,0-1 0,0 1 0,1 0 0,-1-1 0,0 1 0,0 0 0,0 0 0,1 0 0,-1 0 0,0 0 0,0 0 0,0 0 0,1 0 0,-1 1 0,0-1 0,0 0 0,0 1 0,0-1 0,1 1 0,-1-1 0,0 1 0,0 0 0,0-1 0,0 1 0,0 0 0,-1 0 0,1 0 0,0-1 0,0 1 0,0 0 0,-1 0 0,1 0 0,0 0 0,-1 1 0,1 1 0,5 10 0,-1 1 0,0 1 0,-1-1 0,-1 1 0,0-1 0,1 30 0,-4-40 0,6 145 78,-5-90-799,10 76-1,0-81-6104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2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0 24575,'0'5'0,"0"15"0,-9 19 0,-17 16 0,-23 13 0,-21 4 0,-27-10 0,3-16-8191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2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24575,'0'-10'0,"0"7"0,9 18 0,17 24 0,18 25 0,16 24 0,6 11 0,-7-10-8191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3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24575,'14'0'0,"28"0"0,30 0 0,21 0 0,4 0 0,-5 0 0,-18 0-8191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4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14 991 24575,'0'0'0,"-1"1"0,1-1 0,-1 0 0,1 0 0,0 0 0,-1 0 0,1 0 0,-1 0 0,1 0 0,-1 0 0,1 0 0,-1 0 0,1 0 0,0-1 0,-1 1 0,1 0 0,-1 0 0,1 0 0,0 0 0,-1-1 0,1 1 0,-1 0 0,1 0 0,0-1 0,-1 1 0,1 0 0,0-1 0,-1 1 0,1 0 0,0-1 0,0 1 0,0-1 0,-1 1 0,1-1 0,8-13 0,27-16 0,162-103 0,-98 69 0,151-127 0,-207 153 0,-2-3 0,-1-1 0,-2-2 0,40-61 0,-75 101 0,0 0 0,-1 1 0,0-2 0,0 1 0,0 0 0,-1 0 0,1-1 0,-1 1 0,0 0 0,0-1 0,0 0 0,-1-6 0,0 10 0,0 0 0,0 0 0,0 0 0,-1 0 0,1 0 0,-1 0 0,1 0 0,0 0 0,-1 0 0,0 0 0,1 0 0,-1 0 0,0 0 0,1 1 0,-1-1 0,0 0 0,0 1 0,1-1 0,-1 0 0,-2 0 0,1 0 0,-1 0 0,1 0 0,-1 1 0,0-1 0,1 1 0,-1-1 0,0 1 0,0 0 0,1 0 0,-1 0 0,-3 1 0,-9 1 0,-1 1 0,1 1 0,0 1 0,0 0 0,0 0 0,1 2 0,0 0 0,0 0 0,1 2 0,-1-1 0,-20 20 0,27-22 0,0 0 0,0 1 0,1 0 0,0 0 0,0 0 0,1 1 0,0 0 0,0 0 0,0 0 0,1 0 0,1 1 0,0 0 0,0 0 0,0 0 0,1 0 0,1 0 0,-1 0 0,1 1 0,1-1 0,0 0 0,1 14 0,2-15 0,-1 1 0,1-1 0,0 0 0,0 0 0,1 0 0,1 0 0,-1-1 0,1 0 0,0 1 0,1-2 0,-1 1 0,1-1 0,1 0 0,-1 0 0,9 6 0,16 9 0,1-1 0,45 21 0,4 3 0,-79-43 0,1 1 0,-1-1 0,1 0 0,-1 1 0,0 0 0,0-1 0,1 1 0,-1 0 0,0 0 0,-1 0 0,1 1 0,0-1 0,-1 0 0,1 1 0,-1-1 0,0 1 0,1-1 0,-1 1 0,0 0 0,-1-1 0,2 4 0,-3-5 0,1 1 0,0-1 0,0 0 0,-1 1 0,1-1 0,-1 0 0,1 1 0,-1-1 0,0 0 0,0 0 0,1 0 0,-1 0 0,0 0 0,0 0 0,0 0 0,-2 2 0,0-1 0,-1 1 0,0 0 0,-1-1 0,1 0 0,0 0 0,-6 2 0,-10 2 0,0 0 0,-1-1 0,0-2 0,0 0 0,0-1 0,0-1 0,0-1 0,0-1 0,-27-4 0,46 5 0,0-1 0,0 1 0,0 0 0,0-1 0,0 0 0,0 1 0,0-1 0,0 0 0,0 0 0,1 0 0,-1 0 0,0-1 0,1 1 0,-1 0 0,1-1 0,-3-2 0,3 2 0,1 1 0,0 0 0,0-1 0,0 1 0,0 0 0,0-1 0,0 1 0,1 0 0,-1-1 0,0 1 0,1 0 0,-1 0 0,1-1 0,-1 1 0,1 0 0,0 0 0,-1 0 0,1 0 0,0 0 0,0 0 0,0 0 0,0 0 0,0 0 0,0 0 0,0 0 0,0 0 0,2 0 0,26-21 0,1 3 0,62-32 0,-69 39 0,90-45 0,140-79 0,-239 128 0,0-1 0,-1 0 0,0-1 0,0-1 0,-1 0 0,-1 0 0,0-1 0,13-18 0,-23 29 0,0 0 0,0-1 0,0 1 0,0-1 0,0 1 0,-1-1 0,1 0 0,0 1 0,-1-1 0,1 0 0,-1 0 0,1 1 0,-1-1 0,0 0 0,0 0 0,0 0 0,0 1 0,0-1 0,0 0 0,-1 0 0,1 0 0,0 1 0,-1-1 0,0 0 0,1 0 0,-1 1 0,0-1 0,0 1 0,0-1 0,0 1 0,0-1 0,0 1 0,0-1 0,0 1 0,-1 0 0,1 0 0,0 0 0,-1-1 0,-1 0 0,-1 1 0,0-1 0,0 0 0,0 1 0,0 0 0,0 0 0,-1 0 0,1 1 0,0-1 0,0 1 0,-1 0 0,1 0 0,0 1 0,0-1 0,-1 1 0,-4 1 0,3 0 0,0 0 0,1 1 0,0-1 0,-1 1 0,1 0 0,0 0 0,0 1 0,1-1 0,-1 1 0,1 0 0,0 1 0,0-1 0,-6 9 0,5-4 0,0 0 0,0 0 0,1 0 0,0 1 0,1 0 0,0 0 0,-2 13 0,1 6 0,1 1 0,2-1 0,1 0 0,7 51 0,54 242 0,-10-70 0,-46-222 0,13 101 0,-16-110 0,-1 0 0,-1 0 0,-1 0 0,-4 21 0,0-26 0,5-16 0,0 1 0,-1-1 0,1 0 0,0 0 0,0 0 0,0 0 0,0 0 0,0 0 0,0 0 0,0 0 0,0 1 0,0-1 0,0 0 0,-1 0 0,1 0 0,0 0 0,0 0 0,0 0 0,0 0 0,0 0 0,0 0 0,-1 0 0,1 0 0,0 0 0,0 0 0,0 0 0,0 0 0,0 0 0,0 0 0,-1 0 0,1 0 0,0 0 0,0 0 0,0 0 0,0 0 0,0 0 0,0 0 0,-1 0 0,1 0 0,0 0 0,0 0 0,0 0 0,0-1 0,0 1 0,0 0 0,0 0 0,0 0 0,0 0 0,-1 0 0,1 0 0,-9-29 0,-32-249-742,-6-299 0,42 469 594,15-170-1,-8 257 149,1 0-1,1 0 1,0 0-1,2 1 1,10-25 0,-13 38 0,1 0 0,0 0-1,0 1 1,0 0 0,1-1 0,-1 2 0,2-1 0,-1 0 0,0 1 0,1 0 0,0 0 0,0 1 0,1 0 0,-1 0 0,1 0 0,0 1 0,8-3 0,-5 3 28,0 0 0,1 1 0,-1 0 0,1 1 1,-1 0-1,1 0 0,-1 1 0,1 1 0,-1 0 0,1 0 0,-1 1 0,1 0 0,-1 1 0,0 0 0,0 1 0,0 0 0,-1 0 0,1 1 0,-1 0 1,0 1-1,0 0 0,-1 1 0,14 13 0,-9-7 51,0 1 0,-1 0 1,-1 0-1,0 1 0,-2 1 0,1 0 1,-2 0-1,0 1 0,-1-1 1,-1 2-1,0-1 0,-1 1 0,2 20 1,-5-23-72,-1 1 1,-1 0-1,0 0 1,-2-1 0,1 1-1,-2 0 1,0-1-1,-1 0 1,0 1 0,-2-2-1,0 1 1,0-1-1,-17 27 1,6-16-221,0 0 0,-2-2 0,-1 0-1,-1-1 1,-1-2 0,-31 24 0,-5-2-6614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4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48 24575,'-4'-14'0,"11"0"0,25 3 0,5 2-8191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5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228 512 24575,'-11'-6'0,"-1"1"0,0 0 0,-1 1 0,1 0 0,-1 1 0,-21-3 0,30 6 0,1-1 0,-1 1 0,0 0 0,0 0 0,0 1 0,0-1 0,0 1 0,1 0 0,-1 0 0,0 0 0,0 0 0,1 1 0,-1 0 0,1-1 0,0 1 0,-1 1 0,1-1 0,0 0 0,0 1 0,0-1 0,1 1 0,-1 0 0,0 0 0,1 0 0,0 0 0,-2 4 0,-1 5 0,0-1 0,1 1 0,0 0 0,1 0 0,1 0 0,0 1 0,-1 18 0,2-8 0,1 0 0,1 0 0,5 26 0,-5-42 0,1 0 0,-1-1 0,1 1 0,0-1 0,1 0 0,-1 0 0,1 0 0,1 0 0,-1 0 0,1-1 0,0 1 0,0-1 0,1 0 0,-1 0 0,1-1 0,0 1 0,0-1 0,1 0 0,-1-1 0,1 1 0,0-1 0,0 0 0,0 0 0,0-1 0,1 0 0,11 3 0,-6-3 0,0-1 0,0 0 0,0 0 0,0-2 0,0 1 0,0-1 0,0-1 0,0 0 0,0-1 0,-1 0 0,1-1 0,-1 0 0,0-1 0,11-6 0,-11 4 0,0 0 0,-1-1 0,0 0 0,0-1 0,-1 0 0,0 0 0,-1-1 0,0 0 0,0-1 0,-1 0 0,-1 0 0,0-1 0,0 1 0,-1-1 0,-1 0 0,5-18 0,0-12 0,-1-1 0,-2 0 0,0-66 0,-4 13 0,-5 1 0,-18-123 0,15 193 0,6 25 0,0 0 0,0 0 0,0 1 0,0-1 0,0 0 0,0 0 0,0 0 0,0 0 0,0 0 0,0 0 0,0 0 0,0 1 0,0-1 0,0 0 0,0 0 0,0 0 0,0 0 0,0 0 0,0 0 0,0 1 0,0-1 0,-1 0 0,1 0 0,0 0 0,0 0 0,0 0 0,0 0 0,0 0 0,0 0 0,0 0 0,0 1 0,0-1 0,0 0 0,-1 0 0,1 0 0,0 0 0,0 0 0,0 0 0,0 0 0,0 0 0,0 0 0,0 0 0,-1 0 0,1 0 0,0 0 0,0 0 0,0 0 0,0 0 0,0 0 0,0 0 0,-1 0 0,1 0 0,0 0 0,0 0 0,0 0 0,0 0 0,0 0 0,0 0 0,0 0 0,-1 0 0,1 0 0,0-1 0,0 1 0,0 0 0,0 0 0,0 0 0,0 0 0,0 0 0,0 0 0,-6 44 0,18 396 0,-9-404 0,-3-29 0,1 16 0,1 1 0,1-1 0,1 0 0,10 33 0,-13-51 0,1 0 0,1 0 0,-1 0 0,1 0 0,0-1 0,0 1 0,0-1 0,1 0 0,-1 0 0,8 7 0,-7-9 0,-1 0 0,0 0 0,0 0 0,1 0 0,-1-1 0,1 0 0,0 0 0,-1 0 0,1 0 0,0 0 0,0-1 0,-1 1 0,1-1 0,0 0 0,0 0 0,0-1 0,4 0 0,8-3 0,-1-1 0,0 0 0,0-1 0,0 0 0,-1-2 0,0 1 0,16-13 0,-9 7 0,41-20 0,-57 31 6,0 0 0,1 1 0,-1-1 0,1 1 0,-1 0-1,1 0 1,-1 0 0,1 1 0,0 0 0,-1 0 0,1 1 0,0 0 0,-1 0-1,1 0 1,-1 0 0,1 1 0,7 3 0,2 3-224,0 1 0,0 0 0,-1 1 0,16 15 0,-20-18-163,36 31-6445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5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24575,'0'5'0,"0"10"0,0 13 0,0 5 0,0 7 0,-10 6 0,-2-5-8191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5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24575,'0'-9'0,"0"1"0,14 16 0,23 25 0,19 31 0,19 22 0,25 16 0,22-1 0,-8-17-8191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36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34 24575,'14'-9'0,"18"-4"0,13 2 0,0 10 0,-14 12 0,-20 16 0,-27 19 0,-38 15 0,-33-3 0,-3-12-8191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1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498 373 24575,'0'-9'0,"-1"0"0,-1 0 0,0 0 0,0 1 0,-1-1 0,0 1 0,0 0 0,-1 0 0,0 0 0,0 0 0,-1 0 0,0 1 0,0 0 0,-1 0 0,0 1 0,0-1 0,0 1 0,-13-8 0,9 6 0,0 1 0,0 0 0,-1 1 0,0 0 0,-1 0 0,1 2 0,-1-1 0,0 1 0,0 1 0,0 0 0,-1 1 0,-19-1 0,23 4 0,1 0 0,0 0 0,0 1 0,0 0 0,1 0 0,-1 1 0,0 0 0,1 0 0,0 1 0,0 0 0,0 0 0,0 1 0,1 0 0,-1 0 0,1 1 0,1-1 0,-10 12 0,1 1 0,0 1 0,1 0 0,1 1 0,1 0 0,-9 22 0,16-32 0,0-1 0,1 1 0,0-1 0,1 1 0,0 0 0,0 0 0,0 14 0,2-20 0,0-1 0,0 0 0,1 0 0,-1 1 0,1-1 0,0 0 0,0 0 0,0 0 0,0 0 0,0 0 0,1 0 0,-1 0 0,1 0 0,0-1 0,0 1 0,0 0 0,0-1 0,0 0 0,1 1 0,-1-1 0,1 0 0,0 0 0,-1-1 0,1 1 0,6 2 0,-4-2 0,0 0 0,0 0 0,1 0 0,-1-1 0,1 0 0,-1 0 0,1-1 0,-1 0 0,1 0 0,-1 0 0,1 0 0,-1-1 0,9-2 0,2-2 0,0 0 0,0-2 0,16-8 0,-6 2 0,-19 10 0,0 1 0,0 0 0,1 0 0,-1 0 0,1 1 0,-1 0 0,1 0 0,-1 1 0,1 0 0,-1 1 0,1-1 0,-1 1 0,11 3 0,9 4 0,1 1 0,32 16 0,24 8 0,-48-23 0,47 7 0,-68-15 0,1 0 0,0-1 0,0-1 0,-1-1 0,27-3 0,-37 2 0,0 1 0,0-1 0,0 0 0,0 0 0,0 0 0,-1-1 0,1 0 0,-1 0 0,0 0 0,1 0 0,-1-1 0,-1 1 0,1-1 0,0 0 0,-1 0 0,0-1 0,0 1 0,0-1 0,-1 1 0,1-1 0,-1 0 0,0 0 0,-1 0 0,1 0 0,-1 0 0,1-6 0,2-15 0,-1 0 0,-1 0 0,-3-52 0,1 76 0,-3-64 0,-2 0 0,-20-90 0,14 125 0,11 31 0,0 0 0,0-1 0,0 1 0,0 0 0,0 0 0,0 0 0,0-1 0,-1 1 0,1 0 0,0 0 0,0 0 0,0 0 0,0 0 0,0-1 0,-1 1 0,1 0 0,0 0 0,0 0 0,0 0 0,0 0 0,-1 0 0,1 0 0,0 0 0,0-1 0,0 1 0,-1 0 0,1 0 0,0 0 0,0 0 0,0 0 0,-1 0 0,1 0 0,0 0 0,0 0 0,0 0 0,0 0 0,-1 0 0,1 1 0,0-1 0,0 0 0,0 0 0,-1 0 0,1 0 0,0 0 0,0 0 0,0 0 0,0 0 0,-1 1 0,1-1 0,0 0 0,0 0 0,0 0 0,0 0 0,0 1 0,0-1 0,0 0 0,-1 0 0,1 0 0,0 0 0,0 1 0,0-1 0,-2 6 0,0 0 0,0 1 0,1-1 0,0 1 0,0-1 0,0 1 0,1 11 0,-1-2 0,1-4 0,-3 175 0,4-165 0,1 0 0,1 0 0,1 0 0,1-1 0,1 1 0,11 27 0,-13-40 6,1 0 0,0-1 0,0 0 0,1 0 0,0 0 0,1 0 0,-1-1 0,1 0 0,1-1 0,-1 0 0,1 0 0,0 0 0,1-1 0,-1 0 0,1-1 0,0 0 0,0 0 0,0-1 0,13 3 0,11 1-303,0-2 0,0-2 0,0-1 0,44-3 0,-6-1-6529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1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5 24575,'-17'-3'0,"16"3"0,0-1 0,1 1 0,-1 0 0,0 0 0,1-1 0,-1 1 0,0 0 0,1 0 0,-1 0 0,0 0 0,1 0 0,-1 0 0,0 0 0,0 0 0,1 1 0,-1-1 0,0 0 0,1 0 0,-2 1 0,1 0 0,0 1 0,0 0 0,0-1 0,0 1 0,0 0 0,0-1 0,1 1 0,-1 0 0,1 0 0,-1-1 0,1 1 0,-1 3 0,-3 21 0,1 1 0,1 0 0,3 48 0,15 88 0,-12-126 0,9 66 0,30 355 0,-44-440 0,-2-15 0,-9-26 0,-16-61 0,3-1 0,-26-172 0,48 232 0,1 0 0,2-1 0,1 1 0,0 0 0,2 0 0,1 0 0,1 0 0,11-34 0,-11 46 0,0 0 0,1 0 0,0 0 0,1 0 0,0 1 0,1 0 0,1 1 0,0 0 0,0 0 0,1 1 0,0 0 0,1 1 0,0 0 0,1 0 0,-1 1 0,19-8 0,-25 13 0,-1 1 0,0 1 0,1-1 0,-1 1 0,1-1 0,0 1 0,0 1 0,-1-1 0,1 1 0,0 0 0,0 0 0,0 0 0,-1 0 0,1 1 0,0 0 0,-1 0 0,1 0 0,0 1 0,-1-1 0,1 1 0,-1 0 0,0 1 0,0-1 0,0 1 0,0-1 0,0 1 0,0 1 0,5 5 0,-4-3 0,0 1 0,0 0 0,0 0 0,-1 0 0,0 1 0,0-1 0,-1 1 0,0 0 0,0 0 0,-1 0 0,0 0 0,0 1 0,-1-1 0,0 1 0,-1 11 0,-1-1 14,-1 0-1,-2-1 0,0 1 0,0 0 1,-2-1-1,0 0 0,-2 0 1,-14 27-1,10-25-225,0 0 0,-2-1 0,0-1-1,0 0 1,-2-1 0,-31 27 0,5-14-6614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1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44 24575,'-6'-33'0,"2"23"0,2 15 0,6 37 0,2-1 0,1 0 0,20 65 0,-20-82 0,-3-10 0,1 7 0,1-1 0,0 0 0,2 0 0,15 28 0,-21-44 0,1 1 0,0-1 0,0 0 0,1 0 0,-1 0 0,1 0 0,0 0 0,0-1 0,0 0 0,0 0 0,1 0 0,-1 0 0,1-1 0,0 1 0,-1-1 0,1 0 0,0-1 0,0 1 0,1-1 0,-1 0 0,0-1 0,0 1 0,9-1 0,0 1 0,0 1 0,-1 0 0,1 0 0,0 2 0,-1-1 0,0 2 0,0 0 0,22 11 0,-16-6 0,1-2 0,0 0 0,23 5 0,20-4 0,1-2 0,105-1 0,-153-6 0,3 0 0,0 0 0,0-2 0,0 0 0,19-5 0,-34 7 0,1-1 0,-1-1 0,0 1 0,0-1 0,0 1 0,0-1 0,0-1 0,0 1 0,0 0 0,-1-1 0,1 0 0,-1 0 0,1 0 0,-1 0 0,0 0 0,-1-1 0,1 1 0,0-1 0,-1 0 0,0 0 0,0 0 0,3-8 0,-4 9 0,0 0 0,-1 0 0,1 0 0,-1 1 0,0-1 0,0 0 0,0 0 0,0 0 0,0 0 0,-1 0 0,1 0 0,-1 0 0,0 1 0,0-1 0,0 0 0,0 0 0,0 1 0,-1-1 0,1 1 0,-3-3 0,1 1 0,0 1 0,0 0 0,0 0 0,-1 1 0,1-1 0,-1 1 0,0-1 0,0 1 0,0 0 0,0 0 0,0 1 0,-7-2 0,6 1 0,0 1 0,0 0 0,0 0 0,0 0 0,0 1 0,0 0 0,0 0 0,0 0 0,0 1 0,0-1 0,0 1 0,0 0 0,0 1 0,0-1 0,0 1 0,1 0 0,-1 0 0,0 1 0,1 0 0,0-1 0,0 1 0,0 0 0,0 1 0,-6 5 0,8-5 0,-1-1 0,1 0 0,0 0 0,0 1 0,0-1 0,0 1 0,1 0 0,-1-1 0,1 1 0,0 0 0,0 0 0,0 0 0,1 0 0,-1 0 0,1 0 0,0 0 0,0 0 0,1 0 0,-1 0 0,1 0 0,0 0 0,0 0 0,0-1 0,0 1 0,1 0 0,-1 0 0,1-1 0,0 1 0,0-1 0,1 0 0,-1 0 0,1 1 0,-1-2 0,1 1 0,0 0 0,0 0 0,0-1 0,1 0 0,-1 1 0,0-1 0,1-1 0,0 1 0,-1 0 0,1-1 0,0 0 0,0 0 0,7 1 0,-1-1 16,-1 0 0,1-1 0,-1 0-1,1-1 1,-1 0 0,1 0 0,12-5-1,-12 4-228,-1 0 0,1 0 0,0 1 0,0 0 0,0 1 0,14 1 0,-1 4-6613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2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22 24575,'0'-1'0,"0"1"0,-1 0 0,1 0 0,0-1 0,0 1 0,-1 0 0,1-1 0,0 1 0,0 0 0,0-1 0,-1 1 0,1 0 0,0-1 0,0 1 0,0 0 0,0-1 0,0 1 0,0-1 0,0 1 0,0 0 0,0-1 0,0 1 0,0 0 0,0-1 0,0 1 0,0-1 0,0 1 0,0 0 0,0-1 0,1 1 0,-1 0 0,0-1 0,0 1 0,0 0 0,0-1 0,1 1 0,-1 0 0,0 0 0,0-1 0,1 1 0,-1 0 0,0 0 0,1-1 0,-1 1 0,0 0 0,1 0 0,-1 0 0,0 0 0,1-1 0,-1 1 0,0 0 0,1 0 0,-1 0 0,1 0 0,-1 0 0,0 0 0,1 0 0,28-5 0,-25 4 0,1 1 0,1 0 0,-1 1 0,1-1 0,-1 1 0,1 0 0,-1 0 0,1 1 0,-1-1 0,1 1 0,-1 1 0,0-1 0,0 1 0,0 0 0,-1 0 0,1 0 0,-1 0 0,1 1 0,-1 0 0,0 0 0,-1 0 0,7 9 0,-4-5 0,0 0 0,-1 1 0,0-1 0,-1 1 0,1 0 0,-2 0 0,1 1 0,-1-1 0,-1 1 0,0 0 0,1 15 0,-5 3 0,-3-22 0,3-13 0,2-16 0,0 19 0,1 0 0,0 1 0,0 0 0,0-1 0,1 1 0,-1 0 0,1-1 0,0 1 0,0 0 0,0 0 0,0 0 0,0 1 0,1-1 0,0 1 0,-1-1 0,1 1 0,0 0 0,0 0 0,0 0 0,0 0 0,0 0 0,1 1 0,-1-1 0,0 1 0,1 0 0,-1 0 0,1 0 0,-1 1 0,1-1 0,0 1 0,-1 0 0,1 0 0,-1 0 0,1 1 0,0-1 0,-1 1 0,1 0 0,-1 0 0,6 2 0,6 2-97,-1 2-1,0 0 1,0 0-1,-1 1 1,0 1-1,-1 0 1,0 0-1,0 2 1,-1-1-1,0 2 1,-1-1-1,0 1 0,11 19 1,10 19-6729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4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548 217 24575,'-13'-20'0,"3"8"0,-1-5 0,-1 1 0,0 1 0,-1 0 0,-1 1 0,-1 0 0,-25-18 0,29 24 0,0 0 0,0 1 0,-1 1 0,0 0 0,-1 1 0,1 0 0,-1 1 0,0 0 0,0 1 0,-23-3 0,29 6 0,1 1 0,0-1 0,0 1 0,0 0 0,0 0 0,0 1 0,0 0 0,1 0 0,-1 0 0,0 1 0,1 0 0,0 0 0,-1 0 0,1 1 0,1-1 0,-1 1 0,0 0 0,1 1 0,0-1 0,0 1 0,-4 6 0,-4 6 0,1 1 0,1 1 0,0 0 0,-13 38 0,8-8 0,1 1 0,3 0 0,2 1 0,-5 96 0,13-126 0,2 0 0,0 1 0,1-1 0,1 0 0,7 26 0,-7-37 0,1 1 0,0-1 0,0 0 0,1 0 0,0 0 0,1-1 0,0 0 0,1 0 0,0 0 0,0-1 0,16 14 0,-9-12 0,1 0 0,1 0 0,-1-1 0,1-1 0,1-1 0,0 0 0,0-1 0,0-1 0,27 5 0,-19-6 0,1-1 0,0-1 0,-1-2 0,1 0 0,0-1 0,26-6 0,-42 5 0,1 0 0,-1-1 0,-1 0 0,1-1 0,0 0 0,-1 0 0,0-1 0,0 0 0,0-1 0,12-10 0,-18 14 0,-1-1 0,0 1 0,0 0 0,0-1 0,0 0 0,0 1 0,0-1 0,-1 0 0,1 0 0,-1 0 0,0 0 0,0 0 0,0 0 0,0 0 0,0-1 0,-1 1 0,0 0 0,1 0 0,-1-1 0,0 1 0,-1 0 0,1 0 0,-1-1 0,1 1 0,-1 0 0,0 0 0,0 0 0,0 0 0,-1 0 0,1 0 0,-1 0 0,1 0 0,-1 1 0,0-1 0,0 0 0,-4-3 0,-1-2 0,-1 0 0,0 1 0,-1-1 0,0 1 0,0 1 0,-17-9 0,-66-28 0,36 23 0,0 2 0,-1 3 0,0 2 0,-73-6 0,369 51 0,-192-26 0,26 2 0,72 19 0,-125-22 0,1 1 0,-1 1 0,-1 0 0,1 2 0,-1 0 0,0 1 0,-1 1 0,21 17 0,-30-20 0,-1 0 0,-1 1 0,1 0 0,-1 0 0,-1 0 0,0 1 0,0 0 0,-1 0 0,0 1 0,-1-1 0,0 1 0,-1 0 0,0 0 0,-1 0 0,2 16 0,-1 18 0,-2-1 0,-7 75 0,1-28 0,5-78-170,0-1-1,1 0 0,0 1 1,1-1-1,0 0 0,1 0 1,7 21-1,10 5-6655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2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2 115 24575,'-1'-27'0,"0"16"0,1-1 0,1 0 0,0 0 0,3-19 0,-4 31 0,0-1 0,0 1 0,0 0 0,0-1 0,0 1 0,1-1 0,-1 1 0,0 0 0,0-1 0,0 1 0,0 0 0,0-1 0,0 1 0,0 0 0,1-1 0,-1 1 0,0 0 0,0 0 0,1-1 0,-1 1 0,0 0 0,0 0 0,1-1 0,-1 1 0,0 0 0,1 0 0,-1 0 0,0-1 0,1 1 0,-1 0 0,0 0 0,1 0 0,-1 0 0,0 0 0,1 0 0,-1 0 0,0 0 0,1 0 0,-1 0 0,1 0 0,11 13 0,8 27 0,-7 4 0,4 9 0,-16-49 0,1 0 0,0-1 0,0 1 0,0-1 0,0 0 0,0 1 0,0-1 0,1 0 0,0 0 0,4 3 0,-6-5 0,0-1 0,0 1 0,0-1 0,0 1 0,0-1 0,0 0 0,0 0 0,0 0 0,0 1 0,0-1 0,0 0 0,0 0 0,0 0 0,0 0 0,0-1 0,0 1 0,0 0 0,0 0 0,0-1 0,0 1 0,0 0 0,0-1 0,-1 1 0,1-1 0,0 1 0,0-1 0,0 0 0,0 1 0,-1-1 0,1 0 0,0 1 0,-1-1 0,2-1 0,21-31 0,-22 30 0,16-28 0,-11 19 0,1-1 0,0 2 0,1-1 0,0 1 0,14-16 0,-20 26 0,0 0 0,-1 0 0,1 0 0,0 0 0,0 0 0,-1 0 0,1 1 0,0-1 0,0 1 0,0-1 0,0 1 0,0 0 0,0 0 0,0 0 0,-1 0 0,1 0 0,0 0 0,0 0 0,0 0 0,0 1 0,0-1 0,0 1 0,0 0 0,-1-1 0,1 1 0,0 0 0,0 0 0,-1 0 0,1 0 0,1 2 0,8 5 0,0 1 0,-1 0 0,13 14 0,-7-6 0,37 37-1365,-31-32-5461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63 24575,'-4'-22'0,"3"20"0,1 0 0,-1 0 0,1 0 0,-1 0 0,1 0 0,0 0 0,0 0 0,0 0 0,0 0 0,0-2 0,1 3 0,-1 0 0,1 0 0,-1 1 0,1-1 0,-1 0 0,1 1 0,0-1 0,0 1 0,-1-1 0,1 1 0,0-1 0,0 1 0,-1-1 0,1 1 0,0 0 0,0-1 0,0 1 0,0 0 0,0 0 0,-1 0 0,1 0 0,0 0 0,0 0 0,0 0 0,0 0 0,0 0 0,0 0 0,0 0 0,1 1 0,8 0 0,0 1 0,-1 0 0,1 1 0,0 0 0,-1 0 0,0 1 0,0 0 0,0 1 0,14 9 0,7 9 0,35 32 0,-34-28 0,37 38 0,-68-64 0,1 0 0,-1-1 0,1 1 0,0 0 0,-1 0 0,1-1 0,0 1 0,0-1 0,-1 1 0,1-1 0,0 1 0,0-1 0,0 1 0,0-1 0,0 0 0,0 0 0,1 1 0,-2-1 0,1 0 0,-1-1 0,0 1 0,1 0 0,-1 0 0,1 0 0,-1-1 0,0 1 0,1 0 0,-1-1 0,0 1 0,1 0 0,-1-1 0,0 1 0,0 0 0,1-1 0,-1 1 0,0-1 0,0 1 0,0 0 0,1-1 0,-1 1 0,0-1 0,0 1 0,0-1 0,0 0 0,2-46 0,-2 16 0,2 23 0,0 1 0,0-1 0,1 1 0,0 0 0,0 0 0,1 0 0,0 0 0,0 1 0,1-1 0,0 1 0,0 0 0,0 0 0,1 1 0,0 0 0,0 0 0,0 0 0,1 0 0,12-6 0,-14 9 0,0-1 0,1 1 0,-1 0 0,0 1 0,0-1 0,1 1 0,-1 0 0,1 0 0,-1 1 0,1-1 0,-1 1 0,1 1 0,-1-1 0,1 1 0,-1 0 0,1 0 0,-1 0 0,1 1 0,-1 0 0,0 0 0,0 0 0,0 1 0,0 0 0,-1 0 0,1 0 0,-1 0 0,5 5 0,-1 1 0,0 1 0,-1 0 0,-1 0 0,0 0 0,0 1 0,-1 0 0,0 0 0,-1 0 0,0 1 0,0 0 0,1 16 0,-5-27 0,0-1 0,0 0 0,0 1 0,0-1 0,0 0 0,0 1 0,0-1 0,1 0 0,-1 1 0,0-1 0,0 0 0,0 0 0,0 1 0,0-1 0,0 0 0,1 0 0,-1 1 0,0-1 0,0 0 0,0 0 0,1 1 0,-1-1 0,0 0 0,0 0 0,1 0 0,-1 1 0,0-1 0,1 0 0,-1 0 0,0 0 0,0 0 0,1 0 0,-1 0 0,10-7 0,11-30 0,-12 21 0,-3 6 0,0 0 0,0 0 0,1 1 0,0 0 0,1 0 0,0 1 0,1 0 0,-1 1 0,19-13 0,-25 19 0,1 0 0,-1 1 0,0-1 0,1 1 0,-1-1 0,0 1 0,1 0 0,-1-1 0,1 1 0,-1 1 0,0-1 0,1 0 0,-1 0 0,1 1 0,-1 0 0,4 1 0,36 20 0,-28-14 0,22 14 0,1-2 0,1-2 0,1-1 0,1-2 0,0-2 0,80 16 0,-94-25 0,0-1 0,0-2 0,1 0 0,41-5 0,-61 3 0,1-1 0,-1 1 0,0-1 0,1-1 0,-1 1 0,-1-1 0,1-1 0,0 1 0,7-6 0,-11 6 0,0 0 0,1 0 0,-1 0 0,0 0 0,-1-1 0,1 1 0,0-1 0,-1 0 0,0 0 0,0 0 0,0 0 0,-1 0 0,1 0 0,-1 0 0,0-1 0,1-6 0,-1 8 0,-1 0 0,0 0 0,0 0 0,0 0 0,-1 0 0,1 0 0,0 0 0,-1 0 0,0 0 0,0 0 0,0 0 0,0 1 0,0-1 0,-1 0 0,1 1 0,-1-1 0,0 1 0,1-1 0,-4-2 0,1 2 0,1 0 0,-1-1 0,-1 1 0,1 1 0,0-1 0,-1 1 0,1-1 0,-1 1 0,0 0 0,-9-2 0,7 3 0,1 0 0,-1 0 0,1 0 0,-1 1 0,1 0 0,-1 0 0,1 1 0,-10 1 0,12-1 0,0 0 0,1 0 0,-1 0 0,1 1 0,-1-1 0,1 1 0,0 0 0,0 0 0,0 0 0,0 0 0,0 0 0,0 1 0,0-1 0,-3 6 0,2-3 0,0 1 0,1-1 0,0 1 0,0-1 0,0 1 0,1 0 0,0 0 0,0 0 0,1 0 0,-1 0 0,1 1 0,1-1 0,-1 0 0,1 1 0,0-1 0,0 0 0,1 1 0,0-1 0,0 0 0,1 1 0,-1-1 0,2 0 0,-1 0 0,0-1 0,1 1 0,0 0 0,0-1 0,1 1 0,0-1 0,7 8 0,-1-3 0,0 0 0,1-1 0,-1 0 0,2-1 0,-1 0 0,1 0 0,1-2 0,-1 1 0,1-2 0,0 0 0,0 0 0,1-1 0,17 3 0,28-3-1365,-6-5-5461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3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24575,'-1'-3'0,"1"-1"0,1 1 0,-1-1 0,0 0 0,1 1 0,0-1 0,0 1 0,0 0 0,0-1 0,0 1 0,1 0 0,0 0 0,-1 0 0,1 0 0,0 0 0,0 0 0,1 0 0,-1 0 0,5-3 0,0 2 0,-1 0 0,1 0 0,0 1 0,0 0 0,0 0 0,0 1 0,0 0 0,11-2 0,-3 2 0,0 0 0,0 1 0,1 1 0,-1 0 0,0 1 0,0 1 0,0 1 0,0 0 0,0 0 0,-1 2 0,0 0 0,22 10 0,-9-1 0,0 1 0,-1 1 0,-1 1 0,-1 1 0,29 28 0,-45-39 0,0 1 0,0 1 0,12 16 0,-19-23 0,0-1 0,0 0 0,0 1 0,0 0 0,0-1 0,0 1 0,-1-1 0,1 1 0,-1 0 0,1-1 0,-1 1 0,1 0 0,-1 0 0,0-1 0,0 1 0,0 0 0,0 0 0,0 0 0,0-1 0,-1 1 0,1 0 0,0 0 0,-1-1 0,1 1 0,-1 0 0,0-1 0,0 1 0,0-1 0,1 1 0,-1-1 0,-1 1 0,1-1 0,-2 2 0,-2 1 0,-1 0 0,-1-1 0,1 1 0,0-2 0,-1 1 0,0-1 0,0 0 0,1 0 0,-1-1 0,0 0 0,0 0 0,-14 0 0,7-1 0,0-1 0,0 0 0,0 0 0,-1-2 0,-19-5 0,29 6 0,0 0 0,0 1 0,0-2 0,1 1 0,-1 0 0,1-1 0,0 0 0,0 0 0,0-1 0,0 1 0,0-1 0,0 1 0,1-1 0,-5-7 0,6 7 0,1 1 0,0 0 0,-1-1 0,1 1 0,0 0 0,1-1 0,-1 0 0,1 1 0,-1-1 0,1 1 0,0-1 0,0 1 0,1-1 0,-1 0 0,1 1 0,0-1 0,0 1 0,0-1 0,0 1 0,0 0 0,4-6 0,2-3 0,1 1 0,0 1 0,1 0 0,-1 0 0,2 0 0,0 1 0,0 1 0,0-1 0,15-7 0,107-56 0,-130 71 0,8-4 0,3-2 0,0 1 0,0 0 0,14-3 0,-25 8 0,0 1 0,1-1 0,-1 1 0,0-1 0,1 1 0,-1 0 0,1-1 0,-1 1 0,1 1 0,-1-1 0,1 0 0,-1 1 0,1-1 0,-1 1 0,0-1 0,1 1 0,-1 0 0,0 0 0,0 0 0,0 1 0,1-1 0,-1 0 0,0 1 0,1 1 0,2 4 0,-2-1 0,1 1 0,-1-1 0,0 1 0,0 0 0,0 1 0,2 12 0,1 4 0,5 9 40,2 0 0,32 61 0,-36-78-226,1-1 1,1 0-1,0 0 0,1-1 1,0 0-1,1-1 1,20 15-1,1-6-6640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3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24575,'0'0'0,"-1"0"0,0 0 0,1 0 0,-1 0 0,0 0 0,1 0 0,-1 0 0,0 1 0,1-1 0,-1 0 0,1 0 0,-1 1 0,1-1 0,-1 0 0,1 1 0,-1-1 0,1 1 0,-1-1 0,1 1 0,-1-1 0,1 1 0,0-1 0,-1 1 0,1-1 0,0 1 0,-1-1 0,1 1 0,0 0 0,0-1 0,-1 1 0,1-1 0,0 1 0,0 0 0,0-1 0,0 1 0,0 1 0,5 26 0,1-16 0,0-1 0,1 1 0,0-1 0,1 0 0,0 0 0,1-1 0,0 0 0,1-1 0,20 16 0,-4-6 0,1-1 0,1-1 0,31 14 0,-43-24 0,-1-1 0,34 10 0,-45-15 0,1 0 0,0 0 0,-1 0 0,1-1 0,0 0 0,0 0 0,0 0 0,-1 0 0,1-1 0,0 0 0,-1 0 0,1 0 0,0-1 0,-1 1 0,6-4 0,-9 5 0,0 0 0,0-1 0,0 1 0,0-1 0,0 1 0,0-1 0,0 1 0,-1-1 0,1 0 0,0 1 0,0-1 0,-1 0 0,1 0 0,0 0 0,-1 1 0,1-1 0,-1 0 0,1 0 0,-1 0 0,1 0 0,-1 0 0,0 0 0,1 0 0,-1 0 0,0 0 0,0 0 0,0 0 0,0 0 0,0 0 0,0 0 0,0 0 0,0-1 0,0 1 0,0 0 0,-1 0 0,1 0 0,0 0 0,-1 0 0,1 0 0,-2-1 0,1 1 0,0-1 0,0 1 0,-1 0 0,1 0 0,0 0 0,-1 0 0,1 0 0,-1 1 0,1-1 0,-1 0 0,1 1 0,-1-1 0,1 1 0,-1-1 0,0 1 0,1 0 0,-1 0 0,0 0 0,1-1 0,-1 2 0,0-1 0,1 0 0,-1 0 0,0 0 0,-1 2 0,-2 0 0,0 0 0,1 1 0,-1-1 0,1 1 0,0 1 0,0-1 0,0 1 0,0-1 0,0 1 0,1 0 0,0 0 0,0 1 0,0-1 0,0 1 0,0-1 0,1 1 0,0 0 0,0 0 0,-1 7 0,-1 0 0,1-1 0,1 1 0,0-1 0,0 1 0,1 0 0,1-1 0,2 22 0,-2-28 6,1 0 1,1 1-1,-1-1 0,1 0 0,0 0 0,0 0 0,0 0 1,1-1-1,-1 1 0,1-1 0,0 1 0,1-1 0,-1 0 1,1 0-1,0 0 0,0-1 0,0 1 0,8 4 0,-3-3-170,0-1-1,0 1 0,1-2 1,-1 0-1,1 0 0,0 0 0,0-1 1,19 1-1,37-1-6661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0 24575,'0'5'0,"0"6"0,0 15 0,0 17 0,-4 20 0,-21 13 0,-34 3 0,-6-12-8191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4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 24575,'0'-5'0,"-9"-1"0,1 14 0,12 25 0,18 33 0,25 49 0,18 41 0,17 18 0,-6-22-8191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7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8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37 24575,'-2'-2'0,"0"0"0,0-1 0,0 1 0,0-1 0,0 1 0,1-1 0,0 0 0,-1 0 0,1 0 0,0 1 0,-1-7 0,2 9 0,8 21 0,1 0 0,19 32 0,-1-4 0,5 18 0,-15-27 0,3-1 0,1-1 0,51 71 0,-70-106 0,0 0 0,1-1 0,0 1 0,0 0 0,-1-1 0,1 0 0,0 0 0,1 0 0,-1 0 0,0 0 0,1 0 0,-1-1 0,6 2 0,-7-3 0,0 0 0,0 0 0,0 0 0,0 0 0,0 0 0,0-1 0,0 1 0,0-1 0,-1 1 0,1-1 0,0 0 0,0 0 0,0 0 0,-1 0 0,1 0 0,0 0 0,-1 0 0,1 0 0,-1-1 0,0 1 0,1 0 0,-1-1 0,0 0 0,0 1 0,0-1 0,2-3 0,7-16 0,0 0 0,-2 0 0,0-1 0,8-41 0,-10 36 0,2 0 0,0 1 0,20-42 0,-24 61 0,0 0 0,0 1 0,1-1 0,-1 1 0,1 0 0,1 0 0,-1 1 0,1 0 0,0 0 0,1 0 0,-1 0 0,1 1 0,-1 0 0,1 1 0,1-1 0,-1 1 0,10-2 0,-9 3 9,0 1-1,0 0 1,0 0-1,0 1 1,0 0 0,0 0-1,0 1 1,0 0-1,0 0 1,0 1-1,11 4 1,1 1-376,-1 1 0,1 1 0,18 12 0,25 19-6459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9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209 153 24575,'0'-8'0,"1"-5"0,-1 1 0,-1-1 0,0 0 0,0 1 0,-2 0 0,-4-18 0,7 29 0,-1-1 0,1 1 0,0 0 0,-1 0 0,1 0 0,-1 0 0,0 0 0,1 0 0,-1 1 0,0-1 0,1 0 0,-1 0 0,0 0 0,0 1 0,0-1 0,1 0 0,-1 1 0,0-1 0,0 1 0,0-1 0,0 1 0,0-1 0,0 1 0,-1 0 0,1-1 0,0 1 0,-2 0 0,1 0 0,-1 1 0,1-1 0,0 1 0,0 0 0,-1-1 0,1 1 0,0 1 0,0-1 0,0 0 0,0 0 0,0 1 0,-2 1 0,-7 7 0,1 0 0,1 1 0,-12 16 0,7-7 0,0 1 0,2 1 0,-11 24 0,18-34 0,0 1 0,1 0 0,0 0 0,1 0 0,0 1 0,1-1 0,0 17 0,2-28 0,0 1 0,0 0 0,0 0 0,0 0 0,0 0 0,1-1 0,-1 1 0,1 0 0,0 0 0,0 0 0,0-1 0,0 1 0,0-1 0,1 1 0,-1-1 0,1 1 0,-1-1 0,1 0 0,0 0 0,0 0 0,0 0 0,0 0 0,1 0 0,-1 0 0,0-1 0,1 1 0,-1-1 0,1 0 0,-1 0 0,1 0 0,0 0 0,4 1 0,-1-1 0,0-1 0,0 0 0,0 0 0,0 0 0,0 0 0,-1-1 0,1 0 0,0-1 0,0 1 0,-1-1 0,1 0 0,-1-1 0,1 1 0,7-6 0,-3 1 0,0 0 0,0-1 0,0-1 0,-1 0 0,-1 0 0,1-1 0,-2 0 0,1 0 0,-1-1 0,7-14 0,-4 4 0,-1-1 0,-1 0 0,-1 0 0,6-34 0,-11 74 0,0 0 0,2 0 0,0 0 0,2-1 0,-1 1 0,13 23 0,-16-37 0,0 0 0,0 0 0,1 0 0,0-1 0,-1 1 0,1-1 0,0 1 0,1-1 0,-1 0 0,1 0 0,-1 0 0,1-1 0,0 1 0,0-1 0,0 0 0,0 0 0,0-1 0,1 1 0,6 1 0,-4-2 0,-1-1 0,1 0 0,-1 0 0,1 0 0,-1-1 0,1 0 0,-1 0 0,0 0 0,1-1 0,-1 0 0,0-1 0,0 1 0,9-6 0,91-58 0,-79 46 0,1 2 0,1 1 0,1 1 0,55-20 0,-79 34 0,-1 0 0,1 1 0,0 0 0,1 0 0,-1 0 0,0 1 0,0 0 0,0 0 0,0 0 0,0 1 0,1 0 0,-1 0 0,0 1 0,-1-1 0,1 1 0,10 5 0,-10-3 0,1 0 0,-1 1 0,-1 0 0,1 0 0,0 1 0,-1-1 0,0 1 0,-1 0 0,1 0 0,-1 1 0,6 12 0,-2 1 0,0-1 0,-2 2 0,0-1 0,-1 1 0,-1 0 0,-2 0 0,0 0 0,-1 31 0,1-73 9,0 1 1,2-1-1,0 1 0,1-1 0,1 1 1,1 1-1,0-1 0,2 1 0,0 0 0,1 1 1,1 0-1,25-30 0,-25 35-96,0 0-1,1 1 1,0 1 0,1 0-1,0 1 1,0 0 0,1 1-1,1 1 1,-1 0-1,1 1 1,1 0 0,-1 1-1,1 1 1,0 0 0,0 2-1,28-4 1,29 7-6739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4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93 24575,'-9'-9'0,"-17"-17"0,-9-4 0,-13 7 0,3 18 0,8 23 0,11 22 0,10 14 0,7 7 0,20-6 0,26 0 0,20-9 0,20-11 0,-4-13-8191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5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22 246 24575,'-21'-2'0,"30"-5"0,40-5 0,9 1 0,0 2 0,0-4 0,0-1 0,66-28 0,-114 38 0,0-1 0,0-1 0,10-7 0,-17 12 0,-1-1 0,0 0 0,0 1 0,0-1 0,0 0 0,0 0 0,0-1 0,0 1 0,-1 0 0,1-1 0,-1 1 0,0 0 0,0-1 0,0 0 0,0 1 0,1-6 0,-2 7 0,0-1 0,0 1 0,0-1 0,0 1 0,-1-1 0,1 1 0,0 0 0,-1-1 0,1 1 0,-1-1 0,0 1 0,1 0 0,-1-1 0,0 1 0,0 0 0,0 0 0,0-1 0,0 1 0,0 0 0,0 0 0,0 0 0,0 0 0,-1 1 0,1-1 0,-2-1 0,-38-14 0,26 12 0,0 0 0,0 1 0,-1 1 0,1 0 0,-1 1 0,1 1 0,-25 2 0,34-1 0,0 0 0,0 0 0,1 0 0,-1 1 0,1 0 0,-1 0 0,1 0 0,-1 1 0,1 0 0,0 0 0,0 0 0,1 1 0,-1-1 0,1 1 0,-1 0 0,1 1 0,1-1 0,-1 1 0,0-1 0,1 1 0,0 0 0,0 1 0,-2 6 0,3-7 0,1-1 0,0 1 0,0 0 0,0-1 0,1 1 0,-1 0 0,1 0 0,0-1 0,1 1 0,-1 0 0,1 0 0,0-1 0,0 1 0,0 0 0,1-1 0,0 1 0,0-1 0,0 0 0,0 1 0,1-1 0,-1 0 0,7 7 0,3 2 0,1 0 0,0-1 0,0 0 0,28 18 0,26 11-1365,-5-9-5461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0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86 398 24575,'-14'-104'0,"-30"-160"0,34 235 0,10 29 0,0 0 0,-1 0 0,1 0 0,0-1 0,0 1 0,0 0 0,-1 0 0,1 0 0,0 0 0,0 0 0,-1 0 0,1 0 0,0 0 0,0 0 0,0 0 0,-1 0 0,1 0 0,0 1 0,0-1 0,0 0 0,-1 0 0,1 0 0,0 0 0,0 0 0,0 0 0,-1 0 0,1 1 0,0-1 0,0 0 0,0 0 0,0 0 0,0 0 0,-1 1 0,1-1 0,0 0 0,0 0 0,0 0 0,0 1 0,0-1 0,0 0 0,0 0 0,0 0 0,0 1 0,0-1 0,0 0 0,0 0 0,0 1 0,0-1 0,0 0 0,0 0 0,0 0 0,0 1 0,0-1 0,-7 60 0,4 539 0,5-397 0,-2-164 0,-1 2 0,2 0 0,12 76 0,-12-111 0,0 1 0,0-1 0,1 0 0,0 0 0,0 0 0,0 0 0,0 0 0,1-1 0,0 1 0,0-1 0,0 1 0,1-1 0,5 6 0,-6-9 0,-1 0 0,0 1 0,1-1 0,-1 0 0,0 0 0,1-1 0,-1 1 0,1 0 0,-1-1 0,1 1 0,0-1 0,-1 0 0,1 0 0,-1 0 0,1 0 0,0-1 0,-1 1 0,1-1 0,-1 1 0,1-1 0,-1 0 0,1 0 0,-1 0 0,0 0 0,1 0 0,-1-1 0,0 1 0,3-3 0,14-12 0,-1 0 0,0-1 0,-1 0 0,-1-1 0,23-35 0,-19 25 0,43-45 0,-61 72 0,10-11 0,0 0 0,1 1 0,26-16 0,-36 25 0,0 1 0,0-1 0,1 0 0,-1 1 0,0-1 0,1 1 0,0 0 0,-1 0 0,1 1 0,0-1 0,-1 1 0,1 0 0,0 0 0,-1 0 0,1 0 0,0 0 0,0 1 0,-1 0 0,1 0 0,-1 0 0,1 0 0,-1 1 0,5 1 0,54 42 0,-43-31 0,37 22 0,-27-20 0,2-2 0,0-2 0,1 0 0,0-3 0,0 0 0,1-2 0,57 5 0,-84-12 0,1 0 0,0-1 0,-1 1 0,1-1 0,-1-1 0,1 1 0,-1-1 0,1 0 0,-1 0 0,0-1 0,0 0 0,0 0 0,-1-1 0,7-4 0,-9 6 0,-2 1 0,1-1 0,0 0 0,0 0 0,0 0 0,-1 0 0,1 0 0,-1 0 0,0-1 0,0 1 0,0 0 0,0-1 0,0 1 0,0-1 0,0 1 0,-1-1 0,1 1 0,-1-1 0,0 1 0,0-1 0,0 1 0,0-1 0,0 0 0,-1 1 0,1-1 0,-1 1 0,1-1 0,-1 1 0,0-1 0,0 1 0,0 0 0,0-1 0,-1 1 0,1 0 0,-1 0 0,1 0 0,-1 0 0,-2-2 0,0-1 0,0 1 0,-1-1 0,1 1 0,-1 0 0,0 1 0,0-1 0,-1 1 0,1 0 0,-1 0 0,0 1 0,0-1 0,1 1 0,-1 1 0,-1-1 0,1 1 0,0 0 0,0 0 0,0 1 0,-1 0 0,1 0 0,0 0 0,0 1 0,-1 0 0,1 0 0,0 1 0,0 0 0,0 0 0,-8 4 0,9-4 0,0 0 0,1 0 0,-1 1 0,1 0 0,0 0 0,0 0 0,0 0 0,0 1 0,0-1 0,1 1 0,-1 0 0,1 0 0,0 0 0,0 1 0,1-1 0,0 1 0,-1-1 0,1 1 0,1 0 0,-1 0 0,1 0 0,0 0 0,0 0 0,0 0 0,1 0 0,-1 0 0,1 1 0,1-1 0,-1 0 0,1 0 0,0 0 0,0 0 0,0 0 0,3 7 0,-2-7 0,0 0 0,1 0 0,-1-1 0,1 1 0,0-1 0,0 1 0,0-1 0,0 0 0,1 0 0,0-1 0,0 1 0,0-1 0,0 0 0,0 0 0,1 0 0,-1 0 0,1-1 0,0 0 0,0 0 0,0 0 0,0 0 0,0-1 0,0 0 0,6 1 0,-3-2 0,0 0 0,0 0 0,0 0 0,0-1 0,0 0 0,0-1 0,0 0 0,0 0 0,-1 0 0,1-1 0,-1 0 0,0-1 0,0 0 0,0 0 0,8-6 0,-1-2 0,-1-1 0,0-1 0,-1 0 0,0 0 0,9-17 0,-6 11 0,26-31 0,-39 49 0,-1 0 0,1 1 0,0-1 0,0 0 0,0 1 0,0 0 0,0-1 0,0 1 0,0 0 0,0 0 0,1 0 0,-1 0 0,0 0 0,1 1 0,-1-1 0,0 1 0,1-1 0,-1 1 0,1 0 0,-1 0 0,1 0 0,-1 0 0,0 1 0,1-1 0,-1 1 0,1-1 0,-1 1 0,0 0 0,0 0 0,1 0 0,-1 0 0,3 3 0,6 4 0,0 0 0,-1 1 0,0 0 0,-1 1 0,8 11 0,15 14 0,-26-30 0,0 0 0,0 0 0,1 0 0,0-1 0,0 0 0,0 0 0,0 0 0,0-1 0,1-1 0,-1 1 0,1-1 0,0 0 0,0-1 0,0 0 0,0 0 0,0 0 0,0-1 0,0-1 0,0 1 0,0-1 0,0-1 0,-1 1 0,1-1 0,0-1 0,7-3 0,8-4 0,34-21 0,-37 19 0,0 0 0,1 2 0,28-10 0,-43 18 0,-1 0 0,1 1 0,-1 0 0,1 0 0,0 0 0,-1 1 0,1 0 0,0 0 0,-1 0 0,1 1 0,0 0 0,-1 0 0,1 0 0,-1 1 0,0 0 0,1 0 0,-1 0 0,6 4 0,1 3 0,-1 0 0,0 1 0,0 0 0,-1 0 0,0 2 0,-1-1 0,13 21 0,-11-16 0,1 0 0,22 23 0,-33-38 0,-1-1 0,0 1 0,1-1 0,-1 1 0,0 0 0,1-1 0,-1 0 0,1 1 0,-1-1 0,1 1 0,-1-1 0,1 1 0,-1-1 0,1 0 0,0 0 0,-1 1 0,1-1 0,0 0 0,-1 0 0,1 1 0,-1-1 0,1 0 0,0 0 0,-1 0 0,1 0 0,0 0 0,-1 0 0,1 0 0,0 0 0,-1-1 0,1 1 0,0 0 0,-1 0 0,1 0 0,-1-1 0,1 1 0,0 0 0,-1-1 0,1 1 0,-1 0 0,1-1 0,-1 1 0,1-1 0,-1 1 0,1-1 0,-1 1 0,0-1 0,1 1 0,-1-1 0,0 1 0,1-1 0,-1 0 0,0 1 0,1-2 0,7-40 0,-7 35 0,0-11 0,2 1 0,0-1 0,1 1 0,1 0 0,1 0 0,0 0 0,12-21 0,-14 31 0,0 1 0,0-1 0,1 1 0,0 1 0,0-1 0,0 1 0,1 0 0,0 0 0,0 0 0,0 1 0,1 0 0,-1 0 0,1 1 0,0 0 0,0 0 0,0 0 0,0 1 0,0 0 0,1 1 0,11-2 0,17 2-345,-1 1 0,64 9 1,-90-8 13,86 11-6495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0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480 172 24575,'4'-4'0,"0"-1"0,-1 0 0,0 0 0,0-1 0,0 1 0,-1 0 0,1-1 0,-1 0 0,-1 1 0,1-1 0,-1 0 0,0 0 0,0 0 0,-1 0 0,1 0 0,-1 0 0,-1-6 0,1 9 0,0 0 0,-1 0 0,1 1 0,-1-1 0,1 0 0,-1 0 0,0 1 0,0-1 0,0 0 0,0 1 0,0-1 0,-1 1 0,1 0 0,-1-1 0,0 1 0,1 0 0,-1 0 0,0 0 0,0 0 0,-1 0 0,1 1 0,0-1 0,-1 1 0,1-1 0,0 1 0,-1 0 0,0 0 0,1 0 0,-1 0 0,0 0 0,1 1 0,-1-1 0,0 1 0,0 0 0,0-1 0,1 1 0,-6 1 0,-1 1 0,1 0 0,-1 0 0,1 0 0,-1 1 0,1 1 0,0-1 0,0 1 0,1 1 0,-1 0 0,1 0 0,-13 11 0,-2 5 0,2 0 0,-25 33 0,13-11 0,2 2 0,2 2 0,3 0 0,1 1 0,3 2 0,1 0 0,3 1 0,2 1 0,-8 54 0,20-88 0,1 0 0,0 1 0,1-1 0,2 1 0,-1 0 0,2-1 0,0 1 0,6 18 0,-4-24 0,0 0 0,1 0 0,1-1 0,0 0 0,1 0 0,0 0 0,0-1 0,1 0 0,1-1 0,0 0 0,17 15 0,-2-7-170,1-1-1,0-1 0,1-1 1,1-2-1,0 0 0,1-2 1,49 13-1,59 9-6655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1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527 164 24575,'0'-6'0,"-1"1"0,0 0 0,-1 0 0,1-1 0,-1 1 0,0 0 0,0 0 0,0 0 0,-1 1 0,0-1 0,-3-4 0,-2-2 0,0 1 0,0 0 0,-16-13 0,19 19 0,0-1 0,-1 1 0,1 0 0,-1 0 0,0 0 0,-1 1 0,1 0 0,-1 0 0,1 1 0,-1 0 0,0 0 0,0 0 0,1 1 0,-1 0 0,0 1 0,0-1 0,-1 1 0,1 0 0,0 1 0,0 0 0,0 0 0,1 1 0,-1-1 0,0 2 0,0-1 0,1 1 0,0 0 0,-1 0 0,1 0 0,0 1 0,0 0 0,1 0 0,-1 1 0,-8 9 0,-1 2 0,1 1 0,0 0 0,2 0 0,0 1 0,1 1 0,-11 23 0,9-11 0,0 1 0,2 1 0,-7 37 0,14-54 0,1 1 0,1 0 0,1 0 0,0 1 0,1-1 0,4 27 0,-3-36 0,0-1 0,1 0 0,0 0 0,0 0 0,1 0 0,0 0 0,0-1 0,1 1 0,0-1 0,0 0 0,0 0 0,1 0 0,0-1 0,0 1 0,0-1 0,1 0 0,8 6 0,-3-6 0,0 1 0,0-1 0,0 0 0,0-1 0,1-1 0,0 0 0,0 0 0,15 1 0,-21-4 0,-1 0 0,0 0 0,0 0 0,0 0 0,0-1 0,0 0 0,0 0 0,0 0 0,9-4 0,-12 3 0,0 1 0,1 0 0,-1-1 0,0 1 0,0-1 0,0 0 0,-1 1 0,1-1 0,0 0 0,-1 0 0,1 0 0,-1 0 0,1-1 0,-1 1 0,0 0 0,0-1 0,0 1 0,-1 0 0,1-1 0,0-3 0,0 4 0,-1-1 0,0 0 0,0 1 0,0-1 0,0 1 0,0-1 0,0 0 0,-1 1 0,1-1 0,-1 1 0,0-1 0,0 1 0,0-1 0,0 1 0,0 0 0,0-1 0,-3-2 0,1 1 0,0 0 0,-1 1 0,0-1 0,0 1 0,0 0 0,0 0 0,-1 0 0,-5-3 0,-3 0 0,0 0 0,-1 2 0,1-1 0,-1 2 0,-23-4 0,26 6-124,0 0 0,-1 1 0,1 0 0,0 1 0,0 0 0,0 1-1,0 0 1,1 0 0,-1 1 0,-14 7 0,-27 18-6702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1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45 24575,'14'-9'0,"10"-3"0,13 0 0,16 3 0,7 7 0,-6 22 0,-12 32 0,-14 48 0,-25 39 0,-45 34 0,-44 20 0,-45 14 0,-46-4-2030,8-38-4131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2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0 199 24575,'1'-5'0,"0"1"0,1 0 0,-1-1 0,1 1 0,0 0 0,0 0 0,0 0 0,0 0 0,4-4 0,8-17 0,38-93 0,-43 109 0,-4 13 0,1 23 0,1 185 0,-6-93 0,75 685 0,-27-392 0,-42-342 0,-3-51-1365,-3-29-5461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4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745 197 24575,'-1'-1'0,"0"-1"0,1 1 0,-1 0 0,0 0 0,0 0 0,0 0 0,0-1 0,0 1 0,-1 0 0,1 1 0,0-1 0,0 0 0,-1 0 0,1 1 0,0-1 0,-1 0 0,1 1 0,-3-1 0,-6-5 0,22 4 0,390-2 0,-221 6 0,715-14-351,-513 4-86,128-24 437,-7-28 0,-421 49 0,569-34 0,2 45 0,-360 3 0,1954 0 779,-1344-4-770,-703 11-9,8 0 0,-206-10 0,-1 1 0,0-1 0,0 0 0,0 0 0,0 1 0,0-1 0,0 1 0,0 0 0,0 0 0,0 0 0,0 0 0,0 0 0,0 0 0,0 0 0,0 0 0,-1 1 0,1-1 0,-1 1 0,1-1 0,-1 1 0,0 0 0,1 0 0,-1-1 0,0 1 0,0 0 0,0 0 0,0 0 0,-1 0 0,1 0 0,0 0 0,-1 0 0,0 1 0,1 1 0,1 10 0,-1 1 0,-1-1 0,0 0 0,-2 16 0,1-8 0,2 74 0,17 123 0,0-14 0,-12 1 0,17 196 0,-18-363 0,8 48 0,-4 1 0,-3 133 0,-5-218 0,-2 1 0,1-1 0,0 1 0,-1-1 0,1 0 0,-1 1 0,0-1 0,0 0 0,-1 1 0,1-1 0,-1 0 0,1 0 0,-1 0 0,0 0 0,-4 4 0,4-5 0,0-1 0,-1 0 0,1 1 0,-1-1 0,1 0 0,-1 0 0,0 0 0,1-1 0,-1 1 0,0-1 0,0 1 0,1-1 0,-1 0 0,0 0 0,0 0 0,0 0 0,1-1 0,-1 1 0,-4-2 0,-173-39 0,-109-17 0,197 48 0,-426-38 0,78 21 0,-253-9 0,492 35 0,-296-14 0,-415-51 0,595 44 0,-235-10 0,-589 33 0,602 44 0,-125 81 0,467-80 0,-289 77 0,-275 83 0,672-188-455,0-3 0,-98 4 0,113-15-6371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4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24575,'0'-6'0,"1"-1"0,-1 1 0,1 0 0,1 0 0,-1 1 0,1-1 0,0 0 0,1 0 0,-1 1 0,1-1 0,6-8 0,-9 13 0,1 1 0,-1-1 0,0 1 0,1-1 0,-1 1 0,1-1 0,-1 1 0,1-1 0,-1 1 0,1-1 0,0 1 0,-1 0 0,1-1 0,-1 1 0,1 0 0,0 0 0,-1-1 0,1 1 0,0 0 0,-1 0 0,1 0 0,0 0 0,-1 0 0,1 0 0,0 0 0,0 0 0,-1 0 0,2 0 0,-1 1 0,0 0 0,0-1 0,0 1 0,0 0 0,0 0 0,-1 0 0,1 0 0,0 0 0,0 0 0,-1 0 0,1 0 0,0 0 0,-1 0 0,1 2 0,2 6 0,0 0 0,-1 0 0,2 14 0,7 95 0,-6 136 0,-3-82 0,4 26 0,54 338 0,-56-514-110,-2-10-141,1 0 0,0 0 0,0 0 0,10 21 0,-5-23-6575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5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24575,'0'-5'0,"0"-10"0,0 11 0,0 24 0,0 24 0,0 26 0,0 35 0,0 22 0,9 18 0,3 3 0,0-11 0,7-9 0,0-17 0,-4-19 0,-3-29 0,-4-25-8191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5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24575,'0'-5'0,"5"-1"0,2-9 0,8 3 0,2 17 0,-2 31 0,-3 32 0,5 38 0,0 33 0,-3 25 0,5 9 0,0-3 0,-3-2 0,-5-20 0,5-26 0,0-25 0,-3-28-8191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6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48 24575,'-2'-1'0,"0"1"0,0-1 0,0 0 0,0 0 0,0 0 0,0 0 0,0 0 0,0-1 0,1 1 0,-1 0 0,0-1 0,1 0 0,-1 1 0,1-1 0,-1 0 0,1 1 0,0-1 0,0 0 0,0 0 0,0 0 0,0 0 0,0 0 0,0-3 0,-4-5 0,4 43 0,107 746 0,-5-77 0,-100-679-93,2 15-543,9 48 0,0-43-6190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5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34 24575,'-9'-13'0,"-2"-4"0,16 14 0,13 5 0,22 11 0,0 1 0,-1 2 0,64 36 0,-88-44 0,0 1 0,0 0 0,-1 1 0,0 0 0,-1 2 0,0-1 0,16 21 0,-26-29 0,-1 1 0,0-1 0,0 0 0,0 1 0,0 0 0,0-1 0,-1 1 0,0 0 0,0 0 0,0 0 0,0 0 0,0 0 0,-1 0 0,0 0 0,0 6 0,0-7 0,-1 0 0,0-1 0,0 1 0,0-1 0,0 1 0,0-1 0,0 1 0,-1-1 0,1 0 0,-1 0 0,1 0 0,-1 0 0,0 0 0,0 0 0,0 0 0,0 0 0,0-1 0,0 1 0,-1-1 0,1 1 0,-1-1 0,1 0 0,-4 1 0,1 0 0,-1-1 0,1 0 0,-1 1 0,0-2 0,0 1 0,1-1 0,-1 0 0,0 0 0,0-1 0,1 1 0,-1-1 0,0 0 0,1-1 0,-1 0 0,1 0 0,-1 0 0,1 0 0,0-1 0,0 0 0,0 0 0,0 0 0,1 0 0,-1-1 0,-6-8 0,7 9 0,1-1 0,0 1 0,0-1 0,0 0 0,1 0 0,0 0 0,-1 0 0,1 0 0,1-1 0,-1 1 0,1-1 0,-1 1 0,1-1 0,1 0 0,-1 1 0,1-1 0,-1 0 0,1 1 0,1-1 0,-1 0 0,1 1 0,0-1 0,0 0 0,0 1 0,0-1 0,1 1 0,0-1 0,0 1 0,0 0 0,5-8 0,0 4 0,0 1 0,0-1 0,0 1 0,1 0 0,0 1 0,0 0 0,1 0 0,-1 1 0,1 0 0,0 0 0,16-4 0,5-2 0,1 3 0,47-8 0,-37 9 0,1 2 0,0 2 0,1 2 0,-1 1 0,0 3 0,62 10 0,-81-8 0,1 1 0,-1 1 0,0 1 0,0 1 0,-1 1 0,-1 1 0,1 0 0,-2 2 0,0 0 0,0 2 0,-1 0 0,29 31 0,7 20-1365,-10-7-5461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6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24575,'0'-9'0,"0"-13"0,0-11 0,0-5 0,5 4 0,1 21 0,0 32 0,-2 36 0,0 32 0,-2 24 0,-1 26 0,13 22 0,5 7 0,-1-1 0,0-15 0,-2-24 0,-4-23 0,-4-30-8191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8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2 368 24575,'0'-154'0,"0"146"0,0 12 0,0 687 0,-1-859 0,3-228 0,0 359 0,2 0 0,9-43 0,-9 63 0,1-1 0,0 1 0,2-1 0,0 2 0,1-1 0,11-18 0,-17 32 0,0 0 0,0 0 0,0 0 0,0 0 0,0 0 0,1 1 0,-1-1 0,1 1 0,0-1 0,0 1 0,0 0 0,0 0 0,0 0 0,0 1 0,0-1 0,0 1 0,1-1 0,-1 1 0,7-1 0,-7 3 0,-1-1 0,1 1 0,0 0 0,0-1 0,0 2 0,-1-1 0,1 0 0,0 0 0,-1 1 0,1-1 0,-1 1 0,0 0 0,0 0 0,1 0 0,-1 0 0,0 0 0,-1 0 0,1 1 0,0-1 0,-1 0 0,1 1 0,-1 0 0,0-1 0,2 5 0,12 29 0,-2 0 0,-2 2 0,-1-1 0,-2 1 0,4 42 0,-2-15 0,107 559-1365,-103-558-5461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8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47 104 24575,'-9'0'0,"-4"-4"0,-8-3 0,18 2 0,27 0 0,34-8 0,30-1 0,23 1 0,11 3 0,-1-6 0,-21 0-8191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9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89 525 24575,'-1'-1'0,"0"1"0,0-1 0,0 0 0,0 1 0,0-1 0,0 0 0,0 0 0,0 0 0,1 0 0,-1 0 0,0 1 0,1-1 0,-1-1 0,0 1 0,1 0 0,-1 0 0,1 0 0,0 0 0,-1 0 0,1 0 0,0 0 0,0-2 0,-3-5 0,-49-112 0,52 120 0,0 0 0,0-1 0,0 1 0,0 0 0,0 0 0,0 0 0,0-1 0,0 1 0,0 0 0,0 0 0,0-1 0,0 1 0,0 0 0,0 0 0,0-1 0,0 1 0,0 0 0,-1 0 0,1 0 0,0-1 0,0 1 0,0 0 0,0 0 0,0 0 0,-1 0 0,1-1 0,0 1 0,0 0 0,0 0 0,-1 0 0,1 0 0,0 0 0,0 0 0,0 0 0,-1-1 0,1 1 0,0 0 0,0 0 0,-1 0 0,1 0 0,0 0 0,0 0 0,-1 0 0,1 0 0,0 0 0,0 0 0,0 0 0,-1 1 0,-3 14 0,1 29 0,3-42 0,-1 45 0,-2 67 0,20 208 0,-12-301 0,-1-29 0,0-36 0,-13-248 0,-1 30 0,10 237 0,1 0 0,1 0 0,1 0 0,1 0 0,1 1 0,13-34 0,-15 49 0,1 1 0,0-1 0,0 1 0,1 1 0,0-1 0,1 1 0,0-1 0,0 1 0,7-6 0,-8 9 0,0 0 0,1 1 0,-1-1 0,1 1 0,0 0 0,0 1 0,0-1 0,0 1 0,0 0 0,0 1 0,1-1 0,-1 1 0,1 1 0,6-1 0,-8 1 0,0 0 0,0 0 0,0 1 0,0-1 0,-1 1 0,1 1 0,0-1 0,-1 1 0,1-1 0,-1 1 0,1 0 0,-1 1 0,0-1 0,6 5 0,-4-2 0,-1 0 0,0 1 0,0-1 0,-1 1 0,1 0 0,-1 0 0,0 1 0,5 11 0,-3-1 0,0 0 0,-1 1 0,0 0 0,-2 0 0,0 0 0,1 32 0,-4-29 0,-1 0 0,-1 0 0,-1 0 0,-1-1 0,0 1 0,-2-1 0,0 0 0,-2 0 0,0-1 0,-1 0 0,0-1 0,-2 0 0,0 0 0,-1-1 0,-1 0 0,-1-2 0,0 1 0,-19 15 0,23-24 0,12-10 0,17-14 0,-7 10 0,0 1 0,0 0 0,1 0 0,0 1 0,0 1 0,0 0 0,0 1 0,22-2 0,-29 4 0,0 0 0,0 0 0,0 1 0,0 0 0,0 1 0,0-1 0,0 1 0,0 1 0,0-1 0,0 1 0,-1 0 0,1 0 0,0 0 0,-1 1 0,0 0 0,1 0 0,-1 0 0,0 1 0,-1 0 0,1-1 0,5 8 0,-5-4 0,0-1 0,-1 1 0,0 0 0,0 0 0,0 1 0,-1-1 0,0 1 0,-1 0 0,0 0 0,0 0 0,0 0 0,-1 0 0,-1 0 0,1 0 0,-1 0 0,-1 1 0,1-1 0,-1 0 0,-1 0 0,1 0 0,-2 0 0,1 0 0,-1-1 0,0 1 0,0-1 0,-1 0 0,0 1 0,-1-2 0,-6 10 0,-4-1 0,0-1 0,-1 0 0,-1-1 0,0-1 0,-1-1 0,0 0 0,-1-1 0,0-1 0,0-1 0,-1-1 0,0 0 0,0-2 0,-1 0 0,1-1 0,-31 1 0,45-4-97,0-1-1,0 0 1,-1 0-1,1-1 1,0 0-1,-1 0 1,1 0-1,0-1 1,0 1-1,0-2 1,0 1-1,1-1 0,-11-6 1,-11-15-6729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59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77 333 24575,'1'-5'0,"1"0"0,0 0 0,0 1 0,1-1 0,-1 0 0,1 1 0,0 0 0,0-1 0,0 1 0,1 0 0,0 1 0,6-6 0,3-5 0,16-17 0,-14 16 0,-1 0 0,-1-2 0,17-24 0,-28 37 0,1 0 0,-1-1 0,0 1 0,0-1 0,0 1 0,-1-1 0,1 0 0,-1 0 0,0 0 0,-1 0 0,1 0 0,-1 0 0,0 0 0,0 1 0,-1-1 0,1 0 0,-1 0 0,0 0 0,-3-7 0,4 10 0,-1 0 0,0 0 0,1 0 0,-1 0 0,0 1 0,0-1 0,0 0 0,0 1 0,-1-1 0,1 1 0,0-1 0,-1 1 0,1-1 0,-1 1 0,1 0 0,-1 0 0,1-1 0,-1 1 0,0 1 0,0-1 0,0 0 0,1 0 0,-1 1 0,0-1 0,0 1 0,0-1 0,0 1 0,0 0 0,0 0 0,0 0 0,0 0 0,0 0 0,0 0 0,0 1 0,0-1 0,0 0 0,0 1 0,0 0 0,-2 1 0,-4 1 0,1 1 0,0 0 0,1 0 0,-1 1 0,1 0 0,-1 0 0,2 1 0,-11 11 0,2 1 0,2 1 0,0 0 0,1 0 0,0 1 0,2 1 0,1-1 0,0 2 0,1-1 0,2 1 0,0 0 0,-3 43 0,8-59 0,0 0 0,0 0 0,1 0 0,0-1 0,0 1 0,0 0 0,1-1 0,0 1 0,0-1 0,0 1 0,1-1 0,-1 0 0,1 0 0,5 6 0,-2-5 0,0 0 0,0 0 0,0 0 0,1-1 0,0 0 0,0 0 0,0 0 0,15 5 0,5 1 0,2-2 0,-1-1 0,1-2 0,46 6 0,9-4-273,1-4 0,-1-3 0,1-4 0,97-16 0,-7-10-6553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01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85 24575,'-69'1'0,"43"2"0,0-3 0,1 0 0,-1-1 0,0-2 0,-35-7 0,41-1 0,19 11 0,1-1 0,0 1 0,0 0 0,0-1 0,-1 1 0,1-1 0,0 1 0,0 0 0,0-1 0,0 1 0,0-1 0,-1 1 0,1 0 0,0-1 0,0 1 0,0-1 0,0 1 0,0-1 0,0 1 0,1 0 0,-1-1 0,0 1 0,0-1 0,0 1 0,0 0 0,0-1 0,1 1 0,-1-1 0,2-1 0,0 0 0,0 0 0,0 0 0,0 1 0,0-1 0,1 0 0,-1 1 0,0 0 0,1-1 0,-1 1 0,1 0 0,2 0 0,20-7 0,-1 2 0,1 1 0,46-3 0,82 3 0,-113 5 0,1164 1-446,-460 1 228,997 15 218,-841-6 0,-881-11 314,-26 0-1882,-14 0-4705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01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02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0 24575,'2'131'0,"7"0"0,4-1 0,42 175 0,-46-275 0,-6-19 0,1 0 0,-2 1 0,1-1 0,-2 1 0,1 22 0,-2-33 0,0 0 0,0-1 0,0 1 0,0 0 0,0-1 0,0 1 0,0 0 0,0-1 0,0 1 0,-1-1 0,1 1 0,0 0 0,0-1 0,-1 1 0,1-1 0,-1 1 0,1-1 0,0 1 0,-1-1 0,1 1 0,-1-1 0,1 1 0,-1-1 0,1 1 0,-1-1 0,0 0 0,1 1 0,-1-1 0,1 0 0,-2 1 0,1-1 0,-1 0 0,1-1 0,0 1 0,-1 0 0,1 0 0,-1-1 0,1 1 0,0-1 0,-1 1 0,1-1 0,0 0 0,0 1 0,-2-2 0,-32-29 0,0-15 0,2 0 0,-39-73 0,54 87 0,7 17 0,10 15 0,1 0 0,0 0 0,0 0 0,0 0 0,0 0 0,0 0 0,-1 0 0,1 0 0,0 0 0,0 0 0,0 0 0,0 0 0,0 0 0,0 0 0,-1 0 0,1 0 0,0 0 0,0 0 0,0 0 0,0 1 0,0-1 0,0 0 0,0 0 0,-1 0 0,1 0 0,0 0 0,0 0 0,0 0 0,0 1 0,0-1 0,0 0 0,0 0 0,0 0 0,0 0 0,0 0 0,0 0 0,0 1 0,0-1 0,0 0 0,0 0 0,0 0 0,0 0 0,0 0 0,0 1 0,0-1 0,0 0 0,0 0 0,0 0 0,0 0 0,0 0 0,0 1 0,7 32 0,6 3 0,2 0 0,1-1 0,2-1 0,1-1 0,2 0 0,46 55 0,-62-82 0,0-1 0,1 1 0,0-1 0,0 0 0,0-1 0,1 1 0,0-1 0,0 0 0,0-1 0,12 5 0,-15-7 0,0 0 0,1 0 0,0-1 0,-1 1 0,1-1 0,0 0 0,-1 0 0,1-1 0,-1 1 0,1-1 0,-1 0 0,1 0 0,-1-1 0,1 1 0,-1-1 0,0 0 0,0 0 0,0-1 0,6-3 0,23-21-195,-1-1 0,-2-1 0,0-2 0,-3-1 0,0-1 0,42-71 0,-49 67-6631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05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105 138 24575,'-1'-3'0,"0"0"0,0 0 0,0 1 0,0-1 0,0 1 0,-1-1 0,1 1 0,-1-1 0,0 1 0,-2-3 0,-9-4 0,13 9 0,-1 0 0,1-1 0,0 1 0,0 1 0,-1-1 0,1 0 0,0 0 0,-1 0 0,1 0 0,0 0 0,0 0 0,-1 0 0,1 0 0,0 0 0,-1 0 0,1 1 0,0-1 0,0 0 0,0 0 0,-1 0 0,1 1 0,0-1 0,0 0 0,0 0 0,-1 0 0,1 1 0,0-1 0,0 0 0,0 1 0,0-1 0,0 0 0,0 0 0,0 1 0,-1-1 0,1 0 0,0 0 0,0 1 0,0-1 0,0 0 0,0 1 0,-1 10 0,1 0 0,0 0 0,0 0 0,3 12 0,0 21 0,-3-44 0,0 0 0,0 0 0,0 1 0,0-1 0,0 0 0,0 0 0,0 0 0,0 0 0,0 1 0,0-1 0,0 0 0,0 0 0,0 0 0,0 0 0,0 1 0,-1-1 0,1 0 0,0 0 0,0 0 0,0 0 0,0 0 0,0 1 0,0-1 0,0 0 0,-1 0 0,1 0 0,0 0 0,0 0 0,0 0 0,0 0 0,-1 0 0,1 1 0,0-1 0,0 0 0,0 0 0,0 0 0,-1 0 0,1 0 0,0 0 0,0 0 0,0 0 0,0 0 0,-1 0 0,1 0 0,0 0 0,0 0 0,0 0 0,0-1 0,-1 1 0,1 0 0,0 0 0,0 0 0,0 0 0,0 0 0,-1 0 0,1 0 0,0 0 0,0-1 0,-16-9 0,-6-4 0,21 14 0,0 0 0,0-1 0,-1 1 0,1-1 0,0 1 0,-1-1 0,1 1 0,0-1 0,0 0 0,0 1 0,0-1 0,0 0 0,0 0 0,0 0 0,0 0 0,0 0 0,0 0 0,0 0 0,1 0 0,-1 0 0,0-1 0,1 1 0,-1 0 0,1 0 0,-1-1 0,1 1 0,0 0 0,-1-1 0,1-1 0,1 1 0,-1 0 0,1 0 0,0 0 0,0 0 0,1 0 0,-1 1 0,0-1 0,0 0 0,1 1 0,-1-1 0,1 1 0,-1-1 0,1 1 0,0 0 0,0 0 0,0 0 0,-1 0 0,1 0 0,0 0 0,2-1 0,29-11 0,0 2 0,0 1 0,0 1 0,1 2 0,46-4 0,-37 8 0,1 1 0,-1 2 0,78 11 0,-92-6 0,0 2 0,0 0 0,-1 2 0,0 1 0,0 1 0,34 20 0,-51-24 0,0-1 0,0 2 0,0-1 0,-1 1 0,-1 1 0,1 0 0,-1 0 0,-1 1 0,0 0 0,0 0 0,-1 1 0,0 0 0,-1 0 0,-1 1 0,1 0 0,6 24 0,-11-31 0,0 1 0,0-1 0,0 1 0,-1-1 0,0 1 0,0 0 0,0-1 0,-1 1 0,0-1 0,0 1 0,0-1 0,-1 0 0,1 1 0,-1-1 0,-1 0 0,1 0 0,-1 0 0,0 0 0,0-1 0,0 1 0,-1-1 0,1 0 0,-1 0 0,-4 4 0,-1-2 0,1 0 0,-1 0 0,0-1 0,-1 0 0,1 0 0,-1-1 0,0-1 0,0 1 0,0-2 0,0 1 0,-20 1 0,27-4 0,-1 1 0,0-1 0,1 1 0,-1-1 0,0 0 0,0 0 0,1-1 0,-1 1 0,0-1 0,1 0 0,-1 0 0,1 0 0,-1-1 0,1 1 0,-1-1 0,1 1 0,0-1 0,0 0 0,0-1 0,0 1 0,0 0 0,1-1 0,-1 0 0,0 1 0,1-1 0,0 0 0,0 0 0,0-1 0,0 1 0,0 0 0,1 0 0,0-1 0,-1 1 0,1-1 0,0-4 0,-2-2 0,1 0 0,1 1 0,0-1 0,0 0 0,1 0 0,0 0 0,1 0 0,0 0 0,0 0 0,1 1 0,7-20 0,-4 16 0,1-1 0,1 1 0,0 0 0,1 0 0,1 1 0,0 0 0,14-14 0,-1 4 0,1 2 0,0 1 0,2 1 0,0 1 0,1 1 0,0 1 0,39-15 0,-38 20-273,-1 1 0,1 1 0,1 1 0,42-4 0,2 7-6553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07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1458 24575,'-1'1'0,"0"-1"0,0 1 0,0 0 0,1 0 0,-1-1 0,0 1 0,0 0 0,1 0 0,-1 0 0,1 0 0,-1 0 0,1 0 0,-1-1 0,1 1 0,0 0 0,-1 1 0,1-1 0,0 0 0,0 0 0,0 0 0,-1 0 0,1 0 0,0 0 0,0 0 0,1 2 0,0-2 0,-1 0 0,1 0 0,0 0 0,0 0 0,0 0 0,0-1 0,0 1 0,0 0 0,0 0 0,1-1 0,-1 1 0,0-1 0,0 1 0,0-1 0,1 1 0,-1-1 0,2 1 0,9 1 0,1 0 0,0-1 0,15-1 0,-28 0 0,25 0 0,0-1 0,0-1 0,26-5 0,-46 6 0,0 0 0,1 0 0,-1-1 0,0 1 0,0-1 0,0 0 0,0-1 0,0 1 0,0-1 0,-1 0 0,1 0 0,-1 0 0,0-1 0,0 0 0,0 1 0,0-1 0,-1-1 0,0 1 0,0 0 0,4-8 0,-6 9 0,0 1 0,0-1 0,0 1 0,-1-1 0,1 1 0,-1-1 0,0 1 0,0-1 0,0 1 0,0-1 0,0 0 0,0 1 0,-1-1 0,0 1 0,1-1 0,-1 1 0,0-1 0,0 1 0,-2-4 0,1 3 0,-1 0 0,1-1 0,-1 1 0,0 0 0,0 1 0,0-1 0,0 0 0,-1 1 0,1 0 0,-1 0 0,-5-3 0,3 2 0,0 1 0,-1-1 0,1 1 0,-1 1 0,1-1 0,-1 1 0,0 0 0,1 1 0,-1 0 0,0 0 0,1 0 0,-1 1 0,0 0 0,-12 3 0,15-2 0,0 0 0,0 1 0,0-1 0,0 1 0,0 0 0,1 0 0,-1 1 0,1-1 0,0 1 0,0-1 0,0 1 0,1 0 0,-1 0 0,1 0 0,0 1 0,0-1 0,0 0 0,1 1 0,0-1 0,0 1 0,0 0 0,0-1 0,0 9 0,1-7 0,-1 0 0,1 0 0,1 0 0,-1 0 0,1 0 0,0 0 0,1 0 0,-1 0 0,1 0 0,0 0 0,1-1 0,-1 1 0,1-1 0,0 1 0,1-1 0,-1 0 0,9 8 0,-4-6 0,0-1 0,1 0 0,0-1 0,0 0 0,0-1 0,0 1 0,1-2 0,0 1 0,18 2 0,4 0 0,57 3 0,-78-9 0,-1 1 0,1-1 0,0-1 0,-1 0 0,1-1 0,-1 0 0,15-4 0,-20 4 0,-1 0 0,1 0 0,-1-1 0,0 1 0,1-1 0,-1 0 0,0 0 0,-1-1 0,1 1 0,-1-1 0,1 1 0,-1-1 0,0 0 0,0-1 0,-1 1 0,1 0 0,3-9 0,-3 1 0,1-1 0,-2 1 0,0 0 0,0-1 0,-1 1 0,0-1 0,-2-14 0,2-23 0,-1 49 0,-1 0 0,1 0 0,0 1 0,0-1 0,1 0 0,-1 0 0,0 0 0,0 0 0,0 0 0,0 1 0,1-1 0,-1 0 0,0 0 0,1 0 0,-1 1 0,1-1 0,-1 0 0,1 1 0,-1-1 0,2-1 0,-2 2 0,1 0 0,-1 1 0,1-1 0,-1 0 0,1 0 0,-1 0 0,1 0 0,-1 1 0,1-1 0,-1 0 0,1 0 0,-1 1 0,1-1 0,-1 0 0,1 1 0,-1-1 0,0 1 0,1-1 0,-1 0 0,0 1 0,1-1 0,-1 1 0,0 0 0,22 39 0,-19-34 0,21 59 0,-21-53 0,1-1 0,0 1 0,0-1 0,1 0 0,1 0 0,-1-1 0,2 0 0,11 15 0,-16-23 0,0 0 0,0-1 0,1 1 0,-1 0 0,0-1 0,1 1 0,-1-1 0,1 0 0,0 0 0,0 0 0,-1 0 0,1 0 0,0-1 0,0 1 0,0-1 0,0 0 0,-1 0 0,1 0 0,0 0 0,0 0 0,0-1 0,0 1 0,0-1 0,-1 0 0,1 1 0,0-2 0,0 1 0,3-2 0,7-4 0,-1-1 0,1 0 0,-2-1 0,15-12 0,-22 17 0,50-47 0,-37 34 0,1 0 0,0 1 0,1 1 0,27-16 0,-43 29 0,0 1 0,0-1 0,1 1 0,-1 0 0,1 0 0,-1 0 0,1 0 0,0 1 0,-1-1 0,1 1 0,0 0 0,-1 0 0,1 0 0,0 1 0,-1-1 0,1 1 0,0 0 0,-1 0 0,1 0 0,5 3 0,3 3 0,0 1 0,-1-1 0,0 2 0,14 13 0,-15-13 0,0-1 0,0 1 0,22 12 0,-24-18 0,0-1 0,0 1 0,0-1 0,0 0 0,0-1 0,0 0 0,0 0 0,0-1 0,0 0 0,1-1 0,-1 0 0,0 0 0,0 0 0,0-1 0,0 0 0,0-1 0,-1 0 0,1 0 0,-1 0 0,0-1 0,14-9 0,-10 5 0,0 0 0,0-1 0,-1 0 0,0-1 0,0 0 0,-1 0 0,-1-1 0,1 0 0,-2-1 0,0 1 0,0-2 0,6-16 0,-12 26 0,0 0 0,0-1 0,0 1 0,-1 0 0,0 0 0,1-1 0,-1 1 0,0 0 0,-1 0 0,1-1 0,-1 1 0,1 0 0,-1 0 0,0 0 0,0-1 0,-2-2 0,2 5 0,0-1 0,1 1 0,-1-1 0,0 1 0,-1-1 0,1 1 0,0 0 0,0 0 0,-1-1 0,1 1 0,0 0 0,-1 0 0,1 0 0,-1 0 0,0 1 0,1-1 0,-1 0 0,1 1 0,-1-1 0,0 1 0,0-1 0,1 1 0,-1 0 0,0 0 0,0 0 0,1 0 0,-1 0 0,0 0 0,0 0 0,-2 2 0,2-2 0,1 0 0,-1 1 0,1-1 0,-1 1 0,1-1 0,-1 1 0,1 0 0,0-1 0,-1 1 0,1 0 0,0 0 0,-1 0 0,1 0 0,0 1 0,0-1 0,0 0 0,0 0 0,0 1 0,0-1 0,1 0 0,-2 3 0,1-1 0,0 0 0,1 0 0,-1 0 0,1-1 0,0 1 0,0 0 0,0 0 0,0 0 0,0 0 0,1 0 0,0 3 0,2 2 0,-1 0 0,1 0 0,0-1 0,1 0 0,0 1 0,0-1 0,0-1 0,6 8 0,5 0 0,0 0 0,1-1 0,0-1 0,20 12 0,38 29 0,-72-51 0,1 0 0,-1 0 0,1 0 0,-1 1 0,1-1 0,-1 1 0,0 0 0,0-1 0,-1 1 0,1 0 0,-1 0 0,1 0 0,-1 1 0,0-1 0,0 0 0,0 0 0,0 5 0,-1-5 0,-1-1 0,1 1 0,-1-1 0,0 1 0,0-1 0,0 0 0,0 1 0,0-1 0,0 0 0,-1 0 0,1 0 0,-1 0 0,1 0 0,-1 0 0,0 0 0,0-1 0,0 1 0,0 0 0,0-1 0,0 0 0,0 1 0,-1-1 0,-4 1 0,3 1 0,-1-1 0,1 0 0,-1 0 0,0 0 0,0-1 0,0 0 0,0 0 0,0 0 0,0 0 0,0-1 0,-1 0 0,-6-1 0,11 1 0,1 0 0,-1 0 0,0 0 0,1 0 0,-1-1 0,1 1 0,-1 0 0,1-1 0,-1 1 0,1 0 0,-1-1 0,1 1 0,-1 0 0,1-1 0,-1 1 0,1-1 0,-1 1 0,1-1 0,0 1 0,-1-1 0,1 1 0,0-1 0,0 1 0,-1-1 0,1 0 0,0 1 0,0-1 0,0 1 0,0-1 0,0 0 0,-1 1 0,1-1 0,0 0 0,0 1 0,1-1 0,-1 1 0,0-1 0,0 0 0,0 0 0,1-2 0,1 0 0,-1 0 0,0 1 0,1-1 0,0 1 0,-1-1 0,5-4 0,13-10 0,1 1 0,0 1 0,1 0 0,1 2 0,0 0 0,28-11 0,-22 11 0,41-21 0,-21 11 0,-1-1 0,-1-2 0,62-48 0,-102 69 0,0 0 0,0-1 0,-1 0 0,0 0 0,0 0 0,0-1 0,3-7 0,-7 13 0,-1 0 0,1 0 0,-1 0 0,1-1 0,-1 1 0,0 0 0,1 0 0,-1-1 0,0 1 0,0 0 0,0 0 0,0-1 0,0 1 0,0 0 0,0-1 0,-1 1 0,1 0 0,0 0 0,-1-3 0,0 3 0,-1 0 0,1 0 0,0 0 0,0 0 0,-1 0 0,1 0 0,0 0 0,-1 0 0,1 0 0,-1 1 0,1-1 0,-1 0 0,1 1 0,-1-1 0,0 1 0,1 0 0,-1 0 0,1-1 0,-4 1 0,-3 1 0,1-1 0,0 1 0,0 0 0,-1 1 0,1-1 0,0 2 0,0-1 0,0 1 0,1 0 0,-1 0 0,1 0 0,-1 1 0,1 0 0,0 1 0,-9 8 0,8-6 0,0-1 0,0 1 0,1 0 0,0 1 0,0-1 0,1 1 0,0 0 0,0 1 0,1-1 0,0 1 0,-5 17 0,8-21 0,1-1 0,-1 1 0,1-1 0,-1 1 0,2-1 0,-1 1 0,0 0 0,1-1 0,0 1 0,0-1 0,0 0 0,0 1 0,1-1 0,0 0 0,3 7 0,-1-5 0,0 0 0,1-1 0,-1 0 0,1 0 0,0-1 0,0 1 0,1-1 0,-1 0 0,11 5 0,4 1 0,-1-2 0,1-1 0,0 0 0,1-1 0,0-2 0,24 3 0,128 9-105,225-9 1,-138-19-578,-205 6 560,-1-3 0,90-25-1,-130 29 123,0 0 0,0-1 0,-1 0 0,0-1 0,0 0 0,22-18 0,-32 22 0,0 1 0,0-1 0,-1 0 0,1 0 0,-1 0 0,0 0 0,0 0 0,0 0 0,0-1 0,-1 1 0,1 0 0,-1-1 0,1-4 0,-1 5 0,-1 0 0,0 0 0,0 0 0,0 0 0,-1 1 0,1-1 0,-1 0 0,0 0 0,1 0 0,-1 1 0,0-1 0,-1 0 0,1 1 0,0-1 0,-1 1 0,0 0 0,1-1 0,-1 1 0,-3-4 0,-5-2 70,1-1 0,-2 1 0,1 1 0,-1-1 0,0 2 0,0 0 0,0 0-1,-19-6 1,8 5 56,0 0 0,0 2 0,-1 0-1,-23-1 1,35 5-126,0 1 0,-1 0 0,1 1 0,0 1 0,0 0 0,0 0 0,0 1 0,1 0 0,-1 1 0,1 0 0,0 0 0,0 1 0,-12 8 0,17-9 0,-1 0 0,0 0 0,1 1 0,0 0 0,0 0 0,0 0 0,0 1 0,1-1 0,0 1 0,0 0 0,1 0 0,0 1 0,0-1 0,0 1 0,1-1 0,0 1 0,0 0 0,1 0 0,-1 0 0,2 0 0,-1 13 0,1-16 0,0 0 0,1 0 0,-1 0 0,1 0 0,0-1 0,0 1 0,0 0 0,1-1 0,-1 1 0,1 0 0,0-1 0,0 0 0,0 1 0,1-1 0,-1 0 0,1 0 0,-1-1 0,1 1 0,0 0 0,0-1 0,0 0 0,0 1 0,1-1 0,4 2 0,-1-2 0,-1 1 0,1-1 0,0 0 0,0-1 0,-1 0 0,1 0 0,0 0 0,0-1 0,0 0 0,0-1 0,0 1 0,0-1 0,8-3 0,11-3 0,0-2 0,-1-1 0,0-1 0,-1-1 0,0-2 0,-1 0 0,-1-1 0,0-1 0,-1-1 0,29-30 0,-28 24 0,-1-1 0,-2-1 0,0 0 0,-1-2 0,-2 0 0,-1-1 0,-1 0 0,20-58 0,-21 33 0,-1-1 0,-3 0 0,3-72 0,-9-165 0,-4 234 0,1-11 0,1 13 0,-2 0 0,-3 1 0,-13-67 0,13 110 0,0 19 0,-1 24 0,1-1 0,2 0 0,2 34 0,-1-3 0,-3 1222-1248,5-931 228,-1-221-4903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16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1094 24575,'-1'-6'0,"0"-1"0,0 1 0,0-1 0,-1 1 0,0 0 0,0-1 0,0 1 0,-1 0 0,0 0 0,0 1 0,-1-1 0,1 1 0,-1-1 0,0 1 0,-1 0 0,1 1 0,-1-1 0,0 1 0,-11-8 0,11 9 0,0-1 0,-1 1 0,1 0 0,0 1 0,-1-1 0,0 1 0,0 0 0,0 1 0,0-1 0,0 1 0,0 0 0,0 1 0,0-1 0,0 1 0,0 1 0,0-1 0,0 1 0,0 0 0,0 0 0,0 1 0,-9 3 0,7-1 0,0 1 0,1 0 0,-1 0 0,1 0 0,0 1 0,1 0 0,-1 1 0,1 0 0,0 0 0,1 0 0,0 0 0,0 1 0,-7 15 0,11-19 0,-1-1 0,1 1 0,-1 0 0,1 0 0,0 0 0,0 0 0,1 0 0,-1 0 0,1 0 0,0 0 0,0 0 0,0 1 0,1-1 0,-1 0 0,1 0 0,0 0 0,0 0 0,1 0 0,-1-1 0,1 1 0,-1 0 0,1-1 0,1 1 0,-1-1 0,0 1 0,1-1 0,0 0 0,-1 0 0,1 0 0,0-1 0,1 1 0,4 2 0,-3-1 0,1 0 0,0-1 0,0 0 0,1-1 0,-1 1 0,0-1 0,1 0 0,0-1 0,-1 0 0,1 0 0,0 0 0,13-1 0,-10-1 0,-1 0 0,1-1 0,0 0 0,0-1 0,-1 0 0,0 0 0,1-1 0,9-6 0,-3 1 0,0-2 0,0 0 0,-2-1 0,1 0 0,-1-1 0,-1-1 0,0 0 0,20-31 0,-13 10 0,-1 0 0,-2-1 0,-2 0 0,-1-1 0,-2-1 0,14-77 0,-16 48 0,-3 0 0,-3-1 0,-5-85 0,-2 114 0,-1 0 0,-11-46 0,12 70 0,-1 1 0,-1-1 0,0 1 0,-1 0 0,-1 1 0,0-1 0,-1 1 0,-16-20 0,21 29 0,-1 0 0,0 0 0,0 1 0,0-1 0,0 1 0,0 0 0,-1 0 0,1 1 0,-1-1 0,0 1 0,0 0 0,-9-3 0,11 5 0,0-1 0,0 1 0,0 0 0,0 0 0,0 0 0,0 0 0,0 0 0,1 1 0,-1-1 0,0 1 0,0 0 0,0 0 0,1 0 0,-1 0 0,0 1 0,1-1 0,-1 1 0,1-1 0,-1 1 0,1 0 0,0 0 0,0 0 0,0 0 0,-2 3 0,-2 3 0,1 0 0,0 0 0,0 1 0,1-1 0,0 1 0,1 0 0,0 0 0,0 1 0,1-1 0,-2 12 0,0 15 0,1 50 0,3-42 0,3 0 0,1-1 0,2 0 0,2 0 0,2-1 0,2 1 0,1-2 0,36 73 0,-37-88 0,2-2 0,1 0 0,1-1 0,1 0 0,1-1 0,0-1 0,2-1 0,1 0 0,0-2 0,1-1 0,1 0 0,1-2 0,0 0 0,46 19 0,-44-24 0,1-2 0,0-1 0,1-1 0,0-1 0,-1-2 0,1 0 0,0-2 0,1-1 0,-1-1 0,0-2 0,-1-1 0,40-10 0,-46 9 0,-1-2 0,1 0 0,-2-2 0,1 0 0,-1-1 0,0-1 0,-1 0 0,-1-2 0,0 0 0,0-1 0,-1 0 0,-1-2 0,-1 1 0,0-2 0,-1 0 0,19-33 0,-27 40 0,1-1 0,-1 0 0,-1-1 0,0 1 0,-1-1 0,0 0 0,-1 0 0,0 0 0,0-12 0,-2 18 0,0 1 0,-1-1 0,1 1 0,-1 0 0,0-1 0,-1 1 0,1 0 0,-1-1 0,0 1 0,0 0 0,-1 0 0,1 0 0,-1 1 0,0-1 0,0 1 0,-1-1 0,1 1 0,-1 0 0,0 1 0,0-1 0,-9-5 0,4 3 0,0 2 0,0-1 0,0 2 0,-1-1 0,1 1 0,-1 0 0,0 1 0,0 0 0,0 1 0,0 0 0,0 0 0,0 1 0,0 1 0,0 0 0,0 0 0,0 1 0,-12 3 0,16-4 0,0 1 0,1 0 0,-1 1 0,1-1 0,-1 1 0,1 0 0,0 1 0,0-1 0,1 1 0,-1 0 0,1 0 0,-1 0 0,1 1 0,1-1 0,-1 1 0,1 0 0,-1 0 0,1 0 0,1 1 0,-1-1 0,1 1 0,0-1 0,0 1 0,1 0 0,0 0 0,0 0 0,0 0 0,0 0 0,1 0 0,1 8 0,0 0 0,2 0 0,0 0 0,0 0 0,1 0 0,1 0 0,0-1 0,1 0 0,1 0 0,0 0 0,0-1 0,1 0 0,1 0 0,0-1 0,1 0 0,0-1 0,0 0 0,19 13 0,-9-8 0,1 0 0,0-2 0,1-1 0,0 0 0,1-2 0,0-1 0,1 0 0,0-2 0,35 6 0,-47-10 0,1-2 0,0 0 0,0 0 0,-1-2 0,1 1 0,0-2 0,0 1 0,-1-2 0,1 0 0,-1 0 0,0-1 0,18-9 0,-21 9 0,0-2 0,-1 1 0,0-1 0,0-1 0,0 1 0,-1-1 0,0-1 0,-1 1 0,1-1 0,-1 0 0,-1-1 0,0 1 0,0-1 0,0 0 0,-1 0 0,3-14 0,8-48 0,-12 55 0,0 0 0,0 0 0,9-23 0,-10 34 0,1 0 0,-1 0 0,1 0 0,0 1 0,0-1 0,1 1 0,-1 0 0,1 0 0,0 0 0,0 0 0,0 1 0,1-1 0,-1 1 0,8-4 0,-3 3 0,0 0 0,0 1 0,0 0 0,1 0 0,-1 0 0,1 2 0,-1-1 0,1 1 0,0 0 0,0 1 0,18 2 0,-14 0 0,0 1 0,0 1 0,0 0 0,0 0 0,-1 1 0,0 1 0,21 13 0,-18-9 0,1 2 0,-2 0 0,1 1 0,-2 0 0,0 1 0,0 0 0,-2 2 0,0-1 0,0 2 0,-2-1 0,0 1 0,8 20 0,-13-25 0,-1 0 0,-1 0 0,0 1 0,2 19 0,-4-29 0,-1 0 0,1 0 0,-1 0 0,0 1 0,0-1 0,0 0 0,-1 0 0,1 1 0,-1-1 0,0 0 0,0 0 0,0 0 0,0 0 0,0 0 0,-1 0 0,1 0 0,-1 0 0,0-1 0,0 1 0,0-1 0,-5 5 0,6-6 0,0-1 0,0 1 0,-1-1 0,1 1 0,0-1 0,-1 1 0,1-1 0,0 0 0,-1 0 0,1 0 0,0 0 0,-1 0 0,1 0 0,0 0 0,-1 0 0,1 0 0,0-1 0,-1 1 0,1-1 0,0 1 0,0-1 0,-1 1 0,1-1 0,0 0 0,0 1 0,0-1 0,0 0 0,0 0 0,0 0 0,0 0 0,0 0 0,0 0 0,0 0 0,1 0 0,-1 0 0,0 0 0,1-1 0,-1-1 0,-3-3 0,1 0 0,0 0 0,0-1 0,0 1 0,1-1 0,-2-8 0,3 3 0,1 1 0,-1-1 0,2 1 0,0 0 0,0-1 0,1 1 0,0 0 0,1 0 0,0 0 0,1 0 0,0 0 0,1 1 0,0 0 0,1 0 0,13-18 0,-8 13 0,0 1 0,2 0 0,0 1 0,0 0 0,1 1 0,0 0 0,1 2 0,1-1 0,20-9 0,-12 9-682,37-10-1,18 1-6143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12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2038 24575,'0'-1'0,"0"0"0,0 0 0,0 0 0,0 0 0,0-1 0,0 1 0,0 0 0,0 0 0,0 0 0,1 0 0,-1 0 0,1-1 0,-1 1 0,1 0 0,-1 0 0,1 0 0,-1 0 0,1 0 0,0 0 0,-1 1 0,1-1 0,0 0 0,0 0 0,0 0 0,0 1 0,0-1 0,0 0 0,0 1 0,0-1 0,0 1 0,0-1 0,0 1 0,0 0 0,0-1 0,1 1 0,-1 0 0,0 0 0,0 0 0,0 0 0,0 0 0,1 0 0,-1 0 0,0 0 0,0 0 0,2 1 0,6 1 0,1 1 0,-1 0 0,0 0 0,13 8 0,-14-8 0,98 51 0,-55-26 0,101 37 0,-14-24 0,1-5 0,2-7 0,1-6 0,0-6 0,2-7 0,243-12 0,66-35 0,-308 18 0,159-42 0,-223 37 0,-1-3 0,-2-4 0,112-61 0,208-148 0,-249 146 0,526-370 0,-584 389 0,-4-4 0,-3-4 0,-4-3 0,-4-4 0,-4-3 0,-4-3 0,79-149 0,24-87 0,-155 288 0,-14 26 0,-3 18 0,1-1 0,0 1 0,-1 0 0,1 0 0,0-1 0,-1 1 0,1 0 0,0 0 0,-1 0 0,1 0 0,0-1 0,-1 1 0,1 0 0,-1 0 0,1 0 0,0 0 0,-1 0 0,1 0 0,0 0 0,-1 0 0,1 0 0,-1 0 0,1 0 0,0 0 0,-1 0 0,1 0 0,-1 1 0,1-1 0,0 0 0,-1 0 0,1 0 0,0 1 0,-1-1 0,1 0 0,0 0 0,-1 1 0,1-1 0,0 0 0,-1 1 0,-28 19 0,1 2 0,-35 34 0,-10 8 0,-5-8 0,-3-3 0,-2-4 0,-149 65 0,498-251 0,152-80 0,-407 211 0,1 0 0,0 1 0,0 0 0,1 1 0,-1 0 0,1 1 0,20-3 0,-28 6 0,-1 0 0,0 0 0,0 0 0,0 1 0,0 0 0,0-1 0,1 2 0,-1-1 0,-1 0 0,1 1 0,0-1 0,0 1 0,0 0 0,-1 1 0,0-1 0,1 1 0,-1-1 0,0 1 0,0 0 0,0 0 0,0 0 0,-1 1 0,1-1 0,-1 0 0,0 1 0,3 7 0,3 8 20,0 0 0,-2 0 0,-1 1 0,0-1 0,2 27 0,3 100-1505,-9-117-5341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12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24575,'34'0'0,"219"-9"0,-17-22 0,416-35 0,-182 54 0,-444 11 0,-13-1 0,0 1 0,-1 1 0,1 0 0,0 1 0,24 4 0,-36-5 0,0 0 0,1 1 0,-1-1 0,0 0 0,0 1 0,0-1 0,0 1 0,0-1 0,1 1 0,-1-1 0,0 1 0,0 0 0,0 0 0,-1-1 0,1 1 0,0 0 0,0 0 0,0 0 0,-1 0 0,1 0 0,0 0 0,-1 0 0,1 0 0,-1 1 0,1-1 0,0 1 0,-2 0 0,1 0 0,0-1 0,0 1 0,-1 0 0,1 0 0,-1-1 0,0 1 0,1 0 0,-1-1 0,0 1 0,0-1 0,0 1 0,0-1 0,0 1 0,-3 1 0,-2 4 0,-1-1 0,-1 0 0,1 0 0,-1 0 0,-14 6 0,-5 0 0,-1-2 0,0-1 0,-1-1 0,-41 6 0,-122 6 0,-152-12 0,-117 12 0,248 7-1365,179-22-5461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13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88 24575,'-1'-23'0,"0"17"0,1-1 0,-1 1 0,2-1 0,-1 1 0,1 0 0,0-1 0,0 1 0,3-8 0,-4 15 0,0-1 0,0 0 0,0 0 0,0 0 0,0 0 0,0 0 0,0 0 0,0 1 0,0-1 0,0 0 0,0 0 0,0 0 0,0 0 0,0 0 0,0 0 0,0 1 0,0-1 0,0 0 0,1 0 0,-1 0 0,0 0 0,0 0 0,0 0 0,0 0 0,0 0 0,0 0 0,0 0 0,1 0 0,-1 1 0,0-1 0,0 0 0,0 0 0,0 0 0,0 0 0,0 0 0,1 0 0,-1 0 0,0 0 0,0 0 0,0 0 0,0 0 0,0 0 0,1 0 0,-1 0 0,0-1 0,0 1 0,0 0 0,0 0 0,0 0 0,0 0 0,0 0 0,1 0 0,-1 0 0,0 0 0,0 0 0,0 0 0,0 0 0,0-1 0,0 1 0,0 0 0,0 0 0,0 0 0,0 0 0,1 0 0,-1 0 0,0-1 0,0 1 0,2 7 0,0 1 0,0-1 0,-1 1 0,0-1 0,1 13 0,1 17 0,85 504 0,-6-48 0,-75-439-111,-5-29-68,1-1-1,1 1 1,1-1 0,2 0 0,0 0 0,18 39 0,1-24-6647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14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1635 229 24575,'2'-21'0,"1"0"0,0 1 0,2-1 0,1 1 0,0 0 0,17-34 0,-12 27 0,2 3 0,-8 27 0,-2 17 0,10 362 0,4-225 0,8-1 0,60 212 0,-70-320 0,-8-27 0,-1-1 0,-1 1 0,-1 0 0,0 0 0,-2 0 0,0 23 0,-2-40 0,0 0 0,-1 0 0,1 0 0,-1 0 0,0 0 0,-1-1 0,1 1 0,0 0 0,-1 0 0,0-1 0,0 1 0,0-1 0,0 1 0,-1-1 0,0 0 0,1 0 0,-1 0 0,0-1 0,0 1 0,0 0 0,-1-1 0,1 0 0,-7 3 0,-4 1 0,-1-1 0,1 0 0,-1-1 0,-30 3 0,10-1 0,-525 65 0,287-43 0,117-9 0,-379 32 0,524-50-114,0 0 1,-1-1-1,1 0 0,-1-1 0,1 0 1,0-1-1,-1 0 0,1-1 0,0-1 1,1 1-1,-16-9 0,-8-16-6712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7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372 357 24575,'5'-1'0,"0"-1"0,0 1 0,0-1 0,0 0 0,0-1 0,-1 1 0,1-1 0,-1 0 0,1 0 0,-1 0 0,0-1 0,0 1 0,0-1 0,4-6 0,1 1 0,9-9 0,0-1 0,22-32 0,-33 41 0,0-1 0,0-1 0,-1 1 0,-1-1 0,0-1 0,6-22 0,-10 32 0,0-1 0,0 1 0,-1 0 0,0 0 0,1 0 0,-1 0 0,0 0 0,-1-1 0,1 1 0,-1 0 0,1 0 0,-1 0 0,0 0 0,0 0 0,0 0 0,-1 0 0,1 0 0,0 0 0,-1 1 0,0-1 0,0 1 0,0-1 0,0 1 0,0 0 0,-1-1 0,1 1 0,0 0 0,-1 0 0,0 1 0,-3-3 0,-4 0 0,0 0 0,1 1 0,-1 0 0,0 0 0,0 1 0,-1 1 0,1-1 0,-15 1 0,1 2 0,0 1 0,1 1 0,0 1 0,-1 0 0,1 2 0,1 1 0,-1 1 0,2 1 0,-1 0 0,1 2 0,0 1 0,1 0 0,1 1 0,-30 27 0,41-34 0,1 1 0,0 1 0,0-1 0,1 1 0,0 0 0,0 0 0,1 1 0,0 0 0,1 0 0,-5 12 0,8-16 0,-1 1 0,1 0 0,1-1 0,-1 1 0,1 0 0,0 0 0,0 0 0,0-1 0,1 1 0,0 0 0,0 0 0,1-1 0,-1 1 0,1-1 0,0 1 0,1-1 0,-1 0 0,1 0 0,5 7 0,1 0 0,1 0 0,1 0 0,0-1 0,0 0 0,1-1 0,24 15 0,91 46 0,258 85 0,-250-106 0,-26-5 0,-95-39 0,-1 1 0,0 1 0,-1 0 0,1 1 0,11 11 0,-22-19 0,-1 0 0,0 0 0,1 0 0,-1 0 0,0 0 0,0 0 0,0 1 0,0-1 0,0 0 0,0 1 0,0-1 0,0 1 0,-1-1 0,1 1 0,0-1 0,-1 1 0,1-1 0,-1 1 0,0 0 0,0-1 0,1 1 0,-1-1 0,0 1 0,0 0 0,-1-1 0,1 1 0,0 0 0,-1 2 0,-1-1 0,0-1 0,-1 1 0,1-1 0,0 0 0,-1 0 0,0 0 0,1 0 0,-1 0 0,0-1 0,0 1 0,0-1 0,0 0 0,0 0 0,-4 1 0,-34 7 0,1-1 0,-1-2 0,-82 1 0,56-6 0,-72-7 0,114 3 0,-1 0 0,1-2 0,0-1 0,0-1 0,-46-20 0,66 25 0,0-1 0,0 0 0,-1 0 0,2 0 0,-1-1 0,0 1 0,1-1 0,0 0 0,-5-6 0,7 8 0,1 0 0,0 0 0,1 0 0,-1 1 0,0-1 0,1 0 0,-1 0 0,1 0 0,-1 0 0,1 0 0,0 0 0,0 0 0,0 0 0,0 0 0,0 0 0,0 0 0,1 0 0,-1 0 0,1 0 0,-1 0 0,1 0 0,0 0 0,-1 0 0,1 0 0,0 1 0,1-1 0,-1 0 0,0 1 0,0-1 0,2-1 0,6-6 0,0 0 0,0 0 0,1 1 0,1 0 0,-1 1 0,1 0 0,14-7 0,94-39 0,-117 52 0,433-156 0,-48 19 0,-360 127 0,-16 8 0,0-1 0,-1 0 0,1-1 0,-1-1 0,0 1 0,11-9 0,-16 7 0,-9 5 0,-11 7 0,10 1 0,-1-1 0,1 1 0,1 0 0,-1 0 0,1 1 0,0-1 0,1 1 0,-1 0 0,2 0 0,-1 0 0,0 0 0,1 0 0,1 1 0,-2 9 0,-1 14 0,1-1 0,1 37 0,2-21 0,3-1 0,1 0 0,3 0 0,1 0 0,23 69 0,-6-61-1365,-1-15-5461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7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25 123 24575,'-1'-1'0,"0"2"0,0-1 0,0 0 0,0 0 0,0 0 0,0 0 0,0 0 0,0 1 0,0-1 0,0 0 0,1 1 0,-1-1 0,0 1 0,0-1 0,0 1 0,1 0 0,-1-1 0,0 1 0,0 0 0,1-1 0,-1 1 0,1 0 0,-1 0 0,1-1 0,-1 1 0,1 0 0,-1 0 0,1 0 0,0 0 0,-1 0 0,1 1 0,-2 35 0,9 14 0,3 0 0,26 83 0,-8-36 0,-9-20 0,17 134 0,-60-365 0,3 19 0,12 77 0,2-1 0,3 0 0,8-113 0,-4 164 0,1-1 0,0 1 0,1-1 0,0 1 0,0 0 0,0-1 0,1 1 0,0 0 0,1 1 0,-1-1 0,1 1 0,1-1 0,-1 1 0,1 0 0,0 1 0,0-1 0,1 1 0,-1 0 0,1 0 0,1 1 0,-1 0 0,0 0 0,1 0 0,0 1 0,0 0 0,0 0 0,12-2 0,0 1 0,0 1 0,0 1 0,0 1 0,1 1 0,-1 0 0,0 2 0,0 0 0,0 1 0,0 1 0,-1 1 0,27 10 0,-21-6 0,-1 1 0,0 1 0,-1 1 0,0 1 0,-1 1 0,0 1 0,-1 0 0,21 23 0,-32-29 0,0 1 0,-1 0 0,0 1 0,-1-1 0,0 2 0,-1-1 0,0 1 0,-1-1 0,7 24 0,-10-25 0,0 0 0,-1 0 0,0 0 0,0 0 0,-1 0 0,-1 0 0,1 0 0,-2 0 0,1 0 0,-2 0 0,1 0 0,-1-1 0,-6 14 0,-2 0 11,-2-1 0,0 0 0,-2-1-1,0 0 1,-1-1 0,-1-1 0,0-1-1,-22 17 1,-10 5-742,-110 68 0,-6-15-6095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19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13 24575,'-11'3'0,"31"2"0,-9-3 0,591 150 0,-486-120 0,121 49 0,-223-75 0,29 10 0,-41-15 0,0-1 0,1 1 0,-1-1 0,0 1 0,0-1 0,0 0 0,0 0 0,1 0 0,-1-1 0,0 1 0,0 0 0,0-1 0,0 1 0,1-1 0,2-1 0,-4 1 0,0 0 0,0 0 0,0 0 0,0 0 0,0 0 0,0 0 0,0 0 0,0 0 0,-1-1 0,1 1 0,0 0 0,-1 0 0,1-1 0,-1 1 0,1 0 0,-1-1 0,0 1 0,0 0 0,0-1 0,1-1 0,-3-31 0,1 27 0,-34-219 0,30 213 0,2 24 0,1 30 0,2-39 0,-1 23 0,0-1 0,-2 1 0,-1-1 0,-11 42 0,9-50 0,0-1 0,0 0 0,-2 0 0,0-1 0,0 0 0,-1 0 0,-1-1 0,-17 18 0,2-8-170,-2-1-1,0-2 0,0 0 1,-2-2-1,-1-1 0,0-1 1,-41 14-1,-90 30-6655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 24575,'0'0'0,"-1"0"0,1 0 0,0 0 0,0 0 0,0-1 0,0 1 0,0 0 0,0 0 0,0 0 0,0 0 0,0 0 0,0-1 0,0 1 0,0 0 0,-1 0 0,1 0 0,0 0 0,0 0 0,0-1 0,0 1 0,0 0 0,0 0 0,0 0 0,1 0 0,-1 0 0,0-1 0,0 1 0,0 0 0,0 0 0,0 0 0,0 0 0,0 0 0,0-1 0,0 1 0,0 0 0,0 0 0,0 0 0,1 0 0,-1 0 0,0 0 0,0 0 0,0 0 0,0 0 0,0-1 0,0 1 0,1 0 0,-1 0 0,0 0 0,0 0 0,0 0 0,0 0 0,0 0 0,1 0 0,-1 0 0,0 0 0,0 0 0,0 0 0,0 0 0,0 0 0,1 0 0,-1 0 0,0 0 0,0 0 0,0 0 0,0 0 0,1 1 0,8 12 0,9 24 0,5 18 0,43 88 0,-58-128 0,1-1 0,0 0 0,1 0 0,1-1 0,0 0 0,26 22 0,-33-32 0,0 0 0,0 0 0,0 0 0,1 0 0,-1-1 0,1 0 0,0 0 0,-1 0 0,1-1 0,0 0 0,9 2 0,-10-3 0,-1 0 0,0 0 0,0-1 0,0 1 0,1-1 0,-1 0 0,0 0 0,0 0 0,0 0 0,0 0 0,0-1 0,0 1 0,0-1 0,-1 0 0,1 0 0,-1 0 0,1 0 0,-1 0 0,4-4 0,1-4 0,0 0 0,-1-1 0,0 0 0,-1 0 0,0 0 0,0 0 0,-1-1 0,-1 0 0,0 0 0,2-18 0,-2 12 0,1 1 0,0-1 0,2 1 0,8-18 0,-11 30-91,0 0 0,0 0 0,1 0 0,-1 1 0,1-1 0,0 1 0,1 0 0,-1 0 0,1 0 0,0 1 0,0-1 0,0 1 0,0 0 0,8-3 0,26-6-6735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1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37 24575,'-22'-1'0,"1"-2"0,0 0 0,-32-9 0,39 8 0,0 0 0,0 1 0,0 0 0,-1 2 0,1-1 0,-1 2 0,1 0 0,-1 1 0,-16 2 0,26-1 0,0 0 0,1 0 0,-1 0 0,0 1 0,1-1 0,-1 1 0,1 0 0,0 1 0,0-1 0,0 1 0,1 0 0,-1 0 0,1 0 0,0 0 0,0 0 0,0 1 0,1-1 0,-1 1 0,1 0 0,0 0 0,1 0 0,-1 0 0,-1 9 0,1-1 0,0 0 0,0 0 0,1 0 0,1 0 0,0 0 0,1 0 0,0 0 0,5 20 0,-6-30 0,1-1 0,0 1 0,0 0 0,0-1 0,0 1 0,0-1 0,0 1 0,0-1 0,1 0 0,0 1 0,-1-1 0,1 0 0,0 0 0,0 0 0,0 0 0,0 0 0,0-1 0,1 1 0,-1-1 0,0 1 0,1-1 0,-1 0 0,1 0 0,0 0 0,-1 0 0,6 1 0,-4-2 0,1 0 0,-1-1 0,0 1 0,1-1 0,-1 1 0,0-1 0,0 0 0,0-1 0,0 1 0,0-1 0,0 0 0,0 0 0,0 0 0,-1 0 0,1-1 0,-1 0 0,4-3 0,6-7 0,0-2 0,-1 1 0,-1-2 0,14-24 0,-15 23 0,1 1 0,0 0 0,25-26 0,-34 40 0,-1 0 0,1 0 0,0 1 0,0-1 0,0 0 0,0 1 0,0 0 0,0-1 0,0 1 0,0 0 0,1 0 0,-1 0 0,0 0 0,1 1 0,-1-1 0,0 1 0,1-1 0,-1 1 0,1 0 0,-1 0 0,1 0 0,-1 0 0,1 0 0,-1 1 0,1-1 0,-1 1 0,0-1 0,1 1 0,-1 0 0,0 0 0,0 0 0,1 0 0,-1 1 0,0-1 0,0 1 0,0-1 0,0 1 0,-1-1 0,4 5 0,5 6 0,0 2 0,-1-1 0,-1 1 0,0 0 0,6 17 0,1-1 0,-12-25 0,2 5 0,1 0 0,0-1 0,1 1 0,8 8 0,-14-17 0,0 1 0,0-1 0,1 1 0,-1-1 0,1 0 0,-1 0 0,1 1 0,0-1 0,-1 0 0,1-1 0,0 1 0,0 0 0,-1 0 0,1-1 0,0 1 0,0-1 0,0 0 0,0 1 0,0-1 0,0 0 0,0 0 0,0 0 0,0 0 0,0-1 0,0 1 0,-1 0 0,1-1 0,0 1 0,0-1 0,0 0 0,1-1 0,5-3 0,-1-1 0,0 0 0,-1 0 0,1 0 0,9-14 0,4-4 0,-2 4 0,1 2 0,1 0 0,0 1 0,1 0 0,38-21 0,-52 34 0,1 1 0,-1 0 0,1 0 0,0 0 0,0 1 0,0 1 0,0-1 0,0 1 0,14 0 0,-16 2 0,0-1 0,0 1 0,0 1 0,0-1 0,0 1 0,-1 0 0,1 0 0,-1 1 0,1-1 0,-1 1 0,0 1 0,0-1 0,0 1 0,7 7 0,2 4 0,-1 0 0,-1 1 0,0 1 0,-1 0 0,-1 1 0,9 19 0,-21-45 0,1 0 0,-1-1 0,1-15 0,1 10 0,-1 8 0,1 1 0,0-1 0,1 1 0,-1-1 0,1 1 0,0-1 0,0 1 0,1 0 0,0 0 0,0 0 0,0 0 0,0 0 0,1 0 0,-1 0 0,5-5 0,-2 5 0,0 0 0,0 0 0,1 1 0,-1-1 0,1 1 0,0 0 0,0 1 0,0-1 0,1 1 0,-1 1 0,13-5 0,8 1-341,0 0 0,1 2-1,29-1 1,13 1-6485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1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66 24575,'-5'0'0,"-10"-9"0,-13-4 0,-5 2 0,2-3 0,-3 1 0,-4 7 0,3 15 0,9 19 0,7 14 0,9 14 0,14 7 0,20-8 0,21-13 0,26-13 0,14-12 0,-7-9-8191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24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185 655 24575,'-2'-4'0,"0"1"0,0-1 0,0 0 0,0 0 0,1 0 0,-1 1 0,1-1 0,0-1 0,0 1 0,1 0 0,-1 0 0,1-5 0,-4-14 0,3 65 0,13 79 0,37 169 0,52 114 0,-93-372 0,-1 4 0,-7-36 0,0 0 0,-1 1 0,1-1 0,0 0 0,0 0 0,0 0 0,0 1 0,0-1 0,0 0 0,0 0 0,0 0 0,0 0 0,0 1 0,-1-1 0,1 0 0,0 0 0,0 0 0,0 0 0,0 0 0,0 0 0,-1 0 0,1 1 0,0-1 0,0 0 0,0 0 0,0 0 0,-1 0 0,1 0 0,0 0 0,0 0 0,0 0 0,-1 0 0,1 0 0,0 0 0,0 0 0,0 0 0,0 0 0,-1 0 0,1 0 0,0 0 0,0 0 0,0 0 0,-1 0 0,1 0 0,0 0 0,0-1 0,0 1 0,0 0 0,0 0 0,-1 0 0,1 0 0,0 0 0,0 0 0,0-1 0,0 1 0,0 0 0,0 0 0,-1 0 0,1 0 0,0-1 0,0 1 0,0 0 0,0 0 0,0 0 0,0-1 0,-9-10 0,2 0 0,-14-23 0,-22-49 4,3-3-1,-51-159 0,56 118-65,-29-189-1,55 259-120,2 0 1,2-113-1,7 151 176,0 1 0,1 0-1,1-1 1,0 1 0,12-26 0,-12 33 8,1 1 0,1 0 1,-1 1-1,2-1 0,-1 1 1,1 1-1,1-1 0,-1 1 1,2 0-1,9-7 0,-7 7-3,0 1-1,0 0 1,1 1-1,-1 0 1,1 1-1,1 1 1,-1 0 0,0 0-1,1 1 1,0 1-1,0 0 1,0 0-1,0 2 1,0 0-1,0 0 1,0 1 0,0 1-1,16 3 1,-18-2 30,0 0 0,-1 1 1,1 0-1,-1 1 0,0 0 1,0 1-1,0 0 0,0 0 1,-1 1-1,-1 0 0,1 1 1,-1 0-1,0 0 0,-1 1 1,0 0-1,0 0 0,-1 1 1,0 0-1,-1 0 0,0 0 1,4 13-1,-5-13-26,-1 1 1,-1-1 0,0 1-1,0 0 1,-1 0-1,-1 0 1,0 0-1,0 0 1,-1-1-1,-3 18 1,0-12 28,-1 0 0,-1 0 0,0 0 0,0 0 0,-2-1 0,-11 17 0,-4 0-330,-1 0 0,-2-2 0,-1 0 0,-61 49 0,17-23-6527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2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107 434 24575,'-3'-57'0,"-2"0"0,-4 0 0,-1 1 0,-3 0 0,-21-56 0,18 73 0,16 39 0,0 1 0,0-1 0,-1 0 0,1 0 0,0 0 0,0 1 0,0-1 0,0 0 0,0 0 0,0 1 0,0-1 0,0 0 0,0 0 0,0 0 0,0 1 0,-1-1 0,1 0 0,0 0 0,0 0 0,0 0 0,0 1 0,-1-1 0,1 0 0,0 0 0,0 0 0,0 0 0,-1 0 0,1 0 0,0 1 0,0-1 0,0 0 0,-1 0 0,1 0 0,0 0 0,0 0 0,-1 0 0,1 0 0,0 0 0,0 0 0,-1 0 0,1 0 0,0 0 0,0 0 0,0 0 0,-1-1 0,1 1 0,0 0 0,0 0 0,-1 0 0,1 0 0,0 0 0,0 0 0,0 0 0,0-1 0,-1 1 0,1 0 0,0 0 0,0 0 0,0-1 0,0 1 0,0 0 0,-1 0 0,1 0 0,0-1 0,0 1 0,0 0 0,0 0 0,0 0 0,0-1 0,-2 16 0,0 0 0,1 0 0,1 0 0,0 0 0,4 21 0,-2-17 0,10 122 0,7-1 0,39 146 0,-54-271 0,-3-7 0,1-1 0,0 0 0,0 1 0,0-1 0,1 0 0,0 0 0,1-1 0,0 1 0,0 0 0,6 7 0,-9-13 0,0-1 0,0 1 0,0 0 0,0-1 0,1 1 0,-1-1 0,0 0 0,0 1 0,0-1 0,0 0 0,0 0 0,1 1 0,-1-1 0,0 0 0,0 0 0,0 0 0,1-1 0,-1 1 0,0 0 0,0 0 0,0-1 0,0 1 0,1 0 0,-1-1 0,0 1 0,0-1 0,0 0 0,1 0 0,27-25 0,-8-2 0,28-48 0,19-26 0,-61 93 0,1 0 0,-1 1 0,2 0 0,-1 0 0,1 1 0,1 0 0,-1 0 0,11-4 0,-16 9 0,-1 1 0,1-1 0,-1 1 0,1 0 0,0 0 0,-1 1 0,1-1 0,0 1 0,0 0 0,-1 0 0,1 0 0,0 0 0,0 1 0,0-1 0,-1 1 0,1 0 0,0 0 0,-1 1 0,6 2 0,4 3 0,-1 0 0,0 1 0,20 18 0,-7-5 0,-8-8 0,0-1 0,1-1 0,0-1 0,28 12 0,-40-19 0,0-1 0,1 0 0,-1 0 0,1 0 0,-1-1 0,1 0 0,0-1 0,0 1 0,-1-1 0,1 0 0,0-1 0,-1 0 0,1 0 0,0 0 0,-1-1 0,1 0 0,8-4 0,-11 4 0,-1 0 0,0 0 0,0 0 0,0 0 0,0-1 0,0 0 0,-1 1 0,1-1 0,-1 0 0,0 0 0,0-1 0,0 1 0,0 0 0,-1-1 0,1 1 0,-1-1 0,0 1 0,0-1 0,0 0 0,0 1 0,-1-1 0,1 0 0,-1-4 0,0 5 0,0 1 0,0-1 0,-1 1 0,1-1 0,-1 1 0,1-1 0,-1 1 0,0-1 0,0 1 0,0 0 0,0-1 0,0 1 0,-1 0 0,1 0 0,-1 0 0,1 0 0,-1 0 0,0 0 0,0 1 0,0-1 0,0 1 0,0-1 0,0 1 0,0-1 0,0 1 0,0 0 0,-1 0 0,1 0 0,-1 1 0,1-1 0,-1 0 0,1 1 0,-1 0 0,-3-1 0,3 1 0,-1 0 0,1 0 0,-1 0 0,1 1 0,-1-1 0,1 1 0,-1 0 0,1 0 0,-1 0 0,1 1 0,0-1 0,0 1 0,0-1 0,0 1 0,0 0 0,0 0 0,-3 4 0,1-2 0,1 1 0,0 0 0,0 1 0,0-1 0,1 1 0,-1 0 0,1 0 0,-4 11 0,4-7 0,0-1 0,1 1 0,0 0 0,0 0 0,1-1 0,0 1 0,1 0 0,0 0 0,0 0 0,1 0 0,1 0 0,3 12 0,-5-20 0,0 0 0,1 0 0,0 0 0,-1 0 0,1-1 0,0 1 0,0 0 0,0 0 0,0-1 0,0 1 0,1-1 0,-1 1 0,0-1 0,1 1 0,-1-1 0,1 0 0,0 0 0,-1 0 0,1 0 0,0 0 0,-1 0 0,1 0 0,0 0 0,0-1 0,0 1 0,0-1 0,0 1 0,0-1 0,0 0 0,0 0 0,0 0 0,0 0 0,0 0 0,3-1 0,1-1 0,-1 0 0,0 0 0,0 0 0,0-1 0,0 0 0,0 0 0,-1 0 0,1 0 0,-1-1 0,0 0 0,6-7 0,76-102 0,-59 74 0,39-44 0,-61 78 0,0 0 0,0 0 0,0 1 0,1-1 0,0 1 0,8-5 0,-13 9 0,0-1 0,0 1 0,1-1 0,-1 1 0,0-1 0,0 1 0,1 0 0,-1 0 0,0-1 0,1 1 0,-1 0 0,0 0 0,1 0 0,-1 0 0,0 1 0,1-1 0,-1 0 0,0 1 0,1-1 0,-1 1 0,0-1 0,0 1 0,0-1 0,1 1 0,-1 0 0,0 0 0,0-1 0,0 1 0,0 0 0,0 0 0,0 0 0,-1 0 0,1 0 0,0 0 0,0 1 0,-1-1 0,1 0 0,-1 0 0,1 2 0,4 8 0,-1 0 0,-1 0 0,0 1 0,-1-1 0,2 15 0,-4-16 0,2 0 0,-1 0 0,1 0 0,1-1 0,0 1 0,0-1 0,1 0 0,6 12 0,-9-20 0,0 1 0,-1-1 0,1 1 0,0-1 0,0 1 0,1-1 0,-1 0 0,0 1 0,0-1 0,1 0 0,-1 0 0,0 0 0,1 0 0,-1 0 0,1 0 0,0-1 0,-1 1 0,1 0 0,0-1 0,-1 1 0,1-1 0,0 1 0,-1-1 0,1 0 0,0 0 0,0 0 0,-1 0 0,1 0 0,0 0 0,0-1 0,-1 1 0,1 0 0,0-1 0,0 0 0,-1 1 0,1-1 0,-1 0 0,1 0 0,-1 0 0,1 0 0,-1 0 0,1 0 0,1-2 0,7-6 0,0-2 0,-1 1 0,0-1 0,12-20 0,-4 6 0,-3 7 0,1 0 0,0 1 0,1 1 0,1 0 0,35-26 0,-46 38 0,0 1 0,0-1 0,0 1 0,1 1 0,-1-1 0,0 1 0,1 0 0,0 1 0,0-1 0,-1 1 0,1 1 0,0-1 0,0 1 0,0 0 0,0 1 0,-1-1 0,1 1 0,0 1 0,0-1 0,-1 1 0,1 1 0,-1-1 0,0 1 0,8 4 0,-1 2 0,-1 0 0,1 1 0,-2 0 0,1 1 0,9 13 0,24 21 0,1-6-1365,-3-5-5461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2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290 339 24575,'8'-111'0,"-4"84"0,-2-1 0,-1 0 0,-3-49 0,1 72 0,0 1 0,0 0 0,0-1 0,0 1 0,-1 0 0,1 0 0,-1 0 0,0 0 0,0 0 0,-1 0 0,-3-5 0,5 8 0,-1 0 0,1 0 0,0 0 0,-1 0 0,1 0 0,0 0 0,-1 0 0,1 0 0,-1 1 0,0-1 0,1 1 0,-1-1 0,1 1 0,-1-1 0,0 1 0,1 0 0,-1 0 0,0 0 0,1 0 0,-1 0 0,0 0 0,0 0 0,1 1 0,-1-1 0,1 0 0,-1 1 0,0 0 0,1-1 0,-1 1 0,1 0 0,-3 2 0,-2 1 0,0 0 0,1 0 0,0 1 0,0 0 0,0 0 0,0 0 0,1 0 0,0 1 0,0 0 0,-3 6 0,-28 66 0,32-69 0,-27 68 0,3 2 0,4 0 0,4 2 0,-13 106 0,30-169 0,1 0 0,1 0 0,1-1 0,0 1 0,1 0 0,1-1 0,1 1 0,10 28 0,-9-35 0,0 0 0,1 0 0,0 0 0,1-1 0,0 0 0,1 0 0,0-1 0,0 0 0,1 0 0,0-1 0,1 0 0,0-1 0,16 10 0,3-2 15,0-2 0,0-1-1,2-1 1,-1-1 0,1-2-1,47 6 1,10-3-749,93-1 0,4-10-6092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3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91 24575,'0'-5'0,"0"0"0,0-1 0,-1 1 0,0 0 0,0 0 0,0 0 0,0 0 0,-1 0 0,-3-8 0,4 11 0,-1 0 0,1 0 0,-1-1 0,0 1 0,0 0 0,0 0 0,0 1 0,0-1 0,-1 0 0,1 1 0,0-1 0,-1 1 0,1 0 0,-1 0 0,1 0 0,-1 0 0,0 0 0,1 0 0,-5 0 0,0 1 0,1 0 0,0 0 0,-1 1 0,1-1 0,0 1 0,0 1 0,0-1 0,0 1 0,0 0 0,0 0 0,0 1 0,1 0 0,-1 0 0,1 0 0,-1 1 0,1 0 0,1 0 0,-1 0 0,-5 7 0,-6 5 0,0 2 0,2 0 0,-25 40 0,22-28 0,1 0 0,2 1 0,1 1 0,1 0 0,1 1 0,3 0 0,0 0 0,2 1 0,2 0 0,-1 45 0,5-73 0,0 1 0,0 0 0,1 0 0,0-1 0,0 1 0,1-1 0,0 1 0,0-1 0,0 1 0,1-1 0,0 0 0,0 0 0,1 0 0,0-1 0,0 1 0,0-1 0,0 0 0,1 0 0,0 0 0,0-1 0,0 0 0,0 0 0,1 0 0,0 0 0,0-1 0,0 0 0,0 0 0,10 2 0,1 0 0,0-1 0,0 0 0,0-2 0,0 0 0,0-1 0,20-1 0,-29 0 0,-1 0 0,1-1 0,-1 0 0,1 0 0,-1-1 0,1 0 0,-1 0 0,0-1 0,0 1 0,0-2 0,-1 1 0,1-1 0,-1 0 0,1 0 0,-1-1 0,5-5 0,-10 9 0,0 0 0,0 0 0,0 0 0,0 0 0,-1 0 0,1 0 0,0 0 0,-1 0 0,1-1 0,-1 1 0,1 0 0,-1 0 0,0 0 0,1-1 0,-1 1 0,0 0 0,0 0 0,0-1 0,0 1 0,0 0 0,0 0 0,0-1 0,0 1 0,-1 0 0,1 0 0,0-1 0,-1 1 0,0-2 0,-1 1 0,0-1 0,0 1 0,0 0 0,0 0 0,-1 0 0,1 0 0,-1 0 0,1 0 0,-1 1 0,1-1 0,-6-1 0,-12-4-227,0 1-1,-1 0 1,1 2-1,-1 1 1,-37-2-1,-32 1-6598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49:23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231 121 24575,'0'-13'0,"0"-15"0,5-2 0,20 4 0,24 6 0,22 16 0,9 32 0,-10 35 0,-16 38 0,-36 45 0,-45 39 0,-49 20 0,-55 8-960,-55-9 960,3-39-7231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25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24575,'0'-148'0,"0"2023"-3186,0-1903-1819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28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69 24575,'-1'-20'0,"0"16"0,1-1 0,-1 0 0,1 1 0,0-1 0,1 1 0,-1-1 0,1 0 0,1-6 0,-1 11 0,-1 0 0,0 0 0,0 0 0,0 0 0,0 0 0,1-1 0,-1 1 0,0 0 0,0 0 0,1 0 0,-1 0 0,0 0 0,0 0 0,0 0 0,1 0 0,-1 0 0,0 0 0,0 0 0,1 0 0,-1 0 0,0 0 0,0 0 0,0 0 0,1 1 0,-1-1 0,0 0 0,0 0 0,0 0 0,1 0 0,-1 0 0,0 0 0,0 1 0,0-1 0,0 0 0,0 0 0,1 0 0,-1 0 0,0 1 0,0-1 0,0 0 0,0 0 0,0 0 0,0 1 0,0-1 0,0 0 0,0 0 0,1 1 0,3 7 0,1 0 0,-1 1 0,-1-1 0,1 1 0,-2 0 0,4 14 0,-2-6 0,247 1156 0,-236-1080 0,-4-16 0,41 146 0,-50-218-72,16 40 265,-17-44-255,0 1 0,0-1 0,0 0 0,0 1 0,0-1 0,0 0 0,0 0 0,0 0 1,0 0-1,1 0 0,-1 0 0,0 0 0,1 0 0,-1 0 0,1 0 0,-1-1 0,1 1 0,-1-1 0,1 1 1,-1-1-1,1 0 0,0 0 0,1 1 0,23-10-6764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28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25 167 24575,'0'-12'0,"1"-8"0,-1 1 0,-1-1 0,-1 0 0,0 1 0,-10-36 0,9 53 0,1 8 0,-1 13 0,6 322 0,0-256 0,4 82 0,38 234 0,-42-381 0,1 0 0,1 0 0,1 0 0,1-1 0,0 0 0,1 0 0,1-1 0,19 28 0,-27-44-54,1 1-1,-1-1 0,1 0 1,-1-1-1,1 1 1,0 0-1,0 0 0,0-1 1,0 1-1,1-1 1,-1 0-1,0 1 0,0-1 1,1 0-1,-1 0 0,1-1 1,-1 1-1,1 0 1,-1-1-1,1 0 0,-1 1 1,1-1-1,-1 0 1,5-1-1,17-9-6771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2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24575,'4'-35'0,"-4"34"0,0 1 0,0-1 0,0 1 0,0-1 0,0 1 0,0-1 0,0 1 0,0-1 0,0 1 0,1-1 0,-1 1 0,0-1 0,0 1 0,1 0 0,-1-1 0,0 1 0,0-1 0,1 1 0,-1 0 0,1-1 0,-1 1 0,0 0 0,1-1 0,-1 1 0,1 0 0,-1 0 0,0 0 0,1-1 0,-1 1 0,1 0 0,-1 0 0,1 0 0,-1 0 0,1 0 0,-1 0 0,1 0 0,-1 0 0,1 0 0,-1 0 0,1 0 0,-1 0 0,1 0 0,-1 0 0,1 0 0,-1 0 0,0 1 0,1-1 0,-1 0 0,1 0 0,-1 1 0,1-1 0,-1 0 0,0 0 0,1 1 0,-1-1 0,0 0 0,1 1 0,-1-1 0,0 1 0,1-1 0,-1 0 0,0 1 0,0-1 0,1 2 0,3 3 0,-1 0 0,1 1 0,-1 0 0,0-1 0,0 1 0,-1 1 0,0-1 0,0 0 0,2 8 0,6 66 0,-8-61 0,28 396 0,-23-347 0,39 325 0,29-7 0,-73-382-77,7 21 265,-9-24-236,1-1 0,-1 1 1,1 0-1,-1-1 1,1 1-1,-1-1 0,1 1 1,-1-1-1,1 0 1,0 1-1,-1-1 0,1 1 1,0-1-1,-1 0 1,1 0-1,0 1 0,-1-1 1,1 0-1,0 0 1,-1 0-1,1 0 0,0 0 1,0 0-1,-1 0 1,1 0-1,0 0 0,0 0 1,-1 0-1,1-1 1,1 1-1,19-12-6778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32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25 328 24575,'0'-40'0,"0"30"0,0 30 0,-21 566 0,18-562 0,2-31 0,3-41 0,8-129 0,8-84 0,-9 180 0,22-93 0,-8 91 0,-20 75 0,0 1 0,0-1 0,1 0 0,0 1 0,0 0 0,1 0 0,6-8 0,-11 14 0,1 1 0,-1-1 0,1 0 0,-1 1 0,1-1 0,-1 1 0,1-1 0,-1 1 0,1-1 0,-1 1 0,1-1 0,0 1 0,-1 0 0,1-1 0,0 1 0,-1 0 0,1-1 0,0 1 0,-1 0 0,1 0 0,0 0 0,-1 0 0,1 0 0,0 0 0,0 0 0,-1 0 0,1 0 0,0 0 0,0 0 0,-1 0 0,1 0 0,0 1 0,-1-1 0,1 0 0,0 0 0,-1 1 0,1-1 0,0 1 0,-1-1 0,1 0 0,-1 1 0,1-1 0,-1 1 0,2 0 0,0 4 0,1-1 0,-1 0 0,0 1 0,0-1 0,2 8 0,-3-10 0,17 62 0,13 78 0,-17-72 0,66 356-1365,-63-348-5461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32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10 261 24575,'-10'0'0,"26"-9"0,32-4 0,50-17 0,56-4 0,42-20 0,21-9 0,-27 5-8191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26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24575,'143'38'0,"104"45"0,-189-60 0,-1 2 0,64 40 0,-108-58 0,0 2 0,-1 0 0,0 0 0,0 2 0,-1-1 0,17 23 0,-26-31 0,0 0 0,0 0 0,0 1 0,-1-1 0,0 1 0,1 0 0,-1-1 0,0 1 0,0 0 0,0-1 0,0 1 0,-1 0 0,1 0 0,-1 0 0,0 0 0,0 0 0,0 0 0,0 0 0,0-1 0,-1 1 0,1 0 0,-1 0 0,0 0 0,0 0 0,0-1 0,0 1 0,0 0 0,-1-1 0,1 1 0,-1-1 0,1 0 0,-1 1 0,0-1 0,0 0 0,0 0 0,0 0 0,-1 0 0,1 0 0,0-1 0,-6 3 0,1 1 0,-1-1 0,0 0 0,0-1 0,0 1 0,0-2 0,0 1 0,-1-1 0,1 0 0,0-1 0,-1 0 0,0 0 0,1-1 0,-1 0 0,0-1 0,1 0 0,-1 0 0,-10-3 0,13 2 0,-1-1 0,1 1 0,0-1 0,0 0 0,0 0 0,0 0 0,1-1 0,-1 0 0,1 0 0,0-1 0,0 1 0,1-1 0,-1 0 0,1-1 0,0 1 0,0-1 0,1 1 0,-1-1 0,2 0 0,-1-1 0,0 1 0,-2-12 0,3 9 0,0-1 0,1 0 0,0 1 0,0-1 0,1 0 0,1 0 0,-1 1 0,2-1 0,-1 0 0,1 1 0,1-1 0,3-9 0,0 6 0,0 1 0,0 0 0,1 0 0,1 0 0,0 1 0,1 0 0,17-17 0,-4 8 0,0 2 0,1 1 0,1 0 0,1 2 0,0 1 0,1 1 0,43-16 0,-11 11 0,-1 2 0,2 3 0,0 3 0,1 2 0,78 0 0,-100 9 0,-38-1 0,1 0 0,-1 0 0,0 0 0,0 0 0,0 0 0,0 0 0,1 0 0,-1 0 0,0 0 0,0 0 0,0 0 0,0 0 0,1 1 0,-1-1 0,0 0 0,0 0 0,0 0 0,0 0 0,0 0 0,0 0 0,0 1 0,1-1 0,-1 0 0,0 0 0,0 0 0,0 0 0,0 1 0,0-1 0,0 0 0,0 0 0,0 0 0,0 0 0,0 1 0,0-1 0,0 0 0,0 0 0,0 0 0,0 0 0,0 1 0,0-1 0,0 0 0,0 0 0,0 0 0,0 0 0,0 1 0,0-1 0,-1 0 0,1 0 0,0 0 0,0 0 0,0 1 0,0-1 0,0 0 0,0 0 0,-1 0 0,1 0 0,0 0 0,0 0 0,0 0 0,0 0 0,0 0 0,-1 1 0,1-1 0,0 0 0,0 0 0,0 0 0,-1 0 0,-14 12 0,11-10 0,-9 9 0,0 0 0,0 1 0,1 0 0,0 1 0,-10 16 0,17-23 0,1 0 0,1 0 0,-1 0 0,1 1 0,0-1 0,0 1 0,1 0 0,0 0 0,0 0 0,0 0 0,1 0 0,0 0 0,1 0 0,-1 0 0,2 8 0,-1-12 0,1 0 0,0 0 0,0 0 0,0 0 0,0-1 0,0 1 0,0 0 0,1-1 0,-1 1 0,1 0 0,0-1 0,0 0 0,0 1 0,0-1 0,0 0 0,0 0 0,4 2 0,-1-1 0,0-1 0,0 1 0,0-1 0,0 0 0,0 0 0,0 0 0,1-1 0,-1 0 0,7 1 0,-4-1 0,-1-1 0,1 0 0,0 0 0,-1 0 0,1-1 0,0 0 0,-1-1 0,1 1 0,-1-2 0,0 1 0,1-1 0,-1 0 0,12-7 0,-17 9 0,0-1 0,0 1 0,0-1 0,0 0 0,0 1 0,0-1 0,-1 0 0,1 0 0,0 0 0,-1 0 0,0-1 0,1 1 0,-1 0 0,0-1 0,0 1 0,-1-1 0,1 1 0,0-1 0,-1 1 0,1-1 0,-1 1 0,0-1 0,0 1 0,0-1 0,0 0 0,0 1 0,-1-1 0,1 1 0,-1-1 0,0 1 0,1-1 0,-1 1 0,0-1 0,-1 1 0,1 0 0,0 0 0,-1 0 0,1-1 0,-4-2 0,-1-1 0,0-1 0,0 1 0,0 0 0,-1 1 0,0 0 0,-1 0 0,1 0 0,-1 1 0,0 0 0,-14-5 0,7 5 0,0 0 0,0 1 0,0 1 0,-17-1 0,105 11 0,3-6 0,1-4 0,105-14 0,-137 8 0,0-1 0,0-2 0,-1-2 0,-1-2 0,58-29 0,-84 35 0,-1 0 0,0-2 0,0 1 0,17-18 0,-28 24 0,0-1 0,0 0 0,-1 0 0,1-1 0,-1 1 0,0-1 0,-1 0 0,0 0 0,0 0 0,0-1 0,0 1 0,-1-1 0,0 1 0,1-10 0,-3 15 0,1-1 0,-1 0 0,0 0 0,0 0 0,0 0 0,0 0 0,0 0 0,-1 0 0,1 1 0,0-1 0,-1 0 0,1 0 0,-1 0 0,0 1 0,0-1 0,0 0 0,0 0 0,0 1 0,0-1 0,0 1 0,0-1 0,0 1 0,-1 0 0,1-1 0,-4-1 0,4 2 0,-1 1 0,0 0 0,0-1 0,1 1 0,-1 0 0,0 0 0,0 0 0,0 0 0,1 0 0,-1 1 0,0-1 0,0 0 0,1 1 0,-1-1 0,0 1 0,1 0 0,-1-1 0,0 1 0,1 0 0,-1 0 0,1 0 0,-1 0 0,1 1 0,0-1 0,0 0 0,-1 0 0,1 1 0,0-1 0,-1 3 0,-4 4 0,0 1 0,0 0 0,1 0 0,0 0 0,1 1 0,-6 18 0,2 1 0,-6 42 0,4 16-68,4 0 0,4 1 0,13 137-1,59 265-1249,-58-420 1215,-8-43 108,101 514-138,-97-507 133,2 0 0,21 48 0,-27-73 0,0 0 0,1 0 0,1 0 0,-1-1 0,1 0 0,1 0 0,0 0 0,0-1 0,0 0 0,1 0 0,0-1 0,14 10 0,-19-15 6,-1 0 1,1 1-1,-1-1 1,1 0-1,-1-1 1,1 1-1,0 0 1,0-1-1,-1 1 1,1-1-1,0 0 1,0 0-1,0 0 1,-1 0-1,1 0 1,0-1-1,0 0 1,-1 1-1,1-1 1,0 0-1,-1 0 1,1 0-1,-1 0 1,1-1-1,-1 1 1,0-1-1,1 0 1,-1 1-1,0-1 1,3-4-1,2-2 145,-1 0-1,-1 0 0,1-1 0,-1 1 0,-1-1 0,1-1 0,3-13 0,3-11-90,-2-2 1,-2 1-1,-1-1 0,-2 0 1,-1 0-1,-3-54 0,-5 24-60,-2-1-1,-27-106 0,21 125 1,-1 0 0,-3 1 0,-2 1 0,-1 0 0,-31-47 0,32 63 0,-2 0 0,-1 1 0,-1 1 0,-2 2 0,0 0 0,-2 1 0,-51-35 0,-45-11 0,66 39 0,41 19 0,16 13 0,0 0 0,0-1 0,0 1 0,0 0 0,0-1 0,0 1 0,0 0 0,0 0 0,0-1 0,0 1 0,0 0 0,0-1 0,0 1 0,0 0 0,0-1 0,0 1 0,0 0 0,0 0 0,0-1 0,0 1 0,1 0 0,-1-1 0,0 1 0,0 0 0,0 0 0,1-1 0,-1 1 0,0 0 0,0 0 0,0 0 0,1 0 0,0-1 0,33-10 0,-28 10 0,276-42 0,-170 29 0,175-44 0,-270 53 0,0 0 0,0-1 0,0-1 0,-1 0 0,0-2 0,-1 0 0,1 0 0,18-17 0,-32 24 0,1 0 0,-1-1 0,1 1 0,-1-1 0,0 0 0,0 0 0,0 1 0,0-2 0,0 1 0,-1 0 0,0 0 0,1 0 0,-1-1 0,0 1 0,0-6 0,-1 7 0,0 0 0,0 0 0,-1 0 0,1 0 0,-1 0 0,0 0 0,1 0 0,-1 0 0,0 1 0,0-1 0,0 0 0,0 0 0,0 1 0,0-1 0,-1 1 0,1-1 0,-1 1 0,1-1 0,-1 1 0,1 0 0,-1 0 0,0 0 0,0 0 0,1 0 0,-1 0 0,-4-1 0,-4-2 0,0 0 0,-1 1 0,1 0 0,-1 1 0,0 0 0,0 0 0,0 1 0,0 1 0,0 0 0,0 1 0,1-1 0,-1 2 0,0 0 0,-14 4 0,19-4 0,-1 1 0,1-1 0,0 1 0,0 0 0,0 1 0,0-1 0,1 1 0,-1 0 0,1 1 0,0-1 0,0 1 0,1 0 0,-1 0 0,1 1 0,0-1 0,1 1 0,-1 0 0,1 0 0,1 0 0,-1 1 0,1-1 0,0 0 0,0 1 0,-1 9 0,2-8 0,0 0 0,1 0 0,0-1 0,0 1 0,1 0 0,0-1 0,0 1 0,1 0 0,0-1 0,0 1 0,1-1 0,4 10 0,-2-8 0,1 1 0,1-1 0,-1 0 0,1 0 0,1-1 0,-1 0 0,18 14 0,-8-10 0,1-1 0,0 0 0,0-1 0,1-1 0,0-1 0,0-1 0,1 0 0,41 7 0,-36-10 0,1-2 0,-1-1 0,1-1 0,0-2 0,-1 0 0,1-1 0,-1-2 0,0-1 0,-1 0 0,1-2 0,-1-1 0,33-17 0,-40 17 0,1-1 0,-1 0 0,-1-2 0,0 0 0,-1 0 0,0-2 0,-1 0 0,0 0 0,-1-1 0,-1-1 0,0 0 0,-1-1 0,-1 0 0,-1-1 0,0 0 0,9-28 0,-16 39 0,0-1 0,0 1 0,-1-1 0,0 0 0,0 0 0,-1 0 0,0 1 0,-1-1 0,1 0 0,-1 0 0,-1 0 0,1 1 0,-5-10 0,4 12 0,0 0 0,-1 0 0,0 0 0,0 1 0,0-1 0,0 1 0,-1 0 0,0 0 0,0 0 0,0 1 0,0-1 0,-1 1 0,1 0 0,-1 0 0,0 1 0,0-1 0,0 1 0,0 0 0,-9-2 0,7 2 0,1 1 0,-1 0 0,0 0 0,0 0 0,0 1 0,0 0 0,0 0 0,0 1 0,0 0 0,0 0 0,1 1 0,-1 0 0,0 0 0,-8 4 0,12-4 0,-1 0 0,1 0 0,0 0 0,0 0 0,0 0 0,0 1 0,0 0 0,1-1 0,-1 1 0,1 0 0,-1 1 0,1-1 0,0 0 0,0 0 0,1 1 0,-1-1 0,1 1 0,0 0 0,0-1 0,0 1 0,0 0 0,0 0 0,1 0 0,0-1 0,0 1 0,0 0 0,1 7 0,2 1 0,0 0 0,0-1 0,1 1 0,1-1 0,0 0 0,0 0 0,1 0 0,1-1 0,-1 0 0,2 0 0,0 0 0,16 15 0,12 8 0,72 52 0,-105-83 0,26 19 0,-11-9 0,0 1 0,-2 0 0,21 22 0,-35-34 0,-1 0 0,1 1 0,-1-1 0,0 1 0,0 0 0,1-1 0,-1 1 0,0 0 0,-1 0 0,1 0 0,0 0 0,0-1 0,-1 1 0,1 0 0,-1 0 0,0 0 0,1 0 0,-1 0 0,0 0 0,0 1 0,-1-1 0,1 0 0,0 0 0,-1 2 0,0-2 0,-1 0 0,1 1 0,-1-1 0,0 0 0,1 0 0,-1 0 0,0 0 0,0 0 0,0-1 0,-1 1 0,1-1 0,0 1 0,-1-1 0,1 0 0,-5 2 0,1 0 0,-2-1 0,1 0 0,0 0 0,0 0 0,-1-1 0,1 0 0,-1 0 0,1-1 0,-1 0 0,1-1 0,-14-2 0,20 3 0,0 0 0,1 0 0,-1 0 0,0 0 0,0-1 0,0 1 0,1 0 0,-1-1 0,0 1 0,1-1 0,-1 1 0,0-1 0,1 1 0,-1-1 0,0 1 0,1-1 0,-1 0 0,1 1 0,-1-1 0,1 0 0,-1 1 0,1-1 0,0 0 0,-1 0 0,1 1 0,0-1 0,0 0 0,-1 0 0,1 0 0,0 1 0,0-1 0,0 0 0,0 0 0,0 0 0,0 0 0,1-1 0,0 0 0,0-1 0,0 0 0,1 1 0,-1-1 0,1 0 0,0 1 0,0 0 0,0-1 0,0 1 0,2-2 0,32-26 0,1 1 0,60-34 0,-21 14 0,-75 48 0,40-25 0,-1-2 0,-1-2 0,-2-2 0,43-45 0,-76 72 0,0 0 0,0-1 0,0 1 0,-1-1 0,0 0 0,5-11 0,-8 15 0,1 1 0,-1-1 0,1 1 0,-1 0 0,0-1 0,0 1 0,0-1 0,0 1 0,0-1 0,0 1 0,0-1 0,0 1 0,0-1 0,-1 1 0,1 0 0,-1-1 0,1 1 0,-1-1 0,1 1 0,-1 0 0,0 0 0,0-1 0,1 1 0,-1 0 0,0 0 0,0 0 0,0 0 0,0 0 0,-1 0 0,1 0 0,0 0 0,0 0 0,-1 1 0,-1-2 0,1 1 0,-1 1 0,0-1 0,1 0 0,-1 1 0,0-1 0,1 1 0,-1 0 0,0 0 0,0 0 0,0 0 0,1 1 0,-1-1 0,0 1 0,1-1 0,-1 1 0,0 0 0,1 0 0,-1 0 0,1 0 0,-1 1 0,1-1 0,0 1 0,0 0 0,-5 3 0,3-1 0,0 0 0,0 0 0,0 0 0,0 1 0,1 0 0,0-1 0,0 1 0,0 1 0,0-1 0,1 0 0,-2 6 0,2-4 0,1-1 0,1 0 0,-1 1 0,1-1 0,0 0 0,0 1 0,1-1 0,0 1 0,0-1 0,0 0 0,1 0 0,0 0 0,0 1 0,0-2 0,1 1 0,0 0 0,0-1 0,1 1 0,-1-1 0,6 6 0,10 10 0,0-1 0,2-1 0,32 24 0,5 5 0,-52-43 0,-1 0 0,0 1 0,0 0 0,5 8 0,-9-14 0,-1 1 0,1 0 0,0 0 0,-1 0 0,1 0 0,-1 0 0,0 0 0,1 0 0,-1 0 0,0 0 0,1 0 0,-1 0 0,0 0 0,0 0 0,0 0 0,0 0 0,0 0 0,0 0 0,0 0 0,0 0 0,0 0 0,-1 0 0,1 0 0,0 0 0,-1 0 0,1 0 0,-1 0 0,1 0 0,-1 0 0,1-1 0,-1 1 0,1 0 0,-1 0 0,0 0 0,0-1 0,1 1 0,-1 0 0,0-1 0,0 1 0,-1 0 0,-4 1 0,0 0 0,1 0 0,-1 0 0,0-1 0,0 0 0,0 0 0,0-1 0,0 0 0,-1 0 0,1 0 0,0-1 0,0 1 0,-10-4 0,16 4 0,-1 0 0,1 0 0,-1-1 0,0 1 0,1 0 0,-1 0 0,1-1 0,-1 1 0,1 0 0,-1-1 0,1 1 0,-1 0 0,1-1 0,-1 1 0,1-1 0,0 1 0,-1-1 0,1 1 0,0-1 0,-1 1 0,1-1 0,0 1 0,0-1 0,-1 0 0,1 1 0,0-1 0,0 1 0,0-1 0,0-1 0,9-17 0,29-16 0,-36 33 0,44-33 0,1 2 0,93-50 0,-137 82 0,-1-1 0,1 1 0,0-1 0,0 1 0,0 0 0,0 0 0,0 0 0,0 0 0,0 1 0,0-1 0,1 1 0,-1 0 0,0 0 0,0 0 0,0 0 0,0 1 0,1-1 0,-1 1 0,0 0 0,0-1 0,0 2 0,0-1 0,0 0 0,-1 0 0,1 1 0,0 0 0,0 0 0,-1-1 0,1 1 0,-1 1 0,0-1 0,0 0 0,0 1 0,0-1 0,3 5 0,103 146-690,-97-136 15,11 18-6151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33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17 247 24575,'0'-36'0,"0"51"0,0 44 0,32 319 0,-12-203 0,-48-349 0,2 28 0,20 103 0,1 0 0,2 0 0,5-83 0,0 114 0,0 0 0,0-1 0,1 1 0,1 0 0,0 0 0,0 1 0,1-1 0,1 1 0,0 0 0,1 1 0,0-1 0,0 1 0,1 0 0,0 1 0,1 0 0,0 0 0,0 1 0,12-8 0,-10 9 0,1 0 0,0 1 0,0 0 0,0 1 0,0 1 0,1 0 0,0 0 0,-1 1 0,1 1 0,25-2 0,-33 4 0,1 0 0,-1 0 0,1 0 0,-1 1 0,0 0 0,1 0 0,-1 0 0,1 0 0,-1 1 0,0 0 0,0 0 0,0 1 0,0-1 0,0 1 0,-1 0 0,1 0 0,-1 1 0,0-1 0,0 1 0,0 0 0,0 0 0,-1 1 0,0-1 0,1 0 0,-2 1 0,1 0 0,0 0 0,1 6 0,-1-4 0,-1 1 0,0 0 0,-1-1 0,1 1 0,-2 0 0,1 0 0,-1 0 0,0 0 0,0 0 0,-1 0 0,-1 0 0,1-1 0,-1 1 0,-4 11 0,-4 4 0,-1-1 0,-1 0 0,-18 25 0,-9 16 0,38-61 0,0 1 0,0-1 0,0 1 0,0-1 0,0 0 0,1 1 0,-1 0 0,1-1 0,-1 1 0,1-1 0,0 1 0,0-1 0,0 1 0,0 0 0,1-1 0,-1 1 0,1-1 0,-1 1 0,1-1 0,0 1 0,0-1 0,0 0 0,0 1 0,1-1 0,-1 0 0,2 3 0,5 3 0,-1 0 0,2 0 0,-1 0 0,18 11 0,7 7 0,-16-10 0,0 1 0,-2 1 0,0 0 0,-1 1 0,0 1 0,-2 0 0,0 1 0,13 33 0,-23-47 0,1 1 0,-1 0 0,-1 0 0,1 0 0,-1 0 0,-1 0 0,1 1 0,-2-1 0,1 0 0,-1 0 0,0 0 0,-2 8 0,0-9 0,1 0 0,-1-1 0,-1 1 0,1-1 0,-1 0 0,0 0 0,0 0 0,-1 0 0,0-1 0,0 0 0,0 0 0,-1 0 0,1 0 0,-1-1 0,-10 5 0,2-2 0,1 0 0,-2-1 0,1-1 0,-1 0 0,1-1 0,-1 0 0,-28 2 0,11-4 0,0-1 0,-55-6 0,79 5-136,-1-1-1,1 0 1,0-1-1,-1 0 1,1-1-1,0 0 1,0 0-1,1 0 0,-12-7 1,-11-15-6690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33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63 24575,'0'-9'0,"0"-8"0,-5-2 0,-11 4 0,-21 13 0,-14 20 0,-2 22 0,7 23 0,3 18 0,8 10 0,11-1 0,8-7 0,22-17 0,28-21 0,31-17 0,29-13 0,20-10 0,-8-5-8191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48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 24575,'-104'0'0,"558"-1"86,576 5-1532,-328 35 1387,255 2 1251,-908-42-968,-16-1-222,59 5-1,-73 4-1,-19-7 0,1 0 0,-1 0 0,0 1 0,0-1 0,0 0 0,0 0 0,0 1 0,0-1 0,1 0 0,-1 0 0,0 1 0,0-1 0,0 0 0,0 0 0,0 1 0,0-1 0,0 0 0,0 1 0,0-1 0,0 0 0,0 0 0,-1 1 0,1-1 0,0 0 0,0 0 0,0 1 0,0-1 0,0 0 0,0 0 0,-1 1 0,1-1 0,0 0 0,0 0 0,0 0 0,0 1 0,-1-1 0,-2 2 0,1 0 0,-1 0 0,0 0 0,0-1 0,0 1 0,0-1 0,-1 0 0,-5 2 0,-107 23-1365,55-9-5461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4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24575,'904'-13'-490,"-223"2"-815,-323 10 1305,244-4 0,-498-3 0,-100 8 0,1-1 0,-1 0 0,0 0 0,0 0 0,0 0 0,7-4 0,-11 5 0,1 0 0,-1 0 0,0 0 0,0 0 0,0 0 0,0 0 0,0 0 0,0 0 0,0-1 0,0 1 0,1 0 0,-1 0 0,0 0 0,0 0 0,0 0 0,0 0 0,0-1 0,0 1 0,0 0 0,0 0 0,0 0 0,0 0 0,0 0 0,0-1 0,0 1 0,0 0 0,0 0 0,0 0 0,0 0 0,0 0 0,0-1 0,0 1 0,0 0 0,0 0 0,0 0 0,0 0 0,0 0 0,-1-1 0,1 1 0,0 0 0,0 0 0,0 0 0,0 0 0,0 0 0,0 0 0,0 0 0,-1 0 0,1-1 0,0 1 0,0 0 0,-18-6 0,-43-3-1066,-14 2-4264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49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0 321 24575,'16'0'0,"-1"-2"0,0 0 0,26-8 0,1 1 0,363-60-730,659-28-1,-984 94 854,-30 3-77,1-3 0,0-1 1,64-16-1,-113 20-45,-1 0-1,1-1 1,0 1-1,-1-1 1,1 1-1,-1-1 1,1 0-1,-1 0 1,1 1-1,-1-1 1,0 0-1,1 0 1,0-2-1,-1 3 0,-1-1-1,0 1 1,0 0-1,0-1 0,1 1 1,-1-1-1,0 1 1,0-1-1,0 1 0,0-1 1,0 1-1,0 0 1,0-1-1,0 1 0,0-1 1,0 1-1,0-1 1,0 1-1,-1 0 0,1-1 1,0 1-1,0-1 1,0 1-1,-1 0 0,1-1 1,0 1-1,0-1 1,-1 1-1,1-1 0,-4-2 27,1 1-1,0-1 1,-1 1-1,1-1 0,-1 1 1,0 0-1,-6-2 0,-30-10 56,-1 3 0,-49-8 0,72 15-728,-25-4-6179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1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2 439 24575,'0'-49'0,"-1"12"0,1 1 0,2 0 0,10-56 0,-10 82 0,1-1 0,0 1 0,1 0 0,0 0 0,0 1 0,1-1 0,0 1 0,1 0 0,0 0 0,1 1 0,-1 0 0,2 0 0,-1 0 0,1 1 0,0 0 0,15-9 0,-17 12 0,0 0 0,1 1 0,-1 0 0,1 0 0,0 0 0,0 1 0,0 0 0,1 0 0,-1 1 0,0 0 0,0 0 0,9 1 0,-13 0 0,1 1 0,-1-1 0,0 1 0,0 0 0,1 0 0,-1 0 0,0 0 0,0 1 0,0-1 0,0 1 0,-1 0 0,1 0 0,0 0 0,-1 0 0,1 0 0,-1 0 0,0 1 0,0-1 0,1 1 0,-2 0 0,1 0 0,0-1 0,-1 1 0,1 0 0,-1 0 0,0 1 0,0-1 0,1 6 0,1 5 0,-1-1 0,0 0 0,-1 1 0,0-1 0,-2 1 0,1-1 0,-4 19 0,-4 7 0,-15 43 0,-1 7 0,23-87 0,0 1 0,1-1 0,-1 1 0,1 0 0,0-1 0,0 1 0,0 0 0,0 0 0,0-1 0,1 1 0,-1 0 0,1-1 0,-1 1 0,1-1 0,0 1 0,0-1 0,3 5 0,-2-4 0,0-1 0,0 0 0,1 0 0,-1 0 0,1 0 0,-1-1 0,1 1 0,0-1 0,-1 1 0,1-1 0,0 0 0,0 0 0,0 0 0,6 0 0,14 3 0,0 2 0,0 0 0,36 15 0,-51-17 0,-1 0 0,0 0 0,0 0 0,0 1 0,-1 0 0,0 1 0,1-1 0,-2 1 0,1 0 0,-1 1 0,0 0 0,0-1 0,-1 1 0,4 9 0,-1-2 0,-2 0 0,1 1 0,-2-1 0,0 1 0,-1 0 0,0 0 0,-1 0 0,-1 0 0,0 1 0,-1-1 0,-1 0 0,-1 0 0,0 1 0,-4 16 0,3-21 0,-1 0 0,0 0 0,-1 0 0,0-1 0,0 1 0,-1-1 0,0-1 0,-1 1 0,0-1 0,-1 0 0,0 0 0,0-1 0,-1 0 0,0-1 0,0 0 0,-1 0 0,0-1 0,-20 9 0,19-10 0,0-2 0,-1 1 0,1-2 0,-1 1 0,1-2 0,-1 1 0,0-2 0,0 0 0,1 0 0,-1-1 0,0 0 0,0-1 0,1 0 0,-15-6 0,18 6 0,1 0 0,0-1 0,-1 0 0,1-1 0,1 0 0,-1 0 0,0 0 0,1-1 0,0 0 0,0 0 0,1-1 0,-1 1 0,1-1 0,0 0 0,1-1 0,-1 1 0,1-1 0,0 0 0,1 0 0,0 0 0,0-1 0,-2-8 0,5 14-41,-1 0 0,1 0-1,-1 0 1,1 0-1,0 0 1,0 0 0,0 0-1,0 0 1,0 0 0,1 0-1,-1 0 1,1 0-1,-1 0 1,1 1 0,0-1-1,-1 0 1,1 0 0,0 0-1,0 1 1,0-1-1,1 0 1,-1 1 0,0-1-1,1 1 1,-1 0 0,0-1-1,1 1 1,0 0-1,-1 0 1,1 0 0,0 0-1,2-1 1,29-10-6785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24575,'0'-4'0,"0"0"0,1 0 0,0 0 0,0 0 0,0-1 0,0 1 0,0 1 0,1-1 0,0 0 0,-1 0 0,1 0 0,1 1 0,3-5 0,-6 7 0,0 1 0,1 0 0,-1 0 0,0 0 0,1-1 0,-1 1 0,0 0 0,1 0 0,-1 0 0,0 0 0,1 0 0,-1 0 0,0 0 0,1 0 0,-1 0 0,0 0 0,1 0 0,-1 0 0,0 0 0,1 0 0,-1 0 0,0 0 0,1 0 0,-1 0 0,0 1 0,1-1 0,-1 0 0,0 0 0,1 0 0,-1 0 0,0 1 0,0-1 0,1 0 0,-1 0 0,0 1 0,0-1 0,1 0 0,-1 1 0,0-1 0,0 0 0,0 0 0,0 1 0,1-1 0,-1 0 0,0 1 0,0-1 0,0 0 0,0 1 0,0-1 0,0 1 0,6 13 0,0 1 0,-1 0 0,-1 0 0,0 0 0,2 27 0,2 8 0,153 821-576,-30 9 0,-126-838 576,21 127 0,-12-127 0,-13-41-23,-1-1 0,0 0 1,0 0-1,0 1 1,0-1-1,0 0 1,0 0-1,0 1 1,1-1-1,-1 0 0,0 0 1,0 1-1,0-1 1,1 0-1,-1 0 1,0 0-1,0 0 0,1 1 1,-1-1-1,0 0 1,0 0-1,1 0 1,-1 0-1,0 0 1,0 0-1,1 0 0,-1 0 1,0 0-1,0 0 1,1 0-1,-1 0 1,0 0-1,1 0 0,-1 0 1,0 0-1,0 0 1,1 0-1,-1 0 1,0 0-1,1 0 1,-1 0-1,0 0 0,0 0 1,0-1-1,1 1 1,-1 0-1,0 0 1,0 0-1,1-1 0,-1 1 1,0 0-1,9-20-5842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5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24 104 24575,'0'-22'0,"1"9"0,-1-1 0,-1 0 0,-4-25 0,5 39 0,0 0 0,0 0 0,-1 1 0,1-1 0,0 0 0,0 0 0,0 0 0,0 0 0,0 0 0,-1 0 0,1 0 0,0 0 0,0 0 0,0 0 0,0 0 0,0 1 0,-1-1 0,1 0 0,0 0 0,0 0 0,0 0 0,-1 0 0,1 0 0,0 0 0,0-1 0,0 1 0,0 0 0,-1 0 0,1 0 0,0 0 0,0 0 0,0 0 0,0 0 0,0 0 0,-1 0 0,1 0 0,0 0 0,0-1 0,0 1 0,0 0 0,0 0 0,0 0 0,0 0 0,-1 0 0,1-1 0,0 1 0,0 0 0,0 0 0,0 0 0,0 0 0,0-1 0,-5 23 0,-2 147 0,14 76-211,11-1-1,10 0 0,69 274 0,-74-413 212,65 235 0,-78-321-1224,-5-22-4896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5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 24575,'0'-116'0,"1"425"0,46 333 0,51-98 0,-37-229 0,-57-289 0,6 32 0,-9-55 0,0 1 0,0-1 0,0 0 0,1 1 0,-1-1 0,1 0 0,0 0 0,-1 0 0,1 0 0,1-1 0,-1 1 0,4 3 0,-6-6-42,1 1-1,-1-1 0,0 0 1,1 0-1,-1 1 0,0-1 1,1 0-1,-1 0 0,0 0 1,1 0-1,-1 0 0,0 0 1,1 0-1,-1 0 0,0 0 1,1 0-1,-1 0 0,1 0 1,-1 0-1,0 0 0,1 0 1,-1 0-1,0 0 0,1 0 1,-1 0-1,0 0 0,1-1 1,-1 1-1,0 0 0,1 0 1,-1-1-1,9-11-6783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6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24575,'-1'220'0,"1"187"0,25-1 0,-14-329 0,3 0 0,3-1 0,4-1 0,32 77 0,-50-145-73,2 7 140,1 0 1,14 23 0,-18-35-140,-1 1 1,1-1 0,0 0 0,0 1 0,0-1-1,0 0 1,0 0 0,0 0 0,0-1 0,1 1 0,-1 0-1,1-1 1,-1 1 0,1-1 0,-1 0 0,1 0 0,0 0-1,0 0 1,0-1 0,5 1 0,15-6-6755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26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24575,'-10'0'0,"-2"5"0,9 10 0,25 17 0,26 13 0,6-3-8191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8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57 626 24575,'0'-2'0,"0"-7"0,0 12 0,0 24 0,-21 382 0,17-377 0,0 4 0,-9 37 0,10-65 0,0-12 0,-1-18 0,2 1 0,1-42 0,1 24 0,-1-622 0,2 458 0,-1 158 0,-1 27 0,0 0 0,2 0 0,0-1 0,1 1 0,7-26 0,-9 44 0,0-1 0,0 1 0,0 0 0,0-1 0,0 1 0,0 0 0,0-1 0,0 1 0,0 0 0,0-1 0,0 1 0,0 0 0,0-1 0,0 1 0,0 0 0,0 0 0,1-1 0,-1 1 0,0 0 0,0 0 0,0-1 0,1 1 0,-1 0 0,0 0 0,0-1 0,1 1 0,-1 0 0,0 0 0,0 0 0,1 0 0,-1-1 0,0 1 0,1 0 0,-1 0 0,0 0 0,1 0 0,-1 0 0,0 0 0,0 0 0,1 0 0,-1 0 0,0 0 0,1 0 0,-1 0 0,0 0 0,1 0 0,-1 0 0,0 0 0,1 0 0,-1 1 0,0-1 0,0 0 0,1 0 0,-1 0 0,0 0 0,1 1 0,-1-1 0,0 0 0,0 0 0,0 0 0,1 1 0,-1-1 0,0 0 0,0 0 0,0 1 0,0-1 0,1 1 0,6 11 0,0 0 0,-1 0 0,0 1 0,-1 0 0,7 27 0,-1-5 0,31 93-120,83 265 373,-96-284-1002,24 184 0,-45-208-6077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8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17 304 24575,'0'-9'0,"-9"-4"0,1-8 0,21-1 0,36-10 0,51-1 0,51-16 0,32-15 0,-15 3-8191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0:59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24575,'1'-35'0,"1"28"0,1 8 0,2 16 0,11 180 0,-6-50 0,30 226 0,-35-356 0,-4-40 0,-14-237 0,-1-85 0,14 327 0,1 1 0,0-1 0,1 1 0,1 0 0,1 0 0,9-29 0,-11 42 0,-1-1 0,1 1 0,1 0 0,-1 0 0,1 0 0,-1 0 0,1 0 0,0 0 0,0 1 0,1-1 0,-1 1 0,1 0 0,0 0 0,0 1 0,0-1 0,0 1 0,0-1 0,0 1 0,1 1 0,-1-1 0,1 1 0,-1-1 0,1 1 0,0 0 0,-1 1 0,1-1 0,0 1 0,0 0 0,6 1 0,-2 0 0,0 1 0,-1 0 0,1 0 0,-1 1 0,0 0 0,1 0 0,-1 1 0,-1 0 0,1 1 0,-1-1 0,1 2 0,-1-1 0,-1 1 0,1 0 0,-1 0 0,0 1 0,0-1 0,-1 1 0,0 1 0,0-1 0,-1 1 0,0 0 0,3 8 0,-2-5 0,-1 0 0,0 1 0,-1-1 0,0 1 0,-1 0 0,0 0 0,-1 0 0,0 0 0,-1-1 0,-1 1 0,0 0 0,0 0 0,-1 0 0,0 0 0,-1-1 0,-8 20 0,-24 26 0,28-47 0,1-1 0,0 1 0,0 0 0,1 0 0,0 0 0,-3 13 0,7-20 0,1-1 0,-1 1 0,1 0 0,0 0 0,0-1 0,0 1 0,0 0 0,1 0 0,-1-1 0,1 1 0,0 0 0,0-1 0,0 1 0,0-1 0,0 1 0,0-1 0,1 1 0,-1-1 0,4 4 0,2 3 0,1-1 0,1 0 0,14 10 0,-1 0 0,-13-10 0,31 28 0,43 48 0,-74-73 0,0 0 0,0 0 0,-1 1 0,-1 0 0,0 0 0,-1 0 0,0 1 0,-1 0 0,7 27 0,-11-36 0,0 0 0,-1-1 0,1 1 0,-1-1 0,0 1 0,0 0 0,0-1 0,-1 1 0,1 0 0,-1-1 0,0 1 0,0-1 0,0 1 0,0-1 0,-1 0 0,0 1 0,1-1 0,-1 0 0,0 0 0,-1 0 0,-1 3 0,-1-2 0,0-1 0,0 1 0,0-1 0,0 0 0,-1 0 0,1-1 0,-1 1 0,0-1 0,1 0 0,-1-1 0,-12 2 0,-12 1-682,-53 0-1,31-5-6143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00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462 171 24575,'0'-12'0,"0"-6"0,0-1 0,-6-31 0,5 46 0,1 0 0,-1 0 0,0 1 0,-1-1 0,1 0 0,0 0 0,-1 1 0,0-1 0,0 1 0,0 0 0,-1-1 0,1 1 0,-1 0 0,1 0 0,-1 1 0,0-1 0,0 1 0,-6-5 0,6 6 0,1 0 0,-1 1 0,1-1 0,-1 0 0,0 1 0,1-1 0,-1 1 0,0 0 0,1 0 0,-1 0 0,0 0 0,1 1 0,-1-1 0,0 1 0,1-1 0,-1 1 0,1 0 0,-1 0 0,1 0 0,0 1 0,-1-1 0,-2 2 0,-6 5 0,0 0 0,1 1 0,-12 12 0,16-16 0,-25 26 0,1 1 0,2 2 0,1 0 0,1 2 0,3 1 0,0 1 0,3 1 0,1 1 0,2 0 0,-15 55 0,28-82 0,1-1 0,0 1 0,1 1 0,1-1 0,0 0 0,0 0 0,3 19 0,-1-25 0,1-1 0,-1 0 0,1-1 0,0 1 0,1 0 0,-1 0 0,1-1 0,0 0 0,1 1 0,-1-1 0,1-1 0,0 1 0,0 0 0,1-1 0,-1 0 0,1 0 0,0 0 0,7 3 0,5 3 0,1 0 0,0-2 0,1 0 0,0-1 0,0-1 0,1-1 0,0 0 0,28 2 0,-2-4 0,0-1 0,74-7 0,51-22-1365,-19-11-5461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00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198 212 24575,'0'-2'0,"0"0"0,-1 0 0,1 0 0,-1 1 0,1-1 0,-1 0 0,0 0 0,0 1 0,1-1 0,-1 1 0,-2-3 0,-4 1 0,2 16 0,-2 50 0,4 1 0,4 74 0,1-40 0,-3-53 0,1 1 0,1 0 0,9 62 0,1-69 0,-11-39 0,0 0 0,0 0 0,0 0 0,1 0 0,-1-1 0,0 1 0,0 0 0,0 0 0,0 0 0,0 0 0,0 0 0,0 0 0,1-1 0,-1 1 0,0 0 0,0 0 0,0 0 0,0 0 0,0 0 0,1 0 0,-1 0 0,0 0 0,0 0 0,0 0 0,0 0 0,1 0 0,-1 0 0,0 0 0,0 0 0,0 0 0,0 0 0,1 0 0,-1 0 0,0 0 0,0 0 0,0 0 0,0 0 0,1 0 0,-1 0 0,0 0 0,0 0 0,0 0 0,0 1 0,0-1 0,1 0 0,-1 0 0,0 0 0,0 0 0,0 0 0,0 0 0,0 1 0,0-1 0,0 0 0,0 0 0,0 0 0,0 0 0,1 0 0,-1 1 0,1-9 0,-1 0 0,1 0 0,-1 0 0,-1 0 0,1 1 0,-2-1 0,1 0 0,-4-12 0,2 5 0,-116-402 0,82 303 0,31 93 0,0 5 0,1-1 0,0 0 0,-2-21 0,7 35 0,-1-1 0,1 0 0,0 1 0,0-1 0,0 0 0,0 1 0,1-1 0,0 0 0,0 1 0,0-1 0,0 1 0,0-1 0,0 1 0,1 0 0,0-1 0,0 1 0,0 0 0,0 0 0,0 0 0,6-5 0,-2 4 0,0 0 0,0 1 0,0-1 0,1 1 0,-1 1 0,1-1 0,0 1 0,0 0 0,0 1 0,0-1 0,0 1 0,0 1 0,8-1 0,7 2 0,1 0 0,-1 1 0,22 6 0,-24-5 0,-1 2 0,0 0 0,-1 1 0,1 1 0,-1 1 0,0 0 0,-1 2 0,0 0 0,0 1 0,-1 0 0,-1 1 0,0 1 0,-1 1 0,0 0 0,-1 0 0,0 2 0,-1-1 0,-1 2 0,-1-1 0,0 2 0,7 18 0,-7-11 0,-1 1 0,-1 0 0,-2 0 0,0 0 0,-2 1 0,-1 0 0,-1 0 0,-1 0 0,-2 0 0,0 0 0,-10 49 0,3-45 0,-1 0 0,-1 0 0,-1-1 0,-2 0 0,-1-1 0,-2 0 0,-1-1 0,0-1 0,-35 39 0,24-36-170,-1-1-1,-2-2 0,0-1 1,-2-1-1,-1-2 0,-1-1 1,-39 17-1,-84 31-6655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09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64 229 24575,'-26'-66'0,"19"52"0,1-1 0,0 1 0,1-1 0,1-1 0,-4-18 0,7-6 0,1 26 0,1 20 0,5 138 0,152 1134-1040,-115-991 976,-13 1 0,-8 361-1,-23-636 80,1 0 88,-1-1 0,2 0 0,-1 1 0,2-1 0,3 15 0,-4-24-80,0 0 0,0 0-1,0 0 1,1 0 0,-1-1-1,1 1 1,0 0 0,0-1-1,0 1 1,0-1-1,0 1 1,0-1 0,1 0-1,-1 0 1,1 0 0,0 0-1,-1-1 1,1 1 0,0-1-1,0 1 1,0-1 0,0 0-1,0 0 1,5 0-1,22 3-15,1-1-1,0-2 0,0-2 0,61-7 1,-38 3-5,616-28-247,8 31-1162,-391 2 370,1923 2-1645,-2155-2 2682,235-10 0,-275 8 11,40-7 51,-52 8-19,-1 0-1,1 0 0,0 0 1,0 0-1,-1 0 0,1 0 1,-1-1-1,1 1 1,-1-1-1,0 0 0,0 0 1,1 0-1,-1 0 1,2-2-1,-4 2-2,1 1 0,-1 0 0,1-1 1,-1 1-1,0-1 0,1 1 0,-1 0 0,0-1 0,0 1 1,0-1-1,0 1 0,0 0 0,-1-1 0,1 1 0,0-1 1,-1 1-1,1 0 0,-1-1 0,1 1 0,-1 0 0,0 0 1,1-1-1,-1 1 0,0 0 0,0 0 0,0 0 0,0 0 1,0 0-1,-1-1 0,-38-32 398,31 27-1092,-33-26-3864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1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24575,'2175'0'-645,"-2210"-26"645,34 25 14,0 1 0,0-1 0,0 0 0,0 0 0,0 1 0,-1-1 0,1 0 0,0 1 0,0-1 0,0 1 0,-1-1 1,1 1-1,0 0 0,-1 0 0,1 0 0,0-1 0,-1 1 0,1 0 0,0 1 0,-1-1 0,1 0 0,-3 1 0,3 0 5,0 1 0,-1 0 0,1-1 0,0 1 0,0 0 0,0 0 0,0 0 0,1 0-1,-1 0 1,0 0 0,1 0 0,-1 0 0,1 0 0,0 0 0,0 0 0,0 4 0,-2 43-19,2 1 0,12 85 0,-2-26 0,120 1181-2306,-99-1084 1634,117 400 1,-137-572 617,31 118-649,-35-103-3082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1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24575,'14'0'0,"13"0"0,22 0 0,29 0 0,44-4 0,39-2 0,23 0 0,5 1 0,-12 2 0,-22 1 0,-28-9 0,-41-2 0,-57 1 0,-34 3-8191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12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356 156 24575,'1'-8'0,"0"1"0,0-1 0,0 1 0,4-12 0,3-14 0,0-35 0,-7 63 0,-3 21 0,-3 32 0,-7 16 0,-31 98 0,-36 62 0,67-191 0,-12 34 0,-3-1 0,-2-2 0,-47 74 0,73-133 0,-23 30 0,25-33 0,0-1 0,0 0 0,0 0 0,0 0 0,-1 0 0,1 0 0,0 0 0,0 0 0,-1 0 0,1 0 0,-1 0 0,1-1 0,-1 1 0,1-1 0,-1 1 0,1-1 0,-1 0 0,1 1 0,-1-1 0,-2 0 0,3 0 0,1 0 0,-1 0 0,1 0 0,-1-1 0,1 1 0,-1 0 0,0 0 0,1 0 0,-1-1 0,1 1 0,-1 0 0,1-1 0,-1 1 0,1-1 0,-1 1 0,1 0 0,0-1 0,-1 1 0,1-1 0,0 1 0,-1-1 0,1 1 0,0-1 0,-1 1 0,1-1 0,0 0 0,0 1 0,0-1 0,0 1 0,-1-1 0,1 0 0,7-23 0,21-18 0,-20 33 0,2 1 0,-1-1 0,1 2 0,0-1 0,1 1 0,0 1 0,0 0 0,0 0 0,1 1 0,-1 1 0,1 0 0,0 1 0,21-4 0,8 2 0,1 2 0,71 4 0,-80 0 0,-29-1 0,0 0 0,1 0 0,-1 0 0,1-1 0,-1 0 0,0 1 0,1-1 0,-1-1 0,0 1 0,7-4 0,-8 3 0,-1 0 0,1 0 0,-1 0 0,0 0 0,0 0 0,1 0 0,-2-1 0,1 1 0,0-1 0,0 0 0,-1 1 0,0-1 0,1 0 0,-1 0 0,0 0 0,1-3 0,3-23 0,-1 0 0,-2 0 0,0-1 0,-2 1 0,-4-35 0,3 47 0,-1-6 0,1 30 0,2 43 0,102 1233-1550,-81-1089 443,-5-35-4427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0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24575,'0'-8'0,"-1"-7"0,1 0 0,1-1 0,0 1 0,1 0 0,8-27 0,-9 38 0,1 0 0,-1 1 0,1-1 0,0 1 0,0-1 0,1 1 0,-1 0 0,1 0 0,-1 0 0,1 0 0,0 1 0,0-1 0,0 1 0,1-1 0,-1 1 0,0 0 0,1 1 0,0-1 0,-1 0 0,1 1 0,0 0 0,0 0 0,-1 0 0,1 1 0,0-1 0,0 1 0,7 0 0,2 0 0,1 2 0,-1 0 0,0 0 0,0 1 0,0 1 0,0 0 0,-1 0 0,0 2 0,0-1 0,0 2 0,0-1 0,-1 2 0,16 12 0,0 2 0,-2 2 0,0 0 0,-1 2 0,22 31 0,-15-12 0,-3 1 0,-1 2 0,-3 1 0,-1 0 0,-3 2 0,16 61 0,-28-87 0,-8-25 0,0 0 0,0 0 0,0 0 0,0-1 0,1 1 0,-1 0 0,0 0 0,0 0 0,0 0 0,0 0 0,0 0 0,0 0 0,0 0 0,0 0 0,0 0 0,0 0 0,1 0 0,-1 0 0,0 0 0,0 0 0,0 0 0,0 0 0,0 0 0,0 0 0,0 0 0,0 0 0,1 0 0,-1 0 0,0 0 0,0 0 0,0 0 0,0 0 0,0 0 0,0 0 0,0 0 0,0 0 0,1 0 0,-1 0 0,0 0 0,0 0 0,0 0 0,0 0 0,0 0 0,0 0 0,0 1 0,0-1 0,0 0 0,0 0 0,0 0 0,0 0 0,0 0 0,1 0 0,-1 0 0,0 0 0,0 0 0,0 1 0,0-1 0,0 0 0,0 0 0,0 0 0,0 0 0,0 0 0,0 0 0,0 0 0,0 1 0,0-1 0,0 0 0,-1 0 0,3-34 0,-2 20 0,0-13 24,1 0 0,1 0 0,1 1 0,10-38 0,-10 55-53,0 0 1,1 0-1,-1 0 0,2 0 0,-1 1 1,12-16-1,-12 20-70,0 0 0,0-1 1,0 2-1,1-1 0,-1 0 0,1 1 1,0 0-1,0 0 0,0 0 0,0 1 0,0 0 1,10-3-1,33-2-6727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2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140 219 24575,'-1'-3'0,"0"1"0,0 0 0,-1 0 0,1 0 0,0 0 0,-1 1 0,1-1 0,-1 0 0,0 1 0,1-1 0,-1 1 0,0-1 0,0 1 0,0 0 0,0 0 0,0 0 0,0 0 0,0 0 0,-1 0 0,1 0 0,0 1 0,0-1 0,-1 1 0,1 0 0,0 0 0,-1 0 0,1 0 0,0 0 0,-1 0 0,1 0 0,-3 1 0,2 0 0,-1 1 0,1-1 0,0 0 0,0 1 0,0 0 0,-1-1 0,1 1 0,1 0 0,-1 1 0,0-1 0,1 0 0,-1 1 0,1 0 0,-1-1 0,1 1 0,0 0 0,0 0 0,1 0 0,-3 5 0,-1 6 0,1 0 0,1 0 0,0 1 0,1-1 0,-1 22 0,2-28 0,1 0 0,1 0 0,-1 1 0,1-1 0,1 0 0,0 0 0,0-1 0,0 1 0,1 0 0,0-1 0,5 10 0,-7-15 0,0-1 0,0 1 0,0 0 0,0-1 0,0 1 0,0-1 0,0 0 0,1 1 0,-1-1 0,0 0 0,1 0 0,-1 0 0,1 0 0,-1 0 0,1 0 0,0 0 0,-1-1 0,1 1 0,0 0 0,-1-1 0,1 0 0,3 1 0,-3-1 0,0-1 0,0 1 0,0-1 0,0 0 0,0 0 0,0 0 0,0 0 0,0 0 0,-1 0 0,1 0 0,0-1 0,-1 1 0,1 0 0,-1-1 0,1 1 0,1-4 0,5-7 0,0-1 0,0-1 0,-1 1 0,5-18 0,-9 25 0,4-12 0,2 0 0,-1 1 0,2 0 0,0 0 0,20-23 0,-22 32 0,0-1 0,1 1 0,0 1 0,0 0 0,1 0 0,-1 1 0,2 0 0,-1 1 0,1 0 0,18-6 0,-15 7 0,0 0 0,1 1 0,0 0 0,-1 1 0,1 1 0,0 1 0,0 0 0,0 0 0,-1 2 0,25 4 0,-30-3 0,0-1 0,0 1 0,-1 1 0,1 0 0,-1 0 0,0 0 0,0 1 0,0 0 0,-1 1 0,0 0 0,0 0 0,0 0 0,-1 1 0,1 0 0,-2 1 0,1-1 0,8 17 0,-9-13 0,1 1 0,-2 0 0,0 0 0,0 1 0,2 19 0,-5-26 0,0-1 0,-1 1 0,0 0 0,0-1 0,0 1 0,-1 0 0,1-1 0,-1 1 0,-1-1 0,1 1 0,-1-1 0,0 1 0,0-1 0,-4 7 0,6-12 0,-1 1 0,1-1 0,0 1 0,0-1 0,-1 0 0,1 1 0,0-1 0,0 1 0,-1-1 0,1 0 0,0 1 0,-1-1 0,1 0 0,-1 1 0,1-1 0,-1 0 0,1 0 0,0 1 0,-1-1 0,1 0 0,-1 0 0,1 0 0,-1 0 0,1 1 0,-1-1 0,1 0 0,-1 0 0,1 0 0,-1 0 0,1 0 0,-1 0 0,0-1 0,0 1 0,0-1 0,0 0 0,0 0 0,1 0 0,-1 1 0,0-1 0,1 0 0,-1 0 0,1 0 0,-1 0 0,1 0 0,-1 0 0,1 0 0,0 0 0,-1-2 0,-1-9 0,0 0 0,1 0 0,1 0 0,0 0 0,1 0 0,0 0 0,0 0 0,2 0 0,5-18 0,2-4 0,3 0 0,16-32 0,-18 43 0,1 1 0,16-22 0,-24 38 0,1-1 0,0 1 0,1 0 0,-1 0 0,1 1 0,0 0 0,1 0 0,-1 0 0,1 1 0,11-6 0,-15 9 0,0 0 0,0 1 0,-1-1 0,1 0 0,0 1 0,0 0 0,0 0 0,0 0 0,-1 0 0,1 0 0,0 0 0,0 1 0,0 0 0,0-1 0,-1 1 0,1 0 0,0 0 0,-1 0 0,1 1 0,-1-1 0,1 1 0,-1-1 0,0 1 0,0 0 0,1 0 0,-1 0 0,0 0 0,-1 0 0,1 0 0,2 4 0,4 7 0,0-1 0,-1 1 0,-1 0 0,9 26 0,0 8 35,-2 2 1,8 60-1,3 102-1506,-14-73-5355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0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258 302 24575,'-30'-30'0,"3"2"0,-50-40 0,73 65 0,1 0 0,-1 1 0,0-1 0,-1 1 0,1 0 0,0 0 0,-1 0 0,1 1 0,-1 0 0,-8-2 0,11 3 0,0 0 0,0 0 0,0 0 0,0 1 0,1-1 0,-1 1 0,0-1 0,0 1 0,0 0 0,1 0 0,-1 0 0,0-1 0,1 2 0,-1-1 0,1 0 0,-1 0 0,1 0 0,-1 1 0,1-1 0,0 1 0,0-1 0,0 1 0,0-1 0,0 1 0,0 0 0,0 0 0,0-1 0,0 4 0,-5 15 0,0 0 0,2 1 0,0-1 0,1 1 0,1 0 0,2 0 0,0 0 0,4 38 0,-4-58 0,0 1 0,0-1 0,0 0 0,1 1 0,-1-1 0,0 1 0,0-1 0,1 0 0,-1 1 0,1-1 0,-1 0 0,1 1 0,0-1 0,-1 0 0,1 0 0,0 1 0,0-1 0,0 0 0,0 0 0,0 0 0,0 0 0,1 0 0,-1-1 0,0 0 0,1 0 0,-1 0 0,0 0 0,0-1 0,0 1 0,0 0 0,0-1 0,0 1 0,-1-1 0,1 1 0,0-1 0,0 1 0,0-1 0,0 0 0,-1 0 0,1 1 0,0-1 0,0 0 0,-1 0 0,2-1 0,6-11 0,0 0 0,11-24 0,-18 35 0,4-8 0,12-26 0,23-37 0,-35 64 0,1 1 0,0 0 0,1 0 0,0 0 0,0 0 0,0 1 0,1 0 0,0 1 0,14-9 0,-20 14 0,1 0 0,-1 0 0,0 0 0,0 0 0,1 1 0,-1-1 0,1 0 0,-1 1 0,0 0 0,1 0 0,-1 0 0,1 0 0,-1 0 0,0 0 0,1 1 0,-1-1 0,1 1 0,-1-1 0,0 1 0,0 0 0,1 0 0,-1 0 0,0 0 0,0 1 0,0-1 0,0 0 0,0 1 0,0 0 0,-1-1 0,1 1 0,0 0 0,-1 0 0,0 0 0,1 0 0,-1 0 0,2 4 0,3 5 0,-1 0 0,0 1 0,0 0 0,-1 0 0,4 22 0,11 85 0,-19-115 0,1-1 0,-1 1 0,1-1 0,0 1 0,0-1 0,0 0 0,1 0 0,-1 1 0,1-1 0,2 3 0,-3-5 0,-1-1 0,1 1 0,-1-1 0,0 0 0,1 1 0,0-1 0,-1 0 0,1 1 0,-1-1 0,1 0 0,-1 0 0,1 1 0,-1-1 0,1 0 0,0 0 0,-1 0 0,1 0 0,0 0 0,-1 0 0,1 0 0,-1 0 0,2 0 0,0-1 0,0 0 0,-1 1 0,1-1 0,0 0 0,-1 0 0,1 0 0,-1 0 0,1-1 0,-1 1 0,1 0 0,0-2 0,9-11 0,0 0 0,-1 0 0,9-19 0,22-31 0,-30 49 0,1 1 0,1 0 0,0 0 0,1 1 0,0 1 0,31-20 0,-41 29 0,1 0 0,0 1 0,0 0 0,1 0 0,-1 0 0,0 0 0,1 1 0,-1 0 0,1 0 0,0 0 0,-1 1 0,1 0 0,0 0 0,-1 0 0,1 1 0,-1-1 0,1 2 0,-1-1 0,1 0 0,-1 1 0,0 0 0,1 0 0,-1 1 0,0 0 0,-1 0 0,1 0 0,4 3 0,9 10 0,28 31 0,-32-32 0,0 0 0,22 17 0,-34-30 0,0-1 0,0 1 0,0-1 0,0 1 0,1-1 0,-1 0 0,0 0 0,1 0 0,-1 0 0,1 0 0,-1 0 0,1-1 0,0 1 0,-1-1 0,1 0 0,-1 0 0,1 0 0,0 0 0,-1 0 0,4-1 0,-3-1 0,-1 1 0,1 0 0,-1-1 0,1 0 0,-1 1 0,0-1 0,0 0 0,0 0 0,0 0 0,0-1 0,-1 1 0,1 0 0,-1-1 0,1 1 0,-1-1 0,0 1 0,0-1 0,1-5 0,16-62 0,-14 48 0,2 0 0,0 0 0,1 0 0,16-33 0,-21 51 0,1 0 0,-1-1 0,1 1 0,0 0 0,0 0 0,1 1 0,-1-1 0,1 1 0,0-1 0,0 1 0,0 0 0,0 1 0,0-1 0,1 1 0,-1 0 0,1 0 0,0 0 0,-1 0 0,1 1 0,0 0 0,0 0 0,0 0 0,0 1 0,0-1 0,0 1 0,6 1 0,2 1-455,0 0 0,25 8 0,26 13-6371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1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1138 24575,'-50'-61'0,"40"47"0,-1 0 0,0 1 0,-23-21 0,33 32 0,-1 1 0,1 0 0,0 0 0,-1 0 0,1 0 0,-1 0 0,1 0 0,-1 1 0,0-1 0,1 0 0,-1 1 0,0-1 0,1 1 0,-1 0 0,0-1 0,0 1 0,1 0 0,-1 0 0,0 0 0,-2 1 0,3-1 0,-1 1 0,1 0 0,0 0 0,-1 0 0,1-1 0,-1 1 0,1 1 0,0-1 0,0 0 0,0 0 0,0 0 0,0 1 0,0-1 0,0 0 0,0 1 0,0-1 0,0 3 0,-3 6 0,1 0 0,0 0 0,1 0 0,0 0 0,0 17 0,1-12 0,1 0 0,0 0 0,1 0 0,1 0 0,0 0 0,1 0 0,1-1 0,0 1 0,1-1 0,1 0 0,0-1 0,13 22 0,-13-26 0,1 0 0,0 0 0,0 0 0,1-1 0,0 0 0,0-1 0,1 0 0,0 0 0,1-1 0,-1 0 0,1 0 0,0-1 0,1-1 0,-1 0 0,1 0 0,0-1 0,18 3 0,-14-4 0,0-1 0,1 0 0,-1-1 0,0-1 0,1 0 0,-1-2 0,0 1 0,0-2 0,0 0 0,-1-1 0,1 0 0,-1-1 0,0-1 0,-1 0 0,1-1 0,-2 0 0,1-1 0,15-14 0,-8 4 0,-1-1 0,0 0 0,-2-2 0,0 0 0,-1 0 0,-2-2 0,0 0 0,-1 0 0,13-40 0,-10 15 0,-2-2 0,-2 0 0,-3 0 0,-2-1 0,-2 0 0,-3-85 0,-6 60 0,-4 0 0,-3 1 0,-39-135 0,19 115 0,27 88 0,1-1 0,-1 1 0,-1 0 0,0 0 0,0 0 0,0 0 0,-12-10 0,17 17 0,-1 0 0,1 0 0,-1 1 0,1-1 0,-1 0 0,0 1 0,1-1 0,-1 1 0,0-1 0,1 1 0,-1-1 0,0 1 0,0 0 0,0-1 0,1 1 0,-1 0 0,0-1 0,0 1 0,0 0 0,0 0 0,0 0 0,1 0 0,-1 0 0,0 0 0,0 0 0,0 0 0,0 0 0,0 0 0,0 1 0,1-1 0,-1 0 0,0 1 0,0-1 0,0 0 0,1 1 0,-1-1 0,0 1 0,0-1 0,1 1 0,-1 0 0,0-1 0,1 1 0,-1 0 0,0 0 0,-2 4 0,1 0 0,-1 0 0,1 0 0,0 1 0,1-1 0,-2 8 0,-5 40 0,2 0 0,3 1 0,7 101 0,-2-92 0,0 40 0,7 125 0,-5-182 0,2 0 0,22 81 0,-26-120 0,1 1 0,-1-1 0,1 0 0,0 0 0,1-1 0,0 1 0,0-1 0,0 0 0,7 8 0,-9-12 0,0-1 0,0 1 0,-1-1 0,1 0 0,0 0 0,0 0 0,0 0 0,0 0 0,0-1 0,0 1 0,0 0 0,1-1 0,-1 0 0,0 1 0,0-1 0,0 0 0,0 0 0,1 0 0,-1-1 0,0 1 0,0 0 0,0-1 0,0 0 0,0 1 0,0-1 0,0 0 0,0 0 0,0 0 0,0 0 0,0 0 0,0 0 0,0-1 0,-1 1 0,1-1 0,1-2 0,15-14 0,-1-1 0,0-1 0,-2 0 0,0-1 0,-2-1 0,17-35 0,-18 32 0,2 0 0,1 1 0,0 1 0,2 0 0,23-23 0,-38 43 0,1 0 0,0 0 0,0 1 0,0 0 0,0-1 0,1 1 0,-1 1 0,1-1 0,-1 0 0,1 1 0,-1 0 0,6-2 0,-7 3 0,0 0 0,0 0 0,1 0 0,-1 1 0,0-1 0,0 1 0,0-1 0,0 1 0,0 0 0,0-1 0,0 1 0,0 0 0,0 0 0,0 1 0,0-1 0,0 0 0,-1 1 0,1-1 0,0 1 0,-1-1 0,3 4 0,22 26 0,-16-18 0,1 0 0,0-1 0,0 0 0,2-1 0,-1-1 0,25 16 0,3-4 0,1-2 0,1-1 0,1-3 0,0-1 0,1-2 0,0-3 0,1-1 0,1-2 0,-1-2 0,50-1 0,-83-4 0,1-1 0,-1-1 0,1 0 0,-1 0 0,0-1 0,23-9 0,-31 10 0,0 0 0,0 0 0,-1 0 0,1 0 0,0-1 0,-1 1 0,1-1 0,-1 0 0,0 0 0,0 0 0,0-1 0,-1 1 0,1-1 0,-1 0 0,0 1 0,1-1 0,-2 0 0,1 0 0,0 0 0,-1 0 0,0-1 0,1-4 0,-2 6 0,0 1 0,0-1 0,0 0 0,0 0 0,0 1 0,-1-1 0,1 0 0,-1 0 0,0 1 0,0-1 0,0 0 0,0 1 0,0-1 0,0 1 0,-1-1 0,1 1 0,-1 0 0,0 0 0,0 0 0,0 0 0,0 0 0,0 0 0,0 0 0,0 0 0,-1 1 0,1-1 0,0 1 0,-1 0 0,0 0 0,1 0 0,-1 0 0,0 0 0,-2 0 0,0 0 0,0 0 0,1 0 0,-1 0 0,0 1 0,1-1 0,-1 1 0,0 1 0,1-1 0,-1 0 0,0 1 0,1 0 0,-1 0 0,1 1 0,-1-1 0,1 1 0,0 0 0,0 0 0,-1 1 0,-4 3 0,3 1 0,0 0 0,0 1 0,0 0 0,1 0 0,0 1 0,1-1 0,0 1 0,0 0 0,1 0 0,0 0 0,1 1 0,0-1 0,0 1 0,1-1 0,0 1 0,1 0 0,0-1 0,0 1 0,1 0 0,0-1 0,4 13 0,-4-19 0,0 0 0,0 0 0,0-1 0,1 1 0,-1 0 0,1-1 0,-1 1 0,1-1 0,0 1 0,0-1 0,0 0 0,0 1 0,1-1 0,-1-1 0,1 1 0,-1 0 0,1 0 0,-1-1 0,1 0 0,0 1 0,0-1 0,0 0 0,0 0 0,0-1 0,0 1 0,0-1 0,0 1 0,0-1 0,4 0 0,-1 0 0,-1-1 0,0 0 0,1 0 0,-1 0 0,0-1 0,0 1 0,0-1 0,0-1 0,0 1 0,0-1 0,0 1 0,-1-1 0,0-1 0,1 1 0,-1 0 0,4-5 0,7-12 0,0 0 0,-2-1 0,0-1 0,10-25 0,13-20 0,-24 52 0,-12 15 0,1-1 0,-1 1 0,0 0 0,1 0 0,-1 0 0,0 0 0,1 0 0,-1-1 0,0 1 0,1 0 0,-1 0 0,0 0 0,1 0 0,-1 0 0,0 0 0,1 0 0,-1 0 0,0 0 0,1 0 0,-1 1 0,0-1 0,0 0 0,1 0 0,-1 0 0,0 0 0,1 0 0,-1 1 0,1-1 0,1 2 0,-1 1 0,1 0 0,0-1 0,-1 1 0,1 0 0,-1-1 0,0 1 0,1 3 0,-1-3 0,19 69 0,-16-55 0,0 0 0,1 0 0,0-1 0,2 1 0,11 22 0,-15-35 0,0 0 0,-1-1 0,1 1 0,1-1 0,-1 1 0,0-1 0,1 0 0,0 0 0,0-1 0,-1 1 0,2-1 0,-1 0 0,0 0 0,0 0 0,1 0 0,-1-1 0,1 0 0,-1 0 0,1 0 0,-1 0 0,1-1 0,0 0 0,-1 0 0,1 0 0,6-1 0,0 0 0,-1-1 0,0-1 0,0 0 0,0 0 0,0 0 0,-1-1 0,16-10 0,3-3 0,28-25 0,-36 27 0,0 0 0,45-23 0,-62 36 0,0 0 0,1 1 0,-1 0 0,1 0 0,-1 0 0,1 0 0,-1 0 0,1 1 0,0 0 0,-1-1 0,1 2 0,0-1 0,-1 0 0,1 1 0,0-1 0,-1 1 0,1 0 0,-1 0 0,1 0 0,5 4 0,0 0 0,-1 1 0,0 1 0,0 0 0,-1 0 0,11 13 0,-6-7 0,-11-11 0,1 0 0,-1 0 0,1-1 0,0 1 0,-1-1 0,1 1 0,0-1 0,0 0 0,0 1 0,0-1 0,0 0 0,0 0 0,0 0 0,1-1 0,-1 1 0,3 0 0,-4-1 0,0-1 0,1 1 0,-1-1 0,0 0 0,0 1 0,0-1 0,1 0 0,-1 0 0,0 0 0,0 0 0,0 0 0,0 0 0,0 0 0,-1 0 0,1 0 0,0 0 0,0 0 0,-1-1 0,1 1 0,-1 0 0,1-1 0,-1 1 0,1 0 0,-1-1 0,0 1 0,0 0 0,0-1 0,0-1 0,9-38 0,-3 6 0,2 0 0,2 1 0,20-50 0,-26 75 0,0 1 0,0-1 0,1 1 0,1 0 0,-1 0 0,1 1 0,0 0 0,1 0 0,0 0 0,0 1 0,0 0 0,1 0 0,0 1 0,0 0 0,0 0 0,1 1 0,-1 0 0,15-4 0,-6 4 11,0 1-1,1 1 0,0 0 1,-1 2-1,1 0 0,0 0 1,-1 2-1,26 5 0,6 5-739,79 28 0,5 12-6097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2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1481 24575,'7'-2'0,"1"0"0,-1-1 0,0 0 0,0 0 0,0-1 0,-1 0 0,1 0 0,-1 0 0,7-7 0,-12 10 0,9-6 0,-1-1 0,-1-1 0,1 1 0,-2-1 0,1-1 0,-1 1 0,0-1 0,-1-1 0,0 1 0,-1-1 0,0 0 0,-1 0 0,0 0 0,3-18 0,-6 23 0,0 0 0,0-1 0,0 1 0,-1 0 0,0 0 0,0 0 0,-1 0 0,0 0 0,0 0 0,0 0 0,-1 0 0,0 0 0,0 0 0,0 1 0,-1-1 0,0 1 0,0-1 0,0 1 0,-1 0 0,0 0 0,0 1 0,0-1 0,0 1 0,-1 0 0,0 0 0,0 0 0,0 1 0,0-1 0,-10-3 0,10 4 0,1 1 0,-2 0 0,1 0 0,0 1 0,0 0 0,0 0 0,-1 0 0,1 0 0,-1 1 0,1 0 0,0 0 0,-1 0 0,1 1 0,0-1 0,-7 3 0,5-1 0,0 1 0,0 0 0,0 1 0,0-1 0,1 1 0,-1 1 0,1-1 0,0 1 0,-9 9 0,2 1 0,0 0 0,1 1 0,1 1 0,1 0 0,0 0 0,1 1 0,-9 27 0,13-32 0,1-1 0,0 1 0,1-1 0,1 1 0,0 0 0,0 20 0,2-29 0,0 1 0,0-1 0,1 0 0,0 0 0,0 0 0,0 0 0,0 0 0,1 0 0,-1 0 0,1 0 0,0-1 0,1 1 0,-1-1 0,0 1 0,1-1 0,0 0 0,0 0 0,0 0 0,0 0 0,0-1 0,0 1 0,1-1 0,-1 0 0,6 3 0,1 0 0,1-1 0,-1 0 0,1 0 0,0-1 0,1-1 0,-1 0 0,0 0 0,1-1 0,-1 0 0,1-1 0,-1-1 0,0 0 0,1 0 0,-1-1 0,0 0 0,0-1 0,0-1 0,0 1 0,0-2 0,-1 1 0,18-12 0,-9 3 0,0 0 0,-1-1 0,-1-1 0,0-1 0,-1 0 0,0-1 0,-2-1 0,0-1 0,-1 0 0,11-22 0,0-7 0,-3-1 0,-1-1 0,-3-1 0,-2 0 0,-2-2 0,6-55 0,-9 21 0,-4 0 0,-10-168 0,-20 48 0,19 184 0,-1 1 0,0 0 0,-2 0 0,0 0 0,-2 1 0,-21-35 0,28 51 0,0 0 0,-1 0 0,1 1 0,-1-1 0,0 1 0,0 0 0,-1 0 0,1 1 0,-1-1 0,0 1 0,0 0 0,-10-4 0,13 6 0,-1 0 0,0 1 0,0-1 0,0 1 0,0 0 0,1 0 0,-1 0 0,0 0 0,0 1 0,0-1 0,0 1 0,1 0 0,-1-1 0,0 1 0,1 0 0,-1 1 0,0-1 0,1 0 0,-1 1 0,1 0 0,0-1 0,0 1 0,0 0 0,0 0 0,0 0 0,0 0 0,-2 3 0,-5 8 0,0-1 0,1 2 0,0-1 0,1 1 0,0 0 0,2 0 0,-1 1 0,-4 23 0,-1 17 0,-4 58 0,8-38 0,4 2 0,3-1 0,18 141 0,-9-162 0,2-1 0,3-1 0,1 0 0,3-1 0,3-1 0,29 55 0,-36-82 0,1-1 0,0-1 0,2 0 0,0-2 0,2 0 0,0 0 0,1-2 0,1-1 0,0 0 0,2-2 0,0 0 0,0-2 0,1 0 0,1-2 0,43 15 0,-25-13 0,0-2 0,1-1 0,0-3 0,0-1 0,58-1 0,-78-5 0,0-2 0,0-1 0,-1 0 0,42-13 0,-50 11 0,0-1 0,0 0 0,-1-1 0,0-1 0,-1 0 0,1-1 0,-2 0 0,14-12 0,-18 12 0,1 1 0,-1-2 0,-1 1 0,1-1 0,-2-1 0,1 1 0,-2-1 0,1 0 0,7-23 0,-12 30 0,0 1 0,0-1 0,0 0 0,0 0 0,-1 0 0,0 0 0,1 0 0,-2 0 0,1 0 0,0 0 0,-1 0 0,1 0 0,-1 0 0,0 0 0,-1 0 0,1 1 0,-1-1 0,1 0 0,-1 1 0,0-1 0,-1 1 0,1 0 0,0-1 0,-1 1 0,0 0 0,0 1 0,0-1 0,0 0 0,0 1 0,0 0 0,-1 0 0,1 0 0,-7-3 0,3 3 0,0-1 0,0 1 0,0 1 0,0-1 0,0 1 0,-1 0 0,1 1 0,-1 0 0,1 0 0,0 0 0,-1 1 0,1 0 0,-8 3 0,12-4 0,0 1 0,0 0 0,-1 0 0,1 0 0,0 1 0,0-1 0,0 1 0,0 0 0,1 0 0,-1 0 0,0 0 0,1 0 0,-1 0 0,1 1 0,0-1 0,0 1 0,0-1 0,0 1 0,0 0 0,1 0 0,-1 0 0,1 0 0,0 0 0,0 0 0,0 1 0,0-1 0,0 0 0,1 0 0,-1 1 0,1 5 0,0-6 0,1 0 0,-1 0 0,0 0 0,1 0 0,0 0 0,0 0 0,0 0 0,0 0 0,0-1 0,1 1 0,-1 0 0,1-1 0,0 1 0,0-1 0,0 0 0,0 0 0,0 1 0,0-1 0,0 0 0,1-1 0,-1 1 0,1 0 0,-1-1 0,1 1 0,0-1 0,0 0 0,-1 0 0,1 0 0,0 0 0,0-1 0,5 1 0,2 1 0,0-2 0,1 1 0,-1-1 0,0 0 0,0-1 0,0-1 0,0 1 0,11-5 0,17-6 0,-22 7 0,1-1 0,-1 2 0,29-4 0,-39 8 0,0 0 0,0 0 0,0 0 0,0 1 0,0-1 0,0 2 0,0-1 0,0 1 0,0 0 0,-1 0 0,1 0 0,-1 1 0,1 0 0,6 5 0,10 9 44,0 2-1,33 37 1,-33-32-792,43 36 0,-31-35-6078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2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29 344 24575,'0'-46'0,"-5"-43"0,-1-17 0,0 30 0,1 50 0,2 62 0,1 67 0,1 53 0,10 46 0,3 36 0,9 27-1414,1 3 1414,6-22 0,-2-39 0,4-45 0,-3-50-6777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3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4 376 24575,'-1'-1'0,"1"0"0,0 1 0,-1-1 0,1 0 0,-1 0 0,1 1 0,0-1 0,0 0 0,-1 0 0,1 0 0,0 0 0,0 1 0,0-1 0,0 0 0,0 0 0,0 0 0,0 0 0,0 0 0,1 1 0,-1-1 0,0 0 0,0 0 0,1 0 0,0-1 0,0 1 0,1 0 0,-1-1 0,1 1 0,0 0 0,0 0 0,-1 0 0,1 1 0,0-1 0,0 0 0,0 1 0,0-1 0,2 0 0,40-7 0,65-5 0,19-3 0,-58 2 0,89-30 0,-127 33 0,-1-1 0,0-2 0,-1-1 0,-1-2 0,28-19 0,-48 28 0,0 1 0,-1-1 0,0-1 0,0 1 0,-1-1 0,7-12 0,-12 19 0,-1 0 0,1-1 0,-1 1 0,0-1 0,0 1 0,0-1 0,0 0 0,-1 0 0,1 1 0,-1-1 0,0 0 0,0 0 0,0-3 0,0 4 0,-1 1 0,1-1 0,-1 1 0,1-1 0,-1 1 0,0-1 0,0 1 0,0-1 0,0 1 0,0 0 0,0 0 0,0-1 0,0 1 0,-1 0 0,1 0 0,0 0 0,-1 0 0,1 0 0,-1 1 0,1-1 0,-1 0 0,1 1 0,-1-1 0,-1 0 0,-2 0 0,1 1 0,-1-1 0,1 1 0,-1 0 0,1 0 0,-1 0 0,1 1 0,-1 0 0,1 0 0,-1 0 0,1 0 0,0 0 0,0 1 0,-1 0 0,1 0 0,0 0 0,1 1 0,-1-1 0,0 1 0,1 0 0,-7 6 0,-1 2 0,-1 0 0,2 1 0,0 0 0,-17 27 0,24-34 0,-1 1 0,1 1 0,0-1 0,1 0 0,-1 1 0,1-1 0,1 1 0,-3 12 0,4-17 0,0 0 0,0 0 0,0 0 0,1 0 0,-1 0 0,0 0 0,1 0 0,-1-1 0,1 1 0,0 0 0,-1 0 0,1 0 0,0 0 0,0-1 0,0 1 0,1 0 0,-1-1 0,0 1 0,0-1 0,1 0 0,-1 1 0,1-1 0,0 0 0,-1 0 0,1 0 0,0 0 0,-1 0 0,1 0 0,0 0 0,0-1 0,0 1 0,0-1 0,2 1 0,7 1 0,1-1 0,0 0 0,-1 0 0,1-1 0,18-3 0,25 1 0,-40 4-2,0 0 0,-1 1 0,1 0-1,-1 1 1,0 0 0,0 2 0,0-1-1,21 14 1,4 6 59,52 43 0,-59-42-543,1-2-1,43 25 1,-30-27-6340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3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1 258 24575,'2'-27'0,"1"1"0,1-1 0,1 0 0,2 1 0,0 0 0,14-29 0,-13 33 0,3 1 0,-11 21 0,0 0 0,0 0 0,1 0 0,-1 0 0,0 0 0,0 0 0,0 0 0,1 0 0,-1 0 0,0 0 0,0 0 0,0 0 0,1 0 0,-1 0 0,0 0 0,0 0 0,0 0 0,1 0 0,-1 0 0,0 0 0,0 1 0,0-1 0,1 0 0,-1 0 0,0 0 0,0 0 0,0 0 0,0 0 0,1 1 0,-1-1 0,0 0 0,0 0 0,0 0 0,0 0 0,0 1 0,0-1 0,0 0 0,1 0 0,-1 0 0,0 1 0,0-1 0,0 0 0,0 0 0,0 1 0,0-1 0,0 0 0,6 48 0,24 300-682,81 377-1,-97-653-6143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4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12 340 24575,'-12'-9'0,"14"1"0,25-6 0,10 3 0,1 1 0,62-7 0,25-7 0,-118 22 0,89-26 0,-85 24 0,-1 0 0,1-1 0,-1 0 0,0-1 0,-1-1 0,14-9 0,-10-1 0,-12 17 0,-1 0 0,0-1 0,1 1 0,-1-1 0,0 1 0,0 0 0,0-1 0,1 1 0,-1-1 0,0 1 0,0 0 0,0-1 0,0 1 0,0-1 0,0 1 0,0-1 0,0 1 0,0 0 0,0-1 0,0 1 0,0-1 0,0 1 0,0-1 0,0 1 0,0-1 0,0 1 0,-1 0 0,1-1 0,0 1 0,0-1 0,-1 1 0,1 0 0,0-1 0,0 1 0,-1-1 0,0 1 0,1 0 0,0 0 0,-1 0 0,1-1 0,-1 1 0,1 0 0,-1 0 0,0 0 0,1 0 0,-1 0 0,1 0 0,-1 0 0,1 0 0,-1 0 0,1 0 0,-1 1 0,1-1 0,-1 0 0,1 0 0,-1 0 0,1 1 0,0-1 0,-1 0 0,1 0 0,-1 1 0,1-1 0,-1 0 0,1 1 0,0-1 0,-1 0 0,1 1 0,0-1 0,-1 1 0,1-1 0,0 1 0,0-1 0,0 1 0,-1-1 0,1 1 0,0-1 0,0 1 0,0-1 0,0 1 0,0 0 0,-1 1 0,1 0 0,-1 0 0,1 0 0,-1 0 0,1 0 0,0 0 0,0 0 0,0 0 0,0 0 0,0 0 0,1 2 0,1 0 0,-1-1 0,1 0 0,0 0 0,0-1 0,1 1 0,-1 0 0,0-1 0,1 1 0,0-1 0,-1 0 0,1 0 0,0 0 0,0 0 0,0 0 0,0-1 0,1 1 0,-1-1 0,0 0 0,1 0 0,-1 0 0,1-1 0,-1 1 0,1-1 0,-1 0 0,7 0 0,-5 0 0,-1 0 0,1 0 0,-1-1 0,0 1 0,1-1 0,-1 0 0,0-1 0,0 1 0,1-1 0,-1 0 0,0 0 0,-1 0 0,1 0 0,0-1 0,-1 1 0,1-1 0,-1 0 0,0 0 0,0 0 0,3-5 0,1-4 0,-6 9 0,0 0 0,0 0 0,1 1 0,0-1 0,-1 0 0,1 1 0,0-1 0,3-1 0,-5 3 0,1 1 0,0 0 0,0-1 0,-1 1 0,1 0 0,0 0 0,0 0 0,0-1 0,0 1 0,-1 0 0,1 0 0,0 0 0,0 0 0,0 0 0,0 1 0,-1-1 0,1 0 0,0 0 0,0 0 0,0 1 0,-1-1 0,1 1 0,0-1 0,0 0 0,-1 1 0,1-1 0,0 1 0,-1-1 0,1 1 0,-1 0 0,1-1 0,-1 1 0,1 0 0,-1-1 0,1 1 0,-1 0 0,1 1 0,15 19 0,-1 1 0,-2 1 0,0 0 0,-1 1 0,14 41 0,33 141 0,-47-162 0,119 526-339,-109-440 259,-6 1 0,0 191 0,-16-296 80,-1 0 0,-1 1 0,-2-1 0,-11 43 0,13-62 0,0-1 0,0 1 0,-1-1 0,0 0 0,0 1 0,-1-2 0,1 1 0,-1 0 0,0-1 0,-1 1 0,0-1 0,1 0 0,-2-1 0,1 1 0,0-1 0,-1 0 0,0-1 0,0 1 0,0-1 0,0 0 0,-1 0 0,-8 2 0,9-4 6,-1 0 0,1 0 0,0 0 0,-1-1 1,1 0-1,0 0 0,-1 0 0,1-1 0,-1 0 1,1 0-1,0-1 0,0 0 0,0 0 0,-8-4 0,4 1 28,2 0-1,-1-1 1,0 0-1,1-1 1,0 0-1,1 0 1,0 0-1,-8-11 1,-1-5-3,0-1-1,2-1 1,0 0 0,2-1 0,-14-43 0,11 21-31,3-2 0,2 0 0,2 0 0,2-1 0,3 1 0,2-1 0,1 0 0,4 0 0,1 1 0,2-1 0,23-77 0,-5 45 0,4 2 0,4 2 0,2 0 0,5 3 0,2 1 0,56-74 0,-51 85 0,58-88 0,-95 136 0,-2 0 0,0 0 0,-1-1 0,0 1 0,-2-2 0,0 1 0,4-31 0,-10 25 0,1 22 0,0 1 0,0 0 0,0 0 0,0 0 0,0-1 0,0 1 0,-1 0 0,1 0 0,0 0 0,0-1 0,0 1 0,0 0 0,0 0 0,-1 0 0,1 0 0,0 0 0,0-1 0,0 1 0,0 0 0,-1 0 0,1 0 0,0 0 0,0 0 0,-1 0 0,1 0 0,0 0 0,0 0 0,0 0 0,-1 0 0,1 0 0,0 0 0,0 0 0,-1 0 0,1 0 0,0 0 0,0 0 0,0 0 0,-1 0 0,1 0 0,0 0 0,0 0 0,-1 0 0,-1 2 0,0 0 0,1 0 0,-1 0 0,0 0 0,1 0 0,-1 0 0,1 1 0,0-1 0,0 0 0,0 1 0,0-1 0,0 1 0,-1 2 0,-6 34 0,0-1 0,-2 57 0,3 87 0,6-123 0,15 436 0,-13-462 0,-2-32 0,0-19 0,-9-604 0,12 572 0,16-96 0,-16 134 0,1 0 0,0 1 0,0-1 0,1 1 0,1 0 0,0 0 0,0 1 0,1-1 0,1 1 0,-1 0 0,2 1 0,-1-1 0,18-14 0,-24 22 0,0 1 0,1-1 0,0 1 0,-1 0 0,1-1 0,0 1 0,0 0 0,0 0 0,-1 1 0,1-1 0,0 0 0,0 0 0,0 1 0,0 0 0,1-1 0,-1 1 0,0 0 0,0 0 0,0 0 0,0 0 0,0 0 0,0 0 0,0 1 0,0-1 0,0 1 0,0-1 0,0 1 0,0 0 0,0 0 0,0 0 0,0 0 0,-1 0 0,1 0 0,0 1 0,-1-1 0,1 0 0,-1 1 0,3 3 0,0 1 0,0 0 0,-1 0 0,1 1 0,-1 0 0,-1 0 0,0-1 0,0 1 0,0 1 0,-1-1 0,1 9 0,-1-5 9,-1 1 1,-1-1-1,0 0 0,0 0 0,-1 0 1,-1 0-1,0 0 0,0 0 0,-1 0 0,-1-1 1,1 0-1,-12 18 0,-2-1-380,-2-1-1,0-1 1,-28 26 0,15-18-6455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4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35 265 24575,'0'-3'0,"1"0"0,-1 1 0,1-1 0,0 0 0,0 0 0,0 0 0,0 1 0,0-1 0,1 0 0,-1 1 0,1-1 0,0 1 0,0 0 0,3-4 0,36-30 0,-25 23 0,-5 4 0,3-3 0,0 0 0,-1 0 0,12-16 0,-23 26 0,0-1 0,0 1 0,0-1 0,-1 1 0,1-1 0,-1 1 0,1-1 0,-1 0 0,0 0 0,0 0 0,0 0 0,0 0 0,-1 0 0,1 0 0,-1 0 0,0 0 0,0 0 0,0 0 0,0 0 0,0 0 0,-1 0 0,1 0 0,-1 0 0,0 0 0,-1-3 0,1 4 0,0 0 0,-1 1 0,1-1 0,-1 1 0,1-1 0,-1 1 0,1 0 0,-1-1 0,0 1 0,1 0 0,-1 0 0,0 0 0,0 0 0,0 1 0,0-1 0,0 1 0,0-1 0,0 1 0,0-1 0,0 1 0,0 0 0,0 0 0,0 0 0,0 0 0,0 0 0,0 1 0,0-1 0,0 1 0,0-1 0,0 1 0,0 0 0,0-1 0,-2 3 0,-6 1 0,1 0 0,-1 1 0,1 1 0,0-1 0,-10 9 0,13-8 0,-1-1 0,1 1 0,0 0 0,1 0 0,0 1 0,0-1 0,0 1 0,1 1 0,0-1 0,0 0 0,1 1 0,0 0 0,0 0 0,0 0 0,1 0 0,1 0 0,-2 16 0,3-16 0,1 0 0,0 0 0,0 0 0,0-1 0,1 1 0,0 0 0,1-1 0,-1 0 0,2 1 0,-1-1 0,1 0 0,0 0 0,0-1 0,1 1 0,0-1 0,0 0 0,0-1 0,1 1 0,9 6 0,7 4 14,2-1-1,0-1 0,0-1 0,1-1 1,1-1-1,0-2 0,0 0 1,45 7-1,22 0-756,108 4 1,-97-14-6084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5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8 750 24575,'-1'-1'0,"1"1"0,-1-1 0,0 0 0,1 0 0,-1 1 0,1-1 0,-1 0 0,1 0 0,-1 0 0,1 0 0,0 0 0,-1 1 0,1-1 0,0 0 0,0 0 0,0 0 0,0 0 0,0 0 0,0 0 0,0 0 0,0 0 0,0 0 0,0 0 0,0 0 0,1 0 0,-1 0 0,0 0 0,1 0 0,-1 0 0,0 1 0,1-1 0,-1 0 0,1 0 0,0 0 0,-1 1 0,1-1 0,0 0 0,-1 1 0,1-1 0,1 0 0,5-5 0,-1 1 0,1 0 0,14-6 0,-15 7 0,49-26 0,-2 2 0,-1-3 0,68-51 0,-105 69 0,-1 0 0,0 0 0,-1-1 0,0-1 0,-1 0 0,-1-1 0,0 0 0,-1-1 0,-1 0 0,-1 0 0,12-34 0,-13 24 0,0 1 0,-2-2 0,2-31 0,-6 48 0,-1 0 0,0-1 0,0 1 0,-1-1 0,-1 1 0,0 0 0,-1 0 0,0 0 0,0 0 0,-6-11 0,9 21 0,-1-1 0,1 1 0,-1-1 0,0 1 0,0 0 0,0 0 0,0 0 0,0-1 0,0 1 0,0 0 0,0 0 0,0 0 0,0 0 0,-1 1 0,1-1 0,0 0 0,-1 0 0,1 1 0,-3-2 0,3 3 0,0-1 0,-1 0 0,1 0 0,-1 0 0,1 1 0,0-1 0,-1 0 0,1 1 0,0 0 0,0-1 0,-1 1 0,1 0 0,0-1 0,0 1 0,0 0 0,0 0 0,0 0 0,0 0 0,0 0 0,0 0 0,-1 2 0,-3 3 0,1 1 0,0 0 0,0 0 0,0 1 0,1-1 0,0 1 0,-3 11 0,-11 66 0,2 39 30,6 1 0,12 247 0,64 251-799,-49-487 83,-7-52-6140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6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1038 24575,'0'-2'0,"1"0"0,-1 0 0,0 0 0,1 0 0,-1 1 0,1-1 0,0 0 0,-1 0 0,1 1 0,0-1 0,0 1 0,0-1 0,0 1 0,1-1 0,-1 1 0,0-1 0,0 1 0,1 0 0,-1 0 0,3-1 0,37-20 0,-41 21 0,55-20 0,1 3 0,101-20 0,-62 16 0,16-4 0,163-43 0,-207 48 0,-2-2 0,65-33 0,-52 12 0,-71 40 0,0-1 0,0 0 0,-1-1 0,0 1 0,0-1 0,-1 0 0,10-13 0,-15 17 0,1 1 0,0 0 0,0 0 0,0-1 0,-1 1 0,1 0 0,-1-1 0,1 1 0,-1-1 0,0 1 0,1 0 0,-1-1 0,0 1 0,0-1 0,0 1 0,0-1 0,0 1 0,0-1 0,-1 1 0,1-1 0,0 1 0,-1-1 0,1 1 0,-1 0 0,1-1 0,-1 1 0,0 0 0,0-1 0,0 1 0,1 0 0,-1 0 0,0 0 0,0 0 0,0 0 0,-1 0 0,1 0 0,0 0 0,0 0 0,-1 1 0,-2-2 0,-3-2 0,-1 1 0,0 0 0,0 1 0,0 0 0,-15-2 0,9 2 0,0 1 0,0 1 0,0 1 0,0 0 0,0 0 0,0 2 0,0-1 0,0 2 0,1 0 0,0 1 0,0 0 0,-24 13 0,31-15 0,-1 1 0,1 0 0,0 0 0,0 1 0,0 0 0,1 0 0,-1 0 0,1 1 0,1 0 0,-1-1 0,1 2 0,0-1 0,0 0 0,1 1 0,0 0 0,0 0 0,0 0 0,1 0 0,0 0 0,1 0 0,-1 1 0,1-1 0,1 1 0,0-1 0,1 14 0,0-13 0,1-1 0,0 1 0,1-1 0,-1 0 0,2 0 0,-1 0 0,1-1 0,0 1 0,0-1 0,0 0 0,1 0 0,0 0 0,1-1 0,-1 0 0,1 0 0,0 0 0,0 0 0,9 3 0,1 2 0,2-1 0,-1 0 0,1-2 0,0 0 0,37 8 0,-43-12 0,1-1 0,-1 0 0,0-1 0,1 0 0,-1-1 0,0-1 0,1 0 0,-1-1 0,0 0 0,24-7 0,-30 6 0,-1 1 0,0-1 0,1 1 0,-1-1 0,0-1 0,0 1 0,-1-1 0,1 0 0,-1 0 0,0 0 0,0-1 0,0 1 0,0-1 0,-1 0 0,0 0 0,0 0 0,0-1 0,-1 1 0,0-1 0,0 1 0,0-1 0,-1 0 0,1 1 0,0-11 0,-2 9 0,-1 1 0,1-1 0,-1 1 0,0-1 0,0 1 0,-1 0 0,0 0 0,0-1 0,-1 1 0,1 1 0,-1-1 0,-1 0 0,1 1 0,-1-1 0,0 1 0,0 0 0,0 0 0,-1 0 0,1 1 0,-1 0 0,-1 0 0,-6-4 0,0-1 0,-1 1 0,0 0 0,-1 1 0,0 1 0,0 0 0,-1 1 0,1 0 0,-20-3 0,-12 6 0,44 2 0,0 0 0,0 0 0,-1 0 0,1 1 0,0-1 0,0 1 0,0-1 0,0 1 0,0 0 0,0-1 0,0 1 0,0 0 0,0 1 0,0-1 0,1 0 0,-4 3 0,5-4 0,0 1 0,0-1 0,0 1 0,0-1 0,0 1 0,0 0 0,0-1 0,0 1 0,0-1 0,0 1 0,0-1 0,0 1 0,0 0 0,0-1 0,0 1 0,1-1 0,-1 1 0,0-1 0,0 1 0,1-1 0,-1 1 0,0-1 0,1 1 0,-1-1 0,0 0 0,1 1 0,-1-1 0,1 1 0,-1-1 0,1 0 0,-1 0 0,1 1 0,-1-1 0,1 0 0,-1 0 0,1 1 0,0-1 0,12 8 0,1-2 0,-1 1 0,1-1 0,0-1 0,1-1 0,26 5 0,4-2 0,47 2 0,-58-8 0,0-1 0,0-1 0,0-2 0,0-1 0,-1-2 0,1-1 0,61-23 0,-78 23 0,0-1 0,0-1 0,-1 0 0,-1-1 0,1-1 0,26-24 0,-32 24 0,-1 1 0,0-1 0,0 0 0,-1-1 0,-1 0 0,0-1 0,-1 1 0,0-1 0,-1 0 0,4-15 0,-4 9 0,-1-1 0,-1 1 0,-1-1 0,-1 1 0,0-1 0,-2 0 0,-4-29 0,3 35 0,-1-1 0,0 1 0,-1-1 0,-1 1 0,0 1 0,-1-1 0,-1 1 0,0 0 0,0 0 0,-13-15 0,18 25 0,-1 0 0,1 0 0,-1 0 0,1 1 0,-1-1 0,0 1 0,0 0 0,0-1 0,0 1 0,0 1 0,-1-1 0,1 0 0,0 1 0,-1 0 0,1 0 0,-1 0 0,0 0 0,-5 0 0,6 1 0,0 1 0,1-1 0,-1 1 0,0 0 0,1 0 0,-1 1 0,0-1 0,1 0 0,0 1 0,-1 0 0,1-1 0,0 1 0,0 0 0,0 0 0,0 0 0,0 0 0,0 1 0,1-1 0,-1 0 0,1 1 0,0-1 0,-1 1 0,1-1 0,-1 7 0,-3 5 0,1 0 0,0 1 0,1-1 0,0 1 0,2 0 0,0 0 0,0 0 0,3 21 0,3 12 0,16 64 0,-6-45 0,4-1 0,2-1 0,38 79 0,-45-113 0,2-1 0,2 0 0,0-2 0,2 0 0,1-1 0,2-1 0,0-1 0,41 34 0,-49-48 0,0 0 0,0-2 0,1 0 0,0 0 0,0-2 0,1 0 0,0-1 0,0 0 0,19 2 0,-27-6 0,0-1 0,0 0 0,0-1 0,0 1 0,0-2 0,0 0 0,-1 0 0,1 0 0,0-1 0,0 0 0,-1-1 0,1 0 0,-1 0 0,0-1 0,0 0 0,0-1 0,0 0 0,-1 0 0,0 0 0,7-7 0,0-3 0,-2 0 0,0-1 0,0 0 0,-2-1 0,0 0 0,-1-1 0,0 0 0,-2 0 0,0-1 0,6-29 0,-2 0 0,-3-1 0,-1 0 0,-1-56 0,-5 51 0,-2 0 0,-3 0 0,-3 0 0,-1 0 0,-25-80 0,30 123 0,0 0 0,-1 0 0,0 1 0,-1 0 0,0 0 0,0 0 0,-1 0 0,-1 1 0,0 0 0,0 0 0,0 1 0,-13-11 0,18 18 0,1 0 0,-1 0 0,1-1 0,-1 1 0,0 0 0,0 1 0,1-1 0,-1 0 0,0 0 0,0 1 0,0-1 0,0 1 0,0 0 0,0-1 0,0 1 0,0 0 0,0 0 0,0 0 0,0 1 0,0-1 0,0 0 0,0 1 0,0-1 0,0 1 0,1 0 0,-1-1 0,0 1 0,0 0 0,1 0 0,-1 0 0,0 1 0,1-1 0,-1 0 0,1 1 0,-2 1 0,-1 2 0,0 1 0,1-1 0,-1 1 0,1 0 0,1 0 0,-1 0 0,1 0 0,0 1 0,-1 10 0,-1 10 0,2 1 0,0-1 0,2 0 0,2 0 0,0 0 0,1 0 0,2 0 0,1 0 0,1-1 0,17 42 0,-2-18 0,1-2 0,2 0 0,3-2 0,48 63 0,-53-80 0,1-1 0,2-1 0,1-1 0,1-2 0,39 27 0,-55-41 0,2-2 0,-1 0 0,1 0 0,1-1 0,-1-1 0,1 0 0,0-2 0,0 1 0,1-2 0,-1 0 0,1-1 0,0 0 0,-1-1 0,30-2 0,-37-1 0,0 1 0,-1-2 0,1 1 0,-1-1 0,1 0 0,-1 0 0,0-1 0,0 0 0,0 0 0,-1-1 0,1 1 0,10-12 0,-9 7 0,0-1 0,0 0 0,-1 0 0,0 0 0,-1-1 0,0 0 0,7-20 0,-7 12 0,-1 1 0,0-1 0,-1 1 0,-1-1 0,-1 0 0,-1-1 0,0 1 0,-2 0 0,0 0 0,-5-29 0,3 40 0,1 0 0,-1 0 0,-1 0 0,1 0 0,-1 0 0,-1 1 0,1-1 0,-1 1 0,0 0 0,-1 1 0,0 0 0,0-1 0,-11-7 0,13 11 0,1 0 0,-1 1 0,0 0 0,1 0 0,-1 0 0,0 0 0,0 0 0,0 1 0,0 0 0,-1 0 0,1 0 0,0 0 0,-1 1 0,1 0 0,0 0 0,-1 0 0,1 0 0,0 0 0,0 1 0,-1 0 0,1 0 0,0 0 0,0 1 0,0-1 0,0 1 0,0 0 0,0 0 0,-5 4 0,3-1 0,1 0 0,0 0 0,0 1 0,0 0 0,1 0 0,-1 0 0,2 0 0,-1 1 0,1 0 0,0-1 0,0 1 0,0 0 0,1 1 0,1-1 0,-1 0 0,1 1 0,0-1 0,1 0 0,-1 1 0,2 10 0,0 0 0,1 1 0,1-1 0,0 0 0,1 0 0,1 0 0,1-1 0,9 21 0,-10-27-97,0-1-1,1 0 1,1 0-1,-1 0 1,2-1-1,-1 0 1,1 0-1,0-1 1,1 0-1,0-1 1,0 1-1,1-2 0,17 10 1,15 1-6729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3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899 300 24575,'10'-19'0,"-2"4"0,0-1 0,-2 1 0,1-1 0,4-22 0,-10 33 0,0 0 0,0 0 0,-1 0 0,0-1 0,0 1 0,0 0 0,-1 0 0,0 0 0,0 0 0,0 0 0,0 0 0,-1 0 0,0 0 0,0 1 0,0-1 0,-1 0 0,1 1 0,-7-8 0,2 5 0,0 0 0,0 1 0,-1 0 0,0 0 0,0 0 0,0 1 0,-1 0 0,1 1 0,-1 0 0,0 0 0,-1 1 0,1 0 0,-1 1 0,-15-2 0,-2 0 0,0 1 0,0 2 0,-1 1 0,-28 4 0,25-1 0,1 2 0,0 1 0,1 2 0,-1 0 0,2 2 0,-1 1 0,1 2 0,1 1 0,0 0 0,1 2 0,1 2 0,0 0 0,-27 26 0,32-24 0,1 1 0,1 1 0,1 0 0,0 1 0,2 1 0,1 0 0,1 2 0,1-1 0,1 1 0,1 1 0,2 0 0,0 0 0,2 1 0,-4 41 0,8-50 0,2 1 0,0-1 0,1 1 0,1-1 0,1 0 0,0 1 0,2-1 0,0-1 0,1 1 0,1-1 0,1 0 0,0 0 0,21 30 0,-15-28 0,1-1 0,1 0 0,1-2 0,0 0 0,1 0 0,1-2 0,1-1 0,0 0 0,1-1 0,43 19 0,-7-9-105,0-3-1,2-3 1,0-2 0,1-3-1,95 8 1,-71-15 48,1-4 0,-1-4 0,123-19 0,-161 15 57,0-2 0,-1-3 0,86-33 0,-113 36 0,-1 0 0,0-1 0,0 0 0,29-25 0,-37 27 0,-1-1 0,0 0 0,0 0 0,0 0 0,-1-1 0,-1 0 0,0-1 0,9-21 0,-12 25 0,0-1 1,-1-1-1,0 1 0,-1 0 1,0 0-1,0-1 1,-1 1-1,1-1 1,-2 1-1,0-1 1,0 1-1,0 0 0,-1 0 1,-4-13-1,2 10 44,-1 0-1,-1 0 0,0 0 0,0 1 1,-1 0-1,-1 0 0,1 0 0,-2 1 0,-12-12 1,10 11-20,-1 1 1,0 0 0,-1 0 0,1 1 0,-2 1-1,1 0 1,-1 1 0,0 1 0,0 0 0,-1 0-1,1 2 1,-1 0 0,0 0 0,0 1 0,0 1-1,-26 2 1,32 0-25,1 1 0,-1 1 0,1-1 0,0 1 0,-1 1 0,1 0 0,1 0 0,-1 0 0,1 1 0,-1 0 0,2 1 0,-1-1 0,0 2 0,1-1 0,0 0 0,1 1 0,-1 0 0,1 1 0,1-1 0,-8 16 0,4-5 0,0 1 0,1 0 0,2 0 0,-1 1 0,2 0 0,1 0 0,-2 40 0,5-46 0,1-1 0,0 1 0,1-1 0,0 0 0,1 1 0,0-1 0,1 0 0,1-1 0,0 1 0,1-1 0,0 0 0,0 0 0,2-1 0,12 17 0,-13-20 0,0-1 0,1 1 0,0-1 0,0-1 0,1 1 0,0-1 0,0-1 0,0 0 0,1 0 0,-1-1 0,1 0 0,0-1 0,0 0 0,1 0 0,-1-1 0,1 0 0,-1-1 0,20 0 0,-24-1 0,-1 0 0,1-1 0,-1 1 0,0-1 0,1 0 0,-1 0 0,0-1 0,1 1 0,-1-1 0,0 0 0,0-1 0,0 1 0,-1-1 0,1 0 0,-1 0 0,1-1 0,-1 1 0,0-1 0,0 0 0,-1 0 0,1 0 0,-1-1 0,0 1 0,0-1 0,0 0 0,-1 1 0,0-1 0,0-1 0,0 1 0,0 0 0,-1 0 0,0-1 0,0 1 0,0 0 0,-1-1 0,0 1 0,0-7 0,-1 2 0,0 1 0,0-1 0,-1 1 0,0-1 0,-1 1 0,0 0 0,0 0 0,-5-8 0,-4-5 0,-25-33 0,3 7 0,33 46 0,0 1 0,0-1 0,0 1 0,0-1 0,0 1 0,1-1 0,-1 1 0,0-1 0,1 0 0,-1 0 0,1 1 0,0-1 0,-1 0 0,1 0 0,0 1 0,0-1 0,0 0 0,1-2 0,0 2 0,0 1 0,0-1 0,1 1 0,-1 0 0,0 0 0,1 0 0,-1 0 0,1 0 0,-1 0 0,1 0 0,0 0 0,-1 0 0,1 1 0,0-1 0,0 1 0,-1-1 0,1 1 0,0 0 0,0-1 0,3 1 0,46-3 0,-1 1 0,85 9 0,-28 3 0,155 35 0,-194-28 0,-1 2 0,-1 4 0,87 42 0,-132-55 0,-1 0 0,0 2 0,-1 1 0,0 0 0,-1 1 0,-1 1 0,26 28 0,-40-39 0,1 0 0,-1 0 0,-1 0 0,1 1 0,0-1 0,-1 1 0,0 0 0,0-1 0,-1 1 0,1 0 0,-1 0 0,0 0 0,0 0 0,0 6 0,-1-8 0,-1 1 0,0-1 0,1 1 0,-1 0 0,0-1 0,0 0 0,-1 1 0,1-1 0,-1 0 0,0 0 0,0 0 0,0 0 0,0 0 0,0 0 0,0 0 0,-1-1 0,0 1 0,1-1 0,-6 4 0,-1 0 0,0-1 0,-1 0 0,0 0 0,0 0 0,0-2 0,0 1 0,0-1 0,-1-1 0,1 0 0,-1 0 0,-12 0 0,19-2 0,-1 1 0,0-1 0,1 0 0,-1-1 0,0 1 0,1-1 0,-1 0 0,0 0 0,1 0 0,-1-1 0,1 0 0,0 0 0,0 0 0,0 0 0,0 0 0,0-1 0,0 0 0,0 0 0,1 0 0,-1 0 0,1-1 0,0 1 0,0-1 0,0 0 0,1 1 0,-1-1 0,-2-7 0,2 3 0,1-1 0,1 1 0,-1 0 0,1-1 0,0 1 0,1-1 0,0 1 0,1-1 0,-1 1 0,2-1 0,-1 1 0,1-1 0,4-11 0,2 0 0,0 0 0,1 0 0,1 0 0,14-19 0,-6 14 0,1 0 0,1 1 0,0 1 0,2 1 0,25-19 0,-32 29 0,0 0 0,1 1 0,1 1 0,-1 1 0,2 0 0,-1 1 0,1 1 0,0 1 0,21-5 0,-33 10 0,-1 0 0,1 1 0,-1-1 0,1 1 0,-1 0 0,1 1 0,0-1 0,-1 1 0,1 0 0,-1 0 0,0 1 0,1 0 0,-1 0 0,0 0 0,7 4 0,-6-1 0,0-1 0,0 1 0,-1 0 0,1 1 0,-1-1 0,0 1 0,-1 0 0,1 0 0,-1 1 0,4 6 0,1 9 0,0 0 0,-1 1 0,-1 0 0,-2 0 0,0 0 0,2 26 0,-2-1 0,-3 0 0,-3 61 0,1-93 0,6-26 0,-1 0 0,17-33 0,3 0 0,41-55 0,-54 83 0,-1 1 0,2 0 0,0 1 0,0 1 0,1 0 0,1 0 0,0 2 0,0 0 0,33-15 0,-44 23 0,0 1 0,0 0 0,1 0 0,-1 0 0,1 0 0,-1 1 0,0-1 0,1 1 0,-1 0 0,1 1 0,-1-1 0,1 1 0,-1 0 0,1 0 0,-1 0 0,0 0 0,0 1 0,0 0 0,0 0 0,0 0 0,0 0 0,0 1 0,0-1 0,-1 1 0,0 0 0,1 0 0,-1 1 0,0-1 0,0 1 0,2 3 0,7 11 0,-1-1 0,-1 1 0,-1 1 0,0 0 0,6 21 0,41 99-1365,-27-80-5461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3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30 604 24575,'1'-10'0,"0"0"0,0-1 0,1 1 0,0 0 0,1 0 0,0 0 0,1 0 0,0 0 0,8-13 0,-8 21 0,-2 9 0,-2 14 0,0-1 0,-1 1 0,-5 27 0,2-16 0,-49 538 0,51-563 0,1-15 0,0-27 0,14-907 0,-12 939 0,8-103 0,-7 93 0,0 0 0,1 0 0,1 0 0,0 0 0,7-14 0,-10 26 0,-1-1 0,1 0 0,0 1 0,0-1 0,0 0 0,0 1 0,0-1 0,0 1 0,0 0 0,0-1 0,1 1 0,-1 0 0,1 0 0,-1 0 0,1 0 0,-1 0 0,1 0 0,-1 0 0,1 0 0,0 1 0,3-2 0,-3 2 0,0 1 0,0-1 0,0 0 0,0 1 0,0 0 0,0-1 0,0 1 0,-1 0 0,1 0 0,0 0 0,0 0 0,-1 0 0,1 0 0,0 1 0,-1-1 0,0 1 0,1-1 0,1 3 0,10 15 0,0 0 0,-2 1 0,0 1 0,-1-1 0,-1 2 0,8 28 0,-15-44 0,98 343 0,-24 8 0,-67-311 0,34 189 60,20 96-1485,-47-263-5401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194 156 24575,'-5'-4'0,"1"0"0,-1 1 0,0 0 0,0 0 0,0 0 0,-1 1 0,1-1 0,-1 2 0,-9-4 0,-53-7 0,64 12 0,-1-1 0,0 0 0,0 0 0,-1 1 0,1-1 0,0 1 0,0 0 0,0 1 0,0 0 0,-9 2 0,14-3 0,0 0 0,0 1 0,0-1 0,0 0 0,0 1 0,-1-1 0,1 1 0,1-1 0,-1 0 0,0 1 0,0-1 0,0 0 0,0 1 0,0-1 0,0 1 0,0-1 0,0 0 0,0 1 0,1-1 0,-1 0 0,0 1 0,0-1 0,1 0 0,-1 0 0,0 1 0,0-1 0,1 0 0,-1 0 0,0 1 0,1-1 0,-1 0 0,0 0 0,1 0 0,-1 1 0,0-1 0,1 0 0,-1 0 0,0 0 0,1 0 0,0 0 0,15 8 0,1-2 0,1 0 0,-1 0 0,1-2 0,0 0 0,0-1 0,25 1 0,-23-2 0,31 4 0,1-2 0,-1-3 0,61-5 0,-90 1 0,-7 1 0,0 0 0,0 1 0,0 0 0,27 4 0,-38-3 0,0 1 0,-1 0 0,1 0 0,0 1 0,0-1 0,0 1 0,-1 0 0,1 0 0,-1 0 0,0 0 0,1 0 0,-1 1 0,0 0 0,0-1 0,-1 1 0,1 0 0,-1 0 0,1 1 0,-1-1 0,0 1 0,0-1 0,2 7 0,0 2 0,0 0 0,-1 0 0,-1 1 0,0-1 0,0 1 0,-1 0 0,-1-1 0,-3 26 0,8-53 0,0-1 0,0 1 0,2 1 0,0-1 0,0 1 0,1 1 0,1-1 0,0 1 0,14-13 0,-18 20 0,0 0 0,0 0 0,1 1 0,0 0 0,0 0 0,1 1 0,-1 0 0,1 0 0,0 0 0,0 1 0,0 0 0,8-2 0,-9 4 0,1 0 0,-1 0 0,1 0 0,-1 1 0,0 0 0,1 1 0,-1-1 0,1 1 0,-1 0 0,0 1 0,0 0 0,0 0 0,0 0 0,0 1 0,6 2 0,9 8 0,0 1 0,0 0 0,18 19 0,-23-19 0,0-1 0,1 0 0,0-2 0,36 19 0,-50-29 0,0 0 0,-1 1 0,1-2 0,0 1 0,-1 0 0,1 0 0,0-1 0,0 0 0,0 0 0,0 1 0,-1-2 0,1 1 0,0 0 0,0 0 0,0-1 0,0 0 0,-1 1 0,1-1 0,0 0 0,2-2 0,-2 1 0,0-1 0,0 1 0,0-1 0,0 0 0,0 0 0,-1 0 0,1 0 0,-1 0 0,0 0 0,0-1 0,0 1 0,2-7 0,2-8 0,-1 1 0,-1-1 0,0 0 0,1-35 0,-4 8 0,-2 34 0,1 1 0,0-1 0,0 1 0,1-1 0,1 1 0,0 0 0,4-11 0,3 9-1365,1 14-5461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7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782 288 24575,'6'-10'0,"0"-1"0,-1 0 0,0 0 0,-1 0 0,-1 0 0,5-21 0,-3-1 0,1-34 0,-5 59 0,-2 0 0,1 0 0,-1 0 0,0 0 0,-1 0 0,-3-11 0,4 18 0,1-1 0,-1 1 0,0-1 0,1 1 0,-1-1 0,0 1 0,0 0 0,0-1 0,0 1 0,0 0 0,0 0 0,-1-1 0,1 1 0,0 0 0,-3-1 0,3 2 0,0-1 0,0 1 0,-1 0 0,1 0 0,0 0 0,0 0 0,0 0 0,0 0 0,-1 0 0,1 1 0,0-1 0,0 0 0,0 1 0,0-1 0,0 0 0,0 1 0,0 0 0,-1-1 0,1 1 0,1 0 0,-1-1 0,0 1 0,0 0 0,0 0 0,-1 1 0,-4 5 0,-1 0 0,1 1 0,0 0 0,0 1 0,1-1 0,0 1 0,-5 13 0,-1 7 0,-8 35 0,13-43 0,2 1 0,0-1 0,1 1 0,1 0 0,2 0 0,0 0 0,1 0 0,1 0 0,1 0 0,1-1 0,1 1 0,1-1 0,1 0 0,0-1 0,2 1 0,0-2 0,2 1 0,0-1 0,1-1 0,19 24 0,-19-30 0,-8-8 0,0 0 0,0 0 0,0 0 0,-1 1 0,0-1 0,0 1 0,3 5 0,-6-8 0,1-1 0,-1 1 0,1 0 0,-1 0 0,0-1 0,0 1 0,0 0 0,0-1 0,0 1 0,0 0 0,-1 0 0,1-1 0,-1 1 0,1 0 0,-1-1 0,1 1 0,-1-1 0,0 1 0,0-1 0,0 1 0,0-1 0,0 1 0,0-1 0,0 0 0,0 1 0,0-1 0,-1 0 0,-1 1 0,-16 12 0,0-2 0,0 0 0,-1-1 0,-1-1 0,0-1 0,-32 9 0,-353 103-1365,165-60-5461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8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1 226 24575,'15'-33'0,"-10"23"0,0 0 0,0 0 0,8-12 0,-12 22 0,-1-1 0,1 0 0,-1 0 0,1 1 0,-1-1 0,1 1 0,-1-1 0,1 0 0,-1 1 0,1-1 0,0 1 0,-1 0 0,1-1 0,0 1 0,-1-1 0,1 1 0,0 0 0,0 0 0,-1-1 0,1 1 0,0 0 0,0 0 0,0 0 0,-1 0 0,1 0 0,0 0 0,0 0 0,0 0 0,-1 0 0,1 0 0,0 0 0,0 1 0,-1-1 0,1 0 0,0 0 0,0 1 0,-1-1 0,1 1 0,0-1 0,-1 1 0,1-1 0,0 1 0,-1-1 0,1 1 0,-1-1 0,1 1 0,-1 0 0,1-1 0,-1 1 0,1 0 0,3 6 0,0 0 0,0 0 0,0 1 0,2 7 0,-4-11 0,27 75 0,-15-38 0,27 54 0,-35-83 0,1-1 0,0 1 0,0-2 0,1 1 0,1-1 0,0 0 0,0-1 0,21 16 0,-27-23 0,-1 0 0,1 0 0,0-1 0,-1 1 0,1-1 0,0 0 0,0 1 0,0-1 0,0-1 0,0 1 0,0 0 0,1-1 0,-1 0 0,0 1 0,0-1 0,0 0 0,0-1 0,1 1 0,-1 0 0,0-1 0,0 0 0,0 0 0,0 0 0,0 0 0,0 0 0,0-1 0,-1 1 0,1-1 0,0 0 0,-1 0 0,1 0 0,-1 0 0,0 0 0,1 0 0,1-4 0,6-6 0,-1-1 0,0 0 0,-1-1 0,0 0 0,10-26 0,20-73 0,7-15 0,-39 114 0,0 0 0,1 1 0,1 0 0,1 1 0,-1-1 0,20-18 0,-24 27 0,0 0 0,0 0 0,1 0 0,0 1 0,0-1 0,0 1 0,0 0 0,0 1 0,1-1 0,-1 1 0,1 0 0,0 1 0,0-1 0,-1 1 0,1 0 0,0 1 0,0-1 0,0 1 0,0 0 0,0 1 0,0-1 0,0 1 0,0 0 0,-1 1 0,1-1 0,0 1 0,-1 1 0,1-1 0,-1 1 0,0-1 0,8 7 0,46 36-1365,-7 5-5461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8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218 315 24575,'0'-12'0,"1"-34"0,-3-1 0,-8-54 0,9 97 0,0 1 0,0-1 0,0 0 0,0 1 0,0-1 0,-1 0 0,1 1 0,-1 0 0,0-1 0,0 1 0,0 0 0,-1 0 0,1 0 0,-1 0 0,0 1 0,-3-4 0,4 5 0,0 0 0,0 0 0,0 1 0,0-1 0,0 1 0,0-1 0,0 1 0,0 0 0,0 0 0,0 0 0,0 0 0,0 0 0,0 0 0,0 0 0,0 1 0,0-1 0,0 1 0,0-1 0,0 1 0,0 0 0,0 0 0,0 0 0,0 0 0,1 0 0,-1 0 0,0 1 0,1-1 0,-1 0 0,1 1 0,0-1 0,-3 4 0,-7 9 0,1 1 0,0 0 0,1 1 0,1 0 0,0 0 0,-10 34 0,11-29 0,0-4 0,1 0 0,2 0 0,-1 0 0,2 1 0,-2 19 0,5-32 0,0 0 0,0 0 0,1 1 0,-1-1 0,1 0 0,0 0 0,1 0 0,-1 0 0,5 9 0,-5-11 0,1 0 0,0-1 0,0 1 0,0-1 0,0 0 0,0 1 0,1-1 0,-1 0 0,0 0 0,1 0 0,0-1 0,-1 1 0,1-1 0,0 1 0,0-1 0,0 0 0,6 1 0,-5-1 0,0 0 0,1 0 0,-1-1 0,0 0 0,1 1 0,-1-2 0,1 1 0,-1 0 0,0-1 0,1 0 0,-1 0 0,0 0 0,1-1 0,-1 0 0,4-2 0,-1 0 0,0 0 0,0-1 0,0 0 0,-1-1 0,0 1 0,0-1 0,8-11 0,-2 0 0,-1 0 0,0-1 0,-1 0 0,-2 0 0,12-33 0,-19 48 0,-1 0 0,1 0 0,1 0 0,-1 0 0,0 0 0,1 0 0,-1 0 0,1 0 0,3-4 0,-4 7 0,1-1 0,-1 1 0,0-1 0,0 1 0,1 0 0,-1 0 0,0 0 0,0 0 0,1 0 0,-1 0 0,0 0 0,0 0 0,1 0 0,-1 1 0,0-1 0,0 0 0,0 1 0,1-1 0,-1 1 0,0 0 0,0-1 0,0 1 0,0 0 0,0-1 0,0 1 0,1 1 0,18 11 0,0-1 0,0-1 0,30 11 0,-41-18 0,0-1 0,1-1 0,-1 0 0,1 0 0,0-1 0,0 0 0,-1-1 0,1 0 0,0-1 0,0 0 0,10-2 0,29-11 0,0-2 0,-1-3 0,55-29 0,50-20 0,-128 59 0,1 1 0,-1 1 0,2 1 0,29-3 0,-50 8 0,1 0 0,0 1 0,-1 0 0,1 0 0,-1 1 0,1 0 0,0 0 0,-1 1 0,0-1 0,1 1 0,-1 1 0,0-1 0,0 1 0,0 0 0,0 0 0,-1 1 0,8 5 0,-7-3 0,-1 0 0,0 1 0,0-1 0,0 1 0,-1 0 0,0 0 0,0 0 0,0 1 0,-1 0 0,0-1 0,-1 1 0,0 0 0,2 11 0,-3-13 0,-1 1 0,1 0 0,-1 0 0,0-1 0,0 1 0,-1 0 0,0 0 0,0-1 0,-1 1 0,-2 6 0,3-10 0,0-1 0,0 1 0,0-1 0,0 0 0,-1 1 0,1-1 0,-1 0 0,1 0 0,-1 0 0,0 0 0,0 0 0,0 0 0,0-1 0,0 1 0,0-1 0,0 1 0,0-1 0,-1 0 0,1 0 0,-1 0 0,1 0 0,-1 0 0,1 0 0,-1-1 0,1 1 0,-1-1 0,0 0 0,-3 0 0,3 0 0,1-1 0,-1 1 0,1-1 0,-1 0 0,0 0 0,1 0 0,0 0 0,-1 0 0,1-1 0,0 1 0,-1-1 0,1 0 0,0 1 0,0-1 0,1 0 0,-1 0 0,0 0 0,0 0 0,1-1 0,0 1 0,-1 0 0,1-1 0,0 1 0,0-1 0,0 1 0,0-1 0,1 1 0,-1-1 0,1 0 0,-1-2 0,0-4 0,0 1 0,0 0 0,1-1 0,0 1 0,0-1 0,1 1 0,0 0 0,4-14 0,-1 11 0,1-1 0,1 0 0,0 1 0,0 0 0,2 1 0,-1-1 0,1 1 0,0 1 0,1-1 0,0 2 0,1-1 0,0 1 0,0 0 0,0 1 0,1 1 0,0-1 0,1 2 0,12-5 0,-9 4 0,1 0 0,0 2 0,0 0 0,1 0 0,-1 2 0,0 0 0,1 1 0,0 1 0,-1 0 0,1 1 0,-1 1 0,1 0 0,21 7 0,-18-2-91,-1 0 0,1 1 0,-1 2 0,-1 0 0,0 0 0,0 2 0,-1 0 0,0 1 0,-1 1 0,-1 1 0,0 0 0,-1 1 0,-1 0 0,19 30 0,-3 8-6735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9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24575,'-9'0'0,"-3"10"0,0 7 0,26 19 0,28 18 0,27 9 0,1-7-8191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2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249 120 24575,'-86'-75'0,"78"69"0,0 0 0,0 1 0,0 0 0,-1 1 0,1 0 0,-1 0 0,-13-4 0,20 8 0,0-1 0,-1 1 0,1-1 0,-1 1 0,1 0 0,-1 0 0,1 0 0,-1 0 0,1 0 0,-1 1 0,1-1 0,0 1 0,-1-1 0,1 1 0,-1 0 0,1 0 0,0 0 0,0 0 0,0 1 0,0-1 0,0 0 0,0 1 0,0 0 0,0-1 0,0 1 0,1 0 0,-1 0 0,1 0 0,-1 0 0,1 0 0,0 0 0,0 1 0,-2 3 0,1-1 0,0 0 0,0 0 0,1 0 0,0 0 0,0 0 0,0 0 0,0 0 0,1 0 0,0 0 0,0 1 0,0-1 0,1 0 0,0 0 0,0 0 0,0 0 0,0 0 0,1 0 0,0 0 0,3 6 0,-3-7 0,1-1 0,0 0 0,-1 1 0,1-1 0,0-1 0,0 1 0,0 0 0,1-1 0,-1 1 0,1-1 0,-1 0 0,1 0 0,0-1 0,0 1 0,0-1 0,0 0 0,0 0 0,0 0 0,0 0 0,0-1 0,0 0 0,0 0 0,1 0 0,-1 0 0,5-1 0,5-2 0,-1-1 0,0 0 0,0 0 0,-1-1 0,1-1 0,-1 0 0,17-12 0,42-19 0,-65 34 0,1 1 0,0 0 0,0 0 0,0 0 0,0 1 0,0 0 0,0 1 0,14 0 0,-17 0 1,0 1-1,0 0 1,0 0-1,0 0 0,0 1 1,0 0-1,0-1 1,-1 1-1,1 0 1,0 1-1,4 3 1,34 35 13,-9-9-1399,-5-9-5441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0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287 723 24575,'-12'-38'0,"-1"0"0,-1 1 0,-2 1 0,-2 0 0,-2 1 0,0 1 0,-44-53 0,63 85 0,-37-37 0,36 37 0,0 0 0,0 0 0,0 1 0,0-1 0,0 1 0,0 0 0,-1 0 0,1 0 0,0 0 0,-1 0 0,1 0 0,-1 0 0,1 1 0,-1 0 0,1-1 0,-6 1 0,7 0 0,0 1 0,0-1 0,-1 1 0,1-1 0,0 1 0,0-1 0,-1 1 0,1 0 0,0 0 0,0 0 0,0-1 0,0 1 0,0 0 0,0 0 0,1 0 0,-1 1 0,0-1 0,0 0 0,1 0 0,-1 0 0,1 1 0,-1-1 0,1 0 0,-1 0 0,1 3 0,-2 1 0,1 1 0,1 0 0,-1 0 0,1-1 0,1 9 0,3 15 0,1-1 0,1 0 0,2 0 0,0 0 0,2-1 0,2 0 0,21 37 0,118 170 0,-126-203 0,1 0 0,49 43 0,-24-26 0,-48-45 0,0 1 0,0-1 0,0 1 0,0 0 0,0-1 0,-1 1 0,4 6 0,-6-9 0,0 0 0,0 0 0,0 0 0,0 0 0,1 0 0,-1 0 0,0 0 0,0 0 0,-1-1 0,1 1 0,0 0 0,0 0 0,0 0 0,-1 0 0,1 0 0,0 0 0,-1 0 0,1 0 0,-1-1 0,1 1 0,-1 0 0,1 0 0,-1-1 0,0 1 0,1 0 0,-1-1 0,0 1 0,0 0 0,1-1 0,-1 1 0,0-1 0,0 1 0,0-1 0,0 0 0,0 1 0,1-1 0,-1 0 0,0 0 0,0 0 0,0 1 0,-2-1 0,-9 2 0,-1 1 0,0-2 0,0 0 0,1 0 0,-1-1 0,0-1 0,0 0 0,0 0 0,-17-6 0,28 7 0,-1-1 0,1 0 0,-1 0 0,0 0 0,1 0 0,0 0 0,-1-1 0,-3-2 0,6 4 0,-1-1 0,1 1 0,-1-1 0,1 1 0,0-1 0,-1 1 0,1-1 0,0 1 0,-1-1 0,1 0 0,0 1 0,0-1 0,-1 1 0,1-1 0,0 0 0,0 1 0,0-1 0,0 0 0,0 1 0,0-1 0,0 0 0,0 1 0,0-1 0,0 0 0,2-2 0,-1 0 0,1 1 0,0-1 0,0 1 0,0 0 0,0 0 0,0 0 0,0 0 0,1 0 0,-1 0 0,1 0 0,0 1 0,-1-1 0,6-1 0,35-17 0,49-14 0,22-10 0,-83 30 0,-1-2 0,0-1 0,-1-1 0,-1-1 0,29-26 0,-37 26 0,-2 0 0,0-1 0,-1 0 0,-1-2 0,0 0 0,-2 0 0,13-29 0,-10 14 0,-2 0 0,-1-1 0,-2-1 0,-2 0 0,7-58 0,-14 78 0,-1 0 0,-1-1 0,-1 1 0,-1-1 0,-1 1 0,0 0 0,-1 0 0,-2 0 0,0 0 0,0 0 0,-2 1 0,0 0 0,-12-20 0,14 31 0,1 0 0,-1 1 0,0-1 0,0 1 0,-1 0 0,0 1 0,0-1 0,0 1 0,-9-5 0,12 8 0,0 1 0,1 0 0,-1-1 0,0 1 0,0 1 0,0-1 0,0 0 0,0 1 0,0-1 0,0 1 0,0 0 0,-1 0 0,1 0 0,0 0 0,0 1 0,0-1 0,0 1 0,0 0 0,0 0 0,0 0 0,0 0 0,1 0 0,-1 1 0,0-1 0,1 1 0,-6 3 0,1 2 0,-1 0 0,1 1 0,0 0 0,1 0 0,0 1 0,0 0 0,1 0 0,0 0 0,0 0 0,1 1 0,-4 13 0,-3 15 0,-9 65 0,11-42 0,2 0 0,3 0 0,6 82 0,0-108 0,2 0 0,2 0 0,1-1 0,2 0 0,1 0 0,1-1 0,21 40 0,-25-60 0,1 0 0,0-1 0,1 0 0,0 0 0,1-1 0,0 0 0,1-1 0,0 0 0,1-1 0,0 0 0,0-1 0,1-1 0,0 1 0,0-2 0,1 0 0,0-1 0,0 0 0,0-1 0,0 0 0,1-1 0,0-1 0,-1-1 0,1 0 0,0 0 0,0-2 0,0 0 0,0 0 0,27-8 0,-25 4 0,0-1 0,0 0 0,-1-1 0,0-1 0,-1 0 0,1-2 0,-2 1 0,1-2 0,-1 0 0,-1-1 0,0 0 0,-1-1 0,0 0 0,-1-1 0,-1 0 0,0-1 0,-1 0 0,0 0 0,-1-1 0,-1-1 0,-1 1 0,6-22 0,-11 32 0,0 1 0,0 0 0,-1-1 0,0 1 0,0-1 0,0 1 0,-1-1 0,1 1 0,-1-1 0,-1 1 0,1 0 0,-1 0 0,0-1 0,-3-4 0,4 8 0,0 0 0,0 0 0,-1 0 0,1 1 0,-1-1 0,0 0 0,1 1 0,-1-1 0,0 1 0,0-1 0,0 1 0,0 0 0,0 0 0,0 0 0,0 0 0,0 0 0,0 1 0,-1-1 0,1 1 0,0-1 0,-1 1 0,1 0 0,0 0 0,-1 0 0,1 0 0,0 0 0,-1 0 0,1 1 0,0-1 0,0 1 0,-1-1 0,1 1 0,0 0 0,-4 2 0,-4 3 0,0-1 0,1 1 0,-1 1 0,1 0 0,1 0 0,-1 1 0,1 0 0,0 0 0,1 1 0,0 0 0,1 0 0,0 1 0,-6 11 0,9-15 0,1 0 0,-1 0 0,1 0 0,0 0 0,1 0 0,0 1 0,0-1 0,0 1 0,0-1 0,2 13 0,0-15 0,-1 1 0,1-1 0,1 1 0,-1-1 0,1 0 0,0 0 0,0 0 0,0 0 0,0 0 0,1 0 0,-1 0 0,1-1 0,0 1 0,0-1 0,0 0 0,8 5 0,6 3 0,0-1 0,1-1 0,0 0 0,1-1 0,0-1 0,0-1 0,21 3 0,53 12 30,1-4 0,131 6-1,190-16-2112,-197-14-4114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0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3 162 24575,'0'-161'0,"-1"247"0,0-1 0,2 1 0,17 103 0,-14-165 0,1 1 0,1-1 0,1 0 0,1 0 0,1-1 0,2 0 0,0-1 0,1 0 0,1-1 0,1 0 0,1-1 0,21 23 0,-16-25 0,0-1 0,2-1 0,-1-1 0,2 0 0,0-2 0,1-1 0,0-1 0,1 0 0,0-2 0,26 6 0,-9-6 0,1 0 0,0-3 0,0-2 0,0-1 0,60-5 0,-89 1 0,0 0 0,0-1 0,0-1 0,-1 0 0,1 0 0,-1-2 0,0 0 0,20-10 0,-27 11 0,1 0 0,0-1 0,-1 0 0,0 0 0,-1-1 0,1 1 0,-1-1 0,0-1 0,0 1 0,-1-1 0,0 0 0,0 0 0,0 0 0,-1 0 0,0 0 0,2-9 0,-3 7 0,0 0 0,0-1 0,-1 1 0,-1 0 0,1-1 0,-1 1 0,-1 0 0,1-1 0,-2 1 0,1 0 0,-1 0 0,-5-13 0,4 15 0,1 1 0,-2-1 0,1 1 0,-1-1 0,1 1 0,-2 0 0,1 1 0,-1-1 0,0 1 0,0 0 0,0 0 0,-1 0 0,1 1 0,-1 0 0,-1 0 0,-9-5 0,12 8 0,0-1 0,1 1 0,-1 0 0,0 0 0,0 0 0,0 0 0,0 1 0,0 0 0,0 0 0,0 0 0,-1 0 0,1 0 0,0 1 0,0 0 0,0 0 0,1 0 0,-5 2 0,2-1 0,1 1 0,0 0 0,0 0 0,0 1 0,0 0 0,1 0 0,-1 0 0,1 0 0,0 0 0,-6 10 0,5-7 0,0 0 0,1 1 0,0-1 0,0 1 0,1 0 0,0 1 0,0-1 0,1 0 0,0 1 0,1 0 0,0-1 0,0 1 0,0 0 0,1-1 0,2 16 0,1-15 0,0-1 0,0 0 0,1 0 0,0 0 0,0-1 0,1 0 0,0 1 0,0-1 0,0-1 0,1 1 0,0-1 0,1 0 0,-1 0 0,1-1 0,0 0 0,10 5 0,6 3 0,1-1 0,1-1 0,50 16 0,-26-14-682,83 11-1,-58-16-6143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1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24575,'0'-1'0,"0"0"0,0 0 0,0 0 0,1 1 0,-1-1 0,0 0 0,1 0 0,-1 0 0,1 1 0,-1-1 0,1 0 0,-1 1 0,1-1 0,-1 0 0,1 1 0,-1-1 0,1 1 0,0-1 0,-1 1 0,1-1 0,0 1 0,0-1 0,-1 1 0,1 0 0,0-1 0,0 1 0,0 0 0,0 0 0,1-1 0,29-1 0,-18 4 0,0 0 0,-1 1 0,1 0 0,-1 1 0,1 0 0,-1 1 0,0 0 0,11 8 0,8 6 0,48 37 0,-68-47 0,0 1 0,0 0 0,0 1 0,-2 0 0,12 16 0,-18-24 0,-1 1 0,0 0 0,0-1 0,-1 1 0,1 0 0,-1 0 0,0 0 0,0 0 0,0 1 0,0 4 0,-1-6 0,0-1 0,0 1 0,-1-1 0,1 0 0,-1 1 0,1-1 0,-1 1 0,0-1 0,0 0 0,0 0 0,0 1 0,0-1 0,-1 0 0,1 0 0,-1 0 0,1 0 0,-1 0 0,-3 2 0,0 0 0,1-1 0,-1 0 0,0 0 0,0-1 0,0 1 0,0-1 0,0 0 0,-1 0 0,1-1 0,-1 0 0,1 0 0,-1 0 0,1 0 0,-1-1 0,0 0 0,1 0 0,-1-1 0,0 0 0,1 0 0,-1 0 0,1 0 0,0-1 0,-1 0 0,1 0 0,0 0 0,0-1 0,0 0 0,0 0 0,1 0 0,-8-7 0,7 7 0,1-1 0,-1 0 0,1 0 0,0 0 0,0 0 0,1-1 0,0 1 0,-1-1 0,1 0 0,1 0 0,-1 0 0,1-1 0,0 1 0,0 0 0,0-1 0,1 1 0,0-1 0,0 0 0,1 1 0,-1-1 0,1 0 0,0 0 0,1 1 0,-1-1 0,1 0 0,0 1 0,1-1 0,0 1 0,-1-1 0,5-7 0,1 3 0,-1 1 0,1 0 0,1 1 0,0 0 0,0 0 0,0 1 0,1-1 0,0 2 0,1 0 0,-1 0 0,1 0 0,1 1 0,-1 1 0,1 0 0,-1 0 0,21-4 0,-11 4 0,-1 1 0,1 0 0,0 1 0,-1 1 0,1 1 0,0 1 0,0 1 0,37 8 0,-32-3 17,0 2 0,-1 1 1,0 1-1,-1 1 0,0 1 0,30 23 0,-14-6-512,-1 2 0,48 53 0,-37-29-6331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1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1240 24575,'0'-15'0,"0"-1"0,-1 1 0,0-1 0,-2 1 0,0 0 0,-5-16 0,7 27 0,-1 1 0,1-1 0,-1 0 0,0 1 0,0-1 0,0 1 0,-1 0 0,1 0 0,-1-1 0,0 2 0,0-1 0,0 0 0,0 1 0,0-1 0,-1 1 0,1 0 0,-1 0 0,1 0 0,-1 0 0,0 1 0,0 0 0,0 0 0,0 0 0,0 0 0,0 0 0,0 1 0,0 0 0,-4 0 0,2 0 0,0 1 0,1 0 0,-1 0 0,0 1 0,1-1 0,-1 1 0,1 0 0,0 1 0,0-1 0,0 1 0,0 0 0,0 1 0,1-1 0,-1 1 0,1 0 0,0 0 0,0 0 0,0 0 0,1 1 0,0 0 0,-4 5 0,4-6 0,1 1 0,-1 0 0,1-1 0,0 1 0,0 0 0,0 0 0,1 0 0,-1 1 0,1-1 0,1 0 0,-1 1 0,1-1 0,0 0 0,0 1 0,0-1 0,1 0 0,0 0 0,0 1 0,0-1 0,0 0 0,1 0 0,4 9 0,-4-11 0,1 0 0,-1 0 0,0 0 0,1 0 0,0-1 0,-1 1 0,1-1 0,0 1 0,1-1 0,-1 0 0,0 0 0,0-1 0,1 1 0,-1-1 0,1 1 0,0-1 0,-1 0 0,1 0 0,0-1 0,0 1 0,-1-1 0,1 0 0,0 0 0,0 0 0,4-1 0,10-2 0,0-1 0,-1 0 0,0-1 0,19-8 0,-14 5 0,6-3 0,1 1 0,1 2 0,-1 1 0,1 2 0,40-3 0,-59 7 0,-1 2 0,1-1 0,0 2 0,-1-1 0,1 1 0,-1 1 0,1 0 0,-1 0 0,0 1 0,0 0 0,-1 1 0,1 0 0,-1 1 0,0 0 0,-1 0 0,1 1 0,-1 0 0,14 16 0,2 10 0,0 1 0,-2 1 0,-2 1 0,17 41 0,-35-74 0,59 138-155,-5 1-1,-7 3 0,39 193 0,-59-179 1,-25-133 163,-2 1-1,-1-1 1,-5 49 0,2-64-8,1 0 0,-2 0 0,0 0 0,0-1 0,-1 1 0,0-1 0,-1 0 0,0 0 0,-1-1 0,1 1 0,-9 8 0,9-12 0,-1 0 0,0 0 0,0-1 0,0 0 0,-1 0 0,0 0 0,1-1 0,-2 0 0,1-1 0,0 1 0,-1-1 0,0-1 0,1 1 0,-1-1 0,-11 1 0,6-2-3,0-1 1,0 0-1,0-1 1,0 0-1,0-1 0,0 0 1,1-1-1,-1-1 1,1 0-1,0-1 0,-21-10 1,8 1 33,0-1 0,2-1 0,0-1 0,-31-30 0,27 18 36,0-1 0,2-2 0,1 0-1,1-1 1,2-2 0,2 0-1,1-1 1,2-1 0,-18-59-1,16 32-73,3-1 0,2 0-1,3 0 1,4-1 0,1-74-1,7 75 8,4 0 0,2 1 0,3 0 0,3 1 0,37-103 0,3 30 0,100-182 0,-136 286 0,116-229 0,-94 176 0,30-98 0,-63 161 0,-1-1 0,0 1 0,-2-1 0,2-31 0,-6 49 0,1-1 0,-1 0 0,0 1 0,-1-1 0,1 0 0,-1 1 0,0-1 0,-1 0 0,1 1 0,-1 0 0,0-1 0,-1 1 0,1 0 0,-1 0 0,0 0 0,0 0 0,0 1 0,-1-1 0,0 1 0,0 0 0,0 0 0,-5-4 0,7 7 0,1 0 0,-1 0 0,0 0 0,0 0 0,0 0 0,0 0 0,0 0 0,0 1 0,0-1 0,0 1 0,0-1 0,0 1 0,0 0 0,0 0 0,0 0 0,-1 0 0,1 0 0,0 0 0,0 1 0,0-1 0,0 1 0,-4 1 0,3-1 0,0 1 0,0 1 0,1-1 0,-1 0 0,0 1 0,1-1 0,0 1 0,-1 0 0,1 0 0,0 0 0,0 0 0,-2 5 0,-2 8 0,0 0 0,1 1 0,0-1 0,-3 31 0,2 8 0,2 0 0,3 0 0,9 85 0,45 165 0,-30-216 60,53 134 0,-52-165-431,4 0-1,2-2 1,40 58 0,-14-41-6455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39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28 109 24575,'-14'0'0,"1"-5"0,20-1 0,33 0 0,41-12 0,54-4 0,51 3 0,30 3 0,11 6-1404,-33 4-5383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2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1 691 24575,'118'2'0,"138"-4"0,-224-1 0,0-1 0,0-1 0,-1-2 0,0-1 0,51-20 0,-63 18 0,-1 0 0,0-1 0,-1-1 0,0-1 0,-1 0 0,0-1 0,-1-1 0,-1 0 0,0-1 0,-1 0 0,-1-1 0,0-1 0,-2 0 0,12-25 0,-11 18 0,-1 0 0,-1-1 0,-1 0 0,-1-1 0,-2 1 0,0-1 0,-2 0 0,-1 0 0,-1 0 0,-4-39 0,2 56 0,0 1 0,-1 0 0,-5-16 0,-1 13 0,0 12 0,-3 23 0,6 4 0,1-1 0,1 2 0,1-1 0,2 0 0,3 31 0,-2-17 0,22 264 0,-21-295 0,0 1 0,0 0 0,1-1 0,0 0 0,1 0 0,0 0 0,0 0 0,12 17 0,-13-24 0,-1 1 0,2-1 0,-1 0 0,0 0 0,0 0 0,1-1 0,0 1 0,-1-1 0,1 0 0,0 0 0,0 0 0,0-1 0,0 1 0,1-1 0,-1 0 0,0 0 0,1 0 0,-1-1 0,0 1 0,1-1 0,-1 0 0,0-1 0,8 0 0,9-3 0,-1-1 0,0-1 0,0-1 0,23-11 0,-19 7 0,49-13 0,-69 23 0,1 0 0,-1 0 0,1 1 0,0 0 0,-1-1 0,1 2 0,0-1 0,-1 1 0,1-1 0,-1 1 0,1 0 0,-1 1 0,1-1 0,-1 1 0,0 0 0,1 0 0,-1 0 0,0 1 0,-1-1 0,1 1 0,0 0 0,-1 0 0,1 0 0,-1 1 0,0-1 0,0 1 0,-1 0 0,1 0 0,3 6 0,4 10 0,-1 0 0,-1 0 0,-1 1 0,8 39 0,21 98-1365,-23-93-5461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3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24 320 24575,'-3'-4'0,"0"0"0,1 0 0,-1-1 0,1 1 0,0-1 0,0 0 0,1 1 0,-1-1 0,1 0 0,0 0 0,1 0 0,-1 0 0,1 0 0,0 0 0,0-6 0,1 7 0,1 0 0,-1 0 0,0 0 0,1 0 0,0 0 0,0 0 0,0 0 0,0 0 0,1 1 0,0 0 0,-1-1 0,1 1 0,0 0 0,1 0 0,-1 0 0,0 1 0,8-5 0,7-3 0,0 1 0,0 1 0,1 0 0,1 1 0,-1 2 0,26-5 0,-11 4 0,0 1 0,65 1 0,-89 5 0,0-1 0,1 2 0,-1-1 0,0 1 0,0 1 0,0 0 0,0 0 0,-1 1 0,1 0 0,-1 0 0,0 1 0,0 1 0,-1 0 0,11 8 0,-14-9 0,0 0 0,0 0 0,-1 1 0,0-1 0,0 1 0,0 0 0,-1 0 0,0 0 0,0 1 0,-1-1 0,1 1 0,-1 0 0,-1-1 0,1 1 0,-1 0 0,0 0 0,-1 0 0,0 0 0,0 0 0,0 0 0,-3 11 0,0-7 0,0 0 0,-1-1 0,0 1 0,0-1 0,-1 0 0,-1-1 0,1 1 0,-2-1 0,1 0 0,-1 0 0,-1-1 0,-14 13 0,15-15 0,0 1 0,-1-1 0,0-1 0,0 1 0,0-2 0,-1 1 0,0-1 0,0 0 0,0-1 0,0 0 0,0 0 0,-1-1 0,1 0 0,-19 0 0,25-2 0,1 0 0,0 0 0,-1 0 0,1 0 0,-1-1 0,1 1 0,0-1 0,0 1 0,-1-1 0,1 0 0,0 0 0,0 0 0,0-1 0,0 1 0,0 0 0,0-1 0,0 1 0,0-1 0,1 1 0,-1-1 0,-2-3 0,2 1 0,1 1 0,0-1 0,-1 1 0,1-1 0,0 1 0,1-1 0,-1 0 0,1 1 0,-1-1 0,1 0 0,0 1 0,1-7 0,2-4 0,0 0 0,0 0 0,1 0 0,1 1 0,0 0 0,11-19 0,-3 12 0,1 0 0,1 1 0,0 0 0,1 1 0,2 1 0,-1 1 0,2 0 0,0 2 0,1 0 0,32-17 0,-20 14 0,1 2 0,1 0 0,0 3 0,1 1 0,0 1 0,51-6 0,-64 13 0,-1 1 0,0 1 0,0 1 0,1 1 0,-1 1 0,0 1 0,0 1 0,0 1 0,0 0 0,27 13 0,-39-14 0,1 0 0,-1 1 0,0 0 0,-1 1 0,0 0 0,0 0 0,0 1 0,0 0 0,-1 1 0,0-1 0,-1 1 0,0 1 0,0-1 0,-1 1 0,0 0 0,0 0 0,-1 0 0,0 1 0,-1 0 0,0 0 0,0 0 0,-1 0 0,1 14 0,-3-17 0,0 1 0,-1 0 0,0 0 0,0 0 0,-1-1 0,0 1 0,0 0 0,-1-1 0,0 0 0,0 1 0,0-1 0,-1-1 0,-8 12 0,10-14 0,-1 0 0,0-1 0,0 1 0,0-1 0,0 1 0,-1-1 0,1 0 0,-1 0 0,0-1 0,0 1 0,0-1 0,0 0 0,0 0 0,0 0 0,-1 0 0,1-1 0,0 0 0,-1 0 0,0 0 0,1 0 0,-1-1 0,1 0 0,-9 0 0,11 0 0,-1-1 0,1 1 0,-1-1 0,1 0 0,0 0 0,-1 0 0,1 0 0,0 0 0,0 0 0,0-1 0,0 1 0,0-1 0,0 0 0,0 1 0,0-1 0,1 0 0,-1 0 0,0 0 0,-1-3 0,2 1 0,-1 0 0,0 0 0,1 0 0,0 0 0,0-1 0,0 1 0,1 0 0,-1-1 0,1 1 0,0-6 0,1-3 0,1 0 0,1 0 0,-1 0 0,2 1 0,0-1 0,9-19 0,-4 15 0,1 0 0,1 1 0,0 0 0,1 0 0,1 1 0,0 1 0,1 0 0,1 1 0,0 1 0,33-21 0,-39 27 0,0 1 0,1 0 0,-1 0 0,1 1 0,0 0 0,1 1 0,-1 0 0,0 1 0,1 0 0,0 0 0,-1 1 0,1 1 0,0 0 0,0 0 0,-1 1 0,1 1 0,0-1 0,-1 2 0,1-1 0,-1 2 0,15 6 0,-9-1 10,0 1 0,-1 1-1,-1 1 1,0 0 0,0 0-1,-1 1 1,-1 1 0,0 0-1,10 17 1,14 26-454,32 67 0,-53-94-130,18 34-6252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26 431 24575,'-11'-28'0,"8"24"0,1-1 0,0 0 0,0 0 0,0 0 0,1 0 0,-1-7 0,2 10 0,0-1 0,0 1 0,0-1 0,1 1 0,-1 0 0,1-1 0,-1 1 0,1 0 0,0 0 0,0 0 0,0-1 0,0 1 0,0 0 0,1 0 0,-1 0 0,1 1 0,-1-1 0,3-2 0,67-56 0,-48 42 0,-1 0 0,27-29 0,-44 41 0,0 0 0,0 0 0,0-1 0,-1 0 0,0 0 0,0 0 0,-1-1 0,0 1 0,0-1 0,0 0 0,-1 0 0,2-14 0,-4 19 0,0 1 0,0-1 0,0 1 0,0-1 0,-1 0 0,1 1 0,-1-1 0,1 1 0,-1-1 0,0 1 0,0 0 0,0-1 0,0 1 0,0 0 0,-1-1 0,1 1 0,-1 0 0,1 0 0,-1 0 0,0 0 0,0 1 0,0-1 0,0 0 0,0 1 0,0-1 0,0 1 0,-1 0 0,1 0 0,0 0 0,-1 0 0,1 0 0,-1 0 0,-2 0 0,1 1 0,1-1 0,-1 0 0,0 1 0,0 0 0,1 0 0,-1 0 0,0 1 0,1-1 0,-1 1 0,0 0 0,1 0 0,-1 0 0,1 0 0,0 0 0,-1 1 0,1 0 0,0 0 0,0 0 0,0 0 0,0 0 0,0 0 0,0 1 0,-2 3 0,-1 1 0,1 1 0,1 0 0,-1 0 0,1 0 0,1 1 0,0-1 0,0 1 0,0 0 0,1 0 0,1 0 0,0 0 0,0 0 0,0 0 0,1 0 0,0 1 0,1-1 0,2 9 0,-1-7 0,1 0 0,0 0 0,0 0 0,1 0 0,1-1 0,-1 0 0,2 0 0,0 0 0,0 0 0,0-1 0,1 0 0,1-1 0,12 13 0,0-6-227,0-1-1,0 0 1,2-2-1,-1 0 1,43 15-1,24 3-6598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4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5 318 24575,'-2'-31'0,"1"22"0,0-1 0,1 0 0,1-14 0,-1 21 0,1 1 0,-1-1 0,1 1 0,0-1 0,0 1 0,0 0 0,0-1 0,0 1 0,0 0 0,0 0 0,1 0 0,-1 0 0,1 0 0,0 0 0,-1 0 0,1 1 0,0-1 0,3-2 0,1 1 0,0 1 0,0-1 0,1 1 0,-1 1 0,1-1 0,-1 1 0,1 0 0,0 0 0,-1 1 0,1 0 0,0 0 0,0 1 0,-1-1 0,1 2 0,-1-1 0,10 3 0,7 3 0,0 1 0,-1 1 0,27 15 0,-35-16 0,-1 0 0,0 1 0,-1 0 0,0 1 0,17 18 0,-24-24 0,-1 1 0,0-1 0,-1 1 0,1 0 0,-1 0 0,0 0 0,0 0 0,-1 1 0,1-1 0,-1 1 0,0-1 0,-1 1 0,1 0 0,-1 0 0,-1 0 0,1 0 0,-1 8 0,1-13 0,-1 0 0,0 0 0,0 1 0,0-1 0,-1 0 0,1 0 0,0 1 0,0-1 0,-1 0 0,1 0 0,-1 0 0,1 1 0,-1-1 0,1 0 0,-1 0 0,0 0 0,1 0 0,-1 0 0,0 0 0,0 0 0,0 0 0,0 0 0,0-1 0,0 1 0,0 0 0,0-1 0,0 1 0,0 0 0,0-1 0,0 1 0,-1-1 0,1 0 0,0 1 0,0-1 0,-1 0 0,1 0 0,0 0 0,0 0 0,-1 0 0,1 0 0,0 0 0,0 0 0,-1 0 0,1-1 0,0 1 0,-2-1 0,-1-1 0,-1 0 0,1 0 0,-1 0 0,1-1 0,0 0 0,0 0 0,0 0 0,1 0 0,-1 0 0,1-1 0,-5-5 0,4 2 0,-1 0 0,1 0 0,1 0 0,-1 0 0,1 0 0,0-1 0,1 0 0,0 1 0,0-1 0,0 0 0,1 0 0,1 0 0,-1 0 0,1 0 0,0 0 0,1 0 0,0 0 0,1 0 0,-1 0 0,4-8 0,-2 7 0,1 1 0,0 0 0,0 0 0,1 0 0,0 0 0,0 1 0,1 0 0,0 0 0,0 0 0,1 1 0,0 0 0,0 0 0,0 1 0,1 0 0,-1 0 0,1 0 0,15-5 0,-4 3 0,0 1 0,0 1 0,0 0 0,0 2 0,1 0 0,-1 1 0,1 1 0,0 1 0,-1 1 0,24 3 0,-33-3 0,-1 1 0,1 0 0,-1 1 0,0 0 0,0 0 0,0 1 0,0 0 0,0 0 0,-1 1 0,0 0 0,0 1 0,0 0 0,-1 0 0,0 1 0,0 0 0,-1 0 0,1 0 0,-2 1 0,1 0 0,-1 0 0,0 0 0,6 15 0,-9-16 0,0 0 0,0 0 0,-1 1 0,1-1 0,-2 0 0,1 1 0,-1-1 0,0 0 0,-2 11 0,2-14 0,-1 1 0,0-1 0,0 1 0,0-1 0,-1 0 0,1 0 0,-1 0 0,0 0 0,0 0 0,-1 0 0,1-1 0,-1 1 0,0-1 0,0 1 0,0-1 0,-5 4 0,8-7 0,-1 1 0,0-1 0,1 0 0,-1 1 0,0-1 0,0 0 0,1 1 0,-1-1 0,0 0 0,0 0 0,0 0 0,0 1 0,1-1 0,-1 0 0,0 0 0,0 0 0,0 0 0,0-1 0,1 1 0,-1 0 0,0 0 0,0 0 0,0-1 0,1 1 0,-1 0 0,0-1 0,0 1 0,1-1 0,-1 1 0,0-1 0,1 1 0,-1-1 0,0 0 0,1 1 0,-1-1 0,1 0 0,-1 1 0,1-1 0,0 0 0,-1 1 0,1-1 0,-1 0 0,1 0 0,0 0 0,0 1 0,-1-2 0,-1-5 0,0 0 0,0 0 0,0 0 0,0-9 0,1 0 0,0 0 0,2 0 0,0 1 0,0-1 0,2 0 0,0 1 0,1-1 0,0 1 0,1 0 0,11-22 0,-13 30 0,1-1 0,0 1 0,0 0 0,0 0 0,1 0 0,0 1 0,1 0 0,-1 0 0,1 0 0,0 0 0,1 1 0,-1 0 0,1 0 0,0 1 0,1 0 0,-1 0 0,0 1 0,1 0 0,0 0 0,0 1 0,0 0 0,9-1 0,-8 3 0,-1 0 0,1 1 0,-1 0 0,1 1 0,-1-1 0,0 2 0,0-1 0,0 1 0,0 0 0,0 1 0,0 0 0,-1 0 0,8 6 0,14 12 0,48 45 0,-38-32 0,92 71-1365,-76-66-5461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4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66 24575,'-8'-8'0,"-1"0"0,0 1 0,0 0 0,-1 0 0,0 1 0,-21-9 0,29 14 0,-1 0 0,1 0 0,-1 0 0,1 0 0,-1 0 0,0 1 0,1-1 0,-1 1 0,0 0 0,1 0 0,-1 0 0,0 0 0,1 0 0,-1 1 0,0-1 0,1 1 0,-1-1 0,0 1 0,1 0 0,-1 0 0,1 0 0,0 1 0,-1-1 0,1 0 0,0 1 0,0 0 0,0-1 0,0 1 0,0 0 0,0 0 0,0 0 0,1 0 0,-1 1 0,-2 3 0,0 5 0,-1 0 0,2 0 0,-1 1 0,1-1 0,1 1 0,0 0 0,1-1 0,0 1 0,1 0 0,0 0 0,1 0 0,2 13 0,0-9 0,0 0 0,1-1 0,0 1 0,2-1 0,0 0 0,0 0 0,1 0 0,13 18 0,-15-26 0,1 0 0,-1-1 0,1 1 0,0-1 0,0 0 0,12 8 0,-16-13 0,0 0 0,0 0 0,-1 0 0,1 0 0,0 0 0,0 0 0,1 0 0,-1-1 0,0 1 0,0-1 0,0 1 0,0-1 0,1 0 0,-1 0 0,0 0 0,0 0 0,0 0 0,1 0 0,-1-1 0,0 1 0,0-1 0,0 0 0,0 1 0,0-1 0,0 0 0,0 0 0,0 0 0,0-1 0,0 1 0,2-2 0,0-1 0,-1 0 0,1-1 0,-1 1 0,1 0 0,-1-1 0,-1 0 0,1 0 0,-1 0 0,0 0 0,0 0 0,0 0 0,1-7 0,0-7 0,0-1 0,-1-22 0,-1 24 0,0 1 0,1-1 0,4-18 0,-4 31 0,-1 0 0,1 0 0,0 0 0,0 1 0,0-1 0,1 1 0,0-1 0,0 1 0,0 0 0,0 0 0,1 0 0,-1 1 0,1-1 0,7-5 0,-3 5 0,-1 0 0,1 1 0,-1 0 0,1 0 0,0 1 0,0 0 0,1 0 0,-1 0 0,0 1 0,0 1 0,1 0 0,-1 0 0,0 0 0,1 1 0,-1 0 0,13 4 0,3 1 0,0 2 0,-1 0 0,0 1 0,31 18 0,-31-14 0,-1 1 0,0 1 0,36 33 0,-49-40 0,0 1 0,-1 0 0,0 1 0,0 0 0,-1 0 0,-1 0 0,0 1 0,0 0 0,-1 0 0,5 16 0,-9-25 0,0 1 0,0-1 0,-1 1 0,1-1 0,-1 1 0,1 0 0,-1-1 0,0 1 0,0 0 0,0-1 0,-1 1 0,1-1 0,0 1 0,-1 0 0,0-1 0,0 1 0,0-1 0,0 0 0,0 1 0,0-1 0,0 0 0,-1 1 0,1-1 0,-1 0 0,0 0 0,1 0 0,-1-1 0,0 1 0,0 0 0,0-1 0,-1 1 0,1-1 0,0 1 0,0-1 0,-1 0 0,1 0 0,-5 1 0,2-1 0,-1 0 0,0 0 0,1 0 0,-1-1 0,0 1 0,0-1 0,1-1 0,-1 1 0,0-1 0,0 0 0,1-1 0,-1 1 0,1-1 0,-1 0 0,1 0 0,-6-4 0,5 3 0,1-1 0,-1 0 0,1 0 0,0 0 0,1 0 0,-1-1 0,1 0 0,-1 0 0,1 0 0,1 0 0,-1-1 0,1 0 0,0 1 0,0-1 0,1 0 0,0-1 0,0 1 0,0 0 0,1 0 0,0-1 0,0 1 0,0-1 0,1 1 0,0-1 0,1 1 0,-1-1 0,1 1 0,0-1 0,1 1 0,-1 0 0,1-1 0,1 1 0,-1 0 0,1 0 0,0 1 0,0-1 0,1 0 0,6-7 0,1 2 9,0 1-1,1-1 1,0 2-1,1 0 1,0 0 0,0 1-1,1 1 1,0 0-1,1 1 1,-1 0-1,1 1 1,0 1-1,21-3 1,-7 2-221,1 2 0,-1 1 0,0 1-1,1 2 1,-1 1 0,35 6 0,13 8-6614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71 24575,'-3'-1'0,"1"-1"0,-1-1 0,1 1 0,0 0 0,0 0 0,0-1 0,0 1 0,-2-5 0,3 7 0,1 0 0,0 0 0,-1-1 0,1 1 0,0 0 0,-1-1 0,1 1 0,0 0 0,0-1 0,-1 1 0,1-1 0,0 1 0,0-1 0,0 1 0,0 0 0,-1-1 0,1 1 0,0-1 0,0 1 0,0-1 0,0 1 0,0-1 0,0 1 0,0-1 0,0 1 0,0 0 0,0-1 0,1 1 0,-1-1 0,0 1 0,0-1 0,0 1 0,0 0 0,1-1 0,-1 1 0,0-1 0,0 1 0,1 0 0,-1-1 0,0 1 0,1 0 0,-1-1 0,0 1 0,1 0 0,-1 0 0,1-1 0,-1 1 0,0 0 0,1 0 0,-1 0 0,1-1 0,-1 1 0,1 0 0,-1 0 0,1 0 0,-1 0 0,1 0 0,-1 0 0,0 0 0,1 0 0,0 0 0,12 3 0,-1-1 0,0 2 0,1 0 0,-1 0 0,-1 1 0,1 1 0,-1 0 0,0 0 0,12 10 0,-2-3 0,142 98 0,-159-108 0,0 0 0,1-1 0,-1 0 0,0 1 0,1-1 0,-1-1 0,1 1 0,-1-1 0,1 0 0,6 1 0,-9-2 0,-1 0 0,1 0 0,-1-1 0,1 1 0,-1 0 0,1-1 0,-1 0 0,1 1 0,-1-1 0,0 0 0,1 1 0,-1-1 0,0 0 0,0 0 0,1 0 0,-1 0 0,0 0 0,0-1 0,0 1 0,-1 0 0,1 0 0,0-1 0,0 1 0,0-1 0,-1 1 0,1 0 0,-1-1 0,1 1 0,-1-1 0,0 1 0,0-1 0,1 1 0,-1-4 0,1-10 0,0 1 0,-1-27 0,-1 31 0,0 0 0,1 0 0,1 0 0,-1 0 0,2 0 0,-1 0 0,5-12 0,-6 20 0,1 1 0,0-1 0,-1 0 0,1 1 0,0-1 0,0 1 0,0-1 0,0 1 0,0-1 0,1 1 0,-1 0 0,0-1 0,0 1 0,1 0 0,-1 0 0,1 0 0,-1 0 0,1 0 0,0 0 0,-1 1 0,1-1 0,0 1 0,-1-1 0,1 1 0,0-1 0,0 1 0,0 0 0,-1 0 0,1 0 0,0 0 0,0 0 0,2 1 0,2 0 0,0 1 0,0 0 0,0 0 0,0 0 0,-1 1 0,1 0 0,-1 0 0,10 7 0,4 6 0,0 0 0,-1 1 0,-1 1 0,0 1 0,14 21 0,65 112 0,-77-118 0,35 62-144,-5 2 0,-4 2-1,43 141 1,-50-107-1,-6 1-1,18 171 1,-32-150 145,-7 1 0,-10 169 0,-14-210 0,11-104 0,0 0 0,-2 0 0,1 0 0,-2-1 0,1 0 0,-11 17 0,14-26 0,0 1 0,0-1 0,-1 0 0,1 0 0,-1 0 0,0 0 0,1 0 0,-1-1 0,0 1 0,0 0 0,0-1 0,0 0 0,0 1 0,-1-1 0,1 0 0,0 0 0,-1 0 0,1 0 0,0-1 0,-1 1 0,1-1 0,-1 1 0,1-1 0,-1 0 0,1 0 0,-1 0 0,1 0 0,-1 0 0,1-1 0,-1 1 0,1-1 0,-1 0 0,1 1 0,0-1 0,-1 0 0,1-1 0,0 1 0,-3-2 0,-7-5 0,0-1 0,1 0 0,1 0 0,0-1 0,-14-18 0,-14-20 0,2-1 0,2-2 0,-46-95 0,40 56 0,-47-149 0,72 187 0,1 0 0,3-1 0,2 0 0,2-1 0,1-55 0,6 88 0,1-1 0,0 0 0,2 1 0,1-1 0,0 1 0,2 0 0,0 0 0,2 1 0,0 0 0,1 0 0,1 1 0,1 0 0,0 1 0,2 0 0,20-24 0,-12 23 6,0 0 0,0 2 0,2 0 0,0 1 0,33-16 1,128-48-1241,17 11-4747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5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495 287 24575,'1'-16'0,"1"0"0,6-28 0,2-16 0,-9 52 0,-1 1 0,0 0 0,0 0 0,-1 0 0,0 0 0,0 0 0,-1 0 0,1 0 0,-2 0 0,1 0 0,-5-7 0,5 9 0,0 1 0,-1 0 0,0 1 0,0-1 0,0 0 0,-1 1 0,1 0 0,-1-1 0,0 2 0,0-1 0,0 0 0,0 1 0,0-1 0,0 1 0,-1 0 0,1 1 0,-1-1 0,-5 0 0,3 1 0,1 0 0,-1 1 0,0 0 0,0 0 0,1 0 0,-1 1 0,0 0 0,1 0 0,-1 1 0,1 0 0,-1 0 0,1 1 0,0-1 0,0 1 0,-9 6 0,-7 6 0,1 1 0,-31 28 0,23-17 0,0 1 0,2 2 0,2 0 0,1 2 0,-36 59 0,57-84 0,0 0 0,0 0 0,0 0 0,1 1 0,-1-1 0,2 1 0,-1-1 0,1 10 0,0-15 0,1 0 0,0 1 0,1-1 0,-1 0 0,0 1 0,1-1 0,-1 0 0,1 0 0,0 0 0,0 1 0,0-1 0,0 0 0,0 0 0,0 0 0,0 0 0,1 0 0,-1-1 0,1 1 0,-1 0 0,1-1 0,0 1 0,-1-1 0,1 1 0,0-1 0,0 0 0,0 0 0,0 0 0,0 0 0,5 1 0,-1 0 0,0-1 0,0-1 0,-1 1 0,1-1 0,0 0 0,0 0 0,0-1 0,0 1 0,0-2 0,0 1 0,0 0 0,-1-1 0,12-5 0,1-1 0,-1-2 0,33-22 0,-17 6 0,-2-1 0,-1-1 0,49-62 0,-26 28 0,-47 55 0,1 0 0,-1 0 0,1 1 0,1 0 0,-1 0 0,1 1 0,13-8 0,-19 12 0,1 0 0,0 0 0,-1 0 0,1 1 0,0-1 0,0 1 0,-1-1 0,1 1 0,0 0 0,0 0 0,-1 0 0,1 1 0,0-1 0,0 1 0,-1-1 0,1 1 0,0 0 0,-1 0 0,1 0 0,-1 0 0,1 1 0,-1-1 0,1 1 0,-1-1 0,0 1 0,0 0 0,0 0 0,0 0 0,2 3 0,13 16 12,-1 0-1,18 35 1,-4-8-1412,1 0-5426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6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 24575,'0'-24'0,"0"-25"0,0-14 0,14 3 0,5 17 0,8 30 0,-1 35 0,5 33 0,-2 30 0,-8 24 0,4 12 0,-4-1 0,-4-11 0,7-24 0,1-27-8191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6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26 224 24575,'0'-24'0,"-5"-25"0,-1-14 0,0 8 0,1 22 0,1 37 0,12 35 0,3 30 0,14 26 0,3 21 0,6 17 0,-2 6 0,1-7 0,-3-17 0,1-28 0,5-29 0,-3-24-8191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6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66 24575,'-3'-4'0,"0"-1"0,0 1 0,0 0 0,-1 0 0,1 0 0,-1 1 0,0-1 0,0 1 0,0 0 0,-1 0 0,1 0 0,-1 1 0,0 0 0,1 0 0,-1 0 0,-8-2 0,4 1 0,0 1 0,0 0 0,-1 1 0,1 0 0,-1 0 0,1 1 0,-18 2 0,21-1 0,-1 1 0,1-1 0,0 1 0,1 1 0,-1-1 0,0 1 0,1 0 0,-1 0 0,1 1 0,0 0 0,0-1 0,0 2 0,1-1 0,-8 9 0,6-5 0,0 0 0,1 1 0,0 0 0,0 0 0,1 0 0,0 0 0,1 1 0,-1 0 0,0 10 0,2-11 0,0 1 0,1 0 0,1 0 0,-1 0 0,2 0 0,-1 0 0,1-1 0,1 1 0,3 12 0,-3-16 0,0 0 0,0-1 0,0 1 0,1-1 0,0 0 0,0 1 0,1-1 0,-1 0 0,1-1 0,0 1 0,0-1 0,1 0 0,-1 0 0,1 0 0,7 4 0,-7-5 0,0 0 0,0-1 0,0 0 0,1 0 0,-1 0 0,1 0 0,-1-1 0,1 0 0,-1 0 0,1-1 0,0 1 0,0-1 0,-1 0 0,1-1 0,0 0 0,-1 0 0,1 0 0,0 0 0,-1-1 0,0 0 0,1 0 0,-1 0 0,0-1 0,0 0 0,0 0 0,0 0 0,5-5 0,-2 1 0,-1 0 0,0 0 0,-1 0 0,1-1 0,-1 0 0,-1 0 0,0-1 0,0 0 0,0 0 0,-1 0 0,-1 0 0,0 0 0,0-1 0,0 1 0,0-12 0,-2 12 14,0 0-1,-1 0 0,0 1 0,-1-1 1,0 0-1,-1 0 0,1 0 1,-6-14-1,5 18-106,0 0 0,-1 0 1,1 0-1,-1 1 0,0-1 0,0 1 0,0 0 0,0 0 1,-1 0-1,0 0 0,0 1 0,0-1 0,0 1 1,0 0-1,-9-4 0,-13-3-6733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40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542 1161 24575,'-4'-4'0,"1"0"0,-1 0 0,1 0 0,-1 1 0,0 0 0,-1 0 0,1 0 0,0 0 0,-1 0 0,0 1 0,1 0 0,-9-3 0,-8-4 0,-2-2 0,0 1 0,-1 1 0,0 1 0,-1 1 0,-42-7 0,53 12 0,0 1 0,0 0 0,0 1 0,0 0 0,0 1 0,0 1 0,1 0 0,-1 0 0,0 2 0,1 0 0,0 0 0,-13 7 0,19-7 0,1 0 0,0 1 0,0 0 0,0 0 0,0 0 0,1 0 0,0 1 0,0 0 0,0 0 0,1 1 0,0-1 0,-3 8 0,5-12 0,1 1 0,0-1 0,0 1 0,0 0 0,0-1 0,0 1 0,1 0 0,-1-1 0,1 1 0,0 0 0,0 0 0,0 0 0,0-1 0,0 1 0,1 0 0,-1 0 0,1-1 0,0 1 0,-1 0 0,1-1 0,1 1 0,-1 0 0,0-1 0,1 0 0,-1 1 0,1-1 0,0 0 0,-1 0 0,1 0 0,0 0 0,0 0 0,1 0 0,-1 0 0,4 2 0,0-1 0,0-1 0,0 1 0,0-1 0,0 0 0,1-1 0,-1 1 0,0-1 0,1 0 0,-1-1 0,1 0 0,-1 0 0,0 0 0,1-1 0,-1 0 0,1 0 0,-1 0 0,0-1 0,11-4 0,-4 0 0,1 0 0,-1-1 0,-1 0 0,1-1 0,-1 0 0,-1-1 0,16-15 0,-12 8 0,-2 0 0,0-1 0,-1-1 0,-1 0 0,-1 0 0,0-1 0,-2 0 0,0-1 0,-1 0 0,7-29 0,-2-13 0,-2 0 0,3-78 0,-10 65 0,-11-138 0,2 165 0,-2 0 0,-2 1 0,-31-90 0,12 75 0,27 58 0,0-1 0,-1 1 0,0 0 0,0 1 0,0-1 0,0 0 0,0 1 0,-1 0 0,0 0 0,-6-5 0,9 8 0,1-1 0,-1 1 0,0 0 0,0-1 0,0 1 0,0 0 0,0-1 0,0 1 0,1 0 0,-1 0 0,0 0 0,0 0 0,0 0 0,0 0 0,0 0 0,0 0 0,0 0 0,0 0 0,0 1 0,1-1 0,-1 0 0,0 1 0,0-1 0,0 0 0,0 1 0,1-1 0,-1 1 0,0 0 0,0-1 0,1 1 0,-1-1 0,0 1 0,0 1 0,-1 2 0,0-1 0,0 1 0,0 0 0,0-1 0,1 1 0,-3 7 0,1 5 0,1 0 0,0 1 0,1-1 0,0 1 0,2 0 0,0-1 0,1 1 0,0-1 0,1 0 0,8 24 0,6 11 0,47 97 0,-20-63 0,4-3 0,3-1 0,106 127 0,-104-148 0,3-2 0,2-3 0,2-2 0,123 82 0,-162-121 0,2-1 0,0-1 0,0-1 0,1-2 0,0 0 0,36 8 0,-52-15 0,0 0 0,0-1 0,0 0 0,0-1 0,0 0 0,1 0 0,-1 0 0,0-1 0,0-1 0,0 1 0,-1-1 0,1 0 0,0-1 0,-1 0 0,1 0 0,-1-1 0,0 0 0,0 0 0,0-1 0,-1 1 0,0-1 0,0-1 0,0 1 0,6-8 0,-4 0 0,1 1 0,-2-1 0,0-1 0,0 1 0,-1-1 0,-1 0 0,-1-1 0,0 1 0,0-1 0,2-26 0,-5 31 0,0-1 0,-1 1 0,0-1 0,0 1 0,-1-1 0,-1 1 0,0 0 0,0-1 0,-1 1 0,0 0 0,-1 0 0,0 1 0,0-1 0,-1 1 0,0 0 0,-8-10 0,10 15 0,0 1 0,-1 0 0,1-1 0,-1 1 0,1 1 0,-1-1 0,0 0 0,0 1 0,0 0 0,0 0 0,-1 0 0,1 0 0,0 1 0,-1-1 0,1 1 0,-1 1 0,-5-2 0,4 2 0,1 1 0,-1-1 0,0 1 0,0 0 0,0 0 0,0 1 0,1 0 0,-1 0 0,1 0 0,-1 1 0,1 0 0,-5 3 0,0 0 0,1 1 0,0 1 0,1-1 0,-1 2 0,2-1 0,-1 1 0,1 0 0,0 0 0,1 1 0,0 0 0,1 0 0,0 0 0,-5 15 0,7-14 0,0 1 0,1 1 0,0-1 0,0 0 0,2 0 0,0 24 0,1-33 0,-1 0 0,0 0 0,1 1 0,-1-1 0,1 0 0,0 0 0,0 0 0,0 0 0,1 0 0,-1 0 0,1-1 0,0 1 0,-1 0 0,1-1 0,0 1 0,0-1 0,1 0 0,-1 1 0,0-1 0,1 0 0,0-1 0,-1 1 0,1 0 0,0-1 0,0 1 0,0-1 0,0 0 0,0 0 0,0 0 0,0 0 0,4 0 0,0-1 0,0 0 0,0-1 0,0 0 0,0 0 0,0 0 0,0-1 0,0 0 0,-1 0 0,1 0 0,-1-1 0,1 0 0,-1-1 0,0 1 0,0-1 0,0 0 0,-1-1 0,9-8 0,-1 0 0,0 0 0,-1-1 0,-1-1 0,0 0 0,16-30 0,-12 11 0,0-1 0,-3 0 0,-1-1 0,-1-1 0,-3 0 0,0 0 0,1-42 0,-6 21 0,-2 0 0,-2 0 0,-20-110 0,13 123 0,-2-1 0,-27-70 0,32 101 0,-1 0 0,0 1 0,-1 0 0,0 0 0,-1 1 0,-1 0 0,0 1 0,0 0 0,-2 0 0,1 1 0,-15-11 0,24 21 0,0-1 0,1 1 0,-1 0 0,0 0 0,0-1 0,0 1 0,0 0 0,0 0 0,0 1 0,0-1 0,0 0 0,0 1 0,0-1 0,0 1 0,0 0 0,0 0 0,-1 0 0,1 0 0,0 0 0,0 0 0,0 0 0,0 1 0,-1-1 0,1 1 0,0-1 0,0 1 0,0 0 0,-3 2 0,3 0 0,-1 0 0,1 0 0,0 0 0,0 0 0,0 1 0,0-1 0,0 0 0,1 1 0,0 0 0,-1-1 0,1 1 0,1 0 0,-1 0 0,0 0 0,1-1 0,0 6 0,1 24 0,1 1 0,1-1 0,2 0 0,16 55 0,125 426 120,-95-368-863,101 203 1,-103-260-6084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7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60 24575,'-10'-12'0,"6"7"0,1 1 0,-1 0 0,0 0 0,0 1 0,-9-7 0,12 10 0,0-1 0,1 1 0,-1 0 0,0 0 0,0-1 0,0 1 0,1 0 0,-1 0 0,0 0 0,0 0 0,0 0 0,0 0 0,0 0 0,1 0 0,-1 0 0,0 0 0,0 1 0,0-1 0,1 0 0,-1 1 0,0-1 0,0 0 0,1 1 0,-1-1 0,0 1 0,0-1 0,1 1 0,-1-1 0,1 1 0,-1 0 0,1-1 0,-1 1 0,1 0 0,-1-1 0,1 1 0,-1 0 0,1 0 0,0-1 0,-1 1 0,1 0 0,0 0 0,0 0 0,0-1 0,0 1 0,-1 1 0,-3 13 0,1 0 0,1 0 0,0 0 0,0 0 0,2 0 0,0 1 0,0-1 0,2 0 0,0 0 0,0 0 0,2 0 0,-1 0 0,2 0 0,0-1 0,1 0 0,1 0 0,11 19 0,-9-21 0,1 1 0,1-1 0,0-1 0,0 1 0,1-2 0,1 0 0,0 0 0,0-2 0,1 1 0,0-2 0,0 1 0,1-2 0,-1 0 0,30 7 0,-31-10 0,0-1 0,0-1 0,0 1 0,0-2 0,1 0 0,-1-1 0,0 0 0,0-1 0,0 0 0,0-1 0,-1 0 0,1-1 0,-1-1 0,0 0 0,0-1 0,0 0 0,-1 0 0,14-12 0,-9 6 0,-2-1 0,0-1 0,-1 0 0,0-1 0,-1-1 0,-1 0 0,15-27 0,-20 33 0,-1-1 0,0 0 0,0 0 0,-2 0 0,1 0 0,-1-1 0,-1 1 0,0-1 0,-1 0 0,0 0 0,-1 1 0,0-1 0,-3-20 0,2 27 0,-1-1 0,1 1 0,-1-1 0,-1 1 0,1 0 0,-1-1 0,0 1 0,0 1 0,0-1 0,-1 0 0,1 1 0,-1 0 0,-6-5 0,8 7 0,-1 0 0,1 0 0,-1 1 0,1-1 0,-1 1 0,0 0 0,0-1 0,0 1 0,0 1 0,0-1 0,0 0 0,0 1 0,0-1 0,0 1 0,0 0 0,0 0 0,0 0 0,0 1 0,0-1 0,0 1 0,0-1 0,0 1 0,0 0 0,0 0 0,-5 3 0,2 0 0,-1 0 0,1 1 0,1 0 0,-1 0 0,1 0 0,0 1 0,0-1 0,0 1 0,1 0 0,0 1 0,0-1 0,0 1 0,1 0 0,0 0 0,-3 12 0,3-9 0,0 0 0,1 0 0,0 0 0,1 0 0,0 0 0,1 0 0,0 1 0,1-1 0,-1 0 0,2 0 0,2 12 0,-3-20 0,0 1 0,0 0 0,-1-1 0,1 1 0,1-1 0,-1 1 0,0-1 0,1 1 0,-1-1 0,1 0 0,0 0 0,0 0 0,0 0 0,0 0 0,0 0 0,0 0 0,0-1 0,0 1 0,1-1 0,-1 0 0,1 1 0,-1-1 0,1 0 0,0-1 0,-1 1 0,1 0 0,0-1 0,-1 1 0,1-1 0,0 0 0,0 0 0,-1 0 0,1 0 0,0-1 0,0 1 0,-1-1 0,1 1 0,0-1 0,2-1 0,5-2 0,0 0 0,0-1 0,0 0 0,-1 0 0,0-1 0,0 0 0,-1 0 0,14-14 0,-9 5 0,-1-1 0,-1 0 0,-1 0 0,0-1 0,10-23 0,16-30 0,-35 69 0,0-1 0,0 0 0,0 1 0,0-1 0,1 1 0,-1 0 0,0-1 0,0 1 0,1 0 0,-1 0 0,1 0 0,-1 0 0,4-2 0,-5 3 0,1 0 0,0 0 0,-1 0 0,1 0 0,0 0 0,-1 0 0,1 0 0,0 0 0,0 0 0,-1 0 0,1 0 0,0 1 0,-1-1 0,1 0 0,-1 0 0,1 1 0,0-1 0,-1 0 0,1 1 0,-1-1 0,1 1 0,-1-1 0,1 1 0,0 0 0,3 4 0,-1 1 0,1 0 0,-1-1 0,0 1 0,-1 1 0,2 5 0,-2-8 0,3 10-114,0 0 1,1 0-1,0 0 0,1-1 0,1 0 1,0-1-1,1 0 0,0 0 0,1-1 1,0 0-1,15 13 0,12-1-6712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7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56 24575,'0'-9'0,"-14"-3"0,-5-10 0,1 10 0,13 20 0,7 22 0,18 30 0,5 28 0,-2 22 0,-5 15 0,-5 6 0,-5-2 0,-4-13 0,7-17 0,1-16 0,4-22 0,-2-22-8191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7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24575,'153'0'0,"200"-1"0,-340 1 0,1-1 0,-1-1 0,0 0 0,0 0 0,22-8 0,-33 9 0,0 0 0,1 0 0,-1 0 0,0 0 0,1 0 0,-1 0 0,0 0 0,0-1 0,0 1 0,0-1 0,0 0 0,-1 1 0,1-1 0,0 0 0,-1 0 0,1 0 0,-1 0 0,0 0 0,0-1 0,0 1 0,0 0 0,0 0 0,0-1 0,0 1 0,-1-1 0,1 1 0,-1-1 0,0 1 0,0-1 0,0 1 0,0 0 0,0-1 0,0 1 0,-1-1 0,1 1 0,-2-3 0,1 1 0,0 1 0,-1 0 0,1 0 0,-1 0 0,0 0 0,0 1 0,0-1 0,0 0 0,0 1 0,0-1 0,-1 1 0,0 0 0,1 0 0,-6-3 0,7 4 0,0 1 0,0-1 0,0 1 0,0-1 0,-1 1 0,1 0 0,0-1 0,0 1 0,-1 0 0,1 0 0,0 0 0,0 0 0,-1 0 0,1 0 0,0 0 0,0 0 0,-1 1 0,1-1 0,0 0 0,0 1 0,-1-1 0,1 1 0,0-1 0,0 1 0,0 0 0,0-1 0,0 1 0,0 0 0,0 0 0,0 0 0,0 0 0,0 0 0,1 0 0,-1 0 0,0 0 0,1 0 0,-1 0 0,1 0 0,-1 0 0,1 1 0,-1-1 0,1 1 0,-5 15 0,0-1 0,2 1 0,0 0 0,1-1 0,1 1 0,0 0 0,1 0 0,1 0 0,1 0 0,0 0 0,1 0 0,10 29 0,-10-38-85,0 1 0,1-1-1,0 0 1,0 0 0,1 0-1,0-1 1,0 1 0,1-1-1,0-1 1,0 1 0,1-1-1,-1 0 1,1 0 0,1-1-1,11 7 1,12 1-6741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24575,'-9'0'0,"-3"9"0,5 17 0,13 18 0,15 11 0,8 1 0,0-9-8191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1:38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114 251 24575,'-1'-8'0,"0"-1"0,-1 1 0,0 0 0,0 0 0,-1 0 0,0 0 0,0 0 0,-1 1 0,0 0 0,0-1 0,-1 1 0,0 1 0,0-1 0,-1 1 0,1 0 0,-10-8 0,14 14 0,1 0 0,-1-1 0,0 1 0,1 0 0,-1-1 0,0 1 0,0 0 0,1 0 0,-1 0 0,0-1 0,0 1 0,1 0 0,-1 0 0,0 0 0,0 0 0,1 1 0,-1-1 0,0 0 0,0 0 0,1 0 0,-1 1 0,0-1 0,0 0 0,1 0 0,-1 1 0,0-1 0,1 1 0,-1-1 0,1 1 0,-1-1 0,1 1 0,-1-1 0,0 1 0,1-1 0,0 1 0,-1 0 0,1-1 0,-1 1 0,1 0 0,0-1 0,0 1 0,-1 1 0,-8 35 0,9-34 0,-4 23 0,0 48 0,4-65 0,1 0 0,0 0 0,0 0 0,1 0 0,0 0 0,0 0 0,1-1 0,7 15 0,-10-21 0,1-1 0,0 1 0,-1-1 0,1 1 0,0-1 0,0 1 0,0-1 0,1 0 0,-1 1 0,0-1 0,0 0 0,1 0 0,-1 0 0,0 0 0,1 0 0,-1-1 0,3 2 0,-3-2 0,-1 0 0,1 0 0,0 0 0,0 0 0,0 0 0,-1-1 0,1 1 0,0 0 0,0 0 0,-1-1 0,1 1 0,0 0 0,0-1 0,-1 1 0,1-1 0,0 1 0,-1-1 0,1 1 0,-1-1 0,1 1 0,-1-1 0,1 0 0,-1 1 0,1-2 0,3-4 0,-1-1 0,-1 1 0,1 0 0,-1-1 0,0 1 0,1-14 0,3-58 0,-5 48 0,8-47 0,-8 69 0,1 1 0,0 0 0,0-1 0,1 1 0,-1 0 0,2 0 0,-1 0 0,1 1 0,0-1 0,1 1 0,5-7 0,-7 10 0,0 0 0,0 0 0,1 1 0,-1-1 0,0 1 0,1 0 0,0 0 0,0 0 0,-1 1 0,1-1 0,0 1 0,0 0 0,1 0 0,-1 0 0,0 0 0,0 1 0,0 0 0,1 0 0,-1 0 0,0 0 0,0 1 0,0-1 0,0 1 0,0 0 0,0 0 0,0 1 0,0-1 0,0 1 0,0 0 0,0 0 0,5 5 0,3 1 0,-1 0 0,0 1 0,0 1 0,-1 0 0,0 0 0,-1 1 0,0 0 0,8 14 0,-9-13 0,-2 0 0,0 0 0,0 1 0,-1 0 0,-1 0 0,3 14 0,-6-23 0,-1 0 0,1 0 0,-1 0 0,0 1 0,0-1 0,0 0 0,-1 0 0,1 0 0,-1 0 0,-2 6 0,2-7 0,0-1 0,0 0 0,0 0 0,-1 0 0,1 0 0,-1 0 0,1 0 0,-1-1 0,0 1 0,1 0 0,-1-1 0,0 0 0,0 1 0,0-1 0,0 0 0,-1 0 0,1 0 0,0 0 0,-4 1 0,4-2 0,0 1 0,0-1 0,0 1 0,0-1 0,0 0 0,-1 0 0,1 0 0,0 0 0,0-1 0,0 1 0,0 0 0,0-1 0,0 0 0,0 1 0,0-1 0,0 0 0,0 0 0,0 0 0,0 0 0,0 0 0,1-1 0,-1 1 0,0-1 0,1 1 0,-1-1 0,1 1 0,0-1 0,-1 0 0,1 0 0,0 1 0,0-1 0,-1-3 0,-1-2 0,0 0 0,0-1 0,1 1 0,-1-1 0,2 1 0,-1-1 0,0-14 0,2 13 0,0 0 0,1 0 0,0 0 0,1 0 0,0 0 0,0 0 0,1 0 0,0 0 0,0 1 0,1 0 0,0-1 0,1 1 0,0 1 0,0-1 0,0 1 0,1 0 0,0 0 0,1 0 0,-1 1 0,1 0 0,1 1 0,-1-1 0,1 1 0,0 1 0,0-1 0,0 1 0,0 1 0,1 0 0,0 0 0,0 0 0,0 1 0,0 1 0,15-2 0,-19 3 0,0 0 0,0 0 0,0 1 0,-1-1 0,1 1 0,0 0 0,0 0 0,-1 1 0,1 0 0,0-1 0,-1 2 0,0-1 0,1 0 0,-1 1 0,0 0 0,0 0 0,-1 0 0,1 0 0,-1 1 0,1-1 0,-1 1 0,0 0 0,3 6 0,2 4 0,-1 0 0,0 0 0,-1 1 0,-1-1 0,0 1 0,3 20 0,4 43-289,-3 1 0,-2 126 1,-7-177-211,1 120-6327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09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609 270 24575,'9'-1'0,"1"0"0,0 0 0,-1-1 0,1-1 0,-1 1 0,0-2 0,0 1 0,0-1 0,0 0 0,-1-1 0,0 0 0,0 0 0,10-9 0,-13 10 0,0 0 0,0-1 0,-1 1 0,0-1 0,0 1 0,0-1 0,0-1 0,-1 1 0,0 0 0,0-1 0,0 0 0,-1 0 0,0 0 0,0 0 0,0 0 0,-1 0 0,0 0 0,0 0 0,0-1 0,-1 1 0,0-7 0,-1 9 0,1 1 0,-1 0 0,0 0 0,0 0 0,-1 0 0,1 0 0,0 0 0,-1 0 0,0 1 0,1-1 0,-1 0 0,0 1 0,-1-1 0,1 1 0,-4-3 0,1 1 0,-1 0 0,1 1 0,-1 0 0,0 0 0,0 0 0,0 0 0,-8-1 0,-4 0 0,0 0 0,0 2 0,0 0 0,-32 1 0,29 2 0,1 1 0,-1 0 0,1 2 0,0 1 0,0 0 0,0 2 0,1 0 0,0 1 0,-24 14 0,20-9 0,1 2 0,1 1 0,0 1 0,2 1 0,0 0 0,-28 35 0,21-18 0,2 1 0,1 2 0,2 0 0,2 1 0,1 1 0,3 1 0,1 1 0,-15 71 0,24-88 0,1 0 0,1 0 0,0 43 0,3-60 0,1 0 0,0 0 0,0-1 0,1 1 0,0 0 0,0-1 0,0 1 0,1-1 0,1 1 0,-1-1 0,1 0 0,0-1 0,1 1 0,-1-1 0,12 12 0,-6-10 0,1 0 0,1 0 0,-1-1 0,1 0 0,0-1 0,1-1 0,0 0 0,0 0 0,0-1 0,17 2 0,19 3 0,70 2 0,-81-9 0,0-1 0,0-2 0,65-9 0,-95 8 0,1 0 0,0 0 0,-1-1 0,0 0 0,9-5 0,-3-5 0,-14 12 0,0 1 0,1-1 0,-1 1 0,0 0 0,0-1 0,0 1 0,0-1 0,0 1 0,0-1 0,0 1 0,0-1 0,-1 1 0,1-1 0,0 1 0,0 0 0,0-1 0,0 1 0,-1-1 0,1 1 0,0-1 0,0 1 0,-1 0 0,1-1 0,-1 0 0,-2-1 0,1 0 0,-1 0 0,0 1 0,-1-1 0,1 0 0,0 1 0,0 0 0,-6-2 0,-36-6 0,-1 1 0,0 2 0,-1 2 0,-66 3 0,84 1-341,1 1 0,-1 2-1,-47 9 1,41 0-6485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259 139 24575,'-33'-37'0,"18"19"0,-1 1 0,-26-21 0,39 35 0,-1 0 0,0 0 0,0 0 0,0 1 0,-1 0 0,1 0 0,-1 0 0,1 0 0,-1 0 0,1 1 0,-1 0 0,0 0 0,0 0 0,0 1 0,0 0 0,-9 0 0,11 1 0,0-1 0,0 1 0,0 0 0,0 0 0,0 0 0,0 0 0,0 0 0,1 1 0,-1-1 0,0 1 0,1 0 0,-1 0 0,1 0 0,0 0 0,-1 0 0,1 1 0,-3 4 0,2-3 0,1 1 0,0-1 0,0 1 0,0-1 0,1 1 0,0 0 0,0 0 0,0 0 0,0 0 0,1 7 0,0 0 0,1 1 0,0-1 0,1 0 0,0 0 0,1 0 0,1 0 0,0-1 0,8 17 0,-3-10 0,2-2 0,0 1 0,1-1 0,1-1 0,0 0 0,15 12 0,98 73 0,-23-20 0,-98-75 0,0-1 0,0 1 0,0 1 0,0-1 0,-1 0 0,0 1 0,4 8 0,-7-12 0,0 0 0,0 0 0,0 0 0,-1 0 0,1 0 0,-1 0 0,1 0 0,-1 0 0,0 1 0,0-1 0,0 0 0,0 0 0,0 0 0,-1 1 0,1-1 0,-1 0 0,1 0 0,-1 0 0,0 0 0,0 0 0,0 0 0,0 0 0,0 0 0,0 0 0,0 0 0,-2 1 0,-3 3 0,0-1 0,0 0 0,0-1 0,-1 1 0,1-1 0,-1-1 0,0 1 0,0-1 0,0 0 0,-1-1 0,1 0 0,-13 2 0,3-1 0,1 0 0,-1-2 0,0 0 0,-30-3 0,-7-10-1365,11-5-5461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0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57 24575,'-4'-10'0,"7"-2"0,26 1 0,47 1 0,55 3 0,39 3 0,22 2 0,-20 1-8191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0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756 46 24575,'-25'-2'0,"1"0"0,-1-2 0,-26-8 0,-20-2 0,60 12 0,-11-2 0,-1 1 0,1 1 0,-1 1 0,-34 3 0,51-2 0,-1 1 0,1 1 0,0-1 0,0 1 0,0 0 0,1 1 0,-1-1 0,0 1 0,1 0 0,0 0 0,-1 1 0,1 0 0,1 0 0,-1 0 0,0 0 0,1 1 0,0 0 0,0-1 0,1 2 0,-1-1 0,-3 8 0,2-3 0,1 0 0,0 0 0,0 0 0,1 0 0,1 0 0,-1 1 0,2 0 0,-1-1 0,2 1 0,-1 0 0,2-1 0,-1 1 0,1 0 0,1-1 0,0 1 0,0-1 0,1 1 0,1-1 0,0 0 0,0 0 0,1 0 0,0-1 0,0 0 0,1 0 0,0 0 0,1-1 0,0 0 0,0 0 0,1 0 0,0-1 0,1 0 0,13 8 0,8 4 0,1-2 0,1 0 0,43 14 0,106 28 0,-79-27 0,-23-1 0,-76-30 0,-1 0 0,1 0 0,-1 0 0,1 1 0,-1-1 0,0 1 0,0 0 0,0 0 0,0 0 0,0 0 0,4 4 0,-6-5 0,0-1 0,0 1 0,0-1 0,0 0 0,0 1 0,0-1 0,0 1 0,0-1 0,0 1 0,0-1 0,0 0 0,0 1 0,0-1 0,0 1 0,0-1 0,-1 0 0,1 1 0,0-1 0,0 0 0,0 1 0,-1-1 0,1 1 0,0-1 0,0 0 0,-1 0 0,1 1 0,0-1 0,-1 1 0,-21 9 0,-15-4 0,0 0 0,0-3 0,-45 0 0,47-2 0,-438-4 0,452 2-195,0-1 0,0-1 0,0-1 0,1 0 0,-1-1 0,-23-11 0,3-8-6631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0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24575,'5'-10'0,"19"-2"0,30 0 0,29 3 0,23 2 0,12 3 0,-14 2-8191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3 253 24575,'-1'-27'0,"0"15"0,1 0 0,0 0 0,1 0 0,2-14 0,-2 23 0,0 0 0,-1 0 0,1 1 0,1-1 0,-1 0 0,0 0 0,1 0 0,-1 1 0,1-1 0,0 1 0,0-1 0,0 1 0,0 0 0,0 0 0,1 0 0,-1 0 0,1 0 0,-1 0 0,1 1 0,5-3 0,2 0 0,0 1 0,1 1 0,-1 0 0,0 0 0,1 1 0,-1 0 0,1 1 0,0 0 0,-1 1 0,13 2 0,16 4 0,51 17 0,-87-23 0,35 11 0,0 1 0,-1 2 0,49 28 0,-65-31 0,-2 1 0,0 1 0,0 0 0,-1 1 0,-1 1 0,-1 1 0,19 23 0,-30-32 0,0-1 0,0 1 0,-1 0 0,0 0 0,0 0 0,-1 0 0,0 1 0,-1-1 0,3 16 0,-4-21 0,-1 0 0,0 0 0,0 0 0,0-1 0,0 1 0,0 0 0,-1 0 0,1-1 0,-1 1 0,0 0 0,0-1 0,0 1 0,0 0 0,0-1 0,-1 1 0,1-1 0,-1 0 0,1 1 0,-1-1 0,0 0 0,0 0 0,0 0 0,0 0 0,0-1 0,0 1 0,-1 0 0,1-1 0,-1 0 0,1 1 0,-1-1 0,1 0 0,-1 0 0,0-1 0,-4 2 0,2-1 0,0 0 0,0-1 0,-1 1 0,1-1 0,0 0 0,0-1 0,0 1 0,0-1 0,0 0 0,0 0 0,0-1 0,0 1 0,0-1 0,1 0 0,-1-1 0,0 1 0,1-1 0,0 0 0,0 0 0,0 0 0,0 0 0,-6-8 0,4 5 0,2 0 0,-1 0 0,1 0 0,0-1 0,0 0 0,0 0 0,1 0 0,0 0 0,1 0 0,0-1 0,0 1 0,0-1 0,1 0 0,-1-14 0,3 10-6,-1 0-1,2 0 0,-1 0 0,2 0 1,0 1-1,0-1 0,1 1 1,0 0-1,1 0 0,0 0 1,14-19-1,-10 17 29,2 1 0,0 0 1,0 0-1,1 1 0,0 1 0,1 0 1,0 1-1,15-9 0,3 3-208,-1 1 1,2 2-1,0 0 0,0 3 1,1 0-1,0 2 1,62-5-1,13 8-6640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1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24575,'-3'0'0,"3"0"0,65 2 0,-20 3 0,-1 3 0,-1 1 0,1 2 0,-2 2 0,0 2 0,0 2 0,-2 2 0,76 46 0,-105-57 0,-1 0 0,0 0 0,0 1 0,13 15 0,-21-22 0,0 1 0,0-1 0,-1 0 0,1 1 0,-1-1 0,1 1 0,-1-1 0,0 1 0,0 0 0,0-1 0,0 1 0,-1 0 0,1 0 0,-1 0 0,0 0 0,0-1 0,0 1 0,0 0 0,0 0 0,0 0 0,-1 0 0,0 0 0,1-1 0,-1 1 0,0 0 0,0-1 0,-2 4 0,-1-1 0,0 1 0,-1-1 0,0 0 0,0 0 0,0 0 0,0-1 0,-1 1 0,0-1 0,0-1 0,0 1 0,0-1 0,-12 5 0,-9 1 0,-49 11 0,61-16 0,-1-1 0,1 0 0,-1-1 0,0-1 0,1 0 0,-18-2 0,34 1 0,-1-1 0,0 1 0,0 0 0,0 0 0,0 0 0,1 0 0,-1-1 0,0 1 0,0 0 0,0 0 0,0 0 0,0-1 0,1 1 0,-1 0 0,0 0 0,0 0 0,0-1 0,0 1 0,0 0 0,0 0 0,0-1 0,0 1 0,0 0 0,0 0 0,0-1 0,0 1 0,0 0 0,0 0 0,0-1 0,0 1 0,0 0 0,0 0 0,-1 0 0,1-1 0,0 1 0,0 0 0,0 0 0,0 0 0,0-1 0,-1 1 0,1 0 0,0 0 0,0 0 0,0 0 0,0-1 0,-1 1 0,1 0 0,0 0 0,0 0 0,-1 0 0,1 0 0,0 0 0,-1 0 0,28-10 0,13 4 0,1 1 0,-1 2 0,1 2 0,-1 1 0,1 2 0,-1 2 0,1 2 0,-1 2 0,-1 1 0,0 2 0,0 2 0,44 21 0,-65-26 0,0 2 0,0 0 0,22 18 0,-33-22 0,0 0 0,0 1 0,0 0 0,0 0 0,-1 0 0,-1 1 0,1 0 0,7 17 0,-11-22 0,-1 0 0,0 0 0,0 0 0,0 0 0,-1 1 0,1-1 0,-1 0 0,0 1 0,0-1 0,0 0 0,0 1 0,0-1 0,-1 0 0,1 0 0,-1 1 0,0-1 0,0 0 0,-1 0 0,1 0 0,0 0 0,-1 0 0,0 0 0,0-1 0,0 1 0,0 0 0,0-1 0,0 0 0,-1 1 0,1-1 0,-5 3 0,-3 2 0,0 0 0,-1 0 0,0-1 0,-1-1 0,1 1 0,-22 5 0,7-3 0,0-2 0,-1 0 0,0-2 0,0 0 0,0-2 0,-1-2 0,1 0 0,0-1 0,-47-10 0,69 10 8,1 0 1,0 0-1,0 0 0,0-1 0,0 0 0,0 0 0,0 0 0,0 0 1,1 0-1,-1-1 0,1 0 0,0 0 0,-6-6 0,7 7-69,1 0-1,0-1 0,0 1 1,0 0-1,1-1 1,-1 1-1,0-1 0,1 1 1,-1-1-1,1 1 0,0-1 1,0 1-1,0-1 0,0 1 1,1-1-1,-1 1 0,1-1 1,-1 1-1,1-1 1,0 1-1,0-1 0,0 1 1,3-4-1,21-35-6764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1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273 102 24575,'5'-33'0,"-3"28"0,-2 1 0,1 0 0,0 0 0,-1 0 0,1 0 0,-1-1 0,-1-6 0,0 9 0,1 1 0,-1-1 0,1 1 0,-1-1 0,0 1 0,0 0 0,0-1 0,0 1 0,0 0 0,0 0 0,0 0 0,0-1 0,-1 1 0,1 1 0,0-1 0,-1 0 0,1 0 0,0 0 0,-1 1 0,1-1 0,-1 1 0,1-1 0,-1 1 0,0-1 0,-2 1 0,-5-1 0,-1 0 0,1 1 0,0 0 0,-1 1 0,1 0 0,0 0 0,0 1 0,0 0 0,0 1 0,0 0 0,0 0 0,1 1 0,-1 0 0,1 1 0,0 0 0,0 0 0,1 0 0,-12 12 0,12-12 0,1 0 0,1 1 0,-1 0 0,1 0 0,0 0 0,0 1 0,0 0 0,1 0 0,0 0 0,1 0 0,0 1 0,0-1 0,0 1 0,1 0 0,0 0 0,1 0 0,-1 0 0,2 0 0,-1 0 0,1 0 0,0 0 0,2 9 0,0-11 0,0 1 0,0-1 0,1 0 0,0 0 0,0 1 0,1-2 0,-1 1 0,1 0 0,0-1 0,1 0 0,0 0 0,-1 0 0,2 0 0,-1-1 0,6 4 0,10 6 0,1-1 0,41 17 0,130 43 0,-123-50 0,-2 4 0,71 37 0,-129-58 0,-1-1 0,0 1 0,0 1 0,0 0 0,13 14 0,-20-20 0,-1 0 0,0 1 0,0-1 0,0 0 0,0 1 0,0-1 0,-1 1 0,1-1 0,0 1 0,-1-1 0,1 1 0,-1 0 0,1-1 0,-1 1 0,0 0 0,0-1 0,0 1 0,0 0 0,0-1 0,0 1 0,0 0 0,0-1 0,-1 1 0,1 0 0,0-1 0,-1 1 0,0-1 0,1 1 0,-1-1 0,0 1 0,0-1 0,0 1 0,0-1 0,0 0 0,0 0 0,0 1 0,0-1 0,-1 0 0,1 0 0,0 0 0,-1 0 0,1 0 0,-1-1 0,1 1 0,-3 1 0,-9 4 0,1 0 0,-1-1 0,1 0 0,-2-1 0,1-1 0,-22 3 0,-88 5 0,105-10 0,-9 1-273,1-2 0,-1 0 0,1-2 0,-43-8 0,8-9-6553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1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24575,'0'-9'0,"14"-4"0,18 2 0,27 1 0,37 4 0,43-8 0,30-1 0,1 2 0,-15 4 0,-33-7 0,-38 0-8191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3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329 524 24575,'11'-16'0,"-1"4"0,5-15 0,-1 0 0,-1-1 0,-2-1 0,9-30 0,-16 41 0,0 0 0,0-1 0,-2 1 0,-1-1 0,0 0 0,-1 1 0,-5-37 0,4 48 0,-1 1 0,0-1 0,0 1 0,0 0 0,0 0 0,-1 0 0,0 0 0,-1 0 0,1 1 0,-1 0 0,0-1 0,-1 1 0,1 1 0,-1-1 0,-7-5 0,4 4 0,0 1 0,-1 0 0,0 0 0,1 1 0,-2 1 0,1-1 0,0 1 0,-1 1 0,-17-3 0,15 3 0,1 1 0,-1 0 0,0 1 0,0 1 0,0 0 0,0 0 0,0 1 0,1 1 0,-1 0 0,1 0 0,0 1 0,0 1 0,0 0 0,0 0 0,1 1 0,0 0 0,-15 12 0,20-13 0,1-1 0,-1 1 0,1 0 0,0 0 0,1 0 0,-1 1 0,1-1 0,0 1 0,0 0 0,1 0 0,-1 0 0,1 0 0,1 0 0,-1 1 0,1-1 0,0 0 0,1 1 0,-1-1 0,1 1 0,1-1 0,-1 0 0,1 1 0,2 7 0,0-3 0,1 0 0,1-1 0,0 1 0,0-1 0,1 0 0,1 0 0,0-1 0,0 0 0,0 0 0,1 0 0,1-1 0,14 11 0,16 10 0,1-1 0,61 30 0,96 37 0,-104-53 0,-46-20 0,165 82 0,-168-79 0,-1 2 0,63 51 0,-90-65 0,-1 0 0,-1 1 0,0 1 0,20 28 0,-31-39 0,0 0 0,0 1 0,-1 0 0,1-1 0,-1 1 0,0 0 0,-1 0 0,1 0 0,-1 1 0,0-1 0,0 0 0,-1 0 0,1 1 0,-1-1 0,0 0 0,-1 1 0,1-1 0,-1 0 0,0 1 0,-1-1 0,1 0 0,-4 8 0,0-4 0,-1-1 0,1 1 0,-2-1 0,1-1 0,-1 1 0,0-1 0,-1 0 0,0-1 0,0 1 0,0-2 0,-1 1 0,1-1 0,-14 5 0,-9 3 0,0-1 0,-59 13 0,-81 9 0,150-32 0,0 0 0,0-1 0,0-2 0,0 0 0,0-1 0,-26-6 0,41 7 0,0-1 0,-1 0 0,1 0 0,0-1 0,0 0 0,1 0 0,-1 0 0,1-1 0,-1 0 0,1 0 0,0 0 0,0 0 0,1-1 0,-7-8 0,9 9 0,-1 0 0,1-1 0,0 0 0,0 1 0,0-1 0,0 0 0,1 0 0,0 0 0,0 0 0,0 0 0,1 0 0,0 0 0,0 0 0,0-1 0,0 1 0,1 0 0,0 0 0,2-8 0,1 2 0,1 0 0,0-1 0,0 1 0,1 1 0,1-1 0,-1 1 0,2 0 0,-1 1 0,2 0 0,-1 0 0,1 1 0,16-12 0,8-4 0,1 2 0,55-27 0,-12 12 0,100-34 0,-134 57 0,0 2 0,1 2 0,1 1 0,47-2 0,-78 10 0,0 1 0,0 0 0,0 1 0,0 1 0,0 0 0,0 0 0,17 7 0,-25-7 0,-1 0 0,0 0 0,0 1 0,0-1 0,-1 1 0,1 0 0,-1 1 0,1-1 0,-1 1 0,0 0 0,0 0 0,-1 0 0,1 0 0,-1 1 0,0 0 0,0-1 0,0 1 0,-1 0 0,0 0 0,3 8 0,-2 2 22,-1-1 0,0 1 1,-1 0-1,-2 29 0,0-30-233,1-1 0,0 0 0,1 0 0,1 1 1,0-1-1,4 16 0,7 2-6615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4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24575,'-5'0'0,"-1"4"0,0 17 0,6 3 0,17 8 0,19-2 0,22-6 0,2-7-8191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4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16 24575,'-5'0'0,"-22"3"0,22 4 0,13 6 0,4 0 0,-1-1 0,0 2 0,-1-1 0,-1 1 0,13 25 0,-18-31 0,-1 1 0,0-1 0,-1 1 0,0 0 0,0-1 0,-1 1 0,0 0 0,0 0 0,-1 0 0,-1 0 0,1 0 0,-4 15 0,-3 2 0,-19 50 0,9-31 0,16-43 0,0-1 0,1 1 0,-1 0 0,1 0 0,-1 0 0,1 0 0,0 0 0,-1 0 0,1 0 0,0 0 0,0 0 0,1 0 0,-1 0 0,0-1 0,1 1 0,-1 0 0,1 0 0,-1 0 0,2 2 0,-1-3 0,0 1 0,1-1 0,-1 0 0,0 0 0,1 0 0,-1 1 0,1-1 0,-1-1 0,1 1 0,0 0 0,-1 0 0,1-1 0,0 1 0,-1 0 0,1-1 0,3 1 0,8 0 0,0-1 0,0-1 0,0 1 0,23-6 0,-25 4 0,48-9 0,-1-2 0,-1-3 0,77-33 0,155-93 0,-274 133 0,14-7 0,0-1 0,29-24 0,-52 37 0,-1-1 0,1 0 0,-1 0 0,0 0 0,0 0 0,-1-1 0,0 0 0,0 0 0,0 0 0,-1 0 0,0 0 0,0-1 0,0 0 0,-1 1 0,3-14 0,-5 18 0,1 0 0,-1 1 0,0-1 0,0 0 0,0 1 0,0-1 0,0 0 0,-1 0 0,1 1 0,0-1 0,-1 1 0,1-1 0,-1 0 0,0 1 0,1-1 0,-1 1 0,0-1 0,0 1 0,0 0 0,0-1 0,0 1 0,0 0 0,0-1 0,-1 1 0,1 0 0,0 0 0,-1 0 0,1 0 0,-1 1 0,1-1 0,-1 0 0,1 1 0,-1-1 0,1 0 0,-3 1 0,0-1 0,0 1 0,0-1 0,0 1 0,0 1 0,0-1 0,0 0 0,0 1 0,-1 0 0,2 0 0,-1 0 0,0 0 0,0 1 0,-7 3 0,-1 3 0,0 1 0,0 0 0,1 0 0,0 1 0,1 1 0,0-1 0,1 2 0,0-1 0,1 1 0,0 1 0,1-1 0,0 2 0,1-1 0,0 0 0,1 1 0,1 0 0,0 0 0,1 1 0,1-1 0,0 1 0,0 26 0,2-35 0,1 0 0,0-1 0,0 1 0,0 0 0,1-1 0,0 1 0,0-1 0,0 0 0,1 0 0,0 0 0,0 0 0,0 0 0,0 0 0,1-1 0,-1 0 0,1 1 0,1-2 0,-1 1 0,0 0 0,1-1 0,0 0 0,0 0 0,8 4 0,6 2 0,1-2 0,0 0 0,1-1 0,-1-1 0,29 3 0,104 8-589,189-5-1,-330-11 404,151 0-6640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7:14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24575,'-9'0'0,"1"0"0,21 0 0,31 0 0,32 0 0,21 0 0,3 0 0,-5 0 0,-20 0-8191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5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18 24575,'0'-9'0,"0"1"0,0 7 0,0 23 0,0 29 0,0 31 0,0 33 0,0 29 0,-10 19 0,-2-9 0,0-22 0,2-29 0,8-36 0,4-30-8191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1158 24575,'-54'-823'0,"47"747"0,4 54 0,0-10 0,0-41 0,3 66 0,1-1 0,0 1 0,0-1 0,0 1 0,1-1 0,0 1 0,0 0 0,1 0 0,0 0 0,7-11 0,-8 14 0,1 1 0,0 0 0,-1 0 0,1 0 0,0 1 0,1-1 0,-1 1 0,0-1 0,1 1 0,0 0 0,-1 0 0,1 1 0,0-1 0,0 1 0,0 0 0,0 0 0,0 0 0,6 0 0,2 0 0,0 1 0,0 1 0,0 0 0,0 0 0,13 4 0,0 1 0,-1 2 0,0 0 0,0 2 0,-1 0 0,0 1 0,-1 2 0,0 0 0,-1 2 0,36 31 0,-42-32 0,0 0 0,-2 1 0,1 0 0,-2 2 0,0-1 0,-1 1 0,-1 1 0,0 0 0,-1 0 0,-1 1 0,-1 0 0,9 39 0,-15-47 7,0 1-1,0 0 0,-1 0 0,-1 0 1,0-1-1,0 1 0,-1 0 1,-1-1-1,0 0 0,-1 1 0,0-1 1,0 0-1,-1-1 0,-1 1 1,0-1-1,0 0 0,-1 0 0,-13 14 1,-2-1-255,-1 0 1,-2-1-1,0-2 1,-1 0-1,-41 22 1,-36 16-6579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6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689 69 24575,'-77'-4'0,"0"-3"0,-91-21 0,54 8 0,114 20 0,-22-4 0,0 1 0,-1 1 0,-24 1 0,42 2 0,-1-1 0,1 1 0,-1-1 0,1 2 0,-1-1 0,1 0 0,-1 1 0,1 0 0,0 1 0,0-1 0,0 1 0,0 0 0,0 0 0,1 0 0,-1 1 0,1 0 0,-7 7 0,6-4 0,0 0 0,1 0 0,0 1 0,0-1 0,0 1 0,1 0 0,1 0 0,-1 0 0,1 0 0,0 1 0,1-1 0,0 0 0,0 1 0,1-1 0,0 1 0,1-1 0,0 1 0,0-1 0,1 0 0,-1 1 0,2-1 0,-1 0 0,2 0 0,-1 0 0,1-1 0,0 1 0,0-1 0,1 0 0,0 0 0,0 0 0,0-1 0,1 0 0,0 0 0,1 0 0,8 5 0,-7-5 0,1-1 0,1-1 0,-1 1 0,1-1 0,-1-1 0,1 0 0,0 0 0,0-1 0,1-1 0,-1 1 0,0-2 0,1 1 0,-1-1 0,0-1 0,1 0 0,-1 0 0,0-1 0,0-1 0,0 1 0,0-2 0,0 1 0,-1-1 0,0-1 0,1 0 0,-2 0 0,16-11 0,-24 14 0,1 1 0,0 0 0,0 0 0,0 0 0,0 0 0,0 0 0,0 0 0,0 0 0,1 1 0,-1-1 0,0 0 0,0 0 0,1 1 0,-1-1 0,0 1 0,1 0 0,-1-1 0,1 1 0,-1 0 0,1 0 0,-1-1 0,0 1 0,1 0 0,-1 1 0,1-1 0,1 0 0,0 3 0,0 0 0,-1 0 0,1 0 0,-1 0 0,0 0 0,0 0 0,0 0 0,0 1 0,1 5 0,-3-9 0,7 14-105,1 0 0,0-1 0,0 1 0,2-2 0,-1 1 0,2-2 0,0 1 0,0-1 0,1-1 0,0 0 0,0-1 0,25 14 0,15 0-6721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41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33 473 24575,'-30'0'0,"28"0"0,4 0 0,57 0 0,-20 0 0,29 2 0,-1-4 0,1-3 0,89-17 0,-152 21 0,45-13 0,-48 13 0,1 0 0,-1 0 0,0 0 0,1 0 0,-1 0 0,0 0 0,0-1 0,0 1 0,0-1 0,0 1 0,0-1 0,-1 0 0,1 0 0,0 0 0,1-3 0,-3 5 0,0-1 0,0 0 0,0 0 0,0 1 0,0-1 0,0 0 0,0 0 0,0 1 0,0-1 0,0 0 0,0 1 0,-1-1 0,1 0 0,0 1 0,-1-1 0,1 0 0,0 1 0,-1-1 0,1 0 0,-1 1 0,1-1 0,-1 1 0,1-1 0,-1 1 0,1-1 0,-1 1 0,1-1 0,-1 1 0,0 0 0,1-1 0,-1 1 0,0 0 0,1 0 0,-1-1 0,-1 1 0,-29-9 0,12 5 0,0 2 0,0 0 0,0 1 0,0 1 0,0 1 0,-1 1 0,1 0 0,-29 8 0,38-7 0,0 1 0,0-1 0,0 2 0,1-1 0,-1 1 0,1 1 0,-13 10 0,17-12 0,0 0 0,0 1 0,1 0 0,0 0 0,0 0 0,0 0 0,1 1 0,0 0 0,0-1 0,0 1 0,1 0 0,-1 1 0,0 7 0,1-9 0,2 0 0,-1 0 0,1 0 0,-1 0 0,1 0 0,1 0 0,-1 0 0,1 0 0,0 0 0,0 0 0,0 0 0,1-1 0,0 1 0,0 0 0,3 6 0,0-3 0,0-1 0,1 0 0,0 0 0,0-1 0,0 1 0,1-1 0,0-1 0,9 7 0,6 1 0,0-1 0,1 0 0,0-2 0,1-1 0,34 9 0,0-4 0,0-2 0,1-3 0,0-2 0,0-3 0,0-3 0,1-2 0,107-16 0,-151 14 0,1 0 0,-1-1 0,0-1 0,-1-1 0,1 0 0,-1-1 0,0 0 0,-1-1 0,0-1 0,0 0 0,-1-1 0,0-1 0,-1 0 0,0 0 0,0-1 0,-2-1 0,1 0 0,-2-1 0,0 1 0,0-2 0,-1 1 0,-1-1 0,6-18 0,-5 10 0,-1 0 0,-2 0 0,0 0 0,-1-1 0,-2 0 0,0 0 0,-2-30 0,-1 45 0,0 0 0,0 0 0,-1 1 0,0-1 0,-1 0 0,0 1 0,0-1 0,-1 1 0,-8-14 0,8 17 0,0 0 0,1 1 0,-2 0 0,1 0 0,0 0 0,-1 0 0,0 0 0,0 1 0,0 0 0,0 0 0,0 0 0,-1 1 0,1 0 0,-1 0 0,0 0 0,-6-1 0,5 2 0,-1 0 0,1 1 0,0 0 0,0 0 0,0 0 0,0 1 0,-1 0 0,1 0 0,0 1 0,0 0 0,1 0 0,-1 1 0,0-1 0,1 2 0,-10 5 0,11-6 0,0 1 0,0 0 0,0 0 0,1 0 0,0 0 0,0 1 0,0-1 0,0 1 0,1 0 0,0 1 0,0-1 0,0 0 0,1 1 0,-1-1 0,1 1 0,1 0 0,-1 0 0,1 0 0,-1 7 0,2-2 0,1-1 0,0 1 0,1-1 0,0 0 0,0 1 0,1-1 0,0 0 0,1-1 0,0 1 0,1-1 0,0 1 0,1-2 0,-1 1 0,2 0 0,-1-1 0,10 9 0,7 7 0,2 0 0,1-1 0,47 31 0,6-4 0,-47-32 0,-1 2 0,-1 1 0,31 29 0,-59-48 0,0 0 0,0 0 0,0 0 0,-1 0 0,1 0 0,0 0 0,-1 0 0,0 0 0,1 1 0,-1-1 0,0 1 0,0-1 0,0 1 0,-1-1 0,1 1 0,-1 0 0,1 4 0,-1-5 0,0 0 0,-1 0 0,0 0 0,1 0 0,-1 0 0,0 0 0,0 0 0,0 0 0,0 0 0,0-1 0,0 1 0,-1 0 0,1-1 0,0 1 0,-1-1 0,1 1 0,-3 1 0,-5 3 0,0-1 0,-1 0 0,1 0 0,-1-1 0,0 0 0,0-1 0,-14 3 0,9-2 0,0-2 0,0 0 0,0 0 0,0-1 0,0-1 0,-24-3 0,37 3 0,-1-1 0,1 1 0,0-1 0,-1 1 0,1-1 0,0 0 0,0 0 0,-1 0 0,1 0 0,0 0 0,0-1 0,0 1 0,0-1 0,-2-1 0,4 2 0,-1 0 0,0 0 0,1 0 0,-1 0 0,1-1 0,-1 1 0,1 0 0,0 0 0,0 0 0,-1 0 0,1 0 0,0-1 0,0 1 0,0 0 0,0 0 0,0 0 0,0 0 0,1-1 0,-1 1 0,1-2 0,2-3 0,0-1 0,0 1 0,1 1 0,0-1 0,0 0 0,0 1 0,1 0 0,9-8 0,58-47 0,155-96 0,-52 38 0,-169 114 0,133-102 0,-113 83 0,0-1 0,42-52 0,-62 68 0,0 0 0,-1 0 0,0-1 0,0 1 0,-1-1 0,5-13 0,-9 19 0,1 1 0,0-1 0,0 0 0,-1 0 0,1 0 0,-1 0 0,0 0 0,0 0 0,0 0 0,-1 0 0,1 0 0,-1 0 0,1 0 0,-1 1 0,0-1 0,0 0 0,0 0 0,0 1 0,-1-1 0,1 0 0,-1 1 0,0-1 0,0 1 0,-3-4 0,-1 1 0,0 1 0,0 0 0,-1 1 0,1 0 0,-1 0 0,1 0 0,-1 0 0,0 1 0,0 0 0,0 1 0,0 0 0,-1 0 0,-11 0 0,9 0 0,1 2 0,0-1 0,-1 1 0,1 0 0,0 1 0,0 0 0,-1 1 0,2 0 0,-1 0 0,-10 6 0,14-6 0,-1 0 0,1 1 0,0 0 0,0 1 0,1-1 0,-1 1 0,1-1 0,0 1 0,0 1 0,0-1 0,1 0 0,0 1 0,0 0 0,0 0 0,1 0 0,0 0 0,-2 10 0,2-7 0,1-1 0,1 1 0,-1-1 0,1 1 0,1-1 0,0 1 0,0-1 0,0 0 0,1 1 0,0-1 0,1 0 0,0 0 0,4 8 0,3 2 0,1 0 0,1 0 0,0-1 0,1-1 0,20 21 0,85 67 0,-89-82 0,0 2 0,-2 1 0,-1 1 0,-1 2 0,28 39 0,-51-64 0,0 0 0,0 0 0,0 1 0,-1-1 0,1 0 0,-1 1 0,0-1 0,0 1 0,0-1 0,0 1 0,-1-1 0,1 1 0,-1 0 0,0-1 0,-1 7 0,0-7 0,1-1 0,-2 1 0,1-1 0,0 0 0,0 0 0,-1 1 0,1-1 0,-1 0 0,0 0 0,1-1 0,-1 1 0,0 0 0,0-1 0,0 1 0,-1-1 0,1 1 0,0-1 0,0 0 0,-1 0 0,1 0 0,-5 1 0,-3 1-114,-1-1 1,1 0-1,0 0 0,-1-1 0,1-1 1,-1 1-1,1-2 0,-1 1 0,1-2 1,0 1-1,-18-6 0,-13-7-6712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6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65 24575,'-1'-2'0,"0"1"0,0-1 0,0 0 0,0 1 0,0-1 0,1 0 0,-1 0 0,1 0 0,-1 0 0,1 0 0,-1 0 0,1 0 0,0 0 0,0 0 0,0 0 0,0 1 0,1-1 0,-1 0 0,1 0 0,-1 0 0,1 0 0,-1 0 0,2-3 0,0 3 0,1 1 0,-1-1 0,0 1 0,0-1 0,1 1 0,-1 0 0,0 0 0,1 0 0,-1 0 0,1 0 0,0 0 0,-1 1 0,1-1 0,0 1 0,-1 0 0,1 0 0,0 0 0,3 0 0,14 2 0,-1 0 0,0 0 0,0 2 0,-1 1 0,1 0 0,-1 1 0,0 1 0,0 1 0,-1 0 0,20 13 0,-22-11 0,0 0 0,0 1 0,-1 1 0,-1 0 0,0 1 0,0 0 0,-2 1 0,1 0 0,-2 1 0,0 0 0,8 18 0,-15-26 0,0 0 0,0 1 0,-1 0 0,-1-1 0,1 1 0,-1 0 0,-1 0 0,1 0 0,-1 0 0,-2 12 0,2-17 0,0 0 0,-1-1 0,1 1 0,-1 0 0,0 0 0,0-1 0,0 1 0,0 0 0,0-1 0,0 1 0,-1-1 0,1 0 0,-1 1 0,0-1 0,0 0 0,0 0 0,0 0 0,0 0 0,0 0 0,0-1 0,-1 1 0,1-1 0,-1 1 0,1-1 0,-1 0 0,1 0 0,-1 0 0,0 0 0,1-1 0,-1 1 0,-4 0 0,3-1 0,1 0 0,-1-1 0,1 1 0,0-1 0,-1 0 0,1 0 0,0 0 0,-1 0 0,1-1 0,0 1 0,0-1 0,0 0 0,0 0 0,1 0 0,-1 0 0,0 0 0,1-1 0,0 1 0,-1-1 0,1 0 0,0 1 0,0-1 0,1 0 0,-1 0 0,1 0 0,-3-6 0,1 1 0,0-1 0,0 1 0,1 0 0,0-1 0,0 1 0,1-1 0,1 0 0,-1 1 0,2-17 0,1 16 0,0 0 0,1 0 0,0 1 0,0-1 0,1 0 0,0 1 0,0 0 0,1 0 0,0 0 0,0 1 0,1 0 0,0 0 0,1 0 0,-1 1 0,1 0 0,0 0 0,1 0 0,-1 1 0,16-7 0,-5 2 0,1 2 0,0 0 0,1 2 0,-1 0 0,1 1 0,0 1 0,41-3 0,-47 7 5,1 0-1,-1 1 0,0 1 0,0 0 1,0 1-1,0 0 0,-1 2 0,1-1 1,-1 1-1,0 1 0,0 1 1,-1 0-1,0 0 0,0 1 0,-1 1 1,0 0-1,0 0 0,15 19 0,10 14-162,-3 2 0,-2 2-1,39 72 1,-31-50-655,7 8-6013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6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175 631 24575,'-50'-184'0,"18"55"0,23 107 0,9 22 0,0 0 0,0 0 0,0 0 0,0 0 0,0 0 0,0 0 0,0 0 0,0 0 0,0 1 0,0-1 0,0 0 0,0 0 0,0 0 0,0 0 0,0 0 0,0 0 0,0 0 0,0 0 0,0 0 0,0 0 0,0 1 0,0-1 0,0 0 0,0 0 0,0 0 0,0 0 0,0 0 0,0 0 0,-1 0 0,1 0 0,0 0 0,0 0 0,0 0 0,0 0 0,0 0 0,0 0 0,0 0 0,0 0 0,0 0 0,-1 0 0,1 0 0,0 0 0,0 0 0,0 0 0,0 0 0,0 0 0,0 0 0,0 0 0,0 0 0,0 0 0,-1 0 0,1 0 0,0 0 0,0 0 0,0 0 0,0 0 0,0 0 0,0 0 0,0 0 0,0 0 0,0 0 0,0 0 0,-1 0 0,1 39 0,0-32 0,4 115 0,2 180 0,-5-288 0,-2 1 0,0 0 0,-1 0 0,0 0 0,-6 16 0,8-30 0,0 0 0,-1 0 0,1 0 0,0-1 0,0 1 0,-1 0 0,1 0 0,-1 0 0,1-1 0,-1 1 0,1 0 0,-1-1 0,1 1 0,-1 0 0,0-1 0,1 1 0,-1-1 0,0 1 0,1-1 0,-1 1 0,0-1 0,0 1 0,1-1 0,-2 1 0,1-2 0,0 1 0,0 0 0,0-1 0,0 1 0,0 0 0,0-1 0,0 1 0,0-1 0,0 0 0,0 1 0,0-1 0,1 0 0,-1 1 0,0-1 0,0 0 0,1 0 0,-1 0 0,0 0 0,0-1 0,-5-9 0,0 0 0,0 0 0,1-1 0,1 0 0,0 0 0,1 0 0,0 0 0,1-1 0,-2-24 0,3 8 0,1-1 0,1 1 0,7-41 0,2 20 0,3 1 0,1 1 0,3 0 0,1 1 0,3 1 0,2 1 0,1 1 0,44-59 0,-60 91 0,1 1 0,1 0 0,0 0 0,0 0 0,17-11 0,-25 20 0,0 0 0,1 1 0,0-1 0,-1 1 0,1-1 0,0 1 0,0 0 0,0 0 0,-1 0 0,1 0 0,0 1 0,0-1 0,0 1 0,0 0 0,1-1 0,-1 1 0,0 1 0,0-1 0,0 0 0,0 1 0,0 0 0,0 0 0,-1-1 0,1 2 0,0-1 0,0 0 0,0 1 0,-1-1 0,1 1 0,-1 0 0,1-1 0,2 4 0,2 3 0,0 0 0,0 0 0,-1 1 0,0 0 0,0 0 0,7 16 0,24 69 0,52 230 0,-16-48 0,-69-264 0,-1-1 0,1 1 0,1-1 0,0 1 0,1-1 0,0-1 0,15 21 0,-20-30 0,0 0 0,0 1 0,0-1 0,1 0 0,-1 1 0,1-1 0,-1 0 0,1 0 0,-1 0 0,1 0 0,0-1 0,-1 1 0,1 0 0,0-1 0,0 1 0,0-1 0,-1 0 0,1 1 0,0-1 0,0 0 0,0 0 0,0 0 0,0 0 0,-1-1 0,1 1 0,0 0 0,0-1 0,0 1 0,-1-1 0,1 0 0,0 0 0,2-1 0,2-3 0,0 1 0,-1-1 0,1 0 0,-1-1 0,-1 1 0,1-1 0,5-8 0,7-15 0,0-1 0,-2 0 0,19-55 0,23-105 0,-11 32 0,-28 112 0,-18 46 2,0-1 0,1 0-1,-1 1 1,0-1 0,0 1 0,0-1-1,1 1 1,-1-1 0,0 0-1,1 1 1,-1-1 0,0 1 0,1-1-1,-1 1 1,1 0 0,-1-1-1,1 1 1,-1-1 0,1 1 0,-1 0-1,1-1 1,-1 1 0,1 0-1,0 0 1,-1-1 0,1 1 0,-1 0-1,2 0 1,5 14-1417,-2 13-5411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7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166 224 24575,'0'-9'0,"1"-4"0,-1 0 0,-1 1 0,0-1 0,-4-14 0,5 26 0,0 0 0,0 0 0,0-1 0,-1 1 0,1 0 0,0 0 0,-1 0 0,1-1 0,-1 1 0,1 0 0,-1 0 0,0 0 0,1 0 0,-1 0 0,0 0 0,0 0 0,0 0 0,0 1 0,0-1 0,0 0 0,0 0 0,0 1 0,0-1 0,0 1 0,0-1 0,0 1 0,0-1 0,-1 1 0,1-1 0,0 1 0,0 0 0,0 0 0,-1 0 0,1 0 0,0 0 0,0 0 0,-1 0 0,1 0 0,0 0 0,0 1 0,0-1 0,-1 0 0,1 1 0,0-1 0,0 1 0,0-1 0,0 1 0,0 0 0,0 0 0,0-1 0,0 1 0,0 0 0,-1 1 0,-8 7 0,0 0 0,1 0 0,0 1 0,1 0 0,0 1 0,0 0 0,1 0 0,1 1 0,-1 0 0,2 0 0,0 0 0,1 1 0,0-1 0,0 1 0,-1 18 0,4-27 0,1 0 0,0 0 0,0 0 0,1 0 0,-1 0 0,1 0 0,0 0 0,0 0 0,0 0 0,0 0 0,1 0 0,0-1 0,0 1 0,0-1 0,0 1 0,0-1 0,4 4 0,-2-2 0,1-1 0,0 0 0,0 0 0,1 0 0,-1 0 0,1-1 0,0 0 0,0 0 0,12 3 0,-5-2 0,0-1 0,0 0 0,0-1 0,0-1 0,0 0 0,0-1 0,1 0 0,-1-1 0,0-1 0,13-3 0,-17 3 0,0-1 0,0 0 0,-1-1 0,0 0 0,1-1 0,-1 1 0,-1-2 0,1 1 0,-1-1 0,0 0 0,0 0 0,-1-1 0,0 0 0,0 0 0,0-1 0,-1 1 0,0-1 0,-1 0 0,0-1 0,0 1 0,3-12 0,-4 12 0,-1 0 0,-1 0 0,1 0 0,-1-1 0,-1 1 0,0 0 0,0 0 0,0-1 0,-1 1 0,0 0 0,-1 0 0,0 0 0,0 0 0,-1 0 0,0 0 0,0 0 0,-1 1 0,0 0 0,0-1 0,-1 1 0,1 1 0,-2-1 0,-8-8 0,2 4-170,0 1-1,-1 1 0,0 0 1,-1 1-1,0 0 0,0 1 1,-25-8-1,-24-4-6655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7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45 185 24575,'-5'0'0,"-15"0"0,0 0 0,27-5 0,50-1 0,65-14 0,59-3 0,41-12 0,5 0-1242,-21 2 1242,-61 6 0,-82 30 0,-75 16 0,-35 4-6949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7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1 550 24575,'-1'-15'0,"2"0"0,0 1 0,5-28 0,-3 34 0,0 0 0,0 0 0,0 1 0,1-1 0,0 1 0,0 0 0,1 0 0,8-10 0,22-21 0,76-67 0,54-23 0,-83 65 0,-23 12 0,-57 49 0,-6 7 0,-17 14 0,-51 53 0,-53 47 0,39-45 0,85-73 0,-1 0 0,1 1 0,-1-1 0,1 0 0,0 1 0,0-1 0,0 1 0,0-1 0,0 1 0,0 0 0,0-1 0,0 1 0,1 0 0,-1 0 0,0 0 0,1-1 0,0 1 0,-1 0 0,1 0 0,0 0 0,0 0 0,0 0 0,0 0 0,0 0 0,1-1 0,-1 1 0,1 0 0,-1 0 0,1 0 0,-1-1 0,1 1 0,1 2 0,4 4 0,-1-1 0,1-1 0,0 1 0,1-1 0,12 10 0,-3-3 0,287 240-1365,-225-187-5461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8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390 300 24575,'1'-4'0,"0"0"0,0 0 0,0 0 0,1 0 0,-1 0 0,1 0 0,0 0 0,0 0 0,1 1 0,2-5 0,7-10 0,-5 4 0,-1-1 0,0 1 0,-1-1 0,-1 0 0,0 0 0,-1 0 0,2-20 0,-5 30 0,0 1 0,0-1 0,-1 1 0,1-1 0,-1 1 0,0-1 0,0 1 0,0-1 0,-1 1 0,1 0 0,-1 0 0,-4-7 0,4 8 0,-1 0 0,1 1 0,-1-1 0,0 1 0,1 0 0,-1-1 0,0 1 0,-1 0 0,1 1 0,0-1 0,0 1 0,-1-1 0,1 1 0,-1 0 0,1 0 0,-1 0 0,1 1 0,-5-1 0,0 1 0,-1 0 0,1 1 0,-1 0 0,1 1 0,0-1 0,0 1 0,0 1 0,0 0 0,0 0 0,0 0 0,1 1 0,0 0 0,-1 1 0,1 0 0,-12 11 0,-1 2 0,0 0 0,2 2 0,-29 38 0,28-32 0,2 1 0,1 1 0,1 0 0,1 1 0,1 1 0,2 0 0,1 1 0,2 0 0,-8 53 0,15-73 0,0 0 0,1 0 0,1 0 0,-1 0 0,2 0 0,0 0 0,0-1 0,1 1 0,0-1 0,1 1 0,0-1 0,0 0 0,1 0 0,8 11 0,-5-10 0,1-1 0,0 1 0,1-2 0,0 0 0,0 0 0,1 0 0,0-1 0,1-1 0,0 0 0,0-1 0,18 7 0,6 0-455,1-1 0,39 7 0,78 7-6371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9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117 113 24575,'-44'-49'0,"33"35"0,-1 1 0,-19-17 0,30 29 0,1 0 0,-1 1 0,1-1 0,-1 1 0,1-1 0,-1 1 0,0 0 0,1-1 0,-1 1 0,0 0 0,1-1 0,-1 1 0,0 0 0,0 0 0,1 0 0,-1 0 0,0-1 0,0 1 0,0 0 0,-4 10 0,10 26 0,-4-31 0,20 140 0,4 160 0,-13-119 0,-11-179 0,6 48 0,-7-53 0,1 1 0,0-1 0,0 1 0,0-1 0,0 1 0,0-1 0,0 1 0,0-1 0,1 0 0,-1 0 0,1 0 0,0 0 0,-1 0 0,1 0 0,0 0 0,3 1 0,-4-2 0,0-1 0,1 1 0,-1-1 0,1 1 0,-1-1 0,0 0 0,1 1 0,-1-1 0,1 0 0,-1 0 0,1 0 0,-1 0 0,0-1 0,1 1 0,-1 0 0,1 0 0,-1-1 0,0 1 0,3-2 0,25-15 0,-23 13 0,18-15 0,30-28 0,-17 14 0,-35 31 0,-1 0 0,1 1 0,0 0 0,0-1 0,-1 1 0,1 0 0,0 0 0,0 0 0,0 0 0,0 0 0,1 0 0,-1 1 0,0-1 0,0 1 0,0-1 0,0 1 0,1 0 0,-1 0 0,0 0 0,3 0 0,-3 1 0,0 0 0,0 0 0,0 0 0,0 0 0,0 0 0,0 1 0,0-1 0,-1 1 0,1-1 0,0 1 0,-1-1 0,1 1 0,-1 0 0,0 0 0,1 0 0,0 2 0,5 10 0,-2 1 0,1 0 0,-2-1 0,5 26 0,-5-23 0,2 8 0,1 0 0,2 0 0,0 0 0,1-1 0,27 44 0,-31-58 0,1-1 0,0 1 0,1-2 0,0 1 0,0-1 0,1 0 0,0 0 0,0-1 0,1-1 0,0 1 0,0-2 0,0 1 0,1-1 0,0-1 0,20 6 0,-22-9 0,0 0 0,0 0 0,0-1 0,0 0 0,0 0 0,0-1 0,0-1 0,0 1 0,0-1 0,0-1 0,-1 0 0,1 0 0,-1-1 0,0 1 0,0-2 0,0 1 0,0-1 0,-1-1 0,0 1 0,0-1 0,8-9 0,0-1 0,-1 1 0,-1-2 0,0 0 0,-1-1 0,-1 0 0,-1 0 0,0-1 0,6-21 0,-12 30 0,-1 0 0,0 0 0,-1 0 0,2-20 0,-4 27 0,1-1 0,-1 1 0,-1-1 0,1 1 0,-1-1 0,1 1 0,-1-1 0,0 1 0,0 0 0,-1-1 0,1 1 0,0 0 0,-1 0 0,0 0 0,0 0 0,0 0 0,-3-3 0,3 5 0,0-1 0,1 1 0,-1 0 0,0 0 0,0 0 0,0 0 0,0 0 0,0 0 0,0 0 0,0 1 0,0-1 0,0 1 0,-1 0 0,1-1 0,0 1 0,0 0 0,0 0 0,0 0 0,-1 1 0,1-1 0,0 1 0,0-1 0,0 1 0,0-1 0,0 1 0,0 0 0,0 0 0,0 0 0,0 0 0,-2 2 0,-2 2 0,-1-1 0,2 0 0,-1 1 0,0 0 0,1 1 0,0-1 0,-7 12 0,6-8 0,1 1 0,0-1 0,1 1 0,0 0 0,-5 19 0,8-27 0,0 1 0,1 0 0,-1 0 0,1 0 0,-1 0 0,1-1 0,0 1 0,0 0 0,0 0 0,1 0 0,-1 0 0,1 0 0,-1-1 0,1 1 0,0 0 0,0 0 0,0-1 0,0 1 0,1-1 0,-1 1 0,1-1 0,0 1 0,-1-1 0,1 0 0,4 4 0,-3-5 0,-1 0 0,1 0 0,-1 0 0,1 0 0,-1-1 0,1 1 0,0-1 0,-1 0 0,1 0 0,0 0 0,-1 0 0,1 0 0,0 0 0,-1-1 0,1 1 0,-1-1 0,1 0 0,-1 0 0,1 0 0,-1 0 0,1 0 0,3-3 0,7-4 0,0-1 0,19-16 0,-27 21 0,129-126 0,-1 1 0,-127 123 0,1 1 0,0 0 0,1 0 0,-1 0 0,17-6 0,-23 11 0,0-1 0,1 1 0,-1-1 0,1 1 0,-1 0 0,0 0 0,1 0 0,-1 0 0,1 0 0,-1 0 0,0 0 0,1 0 0,-1 0 0,1 1 0,-1-1 0,0 1 0,1-1 0,-1 1 0,0-1 0,0 1 0,1 0 0,-1-1 0,0 1 0,0 0 0,0 0 0,0 0 0,0 0 0,0 0 0,0 0 0,0 0 0,-1 1 0,1-1 0,0 0 0,-1 0 0,1 1 0,0-1 0,-1 0 0,0 1 0,1-1 0,-1 0 0,0 1 0,1 1 0,1 13 0,0-1 0,0 1 0,-2-1 0,0 17 0,1 31 0,-1-63 0,0 1 0,0-1 0,-1 1 0,1 0 0,0-1 0,0 1 0,0-1 0,0 1 0,0-1 0,0 1 0,1-1 0,-1 1 0,0-1 0,0 1 0,0-1 0,0 1 0,1-1 0,-1 1 0,0-1 0,0 1 0,1-1 0,-1 0 0,0 1 0,1-1 0,-1 1 0,1-1 0,-1 0 0,0 1 0,1-1 0,-1 0 0,1 0 0,-1 1 0,1-1 0,-1 0 0,1 0 0,-1 0 0,1 1 0,-1-1 0,1 0 0,-1 0 0,1 0 0,-1 0 0,1 0 0,0 0 0,-1 0 0,1 0 0,-1 0 0,1-1 0,-1 1 0,1 0 0,-1 0 0,1 0 0,-1 0 0,1-1 0,0 1 0,27-25 0,-20 18 0,-8 6 0,146-128 0,-124 111 0,1 2 0,0 0 0,1 2 0,50-22 0,-69 33 0,1 2 0,-1-1 0,0 0 0,1 1 0,-1 0 0,1 1 0,-1-1 0,1 1 0,-1 0 0,1 0 0,-1 1 0,1-1 0,-1 1 0,1 0 0,-1 1 0,7 2 0,-7-1 0,1 0 0,-1 0 0,0 1 0,0 0 0,0 0 0,0 0 0,-1 1 0,1 0 0,-1 0 0,0 0 0,-1 0 0,1 0 0,-1 1 0,3 6 0,5 12 0,-2 0 0,0 1 0,8 37 0,-14-47 0,0 0 0,-1 0 0,-1 0 0,0 0 0,-1 0 0,-1 0 0,-3 20 0,-1-20 0,-1-14 0,5-2 0,-1-1 0,1 0 0,0 1 0,0-1 0,0 0 0,0 0 0,0 0 0,0 0 0,1 0 0,-1-3 0,-4-16 0,2 0 0,0 0 0,2-1 0,0 1 0,1-1 0,1 1 0,1 0 0,8-34 0,-3 26 0,1 0 0,1 0 0,1 1 0,2 0 0,25-43 0,-28 57-91,1 0 0,0 1 0,1 0 0,1 1 0,0 0 0,0 1 0,2 1 0,-1-1 0,1 2 0,0 0 0,1 1 0,0 0 0,0 1 0,19-5 0,36-8-6735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49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79 24575,'-5'0'0,"-1"-9"0,0-13 0,-8-2 0,-16 3 0,-11 18 0,-9 25 0,-5 26 0,7 24 0,12 23 0,11 28 0,20 16 0,29 7 0,39-11 0,40-29 0,41-32 0,-5-30-8191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50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 24575,'4'0'0,"2"-5"0,0 8 0,-6 18 0,-3 18 0,0 17 0,-1 13 0,1 9 0,1 0 0,1 1 0,0 1 0,1-9 0,4-21 0,3-18-8191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50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155 223 24575,'0'-13'0,"-1"0"0,-3-25 0,4 37 0,0 1 0,0-1 0,0 1 0,0-1 0,0 0 0,0 1 0,0-1 0,0 1 0,0-1 0,-1 0 0,1 1 0,0-1 0,0 1 0,-1-1 0,1 1 0,0-1 0,-1 1 0,1-1 0,0 1 0,-1-1 0,1 1 0,-1-1 0,1 1 0,-1-1 0,1 1 0,-1 0 0,1-1 0,-1 1 0,1 0 0,-1 0 0,1-1 0,-1 1 0,0 0 0,1 0 0,-1 0 0,1 0 0,-1 0 0,0 0 0,1 0 0,-1 0 0,0 0 0,1 0 0,-1 0 0,1 0 0,-1 0 0,0 0 0,1 1 0,-1-1 0,1 0 0,-1 0 0,1 1 0,-1-1 0,-3 3 0,0 0 0,0 0 0,1 1 0,-1-1 0,1 1 0,-3 4 0,-7 11 0,0 1 0,1 0 0,1 1 0,-13 38 0,18-44 0,1 1 0,0 1 0,2-1 0,0 0 0,1 1 0,0 0 0,1 24 0,1-38 0,1 1 0,-1-1 0,0 1 0,1-1 0,-1 0 0,1 1 0,0-1 0,0 0 0,1 1 0,-1-1 0,1 0 0,-1 0 0,1 0 0,0 0 0,0-1 0,0 1 0,1 0 0,-1-1 0,1 1 0,-1-1 0,1 0 0,0 0 0,0 0 0,0 0 0,0-1 0,0 1 0,0-1 0,0 0 0,1 1 0,-1-2 0,0 1 0,1 0 0,-1-1 0,7 1 0,-3-1 0,0-1 0,0 0 0,0 0 0,0 0 0,-1-1 0,1 0 0,-1 0 0,1-1 0,-1 0 0,0 0 0,1 0 0,-2-1 0,1 0 0,0 0 0,-1-1 0,0 1 0,5-6 0,3-5 0,-2-1 0,0 1 0,0-2 0,-2 0 0,0 0 0,-1 0 0,-1-1 0,0 0 0,7-33 0,-12 42 0,0-1 0,-1 1 0,0-1 0,0 0 0,-1 1 0,0-1 0,-1 0 0,0 0 0,0 1 0,-1-1 0,-1 1 0,1-1 0,-2 1 0,1 0 0,-1 0 0,0 0 0,-1 1 0,0-1 0,-1 1 0,-12-14 0,8 13-170,0 0-1,-1 1 0,-1 0 1,1 0-1,-1 2 0,-1-1 1,-21-7-1,-22-4-6655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41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 24575,'14'0'0,"18"-10"0,28-2 0,31 0 0,23 2 0,20 3 0,-3 3 0,-29 2 0,-32 1-8191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51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64 24575,'0'-4'0,"5"-12"0,15-2 0,28 1 0,29 9 0,29 14 0,10 21 0,-14 20 0,-25 24 0,-25 33 0,-40 41 0,-64 47 0,-75 41 0,-66 23-2852,-46 1 2852,16-44-5339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55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593 642 24575,'46'-125'0,"10"-35"0,-48 131 0,-1 0 0,-1 0 0,2-50 0,-7 71 0,-1-1 0,-1 1 0,1 0 0,-1-1 0,-1 1 0,1 0 0,-2-1 0,1 1 0,-1 0 0,0 0 0,-5-7 0,5 10 0,0 0 0,-1 0 0,0 0 0,0 0 0,-1 1 0,1 0 0,-1 0 0,0 0 0,0 0 0,0 1 0,0 0 0,-1 0 0,1 0 0,-1 1 0,0 0 0,-6-2 0,-19-3 0,0 2 0,0 1 0,0 1 0,0 2 0,-1 1 0,1 2 0,0 0 0,0 3 0,0 0 0,0 2 0,1 1 0,-45 19 0,64-23 0,1 1 0,0 0 0,0 1 0,1 0 0,-1 1 0,1-1 0,1 2 0,-1-1 0,1 2 0,0-1 0,1 1 0,0 0 0,1 0 0,-1 1 0,2-1 0,0 1 0,0 1 0,0-1 0,1 1 0,1 0 0,0 0 0,1 0 0,0 0 0,0 0 0,1 1 0,1-1 0,0 0 0,0 1 0,4 16 0,0 0 0,2-1 0,2-1 0,0 1 0,2-1 0,0-1 0,2 0 0,1 0 0,1-1 0,1-1 0,27 33 0,-12-21 0,2-2 0,1-1 0,2-2 0,1-1 0,62 38 0,34 7 0,-78-46 0,86 60 0,-133-83 0,-1 0 0,0 0 0,0 1 0,-1-1 0,1 1 0,-1 1 0,0-1 0,5 10 0,-9-14 0,-1-1 0,1 1 0,0 0 0,-1-1 0,0 1 0,1 0 0,-1-1 0,0 1 0,0 0 0,0 0 0,0-1 0,0 1 0,0 0 0,0-1 0,-1 1 0,1 0 0,-1 2 0,0-2 0,-1 0 0,1 0 0,0 0 0,-1 0 0,0 0 0,1-1 0,-1 1 0,0 0 0,0-1 0,0 1 0,0-1 0,0 0 0,0 0 0,-1 1 0,-2 0 0,-11 4 0,-1-1 0,0 0 0,0-1 0,0-1 0,0-1 0,0 0 0,-1-1 0,1-1 0,-28-3 0,29 1 0,1 0 0,-1-1 0,1-1 0,0 0 0,0-1 0,0-1 0,0 0 0,1-1 0,0-1 0,-24-17 0,34 21 0,-1 0 0,1 0 0,-1 0 0,1-1 0,1 1 0,-1-1 0,1 0 0,0-1 0,0 1 0,-5-12 0,7 15 0,1-1 0,-1 0 0,1 0 0,-1 0 0,1 0 0,0-1 0,0 1 0,0 0 0,0 0 0,1 0 0,-1 0 0,1 0 0,0 0 0,0 1 0,0-1 0,0 0 0,1 0 0,-1 0 0,1 1 0,-1-1 0,1 1 0,0-1 0,0 1 0,2-2 0,3-3 0,0 1 0,1 0 0,0 0 0,0 1 0,0 0 0,1 1 0,10-5 0,7-1 0,40-9 0,18 3-682,122-10-1,-63 16-6143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55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4 143 24575,'0'-1'0,"1"1"0,-1 0 0,0 0 0,0 0 0,0 0 0,1-1 0,-1 1 0,0 0 0,0 0 0,0 0 0,0-1 0,0 1 0,1 0 0,-1 0 0,0-1 0,0 1 0,0 0 0,0 0 0,0-1 0,0 1 0,0 0 0,0 0 0,0-1 0,0 1 0,0 0 0,0 0 0,0-1 0,0 1 0,0 0 0,0 0 0,0-1 0,0 1 0,0 0 0,0 0 0,0-1 0,-1 1 0,1 0 0,0 0 0,0 0 0,0-1 0,0 1 0,-1 0 0,1 0 0,0 0 0,0-1 0,0 1 0,-1 0 0,1 0 0,0 0 0,0 0 0,-1 0 0,1 0 0,0 0 0,0-1 0,-1 1 0,1 0 0,0 0 0,0 0 0,-1 0 0,1 0 0,0 0 0,7-2 0,1 0 0,0 0 0,0 0 0,0 1 0,0 0 0,0 1 0,0 0 0,0 0 0,0 1 0,0 0 0,0 0 0,0 1 0,14 4 0,-5 0 0,-1 0 0,-1 1 0,1 1 0,-1 0 0,21 16 0,-28-18 0,0 1 0,-1 0 0,0 0 0,0 0 0,0 1 0,-1 0 0,-1 1 0,1-1 0,-1 1 0,-1 0 0,0 0 0,0 0 0,5 20 0,-8-24 0,0 0 0,0 0 0,-1-1 0,1 1 0,-1 0 0,-1 0 0,1 0 0,0 0 0,-1 0 0,0 0 0,0-1 0,-1 1 0,1 0 0,-1-1 0,0 1 0,0-1 0,-1 0 0,1 1 0,-1-1 0,0 0 0,0-1 0,0 1 0,-1 0 0,1-1 0,-1 0 0,0 0 0,0 0 0,0 0 0,-7 3 0,8-5 0,0 1 0,0-1 0,0 0 0,0 1 0,0-2 0,0 1 0,0 0 0,0 0 0,-1-1 0,1 0 0,0 0 0,-1 0 0,1 0 0,0 0 0,0 0 0,-6-2 0,7 1 0,1 0 0,-1 0 0,0 0 0,0 0 0,0 0 0,1-1 0,-1 1 0,0-1 0,1 1 0,0-1 0,-1 1 0,1-1 0,0 0 0,0 0 0,0 0 0,0 1 0,0-1 0,0 0 0,0 0 0,1 0 0,-1-1 0,1 1 0,-1 0 0,1 0 0,0 0 0,0 0 0,0-3 0,1-7 0,0 0 0,0 0 0,1 0 0,1 0 0,0 1 0,0-1 0,2 1 0,8-18 0,-1 6 0,1 0 0,32-42 0,-32 49 0,0 1 0,1 1 0,1 0 0,0 0 0,1 2 0,0 0 0,1 1 0,0 0 0,1 2 0,0 0 0,0 1 0,1 1 0,0 0 0,1 2 0,28-6 0,-42 11 0,0-1 0,0 1 0,0 0 0,0 0 0,0 0 0,0 1 0,0 0 0,0 0 0,0 1 0,-1 0 0,1 0 0,-1 0 0,1 0 0,-1 1 0,0 0 0,0 0 0,0 1 0,0-1 0,0 1 0,-1 0 0,0 0 0,0 1 0,0-1 0,5 9 0,2 6 0,-1 1 0,0 1 0,-2 0 0,-1 0 0,6 29 0,-6-24 0,1-1 0,13 30 0,-17-49-105,-1 0 0,1 0 0,1 0 0,-1 0 0,1-1 0,0 1 0,0-1 0,0 0 0,1-1 0,0 0 0,0 0 0,10 6 0,29 10-6721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5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334 354 24575,'0'-25'0,"1"4"0,-1 0 0,-1 0 0,-1 0 0,-1 0 0,-5-22 0,7 40 0,0-1 0,0 0 0,-1 0 0,1 1 0,-1-1 0,0 1 0,0-1 0,0 1 0,-1 0 0,1 0 0,-1 0 0,1 0 0,-1 0 0,0 0 0,0 1 0,0 0 0,-1-1 0,1 1 0,-1 0 0,1 1 0,-1-1 0,1 1 0,-1-1 0,0 1 0,0 0 0,0 0 0,0 1 0,0-1 0,0 1 0,0 0 0,1 0 0,-1 0 0,-5 2 0,1-1 0,0 1 0,0 0 0,0 1 0,0 0 0,0 0 0,0 1 0,1 0 0,0 0 0,0 1 0,0 0 0,0 0 0,1 0 0,0 1 0,0 0 0,0 0 0,1 1 0,0-1 0,-6 13 0,-1 0 0,2 0 0,0 1 0,1 0 0,1 1 0,-9 40 0,13-46 0,0 1 0,2 0 0,0 0 0,1 18 0,1-31 0,0 1 0,0 0 0,0-1 0,1 1 0,-1-1 0,1 1 0,0-1 0,0 0 0,1 1 0,-1-1 0,1 0 0,-1 0 0,1 0 0,0 0 0,0 0 0,0 0 0,1-1 0,-1 1 0,1-1 0,-1 1 0,1-1 0,0 0 0,0 0 0,6 3 0,-1-2 0,0-1 0,0 0 0,1 0 0,-1-1 0,0 0 0,1 0 0,-1-1 0,0 0 0,1-1 0,-1 0 0,1 0 0,-1-1 0,0 0 0,0 0 0,0-1 0,0 0 0,0 0 0,7-5 0,-1 0 0,0 0 0,0-1 0,-1 0 0,0-1 0,0-1 0,-1 0 0,-1-1 0,16-19 0,-14 10 0,20-39 0,-35 67 0,1 0 0,0 0 0,0 0 0,1 0 0,-1 0 0,2 0 0,-1 0 0,1 0 0,0 0 0,0-1 0,1 1 0,0 0 0,0-1 0,1 1 0,0-1 0,0 0 0,0 1 0,1-1 0,0-1 0,0 1 0,0-1 0,1 1 0,0-1 0,0-1 0,8 8 0,3 0 0,1-1 0,-1 0 0,2-1 0,-1-1 0,1-1 0,1 0 0,36 9 0,-23-8 0,0-2 0,1-1 0,0-2 0,0-1 0,0-2 0,56-4 0,-77 2 0,0-2 0,0 1 0,0-2 0,0 1 0,0-2 0,-1 0 0,0 0 0,0-1 0,11-7 0,-14 7 0,0-1 0,-1 0 0,0 0 0,0 0 0,0-1 0,-1 0 0,0 0 0,-1 0 0,0-1 0,0 0 0,-1 0 0,5-15 0,-3 3 0,0 0 0,3-36 0,-17 134 0,4 136 0,4-210 0,1 6 0,0 0 0,0 0 0,5 18 0,-6-26 0,0 0 0,1 0 0,-1 0 0,0 0 0,1 1 0,-1-1 0,1 0 0,-1 0 0,1 0 0,0 0 0,-1 0 0,1 0 0,0 0 0,0 0 0,0-1 0,-1 1 0,1 0 0,0 0 0,0-1 0,0 1 0,0 0 0,0-1 0,1 1 0,-1-1 0,0 1 0,0-1 0,0 0 0,0 0 0,1 1 0,-1-1 0,0 0 0,0 0 0,0 0 0,1 0 0,-1 0 0,0 0 0,0-1 0,0 1 0,2-1 0,6-4 0,-1 0 0,0-1 0,0 0 0,-1 0 0,0 0 0,0-1 0,-1 0 0,1-1 0,8-13 0,-15 20 0,91-132 0,-65 91 0,1 0 0,3 2 0,54-57 0,-78 92 0,0-1 0,0 1 0,1 0 0,0 0 0,14-7 0,-19 11 0,-1 1 0,1-1 0,0 0 0,0 1 0,0-1 0,0 1 0,0 0 0,0 0 0,0 0 0,0 0 0,0 0 0,0 0 0,0 0 0,0 0 0,0 1 0,0-1 0,0 1 0,-1 0 0,1-1 0,0 1 0,0 0 0,0 0 0,-1 0 0,1 0 0,-1 1 0,1-1 0,-1 0 0,2 3 0,5 6 0,0 1 0,-1 0 0,0 0 0,-1 0 0,-1 1 0,8 23 0,17 33 0,-27-63 0,0 0 0,1 1 0,-1-2 0,1 1 0,0 0 0,1-1 0,-1 1 0,1-1 0,7 5 0,-11-8 0,1 0 0,-1 0 0,1 0 0,-1 0 0,1-1 0,0 1 0,-1 0 0,1-1 0,0 1 0,0-1 0,0 1 0,-1-1 0,1 0 0,0 0 0,0 0 0,0 0 0,0 0 0,0 0 0,-1-1 0,1 1 0,0 0 0,0-1 0,0 0 0,-1 1 0,1-1 0,0 0 0,-1 0 0,1 0 0,-1 0 0,1 0 0,-1 0 0,2-2 0,3-4 0,0 0 0,-1-1 0,0 0 0,0 0 0,5-13 0,11-16 0,-18 34 0,-1 0 0,1-1 0,0 1 0,0 0 0,0 1 0,0-1 0,0 0 0,1 1 0,7-4 0,-9 5 0,1 0 0,-1 0 0,1 1 0,-1 0 0,1-1 0,0 1 0,-1 0 0,1 0 0,0 0 0,-1 0 0,1 1 0,-1-1 0,1 1 0,0 0 0,-1 0 0,0-1 0,1 2 0,4 1 0,59 33 0,-29-15 0,0-1 0,48 16 0,-46-23 0,0-2 0,1-2 0,0-2 0,1-1 0,0-2 0,0-2 0,50-4 0,-59 0 0,0-2 0,-1-2 0,0 0 0,0-2 0,0-1 0,-1-2 0,-1-1 0,0-1 0,51-32 0,-64 33 0,1 0 0,-2-2 0,1 0 0,-2-1 0,0 0 0,-1-1 0,12-19 0,-18 24 0,0 1 0,-1-1 0,-1 0 0,0-1 0,0 1 0,-1-1 0,-1 0 0,0 0 0,0 0 0,-2 0 0,1-1 0,-1-22 0,-2 30 0,1 1 0,-1-1 0,0 1 0,0-1 0,0 1 0,-1-1 0,1 1 0,-1 0 0,0 0 0,0 0 0,-1 0 0,1 0 0,-1 1 0,0-1 0,0 1 0,0-1 0,0 1 0,-1 0 0,1 0 0,-1 0 0,0 1 0,0 0 0,0-1 0,-7-2 0,4 3 0,0 0 0,-1 0 0,1 1 0,0 0 0,-1 0 0,1 0 0,-1 1 0,1 0 0,-1 1 0,1 0 0,0 0 0,-1 0 0,1 1 0,-11 4 0,-4 4 0,1 0 0,0 2 0,0 0 0,2 2 0,-1 0 0,2 1 0,0 0 0,1 2 0,-27 33 0,31-34 0,1 0 0,0 1 0,2 0 0,0 1 0,1 0 0,1 1 0,0 0 0,2 0 0,0 0 0,1 1 0,-5 39 0,10-49 0,0 0 0,0 0 0,1 0 0,1 0 0,-1 0 0,2 0 0,-1 0 0,1-1 0,1 1 0,-1-1 0,9 14 0,-5-12 0,1 0 0,0 0 0,1 0 0,0-1 0,1-1 0,0 0 0,19 14 0,5-2 0,0-2 0,1-1 0,1-2 0,1-1 0,42 10 0,34 6-259,2-4-1,134 12 1,236-6-28,-305-32-901,-47-6-4750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3:57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58 24575,'-14'-10'0,"-7"-8"0,21 17 0,0 1 0,0 0 0,0 0 0,0-1 0,0 1 0,0 0 0,0 0 0,0-1 0,0 1 0,0 0 0,0-1 0,0 1 0,0 0 0,0 0 0,0-1 0,0 1 0,0 0 0,0 0 0,1-1 0,-1 1 0,0 0 0,0 0 0,0-1 0,0 1 0,1 0 0,-1 0 0,0 0 0,0-1 0,0 1 0,1 0 0,-1 0 0,19-7 0,20 2 0,1 2 0,45 1 0,-30 1 0,180-1 0,96 1-763,94 1-2290,96 2 2290,88 11 763,1272 69-4417,-884-34 2399,-931-45 1902,252 6-2,-397-15 2334,-421-4-1707,335 8-177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2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616 17 24575,'0'-9'0,"0"1"0,0 12 0,-14 24 0,-13 34 0,-17 40 0,-10 39 0,-10 20 0,-12 9 0,-3-5 0,3-12 0,15-18 0,7-33 0,14-23 0,14-26-8191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2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11 288 24575,'-11'-6'0,"29"24"0,-13-10 0,-1 1 0,1 0 0,-1 1 0,-1-1 0,1 1 0,-2-1 0,3 13 0,3 70 0,-7-73 0,0 1 0,1-1 0,1 0 0,0-1 0,9 27 0,-10-41 0,-1 0 0,1 0 0,0 0 0,0 0 0,1-1 0,-1 1 0,1-1 0,0 0 0,-1 1 0,2-1 0,-1 0 0,0-1 0,7 5 0,-8-6 0,1 1 0,0-1 0,-1 0 0,1-1 0,0 1 0,0 0 0,0-1 0,-1 1 0,1-1 0,0 0 0,0 0 0,0 0 0,0-1 0,0 1 0,0-1 0,-1 1 0,1-1 0,0 0 0,0 0 0,-1 0 0,5-3 0,5-3 0,0-1 0,0 0 0,-1-1 0,0 0 0,-1-1 0,0 0 0,10-12 0,57-88 0,-72 102 0,74-118-682,67-145-1,-114 201-6143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2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24575,'9'12'0,"3"14"0,-2 23 0,-2 0 0,3 99 0,-4-31 0,-7-112 0,1 0 0,-1 0 0,1 0 0,1-1 0,-1 1 0,0 0 0,1 0 0,0-1 0,0 1 0,1-1 0,-1 1 0,4 3 0,-4-6 0,-1-1 0,1 0 0,-1 1 0,1-1 0,0 0 0,0 0 0,-1 0 0,1-1 0,0 1 0,0 0 0,0-1 0,0 1 0,0-1 0,0 0 0,0 1 0,0-1 0,0 0 0,0 0 0,0 0 0,0-1 0,0 1 0,0 0 0,0-1 0,0 1 0,0-1 0,0 0 0,0 0 0,0 0 0,-1 0 0,1 0 0,2-1 0,5-4 0,-1 1 0,0-1 0,0-1 0,0 0 0,-1 0 0,0 0 0,0-1 0,6-10 0,7-11 0,15-32 0,-24 40 0,7-12 0,31-54 0,-42 77 0,0 0 0,0 1 0,1 0 0,0 0 0,18-14 0,-24 21-47,0 1 0,1-1 0,-1 0 0,1 1 0,-1 0 0,1 0 0,-1-1 0,1 2 0,0-1-1,-1 0 1,1 0 0,0 1 0,0-1 0,0 1 0,0 0 0,-1 0 0,1 0 0,0 1 0,0-1 0,0 0 0,-1 1 0,1 0-1,0 0 1,0 0 0,-1 0 0,1 0 0,-1 0 0,5 4 0,28 22-6779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3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55 24575,'0'0'0,"0"-1"0,0 1 0,0-1 0,0 1 0,0-1 0,0 1 0,0-1 0,0 1 0,0-1 0,0 1 0,0-1 0,0 1 0,0-1 0,0 1 0,-1-1 0,1 1 0,0-1 0,0 1 0,-1-1 0,1 1 0,0-1 0,-1 1 0,1 0 0,0-1 0,-1 1 0,1 0 0,-1-1 0,1 1 0,-1 0 0,1-1 0,0 1 0,-1 0 0,1 0 0,-1 0 0,1-1 0,-1 1 0,1 0 0,-1 0 0,1 0 0,-1 0 0,0 0 0,1 0 0,-1 0 0,1 0 0,-1 0 0,1 0 0,-1 0 0,1 1 0,-1-1 0,1 0 0,-1 0 0,1 0 0,-1 1 0,1-1 0,-1 1 0,-27 19 0,13-5 0,1 1 0,1 0 0,1 1 0,1 0 0,0 1 0,1 1 0,1-1 0,0 2 0,2-1 0,-9 33 0,16-50 0,0 1 0,-1-1 0,1 1 0,0-1 0,0 1 0,1-1 0,-1 1 0,0-1 0,1 1 0,0-1 0,-1 0 0,1 1 0,1 1 0,-1-3 0,-1 0 0,1 0 0,0-1 0,0 1 0,-1 0 0,1-1 0,0 1 0,0-1 0,0 1 0,-1-1 0,1 1 0,0-1 0,0 0 0,0 1 0,0-1 0,0 0 0,0 0 0,0 0 0,0 0 0,0 0 0,0 0 0,0 0 0,0 0 0,0 0 0,0 0 0,0 0 0,0-1 0,0 1 0,-1 0 0,1-1 0,0 1 0,0-1 0,0 1 0,0-1 0,0 1 0,1-2 0,8-5 0,0-1 0,0 0 0,-1-1 0,0 0 0,-1 0 0,1-1 0,10-18 0,-8 12 0,1 1 0,18-18 0,-28 32 0,-1-1 0,1 0 0,-1 1 0,1 0 0,0-1 0,0 1 0,0 0 0,0 0 0,0 0 0,0 0 0,0 0 0,0 1 0,0-1 0,4 0 0,-5 1 0,0 0 0,0 1 0,0-1 0,0 0 0,1 1 0,-1-1 0,0 1 0,0-1 0,0 1 0,0 0 0,0-1 0,0 1 0,-1 0 0,1 0 0,0 0 0,0 0 0,0-1 0,-1 1 0,1 0 0,0 0 0,-1 0 0,1 1 0,-1-1 0,1 0 0,0 2 0,0 0 0,0 1 0,0-1 0,1 0 0,0 0 0,0 0 0,0 0 0,0 0 0,3 3 0,-4-5 0,1-1 0,-1 1 0,0 0 0,0-1 0,0 1 0,1-1 0,-1 1 0,0-1 0,1 0 0,-1 0 0,0 1 0,0-1 0,1 0 0,-1 0 0,1 0 0,-1-1 0,0 1 0,0 0 0,1 0 0,-1-1 0,0 1 0,1-1 0,-1 1 0,0-1 0,0 1 0,2-2 0,21-13 0,0 0 0,-2-2 0,23-20 0,-16 13 0,36-24 0,-55 42 0,-1 0 0,1 1 0,0 0 0,1 1 0,-1 0 0,1 0 0,0 1 0,14-1 0,-20 3 0,0 1 0,1 0 0,-1 0 0,0 1 0,0 0 0,0 0 0,0 0 0,0 0 0,0 1 0,0 0 0,0 0 0,0 0 0,-1 0 0,1 1 0,-1 0 0,1 0 0,-1 0 0,0 1 0,4 4 0,5 6 0,-1 0 0,-1 1 0,17 29 0,-27-43 0,1 3 0,0 0 0,1 0 0,0 0 0,0 0 0,0-1 0,7 7 0,-9-10 0,0 1 0,0-1 0,0 1 0,0-1 0,0 1 0,0-1 0,0 0 0,0 0 0,0 1 0,0-1 0,0 0 0,0 0 0,0 0 0,0 0 0,0 0 0,0 0 0,0 0 0,0 0 0,0-1 0,0 1 0,0 0 0,0-1 0,0 1 0,0-1 0,0 1 0,0-1 0,0 1 0,0-1 0,0 1 0,-1-1 0,1 0 0,0 0 0,0 1 0,-1-1 0,2-2 0,5-5 0,-1-1 0,0 1 0,9-20 0,-12 21 0,0 0 0,1 1 0,0-1 0,0 1 0,0 0 0,1 1 0,-1-1 0,2 1 0,-1 0 0,0 0 0,11-7 0,-5 6-124,0 1 0,0 0 0,0 1 0,1 0 0,0 1 0,0 0-1,0 1 1,0 0 0,1 1 0,16 0 0,19 4-6702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3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55 24575,'-14'0'0,"-5"-5"0,-4-1 0,3-9 0,-5-3 0,1 8 0,-3 14 0,2 11 0,5 17 0,7 8 0,5 6 0,4 4 0,7-5 0,17-2 0,24-8 0,18-10 0,-1-9-8191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49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56 316 24575,'0'0'0,"0"0"0,0 0 0,0 0 0,0 0 0,0 1 0,0-1 0,0 0 0,0 0 0,0 0 0,0 0 0,0 0 0,1 0 0,-1 0 0,0 0 0,0 0 0,0 0 0,0 0 0,0 0 0,0 0 0,0 0 0,0 0 0,0 0 0,0 0 0,0 0 0,1 0 0,-1 0 0,0 0 0,0 0 0,0 0 0,0 0 0,0 0 0,0 0 0,0 0 0,0 0 0,0 0 0,0 0 0,0 0 0,1 0 0,-1 0 0,0 0 0,0 0 0,0 0 0,0 0 0,0-1 0,0 1 0,0 0 0,0 0 0,0 0 0,0 0 0,0 0 0,0 0 0,0 0 0,0 0 0,0 0 0,0 0 0,0 0 0,0 0 0,0-1 0,0 1 0,0 0 0,0 0 0,0 0 0,0 0 0,0 0 0,0 0 0,0 0 0,0 0 0,0 0 0,0 0 0,7 9 0,-3 2 0,0 1 0,-1 0 0,0 0 0,0 0 0,1 25 0,-2-21 0,21 725 0,-23-688 0,-2-3 0,-2-37 0,-2-14 0,-6-24 0,-2-21 0,1 0 0,3-1 0,-4-52 0,-5-152 0,16 196 0,-2-16 0,-4-152 0,9 175 0,3 0 0,12-72 0,-11 101 0,1 0 0,0 0 0,2 0 0,0 1 0,1 0 0,10-16 0,-14 28 0,0 0 0,0 0 0,1 1 0,0 0 0,0 0 0,0 0 0,0 0 0,10-5 0,-12 8 0,1 0 0,-1 0 0,1 1 0,0-1 0,0 1 0,0 0 0,0 0 0,0 0 0,0 1 0,0-1 0,0 1 0,0 0 0,0 0 0,0 1 0,7 0 0,-6 1 0,0 0 0,0 0 0,0 0 0,-1 1 0,1 0 0,0-1 0,-1 2 0,0-1 0,0 0 0,0 1 0,0 0 0,0 0 0,-1 0 0,0 0 0,0 1 0,0-1 0,0 1 0,-1 0 0,1 0 0,-1 0 0,0 0 0,1 8 0,2 4 0,-1 0 0,-1 1 0,0-1 0,-2 1 0,0 29 0,-2-27 12,-2-1 0,0 0 0,-1 0 0,-1 0 0,-1-1 0,0 1 0,-1-1 0,-1 0 0,-17 27 0,0-8-383,-2 0-1,0-2 1,-34 32 0,18-24-6455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4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210 516 24575,'-3'-40'0,"-1"1"0,-2 0 0,-2 0 0,-24-74 0,17 67 0,-1 1 0,-25-47 0,36 83 0,0 0 0,-1 1 0,1 0 0,-9-10 0,13 18 0,1-1 0,-1 0 0,1 0 0,-1 1 0,0-1 0,0 0 0,1 1 0,-1-1 0,0 0 0,0 1 0,0-1 0,1 1 0,-1-1 0,0 1 0,0 0 0,0-1 0,0 1 0,0 0 0,0 0 0,0 0 0,0 0 0,0 0 0,0 0 0,0 0 0,0 0 0,0 0 0,0 0 0,0 0 0,0 0 0,0 1 0,1-1 0,-3 1 0,2 1 0,-1-1 0,1 1 0,-1 0 0,1-1 0,0 1 0,0 0 0,0 0 0,0 0 0,0 0 0,0 0 0,1 0 0,-1 1 0,0 3 0,-1 18 0,0 0 0,2 0 0,4 46 0,-1-42 0,3 62 0,33 306 0,-38-390 0,1 12 0,1 0 0,1 0 0,11 28 0,-14-42 0,0-1 0,1 1 0,0-1 0,-1 0 0,1 0 0,0 0 0,1 0 0,-1 0 0,0 0 0,1 0 0,0-1 0,0 0 0,-1 1 0,1-1 0,0 0 0,1 0 0,-1 0 0,0-1 0,1 1 0,-1-1 0,1 0 0,-1 0 0,8 1 0,-4-2 0,0 0 0,0-1 0,0 1 0,0-2 0,0 1 0,0-1 0,-1 0 0,1 0 0,0-1 0,-1 0 0,0 0 0,0-1 0,0 1 0,9-8 0,9-9 0,0-1 0,20-25 0,-6 8 0,-35 35 0,8-8 0,1 1 0,-1 0 0,20-12 0,-28 20 0,0 1 0,1-1 0,-1 0 0,0 1 0,1-1 0,-1 1 0,1 0 0,-1 0 0,1 1 0,0-1 0,-1 1 0,1 0 0,0 0 0,0 0 0,-1 0 0,1 1 0,0-1 0,-1 1 0,1 0 0,4 2 0,0 1 0,0 2 0,0-1 0,-1 1 0,1 0 0,-1 0 0,-1 1 0,10 12 0,21 19 0,-24-27 0,2-1 0,-1 0 0,2-1 0,-1 0 0,1-2 0,0 0 0,0 0 0,30 6 0,7-1 0,80 7 0,-124-18 0,31 3 0,39 0 0,-67-4 0,-1-1 0,1 0 0,0-1 0,-1 0 0,1-1 0,-1 0 0,21-10 0,-29 12 0,0 0 0,-1 0 0,1-1 0,-1 1 0,0-1 0,1 1 0,-1-1 0,0 0 0,0 0 0,0 0 0,0 0 0,0-1 0,-1 1 0,1 0 0,-1-1 0,1 1 0,-1-1 0,0 1 0,0-1 0,0 0 0,0 1 0,-1-1 0,1 0 0,-1 0 0,1 0 0,-1 0 0,0 1 0,0-1 0,0 0 0,-1 0 0,1 0 0,-1 1 0,-1-6 0,0 4 0,1 0 0,-1 0 0,0 0 0,-1 0 0,1 1 0,-1-1 0,1 1 0,-1 0 0,0 0 0,-1 0 0,1 0 0,0 0 0,-1 1 0,1-1 0,-1 1 0,0 0 0,0 0 0,0 0 0,0 1 0,0-1 0,-8-1 0,6 3 0,1-1 0,0 1 0,-1 0 0,1 0 0,-1 0 0,1 1 0,0 0 0,0 0 0,-1 0 0,1 1 0,0-1 0,0 1 0,0 1 0,-4 2 0,1-1 0,1 1 0,-1 1 0,2 0 0,-1 0 0,1 0 0,-1 1 0,-9 14 0,8-9 0,0 0 0,1 1 0,1 1 0,0-1 0,0 1 0,2 0 0,-1 0 0,2 0 0,0 1 0,-1 15 0,4-23 0,0 0 0,1 0 0,0 0 0,0 0 0,0 0 0,1 0 0,0 0 0,1-1 0,-1 1 0,1 0 0,0-1 0,1 0 0,0 0 0,0 0 0,6 8 0,-6-11 0,-1 1 0,0-1 0,1 1 0,0-1 0,0 0 0,0 0 0,0-1 0,1 1 0,-1-1 0,0 0 0,1 0 0,0 0 0,-1-1 0,1 1 0,0-1 0,0-1 0,0 1 0,0-1 0,0 1 0,0-1 0,0-1 0,7 0 0,-3-1 0,0-1 0,0 0 0,0-1 0,0 0 0,-1 0 0,1-1 0,-1 0 0,0 0 0,-1-1 0,1 0 0,-1 0 0,0-1 0,-1 0 0,8-9 0,7-13 0,-2-1 0,25-51 0,-30 53 0,1 1 0,32-45 0,-46 71 0,-1 0 0,1 0 0,0 0 0,-1 0 0,1 1 0,0-1 0,0 0 0,-1 0 0,1 1 0,0-1 0,0 0 0,0 1 0,0-1 0,0 1 0,0-1 0,0 1 0,0-1 0,0 1 0,0 0 0,0-1 0,0 1 0,0 0 0,0 0 0,0 0 0,0 0 0,2 0 0,-2 1 0,0 0 0,1 0 0,-1 0 0,0 0 0,0 0 0,-1 0 0,1 0 0,0 0 0,0 0 0,0 0 0,-1 1 0,1-1 0,-1 0 0,1 1 0,-1-1 0,1 0 0,-1 2 0,3 11 0,0-1 0,-2 1 0,1 13 0,-2-26 0,0 5 0,0 3 0,0 1 0,1-1 0,1 0 0,3 15 0,-4-22 0,-1 1 0,1-1 0,0 0 0,0 0 0,0 0 0,0 0 0,1-1 0,-1 1 0,0 0 0,1 0 0,-1-1 0,1 1 0,0-1 0,-1 1 0,1-1 0,0 0 0,0 0 0,0 0 0,0 0 0,0 0 0,0 0 0,0 0 0,0-1 0,1 1 0,3 0 0,-1-1 0,0 0 0,0 0 0,0-1 0,0 1 0,0-1 0,0 0 0,0 0 0,0-1 0,0 0 0,6-3 0,49-30 0,-27 15 0,-7 4 0,0 2 0,1 1 0,1 2 0,0 0 0,43-10 0,-61 20 0,-1-1 0,1 1 0,0 1 0,-1 0 0,1 0 0,0 1 0,-1 0 0,19 5 0,-21-3 0,0-1 0,0 1 0,0 0 0,-1 1 0,0 0 0,0 0 0,0 0 0,0 1 0,0 0 0,-1 0 0,0 0 0,0 1 0,5 7 0,-3 0 0,0 0 0,0 0 0,-1 1 0,-1 0 0,0 1 0,-1-1 0,0 1 0,3 29 0,-7-52 0,1 1 0,1 0 0,0 0 0,0 0 0,0 0 0,1 0 0,5-11 0,0-1 0,9-24 30,2 1 0,2 2 0,40-62 0,-52 89-136,1 0 0,0 1 0,1 0 0,0 1 0,0 0 0,1 0-1,1 1 1,0 1 0,0 0 0,1 1 0,0 0 0,1 1 0,28-9 0,9 7-6720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4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28 24575,'0'-5'0,"0"-6"0,-10-1 0,-11 20 0,-13 32 0,-9 32 0,-6 37 0,4 31 0,10 17 0,12-1 0,27-13 0,46-17 0,62-29 0,10-32-8191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6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 24575,'-1'0'0,"0"0"0,0 1 0,0-1 0,1 0 0,-1 1 0,0-1 0,0 1 0,0-1 0,1 1 0,-1 0 0,0-1 0,0 1 0,1 0 0,-1-1 0,0 1 0,1 0 0,-1 0 0,1 0 0,-1-1 0,1 2 0,-12 23 0,8-15 0,-3 4 0,1 1 0,0-1 0,1 1 0,0 1 0,1-1 0,-2 22 0,5-29 0,1-1 0,0 1 0,0-1 0,1 1 0,0 0 0,0-1 0,1 1 0,0-1 0,0 0 0,1 0 0,0 1 0,0-2 0,0 1 0,1 0 0,7 8 0,11 11 0,1-2 0,1-1 0,1-1 0,32 22 0,-54-42 0,29 27 0,-32-28 0,1-1 0,0 1 0,-1-1 0,1 1 0,-1 0 0,1 0 0,-1-1 0,1 1 0,-1 0 0,0 0 0,1 0 0,-1-1 0,0 1 0,0 0 0,1 0 0,-1 0 0,0 0 0,0 0 0,0 0 0,0-1 0,0 1 0,0 0 0,0 0 0,-1 0 0,1 0 0,0 0 0,0-1 0,-1 1 0,1 0 0,0 0 0,-1 0 0,1-1 0,-1 1 0,1 0 0,-1 0 0,1-1 0,-1 1 0,0-1 0,1 1 0,-1 0 0,0-1 0,-1 1 0,-7 3 0,-1 0 0,1-1 0,-1 0 0,0-1 0,0 0 0,0 0 0,0-1 0,0-1 0,-21-1 0,8 2 0,-12-1-682,-48-5-1,40-2-6143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6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24575,'5'-5'0,"1"1"0,-1 0 0,1 0 0,0 1 0,1 0 0,-1 0 0,0 0 0,1 1 0,0 0 0,13-3 0,9 1 0,38-2 0,-42 5 0,116-4 0,38-3 0,-142 2 0,-29 4 0,-18 2 0,-23 7 0,22-2 0,-1 0 0,1 1 0,0 0 0,0 1 0,1 0 0,0 1 0,-15 14 0,20-17 0,0 0 0,0 1 0,1-1 0,0 1 0,0-1 0,1 1 0,0 0 0,0 1 0,0-1 0,0 0 0,1 1 0,0 0 0,1-1 0,0 1 0,-1 12 0,1-16 0,1-1 0,0 1 0,1-1 0,-1 1 0,0-1 0,1 0 0,-1 1 0,1-1 0,0 1 0,0-1 0,0 0 0,0 0 0,0 1 0,1-1 0,-1 0 0,0 0 0,1 0 0,0 0 0,-1-1 0,1 1 0,0 0 0,0-1 0,0 1 0,0-1 0,0 1 0,1-1 0,-1 0 0,0 0 0,0 0 0,1-1 0,-1 1 0,1 0 0,2 0 0,2-1 0,0 1 0,0-1 0,1 0 0,-1 0 0,0-1 0,0 0 0,0 0 0,1-1 0,-1 0 0,8-3 0,-4-1 0,0 0 0,0 0 0,0-1 0,-1-1 0,0 0 0,-1 0 0,0-1 0,0 0 0,-1 0 0,0-1 0,-1 0 0,0-1 0,7-13 0,-9 15 0,0-1 0,-1 1 0,-1-1 0,0 0 0,0 0 0,-1 0 0,2-15 0,-4 18 0,0 1 0,0 0 0,0-1 0,-1 1 0,0 0 0,0 0 0,-1 0 0,1 0 0,-1 0 0,-1 0 0,1 0 0,-6-9 0,2 6-341,-1 1 0,1 0-1,-15-13 1,-25-17-6485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16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24575,'9'-9'0,"8"-12"0,10-3 0,10 3 0,3 4 0,14 16 0,11 21 0,4 25 0,-10 38 0,-1 38 0,-10 44 0,-23 36 0,-33 26 0,-45 16-1971,-49 4 1971,-50-18 0,2-46-6220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4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24575,'0'-4'0,"10"7"0,16 17 0,23 19 0,21 17 0,23 18 0,13 10 0,3 4 0,-3 2 0,-11-10 0,-16-10 0,-22-16-8191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4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316 315 24575,'-6'-6'0,"0"1"0,-1-1 0,1 1 0,-1 1 0,0-1 0,-1 1 0,1 0 0,-1 1 0,-11-4 0,1 3 0,-2 0 0,-30-2 0,13 2 0,32 3 0,0 1 0,-1-1 0,1 1 0,-1 0 0,-10 2 0,14-2 0,0 1 0,0 0 0,0-1 0,1 1 0,-1 0 0,0 0 0,0 0 0,0 1 0,1-1 0,-1 0 0,1 1 0,-1-1 0,1 1 0,0-1 0,-1 1 0,1-1 0,0 1 0,0 0 0,0 0 0,-1 2 0,-2 8 0,0 0 0,0 1 0,1 0 0,1-1 0,0 1 0,1 0 0,0 0 0,2 22 0,17 109 0,-18-141 0,18 103 0,51 170 0,-64-259 0,-3-11 0,0 1 0,0 0 0,0-1 0,1 1 0,0-1 0,0 0 0,1 1 0,0-2 0,4 7 0,-2-12 0,-3-10 0,-3-5 0,0 0 0,-1 0 0,0 0 0,-1 1 0,-1-1 0,-5-17 0,3 13 0,-40-162 0,9 45 0,-24-194 0,58 312 0,0 1 0,2-1 0,0 1 0,1-1 0,1 1 0,4-18 0,-5 30 0,0 1 0,0-1 0,1 1 0,0-1 0,0 1 0,0 0 0,0-1 0,1 1 0,-1 1 0,1-1 0,0 0 0,1 1 0,-1-1 0,0 1 0,1 0 0,0 0 0,0 0 0,0 1 0,0-1 0,0 1 0,0 0 0,1 0 0,-1 0 0,1 1 0,-1 0 0,7-1 0,2 0 0,1 1 0,-1 1 0,0 0 0,1 1 0,-1 0 0,0 1 0,25 7 0,5 5 0,43 20 0,292 166 24,-220-110-1413,-82-49-5437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5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21 672 24575,'0'1'0,"-1"-1"0,1 0 0,-1 0 0,0 0 0,1 0 0,-1 0 0,0 0 0,1 0 0,-1 0 0,0 0 0,1 0 0,-1 0 0,0 0 0,1 0 0,-1 0 0,0 0 0,1-1 0,-1 1 0,1 0 0,-1-1 0,0 1 0,1 0 0,-1-1 0,1 1 0,-1-1 0,1 1 0,-1-1 0,1 1 0,0-1 0,-1 1 0,1-1 0,-1 1 0,1-1 0,0 1 0,0-1 0,-1 0 0,1 1 0,0-1 0,0 0 0,0 1 0,0-1 0,0 0 0,0 1 0,0-1 0,0 0 0,0 1 0,0-1 0,0-1 0,1 1 0,0-1 0,-1 0 0,1 1 0,0-1 0,0 1 0,1 0 0,-1-1 0,0 1 0,0 0 0,1-1 0,-1 1 0,0 0 0,1 0 0,-1 0 0,1 0 0,0 1 0,-1-1 0,4-1 0,0 1 0,1 0 0,-1 0 0,1 1 0,0-1 0,-1 1 0,1 0 0,0 1 0,-1-1 0,1 1 0,0 0 0,-1 1 0,0-1 0,1 1 0,-1 0 0,0 1 0,0-1 0,0 1 0,0 0 0,0 0 0,-1 1 0,1-1 0,4 6 0,8 8 0,0 1 0,-2 0 0,0 1 0,12 23 0,16 33 0,-3 2 0,35 96 0,-27-59 0,-46-110 0,3 9 0,1-1 0,0 0 0,1 0 0,0 0 0,12 14 0,-18-25 0,1 1 0,-1-1 0,1 1 0,-1-1 0,1 0 0,0 0 0,0 1 0,-1-1 0,1 0 0,0-1 0,0 1 0,0 0 0,0-1 0,0 1 0,0-1 0,0 1 0,3-1 0,-2 0 0,-1-1 0,1 1 0,-1-1 0,1 0 0,-1 0 0,1 0 0,-1 0 0,0-1 0,1 1 0,-1 0 0,0-1 0,0 0 0,0 1 0,0-1 0,-1 0 0,1 0 0,2-4 0,5-7 0,0 0 0,-1-1 0,-1 1 0,0-2 0,9-27 0,19-88 0,-34 127 0,29-158 0,13-197 0,-13 84 0,-30 273 0,21-123 0,-18 112 0,0 1 0,1 0 0,0 0 0,1 0 0,0 0 0,1 1 0,12-18 0,-16 26 0,0-1 0,1 0 0,-1 1 0,1-1 0,-1 1 0,1 0 0,0 0 0,0 0 0,0 0 0,0 0 0,0 1 0,0-1 0,1 1 0,-1 0 0,0 0 0,1 0 0,-1 1 0,6-1 0,-4 1 0,0 0 0,1 1 0,-1 0 0,0 0 0,0 0 0,0 1 0,0 0 0,-1 0 0,1 0 0,0 0 0,5 5 0,9 7 0,0 1 0,-1 1 0,-1 1 0,21 25 0,-30-32 0,121 127 0,-101-111 0,1 0 0,58 38 0,-51-41 0,-35-22 0,0 0 0,0-1 0,-1 1 0,1 0 0,-1 0 0,1 0 0,0-1 0,-1 1 0,0 0 0,1 0 0,-1 0 0,1 0 0,-1 0 0,0 0 0,0 0 0,0 0 0,1 0 0,-1 0 0,0 0 0,0 0 0,0 0 0,-1 0 0,1 0 0,0 0 0,0 0 0,0 0 0,-1 0 0,1 0 0,-1 0 0,1 0 0,-1 0 0,0 1 0,-24 32 0,17-24 0,-7 14 0,0 1 0,1 0 0,1 1 0,2 1 0,0 0 0,2 0 0,1 1 0,1 0 0,2 0 0,1 1 0,1-1 0,1 1 0,3 42 0,-1-64 0,1 0 0,1 0 0,-1 0 0,1-1 0,0 1 0,1-1 0,-1 1 0,1-1 0,1 0 0,-1 0 0,6 6 0,-7-9 0,0-1 0,0 0 0,0 0 0,0 0 0,1 0 0,-1 0 0,1-1 0,0 1 0,-1-1 0,1 1 0,0-1 0,0 0 0,0 0 0,0-1 0,0 1 0,0 0 0,0-1 0,0 0 0,0 0 0,0 0 0,0 0 0,0 0 0,0 0 0,0-1 0,0 0 0,0 0 0,3-1 0,2 0 0,-2-1 0,1-1 0,0 1 0,-1-1 0,1 0 0,-1 0 0,0-1 0,0 0 0,-1 0 0,0 0 0,6-7 0,4-9 0,0 0 0,11-23 0,-18 29 0,0 0 0,2 0 0,0 1 0,0 0 0,1 0 0,15-12 0,-25 24 0,1 1 0,0-1 0,0 0 0,0 1 0,0-1 0,0 1 0,0 0 0,0 0 0,0 0 0,0 0 0,1 0 0,-1 0 0,0 0 0,1 1 0,-1-1 0,1 1 0,-1 0 0,0 0 0,1 0 0,-1 0 0,1 0 0,-1 0 0,1 1 0,-1-1 0,0 1 0,1 0 0,-1-1 0,0 1 0,0 0 0,1 0 0,-1 1 0,0-1 0,0 0 0,0 1 0,0-1 0,-1 1 0,1 0 0,2 2 0,5 7 0,-1 2 0,0-1 0,0 1 0,-2 0 0,8 19 0,10 16 0,-24-47 0,1 0 0,0 0 0,0 0 0,0 0 0,0 0 0,0 0 0,0 0 0,0 0 0,1 0 0,-1-1 0,0 1 0,0 0 0,1-1 0,-1 1 0,0-1 0,1 1 0,-1-1 0,0 0 0,1 1 0,-1-1 0,1 0 0,-1 0 0,0 0 0,1 0 0,-1 0 0,1-1 0,-1 1 0,0 0 0,1-1 0,-1 1 0,0-1 0,1 1 0,0-1 0,6-3 0,-1-1 0,1 1 0,-1-1 0,9-8 0,-8 6 0,10-7 0,18-16 0,2 1 0,1 2 0,1 2 0,56-26 0,-84 45 0,1 2 0,0 0 0,1 0 0,-1 1 0,1 1 0,0 0 0,-1 1 0,19 1 0,-22 0 0,1 2 0,-1 0 0,0 0 0,0 1 0,0 0 0,0 0 0,0 2 0,-1-1 0,1 1 0,-1 0 0,-1 1 0,12 8 0,-10-5 0,0 1 0,-1 0 0,0 0 0,-1 1 0,0 0 0,0 1 0,-1 0 0,-1 0 0,8 19 0,-5-15 0,-9-16 0,0 0 0,0 0 0,0 0 0,0 0 0,0 0 0,0 0 0,0 0 0,0 0 0,1 0 0,-1 0 0,0 0 0,0 0 0,0 0 0,0 0 0,0 1 0,0-1 0,0 0 0,0 0 0,1 0 0,-1 0 0,0 0 0,0 0 0,0 0 0,0 0 0,0 0 0,0 0 0,0 0 0,1-1 0,-1 1 0,0 0 0,0 0 0,0 0 0,0 0 0,0 0 0,0 0 0,0 0 0,0 0 0,0 0 0,1 0 0,-1 0 0,0 0 0,0 0 0,0 0 0,0-1 0,0 1 0,0 0 0,0 0 0,0 0 0,0 0 0,0 0 0,0 0 0,0 0 0,0 0 0,0-1 0,0 1 0,0 0 0,0 0 0,0 0 0,2-31 0,-2 31 0,-1-15 0,2 1 0,0 0 0,0-1 0,2 1 0,-1 0 0,2 0 0,0 1 0,1-1 0,8-17 0,-10 25 0,0 1 0,0 0 0,1 0 0,0 0 0,-1 0 0,2 0 0,-1 1 0,1 0 0,-1 0 0,1 0 0,0 1 0,0-1 0,1 1 0,-1 0 0,1 1 0,-1-1 0,1 1 0,0 0 0,0 1 0,0-1 0,0 1 0,0 1 0,0-1 0,0 1 0,8 0 0,13 4-29,1 0-1,-1 2 1,1 1-1,-2 1 1,34 16-1,-4-4-1158,32 11-5638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5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336 237 24575,'-14'-23'0,"-10"-13"0,-9-9 0,-8 3 0,2-1 0,-2 8 0,-2 22 0,5 29 0,10 29 0,9 17 0,9 12 0,5 6 0,8 0 0,13-5 0,23-14 0,22-19 0,26-16 0,-4-12-8191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0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42 24575,'-1'-2'0,"0"0"0,-1-1 0,1 1 0,-1 0 0,0 0 0,0 1 0,0-1 0,-3-2 0,-8-9 0,13 12 0,0 1 0,-1 0 0,1 0 0,0 0 0,0 0 0,0 0 0,0 0 0,0 0 0,-1-1 0,1 1 0,0 0 0,0 0 0,0 0 0,0 0 0,0-1 0,0 1 0,0 0 0,0 0 0,-1 0 0,1 0 0,0-1 0,0 1 0,0 0 0,0 0 0,0 0 0,0-1 0,0 1 0,0 0 0,0 0 0,0 0 0,0 0 0,0-1 0,1 1 0,-1 0 0,0 0 0,0 0 0,0-1 0,0 1 0,0 0 0,0 0 0,0 0 0,0 0 0,1 0 0,-1-1 0,0 1 0,0 0 0,0 0 0,0 0 0,0 0 0,1 0 0,-1 0 0,0 0 0,0-1 0,13 5 0,-7 0 0,1 0 0,-1 0 0,-1 1 0,1 0 0,-1 1 0,0-1 0,0 1 0,0 0 0,-1 0 0,0 0 0,6 12 0,0 5 0,0-1 0,9 34 0,-5 0 0,-2 0 0,8 93 0,-12 116 0,-8-257 0,1-11 0,5-23 0,6-30 0,-6 41 0,0 0 0,2 0 0,-1 0 0,2 1 0,0 0 0,21-24 0,-23 30 0,0 0 0,0 1 0,1 0 0,0 0 0,0 1 0,1 0 0,0 0 0,0 1 0,0 0 0,1 1 0,-1 0 0,12-3 0,-16 6 0,0 0 0,0 1 0,0-1 0,-1 1 0,1 0 0,0 1 0,0-1 0,0 1 0,-1 0 0,1 0 0,0 0 0,-1 1 0,1-1 0,6 5 0,-4-2 0,0 1 0,0-1 0,-1 2 0,1-1 0,-1 1 0,-1 0 0,10 12 0,2 7 0,-2 1 0,-1 0 0,18 47 0,-25-58 0,82 249-1320,-89-263 1275,10 33-6781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6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127 314 24575,'-45'-135'0,"36"101"0,-2 0 0,-30-63 0,32 84 0,3 12 0,5 4 0,0-1 0,0 0 0,0 0 0,1 1 0,-1-1 0,1 0 0,-1 1 0,1-1 0,0 4 0,1 90 0,5 0 0,18 103 0,-11-103 0,36 349 0,-47-424 0,-2-8 0,1 0 0,1-1 0,0 1 0,0-1 0,1 1 0,1-1 0,0 0 0,9 17 0,-12-27 0,-1-1 0,1 0 0,0 1 0,0-1 0,1 0 0,-1 0 0,0 0 0,0 1 0,0-1 0,1 0 0,-1-1 0,1 1 0,-1 0 0,0 0 0,1-1 0,0 1 0,-1 0 0,1-1 0,-1 0 0,1 1 0,-1-1 0,3 0 0,-2 0 0,1-1 0,-1 1 0,1-1 0,-1 1 0,1-1 0,-1 0 0,0 0 0,0 0 0,1-1 0,-1 1 0,0-1 0,4-2 0,3-5 0,0-1 0,-1 1 0,0-1 0,11-17 0,47-97 0,-50 90 0,2 0 0,1 1 0,25-33 0,-43 64 0,0 0 0,1 0 0,-1 0 0,1 0 0,-1 1 0,1-1 0,0 0 0,0 1 0,-1 0 0,1-1 0,0 1 0,0 0 0,0 0 0,1 0 0,-1 0 0,0 0 0,0 1 0,0-1 0,1 0 0,3 1 0,-3 0 0,-1 1 0,0 0 0,0 0 0,0 1 0,0-1 0,1 0 0,-2 1 0,1-1 0,0 1 0,0 0 0,0-1 0,-1 1 0,1 0 0,-1 0 0,0 0 0,1 0 0,-1 0 0,0 0 0,1 4 0,59 138 0,-2-5 0,-49-120 0,0-1 0,2 0 0,0-1 0,1 0 0,18 18 0,-18-21 0,0-2 0,2 0 0,-1 0 0,1-1 0,1-1 0,0-1 0,0 0 0,1-1 0,19 6 0,-33-12 0,0-1 0,1-1 0,-1 1 0,0 0 0,1-1 0,-1 0 0,0 0 0,1 0 0,-1 0 0,1 0 0,-1-1 0,0 1 0,1-1 0,-1 0 0,0 0 0,0 0 0,1 0 0,-1-1 0,0 0 0,3-2 0,-2 1 0,-1 0 0,0-1 0,1 0 0,-1 1 0,-1-1 0,1-1 0,-1 1 0,1 0 0,-1 0 0,0-1 0,-1 0 0,3-7 0,0-6 0,-1-1 0,-1 0 0,-1 0 0,0 0 0,-2 0 0,-2-21 0,2 32 0,0 1 0,0 0 0,-1-1 0,0 1 0,0 0 0,-1 0 0,0 0 0,-7-11 0,9 16 0,-1 0 0,1 1 0,0-1 0,-1 0 0,0 1 0,1-1 0,-1 1 0,0 0 0,0-1 0,1 1 0,-1 0 0,0 0 0,0 0 0,0 0 0,-1 1 0,1-1 0,0 1 0,0-1 0,0 1 0,0 0 0,-1-1 0,1 1 0,0 0 0,0 1 0,0-1 0,-1 0 0,1 1 0,0-1 0,0 1 0,0-1 0,0 1 0,0 0 0,-3 1 0,0 1 0,0 0 0,0 0 0,1 1 0,-1 0 0,1-1 0,-1 1 0,1 1 0,0-1 0,1 1 0,-1-1 0,-3 7 0,-28 59 0,29-56 0,0 0 0,0 1 0,2-1 0,0 1 0,0 0 0,2 0 0,0 1 0,0-1 0,1 0 0,3 29 0,-2-42 0,1 1 0,-1-1 0,1 0 0,-1 1 0,1-1 0,0 0 0,0 0 0,0 0 0,0 0 0,0 0 0,1 0 0,-1 0 0,0 0 0,1 0 0,0 0 0,-1-1 0,1 1 0,0-1 0,0 1 0,0-1 0,0 0 0,0 0 0,0 1 0,0-2 0,3 2 0,-2-1 0,0-1 0,0 0 0,0 1 0,0-1 0,0-1 0,0 1 0,0 0 0,0-1 0,0 1 0,0-1 0,0 0 0,-1 0 0,1 0 0,0 0 0,0-1 0,-1 1 0,1-1 0,-1 0 0,4-2 0,9-11 0,-1 1 0,-1-2 0,0 0 0,-1 0 0,16-32 0,-17 29 0,1 1 0,0-1 0,1 2 0,31-32 0,-41 47 0,-1 0 0,1-1 0,-1 1 0,1 0 0,0 1 0,0-1 0,0 0 0,0 1 0,0-1 0,0 1 0,0 0 0,0 0 0,0 1 0,1-1 0,-1 0 0,0 1 0,1 0 0,-1 0 0,5 0 0,-5 2 0,1-1 0,0 0 0,-1 1 0,0 0 0,1 0 0,-1 0 0,0 0 0,0 0 0,0 1 0,0-1 0,0 1 0,0 0 0,-1 0 0,0 0 0,1 0 0,-1 0 0,2 4 0,8 15 0,22 30 0,-33-51 0,0 0 0,-1-1 0,1 1 0,0 0 0,0 0 0,0-1 0,0 1 0,1 0 0,-1-1 0,0 1 0,0-1 0,0 1 0,0-1 0,0 0 0,1 0 0,-1 1 0,0-1 0,0 0 0,1 0 0,-1 0 0,0 0 0,0 0 0,0-1 0,1 1 0,-1 0 0,0 0 0,0-1 0,0 1 0,0-1 0,3 0 0,1-3 0,1 1 0,-1-1 0,0 0 0,7-8 0,-4 5 0,6-5 0,0 0 0,1 0 0,1 2 0,-1 0 0,2 0 0,-1 2 0,26-10 0,-34 16 0,0-1 0,0 2 0,0-1 0,0 1 0,0 1 0,0-1 0,0 1 0,0 1 0,1-1 0,-1 1 0,0 1 0,0 0 0,0 0 0,-1 0 0,1 1 0,0 0 0,-1 1 0,0 0 0,11 7 0,-4-1 0,-1 0 0,0 1 0,-1 1 0,0 0 0,12 16 0,-17-19 0,-1 0 0,0 0 0,0 1 0,-1 0 0,-1 0 0,1 0 0,-2 0 0,6 21 0,-9-30 0,0 0 0,1 0 0,-1 0 0,0 0 0,0 1 0,0-1 0,0 0 0,0 0 0,0 0 0,0 1 0,0-1 0,-1 0 0,1 0 0,0 0 0,-1 0 0,0 2 0,1-3 0,-1 1 0,1-1 0,0 0 0,-1 0 0,1 0 0,-1 1 0,1-1 0,-1 0 0,1 0 0,0 0 0,-1 0 0,1 0 0,-1 0 0,1 0 0,-1 0 0,1 0 0,-1 0 0,1 0 0,0 0 0,-1 0 0,1 0 0,-1 0 0,1-1 0,0 1 0,-1 0 0,1 0 0,-1 0 0,0-1 0,-3-2 0,0 0 0,0 0 0,0 0 0,1-1 0,-1 1 0,-3-6 0,1 1 0,0 0 0,0-1 0,1 1 0,1-1 0,-1 0 0,1-1 0,1 1 0,0-1 0,0 1 0,1-1 0,-2-14 0,4 18 0,0-1 0,0 1 0,0 0 0,1-1 0,0 1 0,0 0 0,1-1 0,0 1 0,0 0 0,0 0 0,1 0 0,-1 1 0,2-1 0,-1 0 0,0 1 0,1 0 0,0 0 0,9-9 0,-3 6 10,0 0 0,0 1 0,0 0 0,1 1-1,0 0 1,1 0 0,-1 1 0,23-6 0,1 3-737,62-8 0,12 4-6099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6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14 24575,'-32'-7'0,"29"6"0,-1-1 0,1 1 0,0 0 0,-1 1 0,1-1 0,-1 1 0,-4-1 0,3 2 0,-1 0 0,1 0 0,0 1 0,0-1 0,0 1 0,0 0 0,0 1 0,0-1 0,0 1 0,1 0 0,0 0 0,-1 0 0,1 1 0,0 0 0,1-1 0,-1 1 0,1 1 0,-4 4 0,-7 11 0,1 1 0,-16 38 0,27-55 0,-18 40 0,1 1 0,3 0 0,2 1 0,2 1 0,1 0 0,-4 66 0,13-88 0,1 0 0,1-1 0,1 1 0,1 0 0,1 0 0,2-1 0,0 0 0,2 0 0,0 0 0,2-1 0,0 0 0,2 0 0,1-1 0,17 25 0,-13-26-124,2-1 0,0 0 0,2-2 0,0 0 0,1-1 0,0-1-1,1-1 1,1-1 0,1-2 0,48 21 0,19-3-6702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7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17 24575,'0'-5'0,"-9"-1"0,1 0 0,2 11 0,12 22 0,4 26 0,1 17 0,-2 16 0,-2 12 0,-2 7 0,-2-4 0,12-11 0,4-20-8191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7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41 24575,'0'-2'0,"-1"0"0,1 1 0,-1-1 0,1 0 0,-1 1 0,0-1 0,0 1 0,0-1 0,0 1 0,0 0 0,0-1 0,0 1 0,-1 0 0,1 0 0,0 0 0,-1 0 0,1 0 0,-1 0 0,1 0 0,-1 0 0,1 0 0,-1 1 0,0-1 0,-1 0 0,-3-1 0,1 0 0,-1 1 0,1-1 0,-1 1 0,0 1 0,-7-1 0,9 1 0,1 0 0,-1 1 0,0-1 0,1 1 0,-1 0 0,1 0 0,0 0 0,-1 1 0,1-1 0,0 1 0,0 0 0,0 0 0,0 0 0,-4 4 0,2-1 0,0 0 0,0 1 0,1-1 0,0 1 0,0 0 0,-6 13 0,2 2 0,0 0 0,1 1 0,-6 37 0,7-25 0,1 0 0,2 1 0,2 43 0,1-68 0,0 1 0,1-1 0,1 0 0,-1 1 0,2-1 0,-1 0 0,2 0 0,-1 0 0,1 0 0,1-1 0,0 1 0,0-1 0,1-1 0,0 1 0,8 9 0,-11-15 0,0 0 0,1-1 0,-1 1 0,0-1 0,1 0 0,-1 0 0,1 0 0,0 0 0,0-1 0,0 1 0,0-1 0,0 0 0,0 0 0,0-1 0,0 1 0,0-1 0,0 0 0,1 0 0,-1 0 0,0 0 0,0-1 0,0 0 0,0 0 0,0 0 0,0 0 0,0-1 0,0 1 0,-1-1 0,1 0 0,0 0 0,4-4 0,1-1 0,0 0 0,0 0 0,-1-1 0,0-1 0,0 1 0,-1-1 0,0 0 0,-1-1 0,0 0 0,7-14 0,-7 9 0,0 0 0,-1 0 0,-1-1 0,0 1 0,-1-1 0,-1 1 0,-1-1 0,0 0 0,-1 0 0,0 0 0,-4-17 0,3 24 0,-1-1 0,-1 1 0,1 0 0,-1 0 0,-1 0 0,0 0 0,0 0 0,-1 1 0,0 0 0,0 0 0,-1 0 0,0 1 0,0 0 0,-1 0 0,0 0 0,0 1 0,-1 0 0,1 1 0,-17-9 0,4 5-227,-1 1-1,0 0 1,0 2-1,-1 1 1,-39-5-1,-16 3-6598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4:37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25 24575,'0'-4'0,"5"-3"0,10 2 0,17 0 0,12 2 0,13 15 0,11 24 0,-7 47 0,-5 57 0,-15 51 0,-44 48 0,-67 44-1575,-77 25 1575,-88 2 0,-5-51-6616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19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1252 24575,'-1'75'0,"4"131"0,-2-199 0,-1-1 0,1 0 0,0 0 0,1 0 0,-1 0 0,1 0 0,1 0 0,-1 0 0,1 0 0,0-1 0,0 0 0,0 1 0,1-1 0,5 5 0,-5-6 0,0-1 0,1 0 0,0 0 0,0 0 0,0-1 0,0 1 0,0-1 0,0 0 0,1-1 0,-1 0 0,0 1 0,1-2 0,0 1 0,-1 0 0,1-1 0,-1 0 0,10-2 0,14-2 0,0-1 0,-1-1 0,40-14 0,168-74 0,75-56-449,819-487-2444,-35-61 673,-1073 684 2220,15-10 0,-35 23 0,-3 3 0,-17 12 0,-204 148-438,71-58-1753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27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21 24575,'0'-21'0,"0"31"0,0 31 0,-42 575 0,10-249 0,31-355 0,-2 21 0,1 1 0,2 0 0,8 60 0,-7-89 0,0 1 0,0-1 0,1 1 0,0-1 0,0 0 0,0 1 0,1-1 0,-1 0 0,1 0 0,1-1 0,-1 1 0,1-1 0,-1 0 0,1 1 0,0-2 0,1 1 0,-1 0 0,1-1 0,0 0 0,-1 0 0,1 0 0,1-1 0,-1 0 0,0 1 0,0-2 0,1 1 0,5 0 0,9 1 0,0-1 0,-1-2 0,1 0 0,0 0 0,0-2 0,29-7 0,253-73-510,-258 68-345,40-12-5971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28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0 249 24575,'0'-10'0,"0"-11"0,0-18 0,9-1 0,13-3 0,12 6 0,8 8 0,8 10 0,-5 8-8191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28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43 683 24575,'-9'-27'0,"-3"-25"0,0-20 0,3-17 0,11-13 0,20-2 0,25 17 0,23 13 0,22 20 0,24 32 0,11 35 0,-3 28 0,-22 8-8191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28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24575,'0'-3'0,"-1"-10"0,1 0 0,1 1 0,0-1 0,5-19 0,-5 29 0,1-1 0,-1 0 0,1 1 0,-1-1 0,1 1 0,0-1 0,0 1 0,1 0 0,-1 0 0,1 0 0,0 0 0,-1 0 0,1 1 0,1-1 0,-1 1 0,0 0 0,0 0 0,8-3 0,-5 2 0,-1 1 0,1 0 0,1 0 0,-1 0 0,0 1 0,0 0 0,1 0 0,-1 1 0,0-1 0,1 1 0,-1 1 0,0-1 0,1 1 0,-1 0 0,0 1 0,9 2 0,-7 0 0,-1-1 0,1 1 0,-1 1 0,0 0 0,0 0 0,0 0 0,-1 0 0,0 1 0,0 0 0,0 1 0,6 9 0,-5-6 0,-1 0 0,0 1 0,0 0 0,-1 0 0,0 0 0,-1 1 0,0 0 0,-1 0 0,0 0 0,-1 0 0,-1 0 0,0 1 0,0-1 0,-1 0 0,-1 1 0,0-1 0,-3 13 0,3-21 0,0 1 0,-1-1 0,0 0 0,0 0 0,0 1 0,-1-1 0,1-1 0,-1 1 0,0 0 0,-5 4 0,7-7 0,1 0 0,-1-1 0,0 1 0,0 0 0,0-1 0,0 1 0,0-1 0,0 1 0,0-1 0,-1 1 0,1-1 0,0 0 0,0 1 0,0-1 0,0 0 0,0 0 0,-1 0 0,1 0 0,0 0 0,0 0 0,0 0 0,0-1 0,0 1 0,-1 0 0,1 0 0,0-1 0,0 1 0,0-1 0,0 1 0,0-1 0,0 0 0,0 1 0,0-1 0,0 0 0,1 0 0,-1 1 0,0-1 0,0 0 0,1 0 0,-1 0 0,0 0 0,1 0 0,-1 0 0,1 0 0,-1-2 0,-3-4 0,1 1 0,1-1 0,-1 0 0,1 0 0,1 0 0,-1 0 0,1-1 0,0 1 0,1 0 0,0 0 0,0-1 0,1-8 0,2-7 0,1 1 0,12-39 0,-10 44 0,1-1 0,0 1 0,1 0 0,1 1 0,1 0 0,0 1 0,1 0 0,20-21 0,-26 30 0,1 0 0,0 1 0,0-1 0,0 2 0,0-1 0,1 1 0,0 0 0,0 0 0,0 0 0,0 1 0,1 0 0,-1 1 0,1 0 0,-1 0 0,1 1 0,0-1 0,0 2 0,0-1 0,0 1 0,0 0 0,0 1 0,11 2 0,-12-1 0,0 1 0,0 0 0,-1 0 0,1 1 0,0 0 0,-1 0 0,0 0 0,0 1 0,0 0 0,-1 0 0,1 0 0,-1 1 0,-1 0 0,1 0 0,-1 0 0,0 0 0,4 10 0,2 5 0,-1 0 0,-1 0 0,-1 1 0,6 31 0,-4-3-682,3 75-1,-9-49-6143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0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24575,'-4'0'0,"7"0"0,12 0 0,9 0 0,0 0-8191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28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31 24575,'-1'-2'0,"0"0"0,0 0 0,0 0 0,0 1 0,0-1 0,0 0 0,-1 1 0,1-1 0,-1 1 0,1-1 0,-1 1 0,1 0 0,-1 0 0,0-1 0,0 1 0,1 0 0,-1 1 0,0-1 0,0 0 0,0 1 0,0-1 0,0 1 0,-3-1 0,4 1 0,-1 0 0,0 1 0,0-1 0,0 0 0,1 1 0,-1 0 0,0-1 0,0 1 0,1 0 0,-1 0 0,1 0 0,-1 0 0,1 0 0,-1 0 0,1 0 0,0 1 0,-1-1 0,1 0 0,0 1 0,0-1 0,0 1 0,0-1 0,0 1 0,0 0 0,1-1 0,-2 3 0,-1 8 0,-1-1 0,2 1 0,-1 1 0,2-1 0,-1 0 0,2 0 0,-1 0 0,2 1 0,2 18 0,0-11 0,1-1 0,1 0 0,0 0 0,1 0 0,12 23 0,-17-38 0,1-1 0,0 0 0,0 1 0,0-1 0,1 0 0,-1 0 0,1 0 0,-1 0 0,1-1 0,0 1 0,0-1 0,0 1 0,7 2 0,-8-4 0,0 0 0,0-1 0,1 1 0,-1-1 0,0 0 0,1 0 0,-1 1 0,0-1 0,1-1 0,-1 1 0,0 0 0,1-1 0,-1 1 0,0-1 0,0 1 0,0-1 0,1 0 0,-1 0 0,0 0 0,0-1 0,0 1 0,0 0 0,-1-1 0,3-1 0,8-9 0,-1 0 0,0 0 0,0-1 0,-2-1 0,0 0 0,0 0 0,-1-1 0,10-27 0,-6 15 0,23-36 0,-31 58 0,-1 0 0,1 0 0,0 0 0,0 1 0,1 0 0,-1 0 0,1 0 0,8-5 0,-11 8 0,-1 0 0,0 1 0,0-1 0,1 1 0,-1-1 0,0 1 0,1-1 0,-1 1 0,1 0 0,-1 0 0,0 0 0,1 0 0,-1 0 0,1 0 0,-1 0 0,1 0 0,-1 0 0,0 1 0,1-1 0,-1 0 0,0 1 0,1-1 0,-1 1 0,0 0 0,0-1 0,1 1 0,-1 0 0,0 0 0,0 0 0,0 0 0,0 0 0,0 0 0,0 0 0,0 0 0,0 0 0,-1 0 0,1 1 0,0-1 0,-1 0 0,1 1 0,0 1 0,5 12 0,-1 1 0,-1-1 0,3 18 0,-5-19 0,1 0 0,1-1 0,0 1 0,11 23 0,15 6-1365,2-8-5461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29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73 260 24575,'-5'0'0,"1"0"0,-1-1 0,1 0 0,0 0 0,-1 0 0,1 0 0,0-1 0,-1 0 0,1 1 0,0-2 0,0 1 0,1 0 0,-1-1 0,-5-4 0,9 7 0,0 0 0,-1-1 0,1 1 0,-1 0 0,1-1 0,0 1 0,-1-1 0,1 1 0,0-1 0,0 1 0,-1-1 0,1 1 0,0-1 0,0 1 0,0-1 0,0 1 0,-1-1 0,1 1 0,0-1 0,0 1 0,0-1 0,0 0 0,0 1 0,0-1 0,1 1 0,-1-1 0,0 1 0,0-1 0,0 1 0,0-1 0,1 1 0,-1-1 0,0 1 0,0-1 0,1 1 0,-1-1 0,0 1 0,1 0 0,-1-1 0,1 1 0,-1-1 0,0 1 0,1-1 0,26-10 0,-1 4 0,0 1 0,1 2 0,-1 1 0,1 1 0,0 1 0,0 2 0,0 0 0,-1 2 0,28 6 0,-43-7 0,-1 1 0,0 1 0,0 0 0,0 0 0,0 1 0,0 1 0,-1-1 0,0 1 0,0 1 0,9 9 0,-13-13 0,-1 1 0,-1 1 0,1-1 0,0 1 0,-1-1 0,0 1 0,0 0 0,0 0 0,-1 0 0,0 1 0,0-1 0,0 0 0,-1 1 0,1 0 0,-1-1 0,-1 1 0,1 0 0,-1-1 0,0 1 0,-1 11 0,0-15 0,1 1 0,-1 0 0,1-1 0,-1 1 0,0-1 0,0 0 0,0 1 0,-1-1 0,1 0 0,0 1 0,-1-1 0,1 0 0,-1 0 0,0 0 0,0-1 0,0 1 0,0 0 0,0-1 0,0 1 0,0-1 0,-1 1 0,1-1 0,0 0 0,-1 0 0,1 0 0,-1-1 0,-2 2 0,1-2 0,1 0 0,0 1 0,0-2 0,0 1 0,-1 0 0,1 0 0,0-1 0,0 0 0,0 0 0,0 0 0,0 0 0,0 0 0,0 0 0,0-1 0,0 0 0,1 1 0,-1-1 0,1 0 0,-1 0 0,1 0 0,0-1 0,-3-3 0,1 0 0,0 0 0,1 0 0,0 0 0,0-1 0,0 1 0,1-1 0,0 0 0,1 0 0,-1 0 0,1 0 0,1 0 0,-1 0 0,1 0 0,0 0 0,1 0 0,0 0 0,0 0 0,0 0 0,1 0 0,0 1 0,4-11 0,2-2 0,0 1 0,1 0 0,1 0 0,0 1 0,1 0 0,20-21 0,-20 25 0,0 1 0,1 1 0,1 0 0,21-15 0,-31 24 0,0 0 0,0 0 0,1 0 0,-1 0 0,0 1 0,1-1 0,-1 1 0,1 0 0,-1 0 0,1 0 0,0 0 0,-1 1 0,1-1 0,0 1 0,0 0 0,-1 0 0,1 1 0,0-1 0,0 1 0,-1-1 0,1 1 0,-1 0 0,1 1 0,-1-1 0,7 4 0,-1 4 0,0 0 0,-1 0 0,0 1 0,0 0 0,-1 0 0,0 1 0,-1 0 0,0 0 0,6 21 0,-2-11 0,83 214 0,-86-221 0,-2-18 0,1-30 0,-5 21 0,4-21 0,2 1 0,1 1 0,17-43 0,-19 59 0,1 1 0,0 0 0,1 1 0,1 0 0,0 0 0,1 0 0,1 1 0,22-21 0,-29 31 0,-1 0 0,1 0 0,0 1 0,0-1 0,0 1 0,1 0 0,-1 0 0,1 1 0,-1-1 0,1 1 0,-1 0 0,1 0 0,0 0 0,-1 1 0,1 0 0,0 0 0,0 0 0,-1 0 0,1 1 0,0 0 0,-1 0 0,1 0 0,-1 0 0,1 1 0,-1 0 0,0 0 0,1 0 0,-1 0 0,4 4 0,7 4 0,0 1 0,-2 0 0,1 1 0,-1 1 0,-1 0 0,17 24 0,7 16-195,-2 2 0,-3 1 0,-2 2 0,-3 1 0,-2 1 0,17 70 0,-15-33-6631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30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24575,'155'0'0,"40"0"0,95 0-704,89 0-2112,189-2 2134,1010 14 660,-1292 0 183,-231-10-20,188 17 524,-227-15-665,-26-1 0,-34 1 0,-295 0 1253,267-4-1157,-83-1-6379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30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24575,'-32'0'0,"30"0"0,5 0 0,22 0 0,224 0 0,-10 0 0,46-1-269,672 5-2844,-6 25 843,-650-11 2270,99 15 0,-312-19 0,-71-9-53,-14-1-317,-21 2-1746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4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170 166 24575,'64'-1'0,"70"-10"0,-107 7 0,-1 0 0,1-2 0,-1-2 0,-1 0 0,30-14 0,-51 20 0,0 0 0,-1 0 0,0 0 0,1 0 0,-1 0 0,0-1 0,0 1 0,-1-1 0,1 0 0,0 0 0,2-4 0,-5 6 0,1 0 0,-1 0 0,1 0 0,-1 0 0,0 0 0,1 0 0,-1 0 0,0 0 0,0 0 0,0 0 0,0 0 0,0 0 0,0 0 0,0 0 0,0 0 0,0 0 0,-1 0 0,1 1 0,-1-3 0,0 2 0,0-1 0,0 1 0,0-1 0,0 1 0,0 0 0,-1-1 0,1 1 0,0 0 0,-1 0 0,1 0 0,-1 0 0,0 0 0,1 0 0,-3 0 0,-8-5 0,-2 2 0,1-1 0,0 2 0,-1 0 0,-25-2 0,-73 2 0,68 3 0,-74 12 0,105-10 0,0 0 0,0 2 0,1-1 0,-1 2 0,1-1 0,0 2 0,0 0 0,0 0 0,1 1 0,-13 9 0,20-12 0,0-1 0,0 1 0,1 0 0,-1 0 0,1 0 0,0 1 0,0-1 0,0 1 0,0 0 0,1-1 0,0 1 0,0 1 0,0-1 0,1 0 0,-1 0 0,0 9 0,2-10 0,1 0 0,-1 1 0,1-1 0,0 0 0,0 0 0,0 0 0,0 0 0,1 0 0,0 0 0,0 0 0,0-1 0,0 1 0,0 0 0,1-1 0,-1 0 0,1 0 0,0 0 0,0 0 0,0 0 0,1 0 0,-1-1 0,5 3 0,14 8 0,-1-1 0,2-1 0,-1-1 0,2-1 0,-1-1 0,31 7 0,10-3 0,81 6 0,-17-12-110,0-4-1,1-7 0,-2-4 0,1-7 1,-2-5-1,137-41 0,-168 29 111,-92 32 0,0 0 0,0-1 0,0 1 0,0-1 0,0 0 0,0 0 0,0 0 0,-1 0 0,4-4 0,-6 6 0,0 0 0,1-1 0,-1 1 0,0-1 0,0 1 0,0 0 0,0-1 0,1 1 0,-1-1 0,0 1 0,0 0 0,0-1 0,0 1 0,0-1 0,0 1 0,0-1 0,0 1 0,0 0 0,0-1 0,0 1 0,-1-1 0,1 1 0,0-1 0,0 1 0,0 0 0,0-1 0,-1 1 0,1 0 0,0-1 0,0 1 0,-1 0 0,1-1 0,0 1 0,-1 0 0,1-1 0,0 1 0,-1 0 0,0-1 0,-5-1 0,0-1 0,0 1 0,0 0 0,0 1 0,0-1 0,-1 1 0,-10 0 0,-38-3 105,0 3 0,0 2 0,-64 10 0,77-5-34,0 2 0,0 2 0,1 2 0,-66 29 0,49-10-71,55-29 0,1 0 0,-1 0 0,1 0 0,0 0 0,-1 0 0,1 0 0,0 1 0,0-1 0,1 1 0,-1-1 0,0 1 0,1 0 0,0 0 0,-1 0 0,1 0 0,-1 5 0,2-6 0,0-1 0,0 1 0,0 0 0,0 0 0,0-1 0,1 1 0,-1 0 0,1 0 0,-1-1 0,1 1 0,-1 0 0,1-1 0,0 1 0,0-1 0,0 1 0,0-1 0,0 0 0,0 1 0,0-1 0,0 0 0,1 1 0,-1-1 0,1 0 0,2 2 0,2 0 0,-1 0 0,1 0 0,0-1 0,1 0 0,-1 0 0,7 2 0,10-1 0,1 0 0,-1-1 0,1-1 0,0-1 0,-1-2 0,1 0 0,31-7 0,-13-1 0,-1-1 0,-1-2 0,50-23 0,-71 27 0,0 0 0,-1-1 0,0-2 0,0 1 0,-1-2 0,-1 0 0,0-1 0,-1-1 0,14-17 0,-29 31 0,0 0 0,1 1 0,-1-1 0,0 1 0,1-1 0,-1 0 0,0 1 0,1-1 0,-1 1 0,1-1 0,-1 1 0,1-1 0,-1 1 0,1-1 0,-1 1 0,1-1 0,-1 1 0,1 0 0,0-1 0,-1 1 0,1 0 0,0 0 0,-1-1 0,1 1 0,0 0 0,-1 0 0,1 0 0,0 0 0,-1 0 0,2 0 0,3 21 0,-2 0 0,9 30 0,3 0 0,21 51 0,54 99 0,5 18 0,-39-67 0,-6 2 0,44 247 0,-91-386 0,5 28 0,2 66 0,-9-97 0,-2 0 0,1 0 0,-1 0 0,-1 0 0,0 0 0,-1 0 0,0-1 0,-1 1 0,0-1 0,-8 15 0,8-20 0,0 0 0,-1-1 0,1 0 0,-1 0 0,0 0 0,0 0 0,0 0 0,-1-1 0,0 0 0,0-1 0,0 1 0,0-1 0,-1 0 0,1 0 0,-1-1 0,1 0 0,-10 1 0,-6 1 0,-1-1 0,1-1 0,-1-1 0,-23-2 0,-1-3 0,0-2 0,0-1 0,1-3 0,0-2 0,0-1 0,2-3 0,0-2 0,1-1 0,0-2 0,2-3 0,-60-44 0,83 55 0,1-1 0,1-1 0,1-1 0,0 0 0,1-1 0,0-1 0,2 0 0,-16-28 0,22 32 0,0 0 0,0-1 0,2 0 0,0 0 0,0 0 0,2 0 0,-1-1 0,2 1 0,0 0 0,1-1 0,1 1 0,5-30 0,1 15-11,1 0 1,2 1-1,1 0 0,1 0 1,1 2-1,2-1 0,1 2 0,1 0 1,23-27-1,7-1-285,1 1 0,108-88 0,-46 59-159,3 5 0,154-79-1,-38 40-5374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48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24575,'-9'0'0,"15"0"0,17 0 0,3 0-8191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48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402 329 24575,'6'-10'0,"0"1"0,-1-1 0,0 0 0,-1 0 0,0-1 0,0 1 0,-1-1 0,-1 0 0,0 0 0,0 0 0,-1 0 0,0 0 0,-2-15 0,1 19 0,-1 0 0,-1-1 0,1 1 0,-1 0 0,-1-1 0,1 1 0,-1 0 0,0 1 0,-1-1 0,0 0 0,0 1 0,0 0 0,-1 0 0,0 0 0,0 1 0,0 0 0,-1 0 0,0 0 0,0 0 0,-8-4 0,7 5 0,-1-1 0,0 2 0,0-1 0,0 1 0,0 0 0,0 1 0,-1 0 0,1 0 0,-1 1 0,0 0 0,1 1 0,-10 0 0,11 0 0,0 1 0,1 1 0,-1-1 0,0 1 0,1 0 0,0 0 0,-1 1 0,1 0 0,0 0 0,0 0 0,1 1 0,-1 0 0,1 0 0,0 0 0,0 1 0,-6 6 0,-2 7 0,0 0 0,1 0 0,1 1 0,1 0 0,1 1 0,0 1 0,-10 37 0,7-9 0,2 0 0,-5 67 0,12-91 0,2 1 0,1-1 0,1 1 0,2-1 0,0 0 0,12 43 0,-11-55 0,0 0 0,2 0 0,-1 0 0,2-1 0,-1 0 0,2 0 0,0-1 0,0 1 0,1-2 0,0 1 0,1-1 0,0-1 0,21 16 0,-13-14 16,1-1 0,0 0 0,0-2 0,1 0 0,0-1 0,22 5 0,1-3-755,80 7 1,-23-11-6088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48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56 24575,'-22'-8'0,"-1"1"0,1 0 0,-1 2 0,-1 1 0,1 0 0,-30 1 0,13-1 0,-24-3 0,41 3 0,51 2 0,431 3 0,-440 0 0,1 0 0,-1 1 0,0 1 0,0 1 0,0 1 0,-1 0 0,30 13 0,-40-14 0,-1 1 0,1 0 0,-1 0 0,0 0 0,0 1 0,0 0 0,-1 0 0,0 0 0,0 1 0,-1 0 0,0 0 0,0 1 0,0 0 0,-1-1 0,-1 1 0,1 1 0,-1-1 0,4 16 0,-2 2 0,-1 0 0,-1 0 0,-1 1 0,-2 28 0,-14 109 0,7-100 0,0 75 0,7-135-80,-1 1 0,1 0-1,1-1 1,-1 1 0,1-1-1,-1 1 1,1-1 0,0 0-1,1 1 1,-1-1 0,1 0 0,0 0-1,0 0 1,0 0 0,1 0-1,3 4 1,10-2-6746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49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56 404 24575,'0'0'0,"-38"-1"0,22-2 0,16 3 0,0 0 0,0 0 0,0 0 0,0 0 0,0 0 0,0 0 0,0-1 0,-1 1 0,1 0 0,0 0 0,0 0 0,0 0 0,0 0 0,0 0 0,0 0 0,0-1 0,0 1 0,0 0 0,0 0 0,0 0 0,0 0 0,0 0 0,0-1 0,0 1 0,0 0 0,0 0 0,0 0 0,0 0 0,0 0 0,0 0 0,0-1 0,0 1 0,0 0 0,0 0 0,0 0 0,0 0 0,0 0 0,0 0 0,0-1 0,0 1 0,0 0 0,1 0 0,-1 0 0,0 0 0,0 0 0,0 0 0,0 0 0,0 0 0,0 0 0,0 0 0,1-1 0,-1 1 0,0 0 0,0 0 0,0 0 0,0 0 0,0 0 0,1 0 0,-1 0 0,0 0 0,0 0 0,0 0 0,0 0 0,0 0 0,0 0 0,1 0 0,-1 0 0,108-43 0,-26 12 0,-65 24 0,120-58 0,-125 59 0,0-1 0,-1-1 0,0 0 0,-1-1 0,1 0 0,-2 0 0,1-1 0,14-20 0,-22 27 0,0 1 0,0-1 0,0 0 0,-1 0 0,1 0 0,-1 0 0,0 0 0,0-1 0,0 1 0,0 0 0,-1-1 0,1 1 0,-1 0 0,0-1 0,0 1 0,0 0 0,0-1 0,-1 1 0,1 0 0,-1-1 0,0 1 0,0 0 0,0 0 0,0 0 0,-1 0 0,1 0 0,-1 0 0,0 0 0,0 0 0,0 0 0,0 1 0,0-1 0,-1 1 0,1 0 0,-1 0 0,-3-3 0,-1 0 0,-1 0 0,-1 1 0,1-1 0,0 2 0,-1-1 0,0 1 0,0 1 0,0 0 0,0 0 0,0 0 0,0 1 0,-11 0 0,13 2 0,-1-1 0,0 1 0,1 0 0,-1 1 0,0 0 0,1 0 0,0 1 0,-1-1 0,1 2 0,0-1 0,1 1 0,-1 0 0,1 0 0,-1 1 0,1 0 0,1 0 0,-1 0 0,1 1 0,0 0 0,0 0 0,0 0 0,1 1 0,0-1 0,0 1 0,1 0 0,0 0 0,0 1 0,1-1 0,0 0 0,0 1 0,0 0 0,1-1 0,0 1 0,1 0 0,0-1 0,0 1 0,1 0 0,0 0 0,0-1 0,0 1 0,1-1 0,1 1 0,4 12 0,-1-10 9,-1 1-1,1-1 1,1-1-1,0 0 1,0 0-1,1 0 1,0 0-1,0-1 1,1-1-1,0 0 1,0 0-1,1 0 1,12 6-1,5 0-379,1-1 0,-1 0 0,55 12 0,4-4-6455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49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58 175 24575,'-5'-11'0,"0"0"0,0 0 0,-8-10 0,8 14 0,1 0 0,0-1 0,0 1 0,1-1 0,0 1 0,-3-13 0,6 18 0,-1 0 0,1 0 0,0 1 0,0-1 0,1 0 0,-1 0 0,0 0 0,0 1 0,1-1 0,-1 0 0,1 0 0,0 1 0,-1-1 0,1 1 0,0-1 0,0 0 0,0 1 0,0 0 0,0-1 0,1 1 0,-1-1 0,0 1 0,1 0 0,-1 0 0,0 0 0,1 0 0,-1 0 0,1 0 0,0 0 0,-1 1 0,1-1 0,0 0 0,0 1 0,1-1 0,7-1 0,0 0 0,0 0 0,1 1 0,17 0 0,-6 1 0,0 2 0,0 0 0,0 1 0,0 2 0,-1 0 0,0 1 0,0 1 0,21 10 0,-30-11 0,-1 0 0,0 0 0,0 1 0,0 0 0,-1 1 0,0 0 0,0 0 0,-1 1 0,-1 1 0,1-1 0,-1 1 0,-1 1 0,0 0 0,0 0 0,6 15 0,-12-23 0,0 1 0,1-1 0,-1 0 0,-1 1 0,1-1 0,-1 0 0,1 1 0,-1-1 0,0 1 0,0-1 0,0 1 0,-1-1 0,1 1 0,-1-1 0,0 0 0,0 1 0,0-1 0,0 0 0,-1 0 0,-2 6 0,2-6 0,0-1 0,0 0 0,-1 0 0,1 0 0,0 0 0,-1 0 0,1 0 0,-1-1 0,1 0 0,-1 1 0,0-1 0,0 0 0,0 0 0,1 0 0,-1 0 0,0-1 0,0 1 0,0-1 0,0 0 0,0 0 0,0 0 0,0 0 0,-5-1 0,2-1 0,0 1 0,0-1 0,0 0 0,1 0 0,-1-1 0,1 1 0,0-1 0,-1-1 0,1 1 0,1-1 0,-1 1 0,0-1 0,1-1 0,0 1 0,-6-8 0,8 9 0,0 0 0,0 1 0,1-1 0,-1 0 0,1 0 0,-1 0 0,1 0 0,0-1 0,0 1 0,0 0 0,1 0 0,-1-1 0,1 1 0,0 0 0,0-1 0,0 1 0,0 0 0,0-1 0,1 1 0,0 0 0,-1 0 0,1-1 0,1 1 0,-1 0 0,0 0 0,1 0 0,-1 0 0,1 0 0,3-3 0,2-2 0,1 1 0,0 0 0,0 1 0,0 0 0,1 0 0,0 0 0,0 1 0,1 1 0,-1 0 0,1 0 0,0 1 0,13-3 0,-7 2 0,-1 1 0,1 1 0,0 0 0,-1 1 0,1 1 0,0 1 0,26 3 0,-28 0 8,1 0-1,-1 1 0,0 0 0,-1 1 1,1 1-1,23 15 0,66 60-299,-54-41-832,-8-9-5702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0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53 358 24575,'-16'-2'0,"12"2"0,8 7 0,2 2 0,3 8 0,0 0 0,-1 1 0,-1 0 0,0 0 0,4 23 0,-8-30 0,-1 0 0,0 1 0,-1-1 0,0 1 0,-1-1 0,0 1 0,-1-1 0,0 1 0,-5 19 0,6-31 0,0 1 0,0-1 0,0 1 0,0-1 0,0 1 0,-1-1 0,1 1 0,0-1 0,0 1 0,0-1 0,0 1 0,-1-1 0,1 1 0,0-1 0,0 1 0,-1-1 0,1 1 0,0-1 0,-1 1 0,1-1 0,-1 0 0,1 1 0,0-1 0,-1 0 0,1 1 0,-1-1 0,1 0 0,-1 0 0,1 0 0,-1 1 0,1-1 0,-1 0 0,1 0 0,-1 0 0,1 0 0,-1 0 0,1 0 0,-1 0 0,-1 0 0,1-1 0,-1 0 0,1 0 0,-1-1 0,1 1 0,-1 0 0,1-1 0,0 1 0,0-1 0,0 0 0,-2-2 0,-4-11 0,0 0 0,0-1 0,1 1 0,1-1 0,1-1 0,-4-24 0,-6-109 0,12 115 0,2 35 0,-2-26 0,1-1 0,3-36 0,-1 56 0,0 1 0,0-1 0,0 1 0,1-1 0,0 1 0,0 0 0,1 0 0,0 0 0,0 0 0,0 0 0,0 1 0,1-1 0,0 1 0,0 0 0,6-5 0,-8 8 0,0 0 0,1 1 0,-1-1 0,1 1 0,0-1 0,-1 1 0,1 0 0,0 0 0,0 0 0,-1 0 0,1 0 0,0 1 0,0 0 0,0-1 0,0 1 0,0 0 0,0 0 0,0 1 0,0-1 0,0 0 0,0 1 0,0 0 0,0 0 0,-1 0 0,1 0 0,0 0 0,-1 1 0,5 1 0,3 4 0,-1 0 0,0 0 0,0 1 0,0 0 0,-1 0 0,8 12 0,24 35 0,-2 1 0,36 76 0,-3-7 0,-64-112 0,1 0 0,0-1 0,0 0 0,2-1 0,-1 1 0,1-2 0,1 1 0,0-2 0,22 16 0,-30-23 0,0 0 0,1-1 0,-1 1 0,0-1 0,1 0 0,-1 0 0,1 0 0,0 0 0,-1-1 0,1 0 0,-1 1 0,1-1 0,0-1 0,-1 1 0,1 0 0,-1-1 0,7-2 0,-5 2 0,-1-2 0,0 1 0,0 0 0,0-1 0,0 0 0,0 0 0,0 0 0,-1 0 0,0-1 0,1 0 0,4-7 0,1-3 0,-1-2 0,0 1 0,-1-1 0,-1 0 0,-1 0 0,6-25 0,1-31 0,5-131 0,-13 134 0,-4 56 0,8-54 0,-8 63 0,1 1 0,0-1 0,0 1 0,0-1 0,0 1 0,1-1 0,-1 1 0,1 0 0,0 0 0,0-1 0,0 1 0,1 1 0,-1-1 0,3-2 0,-3 4 0,-1 0 0,0 0 0,1 1 0,-1-1 0,1 0 0,-1 1 0,1-1 0,-1 1 0,1 0 0,-1 0 0,1-1 0,0 1 0,-1 0 0,1 0 0,-1 1 0,1-1 0,-1 0 0,1 0 0,-1 1 0,1-1 0,-1 1 0,1-1 0,-1 1 0,1 0 0,-1 0 0,0-1 0,1 1 0,1 2 0,4 2 0,0 2 0,0-1 0,10 12 0,33 48-1365,-2 6-5461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49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1259 24575,'1'-22'0,"-2"0"0,-1 0 0,-7-38 0,7 51 0,-1 1 0,0 0 0,0 0 0,-1 0 0,0 0 0,0 1 0,-1-1 0,0 1 0,-1 0 0,1 1 0,-1-1 0,-9-7 0,11 10 0,-1 0 0,1 0 0,-1 1 0,0-1 0,0 1 0,0 0 0,0 0 0,-1 1 0,1 0 0,-1 0 0,0 0 0,1 0 0,-1 1 0,0 0 0,0 0 0,0 1 0,0-1 0,0 1 0,0 1 0,0-1 0,0 1 0,0 0 0,1 0 0,-1 1 0,0 0 0,1 0 0,-1 0 0,1 1 0,-1-1 0,1 1 0,0 1 0,-5 3 0,-1 2 0,2-1 0,-1 1 0,1 1 0,0 0 0,1 0 0,0 1 0,1 0 0,0 0 0,0 1 0,1 0 0,1 0 0,0 0 0,1 0 0,0 1 0,1 0 0,1 0 0,0 0 0,-1 25 0,3-34 0,0 0 0,1 0 0,-1 0 0,1 0 0,0 0 0,0 0 0,0 0 0,1 0 0,-1 0 0,1-1 0,0 1 0,0 0 0,0-1 0,1 0 0,-1 1 0,1-1 0,-1 0 0,1-1 0,0 1 0,1 0 0,-1-1 0,0 1 0,1-1 0,-1 0 0,1 0 0,0-1 0,-1 1 0,1-1 0,0 0 0,5 1 0,0 0 0,1-1 0,-1 0 0,1 0 0,-1-1 0,1-1 0,-1 1 0,1-2 0,-1 1 0,1-1 0,-1-1 0,17-6 0,-8 0 0,-1 0 0,-1-1 0,1-1 0,-2-1 0,1 0 0,-2-1 0,1-1 0,-2 0 0,0-1 0,-1 0 0,0-1 0,-1 0 0,-1-1 0,10-24 0,0-2 0,-3-2 0,-1-1 0,-3 0 0,14-84 0,-15 25 0,-4 0 0,-6-1 0,-3 1 0,-18-117 0,16 191 0,2 17 0,0 1 0,0 0 0,-1-1 0,-1 1 0,0 0 0,-1 0 0,-8-18 0,6 27 0,1 16 0,1 16 0,2 0 0,1 1 0,4 44 0,-2-59 0,8 135 0,7-1 0,7 0 0,6-2 0,79 238 0,-97-351-151,2-1-1,1 1 0,2-2 0,1 0 1,2-1-1,0-1 0,2-1 1,45 47-1,4-17-6674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50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112 306 24575,'-8'-7'0,"-10"-11"0,18 17 0,0 1 0,0-1 0,0 1 0,0-1 0,0 1 0,0-1 0,-1 1 0,1-1 0,0 1 0,1-1 0,-1 1 0,0-1 0,0 1 0,0-1 0,0 1 0,0-1 0,0 1 0,1-1 0,-1 1 0,0-1 0,1 1 0,-1-1 0,0 1 0,0-1 0,1 1 0,-1 0 0,1-1 0,-1 1 0,0 0 0,1-1 0,-1 1 0,1 0 0,-1 0 0,1-1 0,-1 1 0,1 0 0,-1 0 0,1 0 0,-1 0 0,1-1 0,-1 1 0,1 0 0,0 0 0,73-22 0,-52 17 0,0-1 0,-1-2 0,41-19 0,-55 24 0,-1-2 0,1 1 0,-1-1 0,0 0 0,-1 0 0,1 0 0,-1-1 0,0 0 0,-1 0 0,1 0 0,-1 0 0,-1-1 0,1 0 0,-1 0 0,0 0 0,2-8 0,-4 12 0,0 1 0,0-1 0,-1 1 0,1-1 0,-1 1 0,0-1 0,0 1 0,0-1 0,0 1 0,0-1 0,0 1 0,-1-1 0,1 1 0,-1-1 0,1 1 0,-1 0 0,0-1 0,0 1 0,0 0 0,-1 0 0,1-1 0,0 1 0,-1 0 0,1 0 0,-1 0 0,0 1 0,0-1 0,0 0 0,0 1 0,0-1 0,0 1 0,0 0 0,0-1 0,-1 1 0,1 0 0,-5-1 0,-3-1 0,-1 0 0,1 1 0,-1 0 0,0 1 0,1 0 0,-1 0 0,-15 2 0,13 1 0,1 1 0,0-1 0,0 2 0,0 0 0,0 0 0,1 1 0,-1 0 0,1 1 0,0 1 0,1-1 0,0 2 0,0-1 0,0 2 0,1-1 0,1 1 0,-1 0 0,-11 18 0,15-20 0,0 1 0,0 0 0,1 1 0,0-1 0,1 1 0,0 0 0,0 0 0,1 0 0,0 0 0,-1 17 0,3-19 0,0 0 0,0 0 0,1 1 0,1-1 0,-1 0 0,1 0 0,0 0 0,0 0 0,1 0 0,0 0 0,0-1 0,1 1 0,0-1 0,9 11 0,-2-4 0,2 0 0,-1-1 0,2-1 0,0 0 0,0 0 0,27 13 0,-4-5 0,66 24 0,-44-24-682,118 22-1,-75-26-6143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5:50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48 493 24575,'-20'-39'0,"15"33"0,1-1 0,1 0 0,-1 0 0,1-1 0,0 1 0,-2-11 0,5 17 0,0-1 0,0 0 0,0 1 0,0-1 0,0 0 0,0 1 0,1-1 0,-1 0 0,1 1 0,-1-1 0,1 1 0,-1-1 0,1 1 0,0-1 0,0 1 0,0-1 0,0 1 0,0 0 0,0-1 0,0 1 0,0 0 0,0 0 0,1 0 0,-1 0 0,0 0 0,1 0 0,-1 0 0,1 0 0,-1 1 0,1-1 0,0 1 0,-1-1 0,1 1 0,2-1 0,2-1 0,1 1 0,-1 0 0,1 0 0,0 1 0,-1 0 0,1 0 0,0 0 0,9 3 0,55 14 0,-41-8 0,0 1 0,-1 2 0,0 1 0,-1 1 0,-1 2 0,38 27 0,-51-33 0,-1 1 0,-1 1 0,1-1 0,-2 2 0,0 0 0,0 0 0,-1 1 0,-1 1 0,0-1 0,-1 1 0,-1 1 0,0 0 0,7 25 0,-13-36 0,0 1 0,-1-1 0,1 1 0,-1 0 0,0-1 0,-1 1 0,1-1 0,-1 1 0,0-1 0,0 1 0,-1-1 0,0 0 0,0 0 0,0 1 0,0-1 0,-1-1 0,0 1 0,0 0 0,0-1 0,-1 1 0,1-1 0,-1 0 0,0 0 0,0 0 0,-1-1 0,1 0 0,-8 5 0,6-4 0,0-1 0,0 0 0,-1 0 0,1 0 0,-1-1 0,1 1 0,-1-2 0,0 1 0,0-1 0,0 0 0,0 0 0,0-1 0,0 0 0,0 0 0,0-1 0,0 0 0,0 0 0,0-1 0,0 1 0,0-2 0,-7-2 0,11 3 0,-1 0 0,1 0 0,0 0 0,-1-1 0,1 1 0,0-1 0,1 1 0,-1-1 0,0 0 0,1 0 0,0 0 0,-1-1 0,1 1 0,0-1 0,1 1 0,-3-6 0,3 3 0,-1 0 0,1 0 0,0 0 0,1-1 0,0 1 0,0 0 0,0 0 0,0-1 0,3-8 0,2-6 0,1 0 0,1 1 0,2 0 0,-1 0 0,15-22 0,16-21-170,3 2-1,2 1 0,3 3 1,3 2-1,2 2 0,2 2 1,70-50-1,-13 20-6655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07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735 36 24575,'-14'-1'0,"0"0"0,0-1 0,1-1 0,-24-8 0,24 7 0,0 0 0,0 1 0,0 1 0,0 0 0,-21 0 0,20 2 0,0 2 0,0 0 0,0 0 0,1 2 0,0-1 0,-1 2 0,1 0 0,1 0 0,-22 13 0,17-7 0,1 1 0,-1 0 0,2 2 0,0 0 0,-26 31 0,15-10 0,2 0 0,2 2 0,1 1 0,2 1 0,-24 67 0,17-30 0,4 0 0,2 1 0,5 1 0,2 1 0,-3 117 0,16-168 0,1 0 0,1-1 0,2 1 0,1-1 0,1 0 0,1 0 0,16 40 0,-15-51 0,0 0 0,1 0 0,1-1 0,0 0 0,1 0 0,1-2 0,0 1 0,1-1 0,0-1 0,1 0 0,0-1 0,26 14 0,-9-8 8,1-2 0,0-1 0,2-1 1,51 11-1,140 16-1414,20-16-5420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08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49 222 24575,'-1'-10'0,"0"1"0,0-1 0,-1 0 0,0 1 0,-1-1 0,-4-10 0,4 18 0,1 8 0,-1 12 0,0 107 0,22 207 0,-14-271 0,-2-43 0,-2-32 0,-3-49 0,-14-99 0,2 45 0,13 107 0,-15-279 0,21 256 0,-5 32 0,0 1 0,0-1 0,0 0 0,0 0 0,1 1 0,-1-1 0,0 0 0,1 1 0,-1-1 0,1 0 0,-1 1 0,1-1 0,-1 1 0,1-1 0,-1 1 0,1-1 0,-1 1 0,1-1 0,0 1 0,0-1 0,0 1 0,-1 0 0,1 0 0,0 0 0,-1 0 0,1 0 0,0 0 0,0 0 0,-1 0 0,1 1 0,0-1 0,-1 0 0,1 0 0,-1 1 0,1-1 0,0 1 0,-1-1 0,1 0 0,-1 1 0,1-1 0,-1 1 0,2 0 0,17 25 0,20 47 0,-4 1 0,28 83 0,-3-6 0,-50-127 0,1 3 0,1 1 0,1-1 0,1-1 0,1-1 0,28 35 0,-42-58 0,1 0 0,-1 0 0,1 0 0,-1-1 0,1 1 0,-1-1 0,1 1 0,0-1 0,0 1 0,0-1 0,0 0 0,0 0 0,0 0 0,0 0 0,0 0 0,0-1 0,1 1 0,-1-1 0,0 1 0,1-1 0,-1 0 0,0 0 0,0 0 0,1 0 0,-1 0 0,0 0 0,1-1 0,-1 1 0,0-1 0,0 0 0,0 1 0,0-1 0,1 0 0,-1 0 0,0 0 0,2-3 0,3-2 0,-1 0 0,0 0 0,0-1 0,-1 1 0,0-1 0,0-1 0,-1 1 0,7-15 0,11-32 0,-3 0 0,15-72 0,-20 70 0,2 1 0,26-60 0,-41 112 0,0 0 0,1 0 0,-1 0 0,1 0 0,-1 1 0,1-1 0,0 0 0,0 1 0,0-1 0,0 1 0,0 0 0,1 0 0,-1 0 0,1 0 0,0 0 0,4-2 0,-6 4 0,0 0 0,0-1 0,0 1 0,0 0 0,0 0 0,0 0 0,0 1 0,0-1 0,0 0 0,0 0 0,0 0 0,0 1 0,0-1 0,0 1 0,0-1 0,0 1 0,0-1 0,0 1 0,1 0 0,1 2 0,-1-1 0,1 1 0,-1 0 0,0 0 0,0 0 0,0 0 0,3 6 0,11 28 0,-2 1 0,-1 0 0,10 58 0,-4-17 0,1-4 0,-4-5 0,4-2 0,2 0 0,34 69 0,-50-124-195,1 0 0,1-1 0,0 0 0,0 0 0,2 0 0,17 17 0,11-1-6631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08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25 24575,'0'-4'0,"4"-12"0,3 12 0,-1 20 0,-1 25 0,-6 16 0,-8 12 0,-12 4 0,-1-11-8191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08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41 24575,'-5'0'0,"-10"-14"0,-13-4 0,-1 9 0,9 17 0,17 15 0,19 14 0,10 9 0,11 11 0,13 5 0,-2-8-8191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09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17 24575,'0'-9'0,"0"1"0,-4 21 0,-2 13 0,-14 16 0,-13 14 0,-14 8 0,0-8-8191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0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 24575,'22'483'0,"10"-133"0,-29-333 0,-3-38 0,-2-389 0,3-170 0,-1 574 0,0-1 0,1 1 0,0 0 0,0-1 0,0 1 0,1 0 0,0 0 0,0-1 0,1 2 0,3-9 0,-3 10 0,1 0 0,-1 0 0,0 0 0,1 1 0,0-1 0,0 1 0,0 0 0,0 0 0,0 1 0,1-1 0,-1 1 0,1 0 0,7-2 0,10-3 0,0 1 0,0 1 0,1 2 0,25-2 0,94 2 0,-136 3 0,45 2-455,0 2 0,64 12 0,-29 4-6371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0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24575,'4'0'0,"12"0"0,21 0 0,27-4 0,27-2 0,25 0 0,7 1 0,-8-7 0,-24-3-8191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0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679 223 24575,'0'-11'0,"0"-1"0,-1 0 0,-1 1 0,0 0 0,0-1 0,-2 1 0,-3-11 0,6 19 0,0 0 0,-1 0 0,1 0 0,-1 1 0,1-1 0,-1 0 0,0 1 0,0-1 0,0 1 0,0 0 0,-1-1 0,1 1 0,-1 0 0,1 0 0,-1 1 0,0-1 0,1 1 0,-1-1 0,0 1 0,0 0 0,0 0 0,0 0 0,0 0 0,0 1 0,-1-1 0,1 1 0,0 0 0,0 0 0,0 0 0,-6 0 0,4 2 0,0-1 0,0 0 0,0 1 0,0 0 0,1 0 0,-1 0 0,0 1 0,1 0 0,-1 0 0,-3 3 0,-43 46 0,2 7-53,4 3 0,2 1 0,2 3 0,-59 132 0,58-95-190,5 1-1,-43 192 0,68-241 244,3 0 0,2 0 0,1 92 0,6-129 0,1 1 0,1-1 0,1 0 0,1 1 0,0-1 0,1-1 0,1 1 0,1-1 0,0 0 0,1 0 0,1-1 0,1 0 0,0-1 0,21 24 0,-16-24 0,1-1 0,0-1 0,1 0 0,0-2 0,1 0 0,1 0 0,-1-2 0,29 10 0,-8-6 0,1-2 0,-1-1 0,62 6 0,-35-11-18,-1-2-1,1-3 1,0-3-1,127-23 0,-119 10-233,-1-3 0,0-3 0,-2-3-1,76-39 1,-103 41 235,-1-2 0,-1-1 0,-1-2 0,-1-2 0,-2-2 0,-1-1 0,-2-2 0,-1-1 1,-2-2-1,-2-1 0,-1-2 0,-2-1 0,-2 0 0,-2-2 0,34-92 0,-39 86 18,-2-1 1,-3-1-1,-2-1 0,-2 0 1,-2 0-1,-3-1 0,-3-78 0,-4 104-3,0 0-1,-2 0 1,-1 0-1,-2 1 1,0-1-1,-22-44 1,20 52-9,-1 1 0,0 1-1,-2 0 1,0 1 0,-1 0 0,-1 1 0,-1 0 0,0 1-1,-29-20 1,19 18-36,0 2 0,-1 2 1,-1 0-1,0 1 0,0 2 0,-1 1 0,-1 1 0,1 2 0,-1 1 0,0 1 1,-38 0-1,12 4 8,-1 3 1,1 2 0,1 3 0,-1 1 0,-62 21 0,67-14-103,2 2 0,0 1 1,1 3-1,1 2 0,-56 39 0,69-39 33,1 2 1,1 1-1,1 2 0,2 1 0,1 1 0,-48 69 1,-17 67-2901,92-165 2955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3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4 124 24575,'0'0'0,"-1"-1"0,1 0 0,-1 1 0,1-1 0,0 1 0,0-1 0,-1 0 0,1 1 0,0-1 0,0 0 0,0 1 0,0-1 0,0 0 0,0 0 0,0 1 0,0-1 0,0 0 0,0 1 0,0-1 0,0 0 0,0 1 0,1-1 0,-1 0 0,0 1 0,0-1 0,1 1 0,-1-1 0,1 0 0,-1 1 0,0-1 0,1 1 0,-1-1 0,1 1 0,-1-1 0,1 1 0,-1-1 0,1 1 0,0 0 0,-1-1 0,1 1 0,0 0 0,-1-1 0,1 1 0,-1 0 0,1 0 0,0 0 0,0 0 0,-1 0 0,1 0 0,0 0 0,-1 0 0,1 0 0,0 0 0,-1 0 0,1 0 0,1 0 0,46 6 0,-28-1 0,0 0 0,0 2 0,-1 0 0,0 1 0,25 14 0,-35-17 0,-1 1 0,1 0 0,-1 0 0,0 0 0,0 1 0,0 1 0,-1-1 0,-1 1 0,1 0 0,-1 1 0,0 0 0,6 14 0,-10-19 0,-1 0 0,1 1 0,-1-1 0,0 0 0,-1 1 0,1-1 0,-1 1 0,0 7 0,0-10 0,0 0 0,0 0 0,-1 0 0,1 0 0,0-1 0,-1 1 0,0 0 0,1 0 0,-1 0 0,0 0 0,0-1 0,0 1 0,0-1 0,0 1 0,-1 0 0,1-1 0,0 0 0,-1 1 0,1-1 0,-1 0 0,-2 2 0,4-3 0,-1 0 0,0 1 0,0-1 0,0 0 0,0 0 0,0 0 0,0 0 0,0 0 0,0 0 0,1 0 0,-1 0 0,0 0 0,0 0 0,0 0 0,0-1 0,0 1 0,0 0 0,1-1 0,-1 1 0,0 0 0,0-1 0,0 1 0,1-1 0,-1 0 0,0 1 0,1-1 0,-1 1 0,0-1 0,1 0 0,-1 0 0,1 1 0,-1-1 0,1 0 0,-1 0 0,1 1 0,0-1 0,-1 0 0,1 0 0,0 0 0,0 0 0,-1-1 0,-8-41 0,9 32 0,0 0 0,1-1 0,0 1 0,1 0 0,0 0 0,1 0 0,0 1 0,1-1 0,0 1 0,1-1 0,0 1 0,0 1 0,1-1 0,1 1 0,-1 0 0,1 0 0,1 1 0,12-11 0,-10 9 0,0 2 0,1-1 0,0 1 0,0 1 0,1 0 0,0 1 0,0 0 0,1 1 0,0 0 0,0 1 0,0 0 0,0 1 0,0 1 0,1 0 0,14 0 0,-19 3 0,0 0 0,-1 0 0,1 0 0,-1 2 0,1-1 0,-1 1 0,0 0 0,0 0 0,0 1 0,0 0 0,-1 1 0,0-1 0,1 2 0,-2-1 0,1 1 0,-1 0 0,0 0 0,0 0 0,0 1 0,-1 0 0,6 12 0,7 12 0,-1 1 0,-2 1 0,19 62 0,-23-61 0,-10-32 0,0 0 0,-1 0 0,1 0 0,0 0 0,0 0 0,0 0 0,1 0 0,-1 0 0,0 0 0,3 2 0,-3-4 0,-1 1 0,1-1 0,-1 0 0,1 0 0,-1 1 0,1-1 0,-1 0 0,1 0 0,-1 0 0,1 0 0,-1 1 0,1-1 0,-1 0 0,1 0 0,-1 0 0,1 0 0,-1 0 0,1 0 0,-1-1 0,1 1 0,-1 0 0,1 0 0,-1 0 0,1 0 0,-1-1 0,1 1 0,0-1 0,3-2 0,-1 0 0,0 0 0,0-1 0,0 0 0,0 1 0,-1-1 0,1 0 0,2-6 0,11-21 0,2-2 0,41-60 0,-53 85 0,0 0 0,1 0 0,0 1 0,0 0 0,1 1 0,0-1 0,0 1 0,1 1 0,-1 0 0,1 0 0,0 0 0,12-3 0,-19 7 0,1 1 0,-1-1 0,1 1 0,0 0 0,-1 0 0,1 0 0,0 0 0,-1 0 0,1 0 0,0 1 0,-1-1 0,1 1 0,-1 0 0,1 0 0,-1 0 0,1 0 0,-1 0 0,0 1 0,1-1 0,-1 1 0,0-1 0,0 1 0,0 0 0,0 0 0,2 3 0,5 6 0,-1 0 0,0 1 0,11 24 0,1-1 0,-4-11-341,2 0 0,1-1-1,36 33 1,3-7-6485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0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375 103 24575,'0'-14'0,"0"41"0,0-11 0,-1 5 0,2 1 0,0-1 0,8 38 0,-8-52 0,1-1 0,0 0 0,1 1 0,0-1 0,0 0 0,0 0 0,0-1 0,1 1 0,0-1 0,0 1 0,1-1 0,-1-1 0,1 1 0,0-1 0,0 1 0,11 5 0,-9-6 0,0 0 0,0 0 0,1-1 0,-1 0 0,1 0 0,0-1 0,0 0 0,0 0 0,0-1 0,0 0 0,0 0 0,0-1 0,0 0 0,0-1 0,0 0 0,0 0 0,0 0 0,0-1 0,0-1 0,0 1 0,0-1 0,-1 0 0,0-1 0,1 0 0,-2 0 0,1 0 0,0-1 0,-1 0 0,0-1 0,0 1 0,0-1 0,-1 0 0,1 0 0,-2-1 0,1 0 0,-1 0 0,0 0 0,5-12 0,-6 11 0,0 1 0,-1-1 0,0 1 0,0-1 0,0 1 0,-1-1 0,-1 0 0,1 0 0,-1 0 0,0 0 0,-1 1 0,0-1 0,0 0 0,-1 0 0,0 1 0,0-1 0,-1 1 0,0 0 0,0-1 0,-1 1 0,0 1 0,0-1 0,0 0 0,-1 1 0,0 0 0,0 0 0,-1 1 0,0-1 0,1 1 0,-2 0 0,1 1 0,-1 0 0,1 0 0,-1 0 0,0 1 0,-1 0 0,1 0 0,-15-3 0,0 1 12,-1 1 0,1 1 0,-1 1 0,0 1 0,0 1 0,1 2 0,-1 0 0,0 1 0,-42 11 0,30-3-260,1 0 1,0 2-1,1 2 1,0 1-1,-46 31 1,-9 19-6579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1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0 24575,'-9'0'0,"-3"9"0,9 13 0,16 11 0,13 15 0,18 8 0,18 4 0,0-9-8191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1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0 24575,'0'10'0,"0"16"0,0 19 0,-5 19 0,-15 27 0,-27 26 0,-7-7-8191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2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24575,'213'-7'0,"-173"4"0,209-11-698,114-10-2097,114-3 1158,525-12-3014,1359 12 2589,-2236 28 2747,-93 0 187,-53 0 1031,1 0-904,-169 10 1696,89-5-6197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32 189 24575,'-16'-17'0,"15"17"0,1 0 0,0 0 0,-1 0 0,1 0 0,0 0 0,-1 0 0,1 0 0,0 0 0,0 0 0,-1 0 0,1 0 0,0 0 0,-1 1 0,1-1 0,0 0 0,-1 0 0,1 0 0,0 0 0,-1 0 0,1 1 0,0-1 0,0 0 0,-1 0 0,1 1 0,0-1 0,0 0 0,0 0 0,-1 1 0,1-1 0,0 0 0,0 0 0,0 1 0,0-1 0,0 1 0,-2 5 0,0 0 0,1 1 0,0-1 0,1 1 0,-1 7 0,3 49 0,2 1 0,14 72 0,-7-63 0,2 77 0,-14-125 0,-1-21 0,-3-43 0,5 35 0,-10-259 0,11 203 0,2-1 0,15-83 0,-14 127 0,0-1 0,1 1 0,12-30 0,-15 42 0,1 1 0,-1-1 0,1 1 0,0 0 0,0-1 0,0 1 0,0 0 0,1 1 0,0-1 0,-1 1 0,1 0 0,1-1 0,-1 2 0,0-1 0,1 0 0,9-3 0,-11 5 0,0 1 0,1-1 0,-1 1 0,1 0 0,-1-1 0,1 1 0,-1 1 0,0-1 0,1 0 0,-1 1 0,0 0 0,1 0 0,-1 0 0,0 0 0,0 0 0,0 1 0,0 0 0,0-1 0,0 1 0,0 0 0,0 0 0,-1 1 0,1-1 0,-1 0 0,1 1 0,2 4 0,5 6 0,-1 1 0,0 0 0,-1 1 0,8 18 0,15 44 0,-4 2 0,23 110 0,-28-98 0,50 131 0,-70-217 0,-1 0 0,2-1 0,-1 1 0,1 0 0,-1-1 0,1 0 0,0 0 0,1 0 0,-1 0 0,6 4 0,-8-7 0,-1-1 0,1 1 0,0-1 0,-1 0 0,1 1 0,0-1 0,0 0 0,-1 0 0,1 1 0,0-1 0,0 0 0,0 0 0,0 0 0,-1 0 0,1 0 0,0 0 0,0 0 0,0 0 0,-1-1 0,1 1 0,0 0 0,0 0 0,-1-1 0,2 0 0,0 0 0,0-1 0,0 0 0,0 0 0,0 0 0,0 0 0,-1 0 0,1 0 0,-1 0 0,0-1 0,1 1 0,0-4 0,5-14 0,-1 1 0,-1-1 0,5-40 0,-5 27 0,11-69 0,52-258 0,-68 360 0,22-69 0,-20 65 0,-1 0 0,1 0 0,1 0 0,-1 0 0,0 0 0,1 1 0,0-1 0,0 1 0,0 0 0,0 0 0,0 0 0,7-4 0,-8 6 0,0 0 0,-1 0 0,1 1 0,0-1 0,-1 1 0,1-1 0,0 1 0,0 0 0,0-1 0,-1 1 0,1 0 0,0 0 0,0 1 0,-1-1 0,1 0 0,0 0 0,0 1 0,-1-1 0,1 1 0,0 0 0,-1-1 0,1 1 0,0 0 0,1 2 0,2 0 0,0 1 0,0 0 0,-1 1 0,0-1 0,0 1 0,4 5 0,7 14 0,0 1 0,-1 0 0,-2 1 0,15 44 0,27 118 0,-43-145 0,9 35 0,25 90 0,-37-142 0,2-1 0,1 0 0,0-1 0,20 28 0,-26-44-124,0-1 0,0 0 0,1 0 0,0-1 0,1 0 0,-1 0-1,1 0 1,0-1 0,1 0 0,13 7 0,18 2-6702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4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24575,'0'-1'0,"0"1"0,0-1 0,0 1 0,-1-1 0,1 0 0,0 1 0,0-1 0,0 1 0,0-1 0,0 1 0,0-1 0,0 0 0,1 1 0,-1-1 0,0 1 0,0-1 0,0 1 0,1-1 0,-1 1 0,0-1 0,0 1 0,1-1 0,-1 1 0,0-1 0,1 1 0,-1-1 0,1 1 0,-1 0 0,0-1 0,1 1 0,-1 0 0,1-1 0,-1 1 0,1 0 0,0-1 0,-1 1 0,1 0 0,-1 0 0,1 0 0,-1 0 0,1 0 0,-1 0 0,1-1 0,0 1 0,-1 0 0,2 1 0,-1-1 0,1 1 0,0 0 0,-1 0 0,1 0 0,0 0 0,-1 0 0,1 0 0,-1 0 0,1 1 0,-1-1 0,0 0 0,0 1 0,0-1 0,2 3 0,8 18 0,-2 1 0,0 1 0,-1-1 0,-1 1 0,4 32 0,-2-17 0,4 25 0,-9-38 0,1 0 0,16 44 0,-19-66 0,0 1 0,1-1 0,-1 0 0,1 0 0,0 0 0,0 0 0,0 0 0,0 0 0,1-1 0,0 0 0,0 1 0,0-1 0,0-1 0,0 1 0,0-1 0,1 1 0,-1-1 0,1-1 0,0 1 0,-1-1 0,1 1 0,0-1 0,9 0 0,8 0 0,1 0 0,-1-2 0,0-1 0,30-6 0,126-29 0,81-24 0,78-15-449,607-85-1011,-9 46 674,-801 99-130,-82 9-3664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5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24575,'0'-4'0,"0"16"0,0 30 0,0 40 0,9 34 0,4 11 0,-2-1 0,-1-10 0,-4-18 0,3-18 0,0-22-8191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5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5 215 24575,'0'-9'0,"-4"-13"0,11-11 0,20-1 0,32-3 0,21 4 0,15 8 0,0 8 0,-16 12 0,-11 16 0,-18 15 0,-17 3-8191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5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24575,'14'0'0,"23"0"0,33-14 0,38-5 0,22 2 0,9-7 0,-20 2-8191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5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29 232 24575,'-2'-1'0,"0"1"0,0-1 0,1 1 0,-1-1 0,0 0 0,1 0 0,-1 1 0,1-1 0,-1 0 0,1 0 0,0-1 0,-1 1 0,1 0 0,0 0 0,-2-3 0,0 2 0,9 16 0,-6-14 0,10 27 0,-1 1 0,-2 0 0,6 38 0,-10-44 0,1 1 0,1-1 0,1 0 0,1 0 0,1 0 0,17 30 0,-21-46 0,1 1 0,0-1 0,1 0 0,0-1 0,0 1 0,0-1 0,0 0 0,1-1 0,0 0 0,0 0 0,0 0 0,0-1 0,0 0 0,1 0 0,0-1 0,-1 0 0,1 0 0,0-1 0,0 0 0,8 0 0,13 0 0,-1-1 0,0-2 0,0-1 0,45-10 0,121-39 0,70-31-567,800-233-2482,-817 245 2306,-200 57 617,213-65 61,-242 72-11,-18 7 61,0 0 0,-1 0 0,1 0-1,0 0 1,0 0 0,0 0 0,0 0 0,0 0 0,0 0-1,0 0 1,0 0 0,0 0 0,0 0 0,0 0 0,0 0-1,0 0 1,0 0 0,0 0 0,0 0 0,0 0 0,0 0-1,0-1 1,0 1 0,0 0 0,0 0 0,0 0-1,0 0 1,0 0 0,0 0 0,0 0 0,0 0 0,0 0-1,0 0 1,0 0 0,-33 6-3019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8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494 346 24575,'1'-14'0,"1"-1"0,0 1 0,1 0 0,5-16 0,7-40 0,-14 61 0,0 0 0,-1 0 0,0-1 0,-1 1 0,0 0 0,0 0 0,-1-1 0,0 1 0,-1 0 0,0 1 0,0-1 0,-9-14 0,10 19 0,-1-1 0,-1 1 0,1 0 0,-1 0 0,1 1 0,-1-1 0,0 1 0,-1 0 0,1 0 0,0 0 0,-1 0 0,0 1 0,1 0 0,-1 0 0,0 0 0,0 1 0,0-1 0,-1 1 0,1 0 0,0 1 0,0-1 0,0 1 0,-1 0 0,-5 1 0,1 0 0,0 1 0,0 1 0,0-1 0,0 1 0,1 1 0,-1 0 0,1 0 0,0 1 0,0 0 0,0 1 0,1 0 0,0 0 0,0 1 0,0 0 0,1 0 0,0 1 0,-9 12 0,-3 7 0,1 1 0,2 0 0,1 1 0,-15 38 0,4-2 0,2 2 0,4 1 0,-21 122 0,38-169 0,1 0 0,1 0 0,1 0 0,1 0 0,6 34 0,-5-44 0,1 0 0,0-1 0,1 0 0,0 0 0,1 0 0,-1 0 0,2-1 0,0 1 0,0-1 0,0-1 0,1 1 0,13 11 0,-7-9 0,1-1 0,0 0 0,1-1 0,0-1 0,0 0 0,1-1 0,0-1 0,0-1 0,0 0 0,33 5 0,-12-5 0,1-1 0,0-2 0,68-5 0,-81 0 0,1 0 0,28-8 0,-46 9 0,-1 0 0,1 0 0,-1-1 0,0 0 0,0-1 0,0 0 0,0 0 0,0 0 0,-1-1 0,11-9 0,-16 13 0,-1 0 0,1 1 0,0-1 0,-1 0 0,1 1 0,-1-1 0,1 0 0,-1 0 0,0 1 0,1-1 0,-1 0 0,0 0 0,1 0 0,-1 0 0,0 1 0,0-1 0,0 0 0,0 0 0,0 0 0,0 0 0,0 0 0,0 0 0,0 1 0,0-1 0,0 0 0,0 0 0,-1 0 0,1 0 0,0 1 0,-1-1 0,1 0 0,-1-1 0,-2-1 0,1 1 0,0 0 0,-1 0 0,1-1 0,-1 1 0,0 1 0,-4-4 0,-10-3 0,-1 0 0,0 1 0,0 1 0,0 1 0,-38-7 0,-98-3 0,142 14 0,2 0 0,1 0 0,25 2 0,43-1 0,-11-1 0,59 8 0,-93-5 0,0 0 0,0 1 0,-1 0 0,1 1 0,-1 1 0,0 0 0,-1 1 0,25 15 0,-20-7 0,0 0 0,-1 2 0,0 0 0,-2 0 0,0 2 0,-1 0 0,0 0 0,-2 1 0,0 0 0,15 39 0,1 17 0,30 128 0,-43-147 0,-10-40 0,8 33 0,2-1 0,32 74 0,-46-120-37,20 32 190,-19-33-227,0 1 0,0-1 0,0 0 0,0 0 0,0 0 0,0 0 0,1 0 0,-1 0 0,0 0 0,1 0 0,-1 0 0,1 0-1,-1-1 1,1 1 0,-1-1 0,1 1 0,0-1 0,-1 1 0,4-1 0,14-7-6752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1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24575,'5'-9'0,"24"-4"0,50 2 0,48 1 0,35 3 0,8 3 0,-24 7 0,-37 2-8191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0 24575,'3'2'0,"0"-1"0,0 1 0,-1-1 0,1 1 0,0 0 0,-1 0 0,0 1 0,1-1 0,2 4 0,86 96 0,84 124 0,7 9 0,-173-224 0,-1 0 0,2-1 0,-1 0 0,1-1 0,1 0 0,-1-1 0,21 12 0,-30-19 0,0-1 0,0 1 0,1 0 0,-1-1 0,0 1 0,1-1 0,-1 0 0,0 1 0,1-1 0,-1 0 0,0 0 0,1 0 0,-1 0 0,1 0 0,-1 0 0,0 0 0,1 0 0,-1-1 0,1 1 0,-1-1 0,0 1 0,1-1 0,-1 1 0,0-1 0,0 0 0,0 1 0,1-1 0,-1 0 0,0 0 0,0 0 0,0 0 0,0 0 0,0 0 0,0 0 0,-1 0 0,1-1 0,0 1 0,0-2 0,2-3 0,-1 0 0,0-1 0,0 0 0,-1 1 0,0-1 0,0-12 0,2-28 0,-3-1 0,-2 0 0,-2 1 0,-2 0 0,-16-61 0,18 94 0,0 1 0,-1 1 0,0-1 0,-1 0 0,-1 1 0,0 0 0,0 1 0,-1 0 0,-10-11 0,16 19 0,-1 0 0,-1 1 0,1-1 0,0 0 0,-1 1 0,1 0 0,-1 0 0,0 0 0,1 0 0,-1 0 0,0 1 0,0 0 0,0 0 0,-1 0 0,1 0 0,0 1 0,0-1 0,0 1 0,0 0 0,-1 0 0,1 1 0,0-1 0,0 1 0,0 0 0,0 0 0,0 0 0,0 1 0,0-1 0,0 1 0,0 0 0,1 0 0,-1 1 0,-4 3 0,-4 2 0,1 1 0,0 1 0,0 0 0,1 1 0,-10 13 0,-43 69 0,62-91 0,-415 669-1365,324-528-5461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20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24575,'-9'0'0,"-13"0"0,2 0 0,10 0 0,20 0 0,22 0 0,11 0 0,-3 0-8191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20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43 24575,'-10'0'0,"7"-9"0,18-3 0,11 0 0,0 3-8191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2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96 24575,'-5'-5'0,"-1"-10"0,5-4 0,12 3 0,13 3 0,16 4 0,12-1 0,-4 1-8191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20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26 480 24575,'1'-2'0,"-1"0"0,0 0 0,1 0 0,0 0 0,-1 1 0,1-1 0,0 0 0,0 0 0,0 1 0,0-1 0,0 1 0,1-1 0,-1 1 0,0-1 0,1 1 0,-1 0 0,1-1 0,-1 1 0,1 0 0,2-1 0,37-18 0,95-23 0,-105 36 0,-1-2 0,0-1 0,0-1 0,0-2 0,48-29 0,-71 37 0,0 0 0,0-1 0,0 0 0,-1 0 0,0-1 0,-1 0 0,9-13 0,-12 17 0,0-1 0,0 1 0,-1-1 0,1 0 0,-1 0 0,0 1 0,0-1 0,0 0 0,0 0 0,-1 0 0,0 0 0,0 0 0,0 0 0,0 0 0,-1 0 0,1 0 0,-1 0 0,0 0 0,-2-5 0,-1 0 0,-1 1 0,0 1 0,0-1 0,-1 1 0,0-1 0,0 2 0,-1-1 0,0 1 0,0 0 0,0 0 0,-1 1 0,0 0 0,0 0 0,-9-3 0,-1-1 0,-1 1 0,0 2 0,0 0 0,0 0 0,-33-3 0,42 8 0,-1 0 0,0 1 0,0 1 0,1 0 0,-1 0 0,1 1 0,-1 1 0,1-1 0,0 2 0,0-1 0,0 1 0,0 1 0,0 0 0,1 0 0,0 1 0,0 0 0,1 1 0,0 0 0,0 0 0,0 0 0,1 1 0,0 0 0,1 1 0,0 0 0,0 0 0,0 0 0,2 1 0,-1-1 0,1 1 0,0 0 0,1 0 0,0 1 0,1-1 0,0 1 0,1-1 0,-1 21 0,3-17 0,1 0 0,0 0 0,0-1 0,2 1 0,-1-1 0,2 1 0,0-1 0,0-1 0,1 1 0,1-1 0,0 0 0,1 0 0,0-1 0,1 0 0,0 0 0,20 17 0,-1-4 0,0-1 0,2-1 0,1-1 0,1-2 0,44 20 0,-10-11-341,2-3 0,1-3-1,75 14 1,27-3-6485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21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104 179 24575,'-40'-11'0,"32"9"0,1 1 0,0-1 0,0-1 0,0 1 0,0-1 0,-12-7 0,18 5 0,13 0 0,15 2 0,0 1 0,0 2 0,0 0 0,53 8 0,-56-5 0,134 18-167,-2 7 1,-1 6-1,199 73 0,-206-48 167,-122-47 0,0 1 0,-1 1 0,27 21 0,-46-31 0,-1 0 0,1 1 0,-1 0 0,0 1 0,0-1 0,0 1 0,7 11 0,-11-15 0,-1 0 0,1 0 0,0 0 0,0 0 0,-1 0 0,1 0 0,-1 0 0,0 0 0,1 0 0,-1 1 0,0-1 0,0 0 0,-1 0 0,1 0 0,0 0 0,-1 0 0,1 0 0,-1 0 0,1 0 0,-1 0 0,0 0 0,0 0 0,0 0 0,0 0 0,0-1 0,-1 1 0,1 0 0,0-1 0,-3 2 0,-1 2 0,0-1 0,-1 0 0,0 0 0,0 0 0,0-1 0,0 0 0,0 0 0,-1-1 0,1 0 0,-13 3 0,-3-1 0,0-1 0,-28 1 0,22-4-7,1 0 1,0-2-1,0-1 1,0-1-1,0-2 1,-48-15-1,63 16 18,0 0-1,0-1 1,0-1 0,1 1-1,0-2 1,1 0 0,-13-11-1,17 13 30,0 0 0,1-1 0,0 1-1,0-1 1,0-1 0,1 1 0,0 0-1,1-1 1,0 0 0,0 0 0,0 0-1,-1-11 1,3 11-33,0 1 0,0-1 0,1 1 0,0-1 0,0 1 0,1-1 0,0 1 0,0-1 0,1 1 0,-1 0 0,2 0 0,-1 0 0,1 0 0,4-8 0,-1 6-6,0 0 1,1 0 0,0 1 0,0 0 0,1 0 0,0 1-1,0 0 1,18-12 0,-2 5-3,1 1-1,1 1 1,0 1-1,0 2 1,1 0 0,47-8-1,-23 9 2,0 1 0,1 3 0,94 4 0,-116 2 0,-2 2 0,1 0 0,0 2 0,-1 2 0,0 0 0,-1 2 0,0 1 0,33 18 0,-24-2 0,-25-11 0,-11-15 0,0-1 0,0 1 0,0-1 0,0 1 0,0-1 0,0 1 0,0-1 0,-1 1 0,1-1 0,0 1 0,0-1 0,-1 1 0,1-1 0,0 1 0,0-1 0,-1 0 0,1 1 0,0-1 0,-1 1 0,1-1 0,-1 0 0,1 1 0,0-1 0,-1 0 0,1 0 0,-1 1 0,1-1 0,-1 0 0,1 0 0,-1 0 0,1 1 0,-1-1 0,-4 1 0,0 0 0,0-1 0,0 1 0,0-1 0,0 0 0,0-1 0,0 1 0,0-1 0,0 0 0,0 0 0,0 0 0,0-1 0,1 0 0,-1 0 0,1 0 0,-1 0 0,1-1 0,0 0 0,-6-4 0,8 6 0,0-1 0,0 1 0,0-1 0,0 1 0,1-1 0,-1 0 0,0 0 0,1 0 0,-1 0 0,1 0 0,0 0 0,0 0 0,-1 0 0,1-1 0,1 1 0,-1 0 0,0-1 0,1 1 0,-1-1 0,1 1 0,0 0 0,0-1 0,-1 1 0,2-1 0,-1 1 0,0-1 0,0 1 0,1-1 0,0 1 0,-1 0 0,1-1 0,0 1 0,0 0 0,0-1 0,1 1 0,-1 0 0,0 0 0,1 0 0,-1 0 0,4-3 0,2 0 0,-1-1 0,0 1 0,1 1 0,0-1 0,0 1 0,0 1 0,1-1 0,-1 1 0,1 0 0,15-3 0,7 1 0,47-4 0,-76 9 0,38-2 0,1 2 0,-1 1 0,0 2 0,0 2 0,0 2 0,-1 1 0,0 2 0,46 19 0,-33-8 0,-1 2 0,-1 3 0,-2 1 0,0 3 0,53 44 0,-73-52 0,23 26 0,-41-39 0,-1 1 0,-1-1 0,0 1 0,0 0 0,10 22 0,-15-30 0,-1 0 0,0 0 0,0 0 0,0 0 0,-1 1 0,1-1 0,0 0 0,-1 1 0,1-1 0,-1 0 0,0 1 0,0-1 0,0 0 0,0 1 0,0-1 0,-1 0 0,1 1 0,-1-1 0,1 0 0,-1 0 0,0 1 0,0-1 0,0 0 0,0 0 0,0 0 0,-1 0 0,1 0 0,0 0 0,-1 0 0,0-1 0,1 1 0,-1 0 0,-3 1 0,-1 0 0,1 0 0,-1-1 0,1 0 0,-1-1 0,0 1 0,1-1 0,-1 0 0,0 0 0,0-1 0,0 0 0,0 0 0,-7-1 0,-6-1 0,0-2 0,1 0 0,0-1 0,0-1 0,0-1 0,0 0 0,1-2 0,1 0 0,-21-14 0,25 15 0,0-1 0,0 0 0,1-1 0,1 0 0,-1 0 0,2-2 0,0 1 0,0-1 0,1 0 0,0-1 0,1 0 0,-9-22 0,15 31 0,-1 0 0,1 0 0,0-1 0,0 1 0,0 0 0,1-1 0,0 1 0,0-1 0,0 1 0,0-1 0,0 1 0,1-1 0,0 1 0,0 0 0,0-1 0,1 1 0,-1 0 0,1 0 0,0 0 0,0 0 0,1 0 0,-1 0 0,1 1 0,0-1 0,0 1 0,0 0 0,0 0 0,0 0 0,1 0 0,4-3 0,6-2 0,0 1 0,0 0 0,1 1 0,0 1 0,0 0 0,0 1 0,27-4 0,39-2 0,135-1 0,85 21 0,71-2 0,-351-8 0,43-5 0,-61 5 0,0-1 0,0 1 0,0-1 0,0 0 0,0 0 0,0 0 0,-1 0 0,1 0 0,-1-1 0,1 1 0,-1-1 0,1 0 0,-1 0 0,0 0 0,4-4 0,-5 6 0,-1-1 0,0 0 0,1 0 0,-1 0 0,0 1 0,1-1 0,-1 0 0,0 0 0,0 0 0,1 0 0,-1 0 0,0 0 0,0 1 0,0-1 0,0 0 0,-1 0 0,1 0 0,0 0 0,0 0 0,0 0 0,-1 1 0,1-1 0,0 0 0,-1 0 0,1 0 0,-1 0 0,1 1 0,-1-1 0,1 0 0,-1 1 0,1-1 0,-1 0 0,-1 0 0,-1-2 0,0 1 0,0 0 0,0 0 0,-1 0 0,1 0 0,-1 0 0,-3-1 0,1 1 0,1 0 0,-1 1 0,0 0 0,0 0 0,0 0 0,0 0 0,0 1 0,0 0 0,0 0 0,0 1 0,0 0 0,0 0 0,0 0 0,0 1 0,1-1 0,-1 2 0,0-1 0,-7 5 0,6-2 0,-1 0 0,1 1 0,0 0 0,0 0 0,0 0 0,1 1 0,0 0 0,1 1 0,0-1 0,0 1 0,-6 12 0,6-8 0,0 0 0,0 0 0,1 1 0,1-1 0,0 1 0,1 0 0,0 0 0,1 15 0,0-20 0,2 1 0,-1 0 0,1-1 0,1 1 0,-1-1 0,1 1 0,1-1 0,0 0 0,0 0 0,0 0 0,1 0 0,6 8 0,-6-9 0,1-2 0,0 1 0,0 0 0,0-1 0,1 0 0,0 0 0,0-1 0,0 0 0,0 0 0,1 0 0,0-1 0,-1 0 0,1 0 0,0 0 0,1-1 0,-1 0 0,0-1 0,1 0 0,-1 0 0,1 0 0,-1-1 0,1 0 0,-1 0 0,1-1 0,-1 0 0,0-1 0,1 1 0,-1-1 0,0-1 0,0 1 0,0-1 0,0-1 0,-1 1 0,1-1 0,-1 0 0,0 0 0,10-10 0,-8 5 0,0-1 0,-1 0 0,0 0 0,0 0 0,-1-1 0,-1 0 0,0 0 0,0-1 0,-1 1 0,3-16 0,0-11 0,4-74 0,-3 26 0,-8 82 0,0 0 0,1 0 0,-1 1 0,1-1 0,0 1 0,0-1 0,0 0 0,0 1 0,1 0 0,-1-1 0,1 1 0,0 0 0,0 0 0,0 0 0,0 0 0,1 0 0,-1 0 0,1 1 0,0-1 0,0 1 0,0 0 0,0 0 0,0 0 0,0 0 0,1 0 0,-1 1 0,0 0 0,1-1 0,-1 1 0,1 0 0,0 1 0,-1-1 0,1 1 0,0-1 0,-1 1 0,1 0 0,0 1 0,-1-1 0,1 1 0,0-1 0,4 3 0,11 1 0,-1 1 0,0 1 0,0 1 0,-1 1 0,0 0 0,22 14 0,92 73 0,-130-95 0,40 33 0,-1 2 0,57 65 0,-76-75 0,-1 1 0,-1 1 0,-1 1 0,-1 1 0,17 41 0,-30-61 0,-1 1 0,0 0 0,0-1 0,-1 1 0,0 1 0,0 18 0,-2-27 0,0 0 0,0 1 0,0-1 0,0 0 0,0 1 0,-1-1 0,1 0 0,-1 1 0,0-1 0,1 0 0,-1 0 0,0 0 0,0 0 0,-1 0 0,1 0 0,0 0 0,-1 0 0,1 0 0,-1-1 0,1 1 0,-1 0 0,0-1 0,0 0 0,0 1 0,0-1 0,0 0 0,0 0 0,0 0 0,0 0 0,0 0 0,-1-1 0,1 1 0,-4 0 0,1-1 0,0 0 0,0 0 0,0 0 0,0-1 0,0 0 0,0 0 0,1 0 0,-1-1 0,0 1 0,1-1 0,-1 0 0,1-1 0,0 1 0,0-1 0,0 0 0,0 0 0,0 0 0,0 0 0,1-1 0,-1 1 0,1-1 0,0 0 0,-3-6 0,-4-5 0,1 0 0,0 0 0,2-1 0,-1 0 0,-5-23 0,10 29 0,0 0 0,1 1 0,0-1 0,1 0 0,0 0 0,0 0 0,2-20 0,0 24 0,1 0 0,-1 0 0,1 0 0,0 0 0,0 0 0,1 0 0,0 1 0,0-1 0,0 1 0,0-1 0,1 1 0,0 1 0,9-10 0,-4 6 12,1 1-1,-1 0 0,2 0 1,-1 1-1,1 0 0,-1 1 1,1 0-1,18-5 0,-5 3-378,0 2 1,1 1-1,26-2 0,37 2-6459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6:22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24575,'0'-4'0,"0"2"0,0 12 0,0 3-8191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5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24575,'-9'0'0,"-4"23"0,2 40 0,-8 43 0,0 25 0,2 19 0,6-2 0,-6-8 0,0-14 0,4-18 0,3-24 0,4-26-8191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38 194 24575,'-9'-23'0,"-3"-12"0,0-10 0,7 2 0,18 10 0,21 19 0,24 26 0,29 34 0,37 32 0,39 27 0,20 18 0,7 12-612,-11-4 612,-21-10 0,-24-15 0,-30-27 0,-33-27-7579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5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87 173 24575,'-9'-14'0,"-3"-14"0,-9-11 0,-1-9 0,4 9 0,13 34 0,9 55 0,21 66 0,7 54 0,-2 46 0,7 27 0,-2 0-1919,-7-22 1919,-8-36 0,1-38 0,7-46 0,8-39 0,-3-30-6272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1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35 246 24575,'-4'-32'0,"4"31"0,0 0 0,0 1 0,0-1 0,0 0 0,-1 0 0,1 0 0,0 1 0,0-1 0,-1 0 0,1 0 0,0 0 0,-1 1 0,1-1 0,-1 0 0,1 1 0,-1-1 0,0 0 0,1 1 0,-1-1 0,1 1 0,-1-1 0,0 1 0,0-1 0,1 1 0,-1 0 0,0-1 0,0 1 0,1 0 0,-1-1 0,0 1 0,-1 0 0,1 0 0,1 1 0,-1-1 0,1 1 0,-1-1 0,1 1 0,-1-1 0,1 1 0,-1-1 0,1 1 0,0 0 0,-1-1 0,1 1 0,0 0 0,-1-1 0,1 1 0,0 0 0,0-1 0,0 1 0,0 0 0,0 0 0,-1-1 0,1 1 0,1 1 0,-7 67 0,6 136 0,3-103 0,-1 0 0,-1 74 0,0-424 0,-4 134 0,20-189 0,-15 291 0,1-12 0,1 0 0,11-34 0,-13 53 0,-1 0 0,1 0 0,0 0 0,1 0 0,-1 0 0,1 1 0,0-1 0,0 1 0,1 0 0,-1 0 0,1 0 0,0 0 0,0 1 0,0 0 0,0-1 0,9-3 0,-11 6 0,1 0 0,-1 0 0,0 0 0,0 1 0,1-1 0,-1 1 0,0 0 0,1 0 0,-1 0 0,0 0 0,1 0 0,-1 0 0,0 0 0,1 1 0,-1-1 0,0 1 0,1 0 0,-1 0 0,0 0 0,3 1 0,0 2 0,1-1 0,-1 1 0,-1 0 0,1 1 0,-1-1 0,8 10 0,5 12 0,-2 0 0,-1 1 0,-1 0 0,-1 1 0,14 52 0,17 74-455,-7 2 0,30 293 0,-57-342-6371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6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24575,'-1'80'0,"-1"-40"0,1-1 0,3 1 0,1-1 0,13 68 0,-13-98 0,-1-1 0,1 0 0,0-1 0,1 1 0,6 10 0,-9-16 0,0-1 0,0 1 0,0-1 0,0 0 0,0 0 0,0 1 0,0-1 0,1 0 0,-1 0 0,0 0 0,1 0 0,-1 0 0,0-1 0,1 1 0,-1 0 0,1-1 0,-1 1 0,1-1 0,0 1 0,-1-1 0,1 0 0,0 0 0,-1 0 0,1 1 0,-1-2 0,1 1 0,0 0 0,-1 0 0,1 0 0,0-1 0,-1 1 0,1-1 0,-1 1 0,3-2 0,2-2 0,0 0 0,0-1 0,0 0 0,0 1 0,-1-2 0,0 1 0,0-1 0,0 0 0,5-9 0,3-7 0,15-33 0,-10 9 0,-15 34 0,1 1 0,1 0 0,0 0 0,0 0 0,1 1 0,10-14 0,-16 24 0,1-1 0,-1 1 0,0 0 0,0-1 0,1 1 0,-1 0 0,0 0 0,0-1 0,1 1 0,-1 0 0,0 0 0,0 0 0,1-1 0,-1 1 0,0 0 0,1 0 0,-1 0 0,0 0 0,1 0 0,-1 0 0,1 0 0,-1 0 0,0 0 0,1 0 0,-1 0 0,0 0 0,1 0 0,-1 0 0,0 0 0,1 0 0,-1 0 0,0 0 0,1 0 0,-1 0 0,0 0 0,1 1 0,-1-1 0,0 0 0,1 0 0,-1 0 0,0 1 0,0-1 0,1 0 0,-1 0 0,0 1 0,0-1 0,0 0 0,1 1 0,-1-1 0,0 0 0,0 1 0,0-1 0,0 0 0,0 1 0,1-1 0,-1 0 0,0 1 0,0-1 0,0 0 0,0 1 0,0 0 0,5 29 0,-4-23 0,1 5-76,1 1 1,1-1-1,-1 1 0,2-1 0,0 0 0,0-1 0,1 1 0,1-1 1,0 0-1,0 0 0,1-1 0,0 0 0,1-1 0,0 0 1,1 0-1,0-1 0,19 13 0,19 6-6750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6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24575,'0'0'0,"0"0"0,0 0 0,0 0 0,0 0 0,0 0 0,0 0 0,0 0 0,1 0 0,-1 0 0,0 0 0,0 0 0,0 0 0,0 0 0,0 0 0,0 0 0,0 0 0,0-1 0,1 1 0,-1 0 0,0 0 0,0 0 0,0 0 0,0 0 0,0 0 0,0 0 0,0 0 0,0 0 0,0-1 0,0 1 0,0 0 0,0 0 0,0 0 0,0 0 0,0 0 0,0 0 0,0 0 0,0-1 0,0 1 0,0 0 0,0 0 0,0 0 0,0 0 0,0 0 0,0 0 0,0 0 0,0-1 0,0 1 0,0 0 0,0 0 0,0 0 0,0 0 0,-1 0 0,17 11 0,19 25 0,-14-7 0,0 0 0,-2 2 0,19 43 0,-28-59 0,-10-14 0,0-1 0,0 0 0,0 0 0,0 0 0,1 0 0,-1 0 0,0 0 0,0 0 0,0 0 0,0 0 0,0 0 0,0 1 0,0-1 0,1 0 0,-1 0 0,0 0 0,0 0 0,0 0 0,0 0 0,0 0 0,0 0 0,1 0 0,-1 0 0,0 0 0,0 0 0,0 0 0,0 0 0,0 0 0,0 0 0,1-1 0,-1 1 0,0 0 0,0 0 0,0 0 0,0 0 0,0 0 0,0 0 0,0 0 0,1 0 0,-1 0 0,0 0 0,0 0 0,0-1 0,0 1 0,0 0 0,0 0 0,0 0 0,0 0 0,0 0 0,0-1 0,4-27 0,-3 11 0,0 10 0,1 1 0,0-1 0,0 0 0,1 1 0,0-1 0,0 1 0,0 0 0,1 0 0,0 0 0,0 0 0,1 1 0,-1 0 0,1-1 0,0 2 0,8-7 0,-9 8 0,1-1 0,0 1 0,0 0 0,0 0 0,0 0 0,0 1 0,0 0 0,1 0 0,-1 0 0,1 1 0,0-1 0,-1 2 0,1-1 0,0 0 0,0 1 0,-1 0 0,1 0 0,10 3 0,-12-2 0,0 1 0,0 0 0,0 0 0,0 0 0,-1 1 0,1-1 0,-1 1 0,0 0 0,0 0 0,0 0 0,0 0 0,0 1 0,-1-1 0,1 1 0,-1 0 0,0 0 0,0-1 0,0 1 0,-1 0 0,0 1 0,1-1 0,-1 0 0,-1 0 0,2 6 0,1 13 0,-1 0 0,-1 0 0,-1 26 0,-1-40 0,0 4 0,0 14 0,5-23 0,4-15 0,36-72 0,17-28 0,-51 95 0,1 0 0,0 1 0,1 0 0,21-18 0,-30 30 0,0 0 0,0 1 0,0-1 0,0 1 0,0 0 0,1 0 0,-1 0 0,1 0 0,-1 1 0,1-1 0,0 1 0,-1 0 0,1 0 0,0 0 0,0 1 0,0-1 0,4 1 0,-4 1 0,-1 0 0,0 0 0,1 0 0,-1 0 0,0 1 0,1-1 0,-1 1 0,0 0 0,0 0 0,0 0 0,-1 0 0,1 1 0,0-1 0,-1 1 0,0-1 0,0 1 0,1 0 0,-1 0 0,2 4 0,13 24 0,-2 1 0,18 50 0,11 27 0,-34-90-76,0 0 1,1-1-1,0 0 0,2 0 0,0-1 0,1-1 0,0 0 0,2-1 1,0-1-1,0 0 0,1-2 0,1 0 0,0 0 0,1-2 1,0 0-1,0-1 0,23 6 0,39 7-6750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24575,'0'2'0,"-1"0"0,1 0 0,0 0 0,0 0 0,1 0 0,-1 0 0,0 0 0,1 0 0,-1 0 0,1-1 0,-1 1 0,1 0 0,1 3 0,0-4 0,0 1 0,1-1 0,-1 0 0,0 0 0,0 0 0,1 0 0,-1 0 0,0 0 0,1-1 0,-1 1 0,1-1 0,3 1 0,19 2 0,0-1 0,0 0 0,1-2 0,-1-2 0,0 0 0,0-1 0,37-10 0,-40 7 0,-1 0 0,1-2 0,-1-1 0,-1 0 0,0-2 0,0 0 0,-1-1 0,30-24 0,-40 27 0,1 0 0,-2-1 0,1 0 0,-2 0 0,1-1 0,-1 0 0,7-16 0,-12 24 0,0-1 0,0 1 0,-1-1 0,0 0 0,0 0 0,0 0 0,0 1 0,-1-1 0,1 0 0,-1 0 0,0 0 0,0 0 0,0 0 0,-1 0 0,1 0 0,-1 0 0,0 0 0,0 0 0,-1 1 0,1-1 0,-1 0 0,1 1 0,-1-1 0,0 1 0,-1 0 0,1 0 0,-1-1 0,-2-2 0,1 2 0,-1 1 0,0-1 0,1 1 0,-1-1 0,-1 1 0,1 1 0,0-1 0,-1 1 0,1 0 0,-1 0 0,1 0 0,-1 1 0,0 0 0,0 0 0,0 0 0,0 1 0,0 0 0,0 0 0,0 1 0,1-1 0,-1 1 0,0 1 0,0-1 0,-7 4 0,3-1 0,0 1 0,0 0 0,0 0 0,1 1 0,0 0 0,0 1 0,1 0 0,0 1 0,0 0 0,0 0 0,1 0 0,-9 14 0,9-10 0,0-1 0,1 1 0,0 0 0,1 1 0,0-1 0,1 1 0,1 0 0,0 0 0,0 1 0,2-1 0,-1 1 0,2 14 0,0-18 0,1 1 0,1-1 0,0 0 0,0 0 0,1 0 0,0 0 0,1-1 0,0 1 0,0-1 0,1 0 0,1 0 0,-1-1 0,1 1 0,1-1 0,-1 0 0,13 10 0,-1-4-195,0 0 0,1-1 0,1-2 0,0 0 0,0 0 0,37 11 0,37 9-6631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7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24575,'0'0'0,"0"0"0,0 0 0,1-1 0,-1 1 0,0 0 0,0 0 0,1 0 0,-1 0 0,0 0 0,0 0 0,0-1 0,1 1 0,-1 0 0,0 0 0,0 0 0,0-1 0,0 1 0,1 0 0,-1 0 0,0 0 0,0-1 0,0 1 0,0 0 0,0 0 0,0-1 0,0 1 0,0 0 0,0 0 0,0-1 0,0 1 0,0 0 0,0 0 0,0-1 0,0 1 0,0 0 0,0-1 0,0 1 0,0 0 0,0 0 0,0-1 0,0 1 0,0 0 0,0 0 0,-1 0 0,1-1 0,0 1 0,0 0 0,0 0 0,0 0 0,-1-1 0,1 1 0,0 0 0,0 0 0,0 0 0,-1 0 0,1 0 0,0-1 0,0 1 0,-1 0 0,1 0 0,0 0 0,0 0 0,-1 0 0,28-5 0,-4 4 0,-1 1 0,0 1 0,0 1 0,1 1 0,-1 1 0,-1 0 0,1 2 0,-1 1 0,31 14 0,-36-14 0,0 1 0,-1 2 0,0-1 0,0 2 0,-1-1 0,0 2 0,-1 0 0,-1 1 0,0 0 0,0 1 0,-2 0 0,14 22 0,-22-32 0,0 0 0,0 0 0,0-1 0,-1 1 0,0 0 0,1 0 0,-1 1 0,-1-1 0,1 0 0,0 0 0,-1 0 0,0 0 0,0 1 0,-1-1 0,1 0 0,-1 0 0,1 0 0,-3 5 0,2-6 0,-1 0 0,0 0 0,1 0 0,-1 0 0,0 0 0,-1-1 0,1 1 0,0-1 0,-1 1 0,0-1 0,1 0 0,-1 0 0,0 0 0,0 0 0,0-1 0,0 1 0,-1-1 0,1 1 0,0-1 0,0 0 0,-7 0 0,5 0 0,0 0 0,1 0 0,-1-1 0,0 1 0,0-1 0,0 0 0,0-1 0,1 1 0,-1-1 0,0 0 0,1 0 0,-1-1 0,0 0 0,1 1 0,0-1 0,-1-1 0,1 1 0,0 0 0,0-1 0,0 0 0,0 0 0,1 0 0,-4-5 0,4 4 0,0 0 0,0-1 0,0 0 0,1 0 0,-1 0 0,1 0 0,1 0 0,-1 0 0,1 0 0,0-1 0,0 1 0,0-1 0,1 1 0,0-1 0,0 1 0,0 0 0,1-1 0,-1 1 0,2-1 0,1-7 0,3-4 0,1 2 0,0-1 0,1 1 0,0 0 0,1 1 0,1 0 0,0 0 0,1 1 0,14-13 0,-11 13 0,0 0 0,0 1 0,1 0 0,1 1 0,0 1 0,0 1 0,1 0 0,18-6 0,-27 12 0,0 1 0,-1 0 0,1 0 0,0 1 0,0 0 0,0 0 0,0 1 0,0 0 0,0 1 0,0 0 0,-1 0 0,1 0 0,0 1 0,0 0 0,-1 1 0,1 0 0,-1 0 0,0 0 0,0 1 0,0 0 0,-1 1 0,1-1 0,-1 1 0,10 11 0,7 8 0,-2 2 0,-1 0 0,-1 1 0,25 48 0,-19-33 0,147 217-1365,-141-218-5461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7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24575,'9'4'0,"18"12"0,17 12 0,11 1 0,-4-5-8191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08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1373 24575,'-10'-6'0,"1"1"0,-1 0 0,0 0 0,-1 1 0,1 0 0,-1 1 0,0 0 0,0 1 0,-17-2 0,22 3 0,1 1 0,0 0 0,-1 0 0,1 0 0,0 1 0,-1 0 0,1 0 0,0 0 0,0 1 0,0 0 0,0-1 0,0 2 0,0-1 0,0 1 0,1-1 0,0 1 0,-1 1 0,1-1 0,0 1 0,0-1 0,-6 9 0,4-2 0,0 0 0,1 0 0,0 1 0,1-1 0,0 1 0,1 0 0,0 1 0,1-1 0,0 0 0,1 1 0,0 0 0,0-1 0,1 1 0,1-1 0,0 1 0,1-1 0,0 1 0,1-1 0,0 0 0,1 0 0,0 0 0,0 0 0,1-1 0,1 0 0,11 17 0,-6-16 0,0 0 0,1-1 0,0-1 0,1 0 0,0 0 0,1-1 0,-1-1 0,1 0 0,1-1 0,-1 0 0,1-1 0,21 4 0,19 1 0,1-1 0,62 1 0,-33-5 0,0-4 0,0-3 0,-1-4 0,1-4 0,-1-3 0,104-31 0,-161 36 0,-1-1 0,0-2 0,-1 0 0,0-1 0,45-32 0,-64 41 0,-1-2 0,0 1 0,-1 0 0,1-1 0,-1 0 0,1 0 0,-2-1 0,7-9 0,-9 14 0,-1-1 0,1 1 0,-1 0 0,0-1 0,1 1 0,-1 0 0,0-1 0,0 1 0,0-1 0,0 1 0,0-1 0,0 1 0,0 0 0,0-1 0,-1 1 0,1-1 0,-1-1 0,0 1 0,0 0 0,-1 0 0,1 1 0,0-1 0,-1 1 0,0-1 0,1 1 0,-1-1 0,0 1 0,1 0 0,-1 0 0,0 0 0,0 0 0,0 0 0,-2-1 0,-12-3 0,1 0 0,-1 2 0,1 0 0,-1 0 0,0 1 0,0 1 0,0 1 0,0 0 0,0 1 0,0 1 0,-21 5 0,25-5 0,-1 1 0,1 1 0,0 0 0,0 1 0,0 0 0,0 1 0,1 0 0,0 1 0,0 0 0,1 0 0,0 2 0,0-1 0,1 1 0,-13 15 0,20-21 0,0 0 0,0 0 0,1-1 0,-1 1 0,1 0 0,-1 0 0,1 1 0,0-1 0,0 0 0,0 0 0,1 1 0,-1-1 0,1 0 0,-1 1 0,1-1 0,1 4 0,-1-4 0,1-1 0,0 0 0,0 0 0,0 0 0,0 0 0,0 0 0,0 0 0,1 0 0,-1 0 0,1 0 0,-1-1 0,1 1 0,0 0 0,0-1 0,-1 0 0,1 1 0,0-1 0,0 0 0,1 0 0,-1 0 0,0 0 0,0 0 0,4 0 0,7 3 0,0-2 0,1 1 0,-1-2 0,1 0 0,-1 0 0,1-2 0,-1 1 0,1-2 0,-1 0 0,0 0 0,1-1 0,-1-1 0,-1 0 0,14-6 0,1-2 0,-1-2 0,0 0 0,-1-1 0,-1-2 0,31-27 0,-45 36 0,24-19 0,-33 26 0,0 0 0,1 1 0,-1-1 0,0 0 0,0 1 0,0 0 0,0-1 0,1 1 0,-1 0 0,0-1 0,0 1 0,1 0 0,-1 0 0,0 0 0,0 0 0,1 0 0,-1 1 0,0-1 0,0 0 0,0 0 0,1 1 0,-1-1 0,0 1 0,0-1 0,0 1 0,0 0 0,0-1 0,2 2 0,5 7 0,-1-1 0,0 1 0,0 0 0,6 12 0,-9-13 0,1 0 0,0 0 0,0-1 0,1 0 0,0 0 0,0 0 0,1-1 0,0 0 0,11 8 0,1-4 0,1-1 0,-1-1 0,2 0 0,-1-2 0,1 0 0,0-2 0,0 0 0,0-1 0,31 0 0,-4-3 0,1-2 0,-1-2 0,55-12 0,-60 8 0,0-3 0,0-2 0,-2-1 0,1-2 0,63-36 0,-79 37 0,-2-1 0,0-2 0,0 0 0,-2-1 0,0-1 0,-1-1 0,-2-2 0,0 1 0,25-41 0,-20 20 0,-1-2 0,-3-1 0,-1-1 0,-3 0 0,-2-1 0,-1-1 0,-3 0 0,-2 0 0,-2-1 0,-3 0 0,-2-59 0,-3 65 0,-2-1 0,-2 1 0,-1 1 0,-3-1 0,-1 2 0,-3-1 0,-1 2 0,-2 0 0,-1 0 0,-3 2 0,-1 1 0,-50-66 0,60 88 0,-2 0 0,0 1 0,-1 1 0,-1 0 0,0 1 0,-1 1 0,0 0 0,-1 1 0,-27-12 0,39 21 0,0 0 0,-1 0 0,1 0 0,0 1 0,-1 0 0,0 0 0,1 1 0,-1 0 0,1 0 0,-1 0 0,0 1 0,1 0 0,-1 0 0,1 1 0,0 0 0,-1 0 0,1 0 0,0 1 0,0 0 0,0 0 0,1 0 0,-1 1 0,1 0 0,0 0 0,0 0 0,0 1 0,-7 8 0,-1 3 0,1 1 0,0 0 0,1 1 0,1 1 0,1-1 0,1 1 0,-11 37 0,3 3-45,2 0 0,4 1-1,2 0 1,2 0-1,3 1 1,3-1 0,2 1-1,3-1 1,3 1 0,25 97-1,-19-107 23,3-1-1,1 0 0,3-2 1,2 0-1,2-1 0,2-1 1,2-2-1,2-1 0,1-1 1,3-2-1,1-1 1,65 53-1,-45-51-16,1-2 1,3-3 0,0-2-1,3-3 1,0-3-1,81 24 1,-44-22-485,2-5 0,1-5 0,147 11 0,-32-22-4489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2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24575,'1265'-23'-2478,"-887"13"1695,2768 1-3383,-2746 20 3450,2134 81-3841,-2450-88 4727,-38-2 359,65 10-1,-165-6 1634,-147 6 3198,116-4-5657,-15 4-3646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5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1789 23 24575,'0'-1'0,"0"1"0,0-1 0,0 0 0,0 0 0,0 0 0,0 0 0,0 0 0,-1 1 0,1-1 0,0 0 0,0 0 0,-1 0 0,1 1 0,-1-1 0,1 0 0,-1 0 0,1 1 0,-1-1 0,1 0 0,-1 1 0,0-1 0,1 1 0,-1-1 0,0 1 0,0-1 0,0 0 0,-1 1 0,0-1 0,0 1 0,0-1 0,1 1 0,-1 0 0,0 0 0,0 0 0,0 0 0,0 0 0,0 0 0,1 1 0,-1-1 0,-3 2 0,-12 5 0,0 1 0,0 1 0,1 1 0,0 0 0,0 1 0,-15 15 0,-451 423-765,382-349-70,-230 232 341,-214 209-35,524-521 529,1-1 0,-1-1 0,-27 20 0,45-37 27,0 1-1,0-1 0,0 0 1,0 0-1,1 0 1,-2 0-1,1-1 0,0 1 1,0-1-1,0 1 0,-4 0 1,6-1 13,-1-1 0,0 1 0,0 0 0,0 0 0,0 0 0,1 0 0,-1-1 0,0 1 0,0 0 0,1-1 0,-1 1 0,0-1 1,1 1-1,-1-1 0,0 1 0,1-1 0,-1 1 0,0-1 0,1 0 0,-1 1 0,0-2 0,-1-3 47,0 1-1,1-1 1,-1 0-1,1 0 1,0 0-1,0-1 1,1 1 0,-1-7-1,0-38 55,1 1-1,3-1 1,2 0-1,20-82 1,0 37-169,52-130-1,-69 203 29,1 1 0,1 0 0,1 1 0,0 0 0,2 1 0,18-23 0,-28 39 0,-1 0 0,1 1 0,0-1 0,0 1 0,0 0 0,0 0 0,0 0 0,0 0 0,7-2 0,-9 4 0,0-1 0,1 1 0,-1 0 0,0 0 0,1 0 0,-1-1 0,0 1 0,1 1 0,-1-1 0,0 0 0,1 0 0,-1 0 0,0 1 0,1-1 0,-1 1 0,0-1 0,0 1 0,1-1 0,0 2 0,1 1 0,0 1 0,0-1 0,0 1 0,0-1 0,-1 1 0,0 0 0,0 0 0,0 0 0,0 0 0,0 0 0,-1 1 0,0-1 0,0 0 0,1 9 0,1 16 0,0 0 0,-2 1 0,-4 45 0,-18 94 0,7-71 0,9-55 0,-11 123 0,16-159 0,0 0 0,0 0 0,0 0 0,1 0 0,0 0 0,1 0 0,-1 0 0,1 0 0,1-1 0,-1 1 0,6 9 0,-6-13 0,1 0 0,0 0 0,-1 0 0,1-1 0,0 1 0,1 0 0,-1-1 0,0 0 0,1 0 0,-1 0 0,1 0 0,0-1 0,-1 1 0,1-1 0,0 0 0,0 0 0,0 0 0,0-1 0,0 1 0,0-1 0,5 0 0,11-1 0,0 0 0,0-1 0,0-1 0,0 0 0,26-10 0,95-40 0,-93 34 0,-31 12-78,242-104-1209,-241 101-5539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5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24575,'0'-14'0,"0"-10"0,0-9 0,0-9 0,0-6 0,0-5 0,0 26 0,0 40 0,0 42 0,0 38 0,0 28 0,0 6 0,0-3 0,0-10 0,4-15 0,7-24 0,1-24-8191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24575,'1'0'0,"-1"-1"0,0 1 0,0 0 0,0 0 0,1 0 0,-1 0 0,0 0 0,0 0 0,0 0 0,0 0 0,1 0 0,-1 0 0,0 0 0,0 0 0,0 0 0,1 0 0,-1 0 0,0 0 0,0 0 0,1 0 0,-1 0 0,0 0 0,0 0 0,0 0 0,1 0 0,-1 0 0,0 0 0,0 0 0,0 0 0,0 0 0,1 1 0,-1-1 0,0 0 0,0 0 0,0 0 0,0 0 0,0 0 0,1 1 0,-1-1 0,0 0 0,0 0 0,0 0 0,0 1 0,0-1 0,0 0 0,0 0 0,0 0 0,0 1 0,0-1 0,0 0 0,0 0 0,14 16 0,-12-13 0,15 17 0,-1 1 0,-1 1 0,13 23 0,-24-38 0,-1 1 0,0-1 0,0 0 0,0 1 0,-1-1 0,0 1 0,0 0 0,-1 0 0,0 0 0,0 0 0,-1 0 0,0 0 0,-1 0 0,-1 10 0,2-17 0,0 0 0,0 0 0,0 0 0,-1 0 0,1-1 0,0 1 0,0 0 0,-1 0 0,1-1 0,0 1 0,-1 0 0,1 0 0,-1-1 0,1 1 0,-1 0 0,1-1 0,-1 1 0,1 0 0,-1-1 0,1 1 0,-1-1 0,-1 1 0,1-1 0,1 0 0,-1 0 0,1-1 0,-1 1 0,1 0 0,-1-1 0,0 1 0,1 0 0,-1-1 0,1 1 0,0-1 0,-1 1 0,1-1 0,-1 1 0,1-1 0,0 1 0,-1-1 0,1 1 0,0-1 0,-1 1 0,1-2 0,-12-39 0,11 35 0,1-1 0,0 1 0,0 0 0,1-1 0,-1 1 0,2 0 0,-1-1 0,1 1 0,-1 0 0,2 0 0,-1 0 0,1 0 0,0 1 0,0-1 0,0 1 0,1 0 0,0-1 0,0 2 0,0-1 0,1 0 0,-1 1 0,1 0 0,0 0 0,1 0 0,-1 1 0,1 0 0,10-5 0,-3 3 0,0 0 0,0 0 0,1 2 0,-1-1 0,1 2 0,0 0 0,0 1 0,0 0 0,0 1 0,0 0 0,27 5 0,-28-2 8,1 1 0,-1 0 0,1 1 0,-2 0 0,1 1 0,0 1 0,-1 0 0,0 0 0,-1 1 0,0 1 0,0 0 0,0 0 0,-1 1 0,11 14 0,-9-7-173,0 0 0,-1 1 0,0 0 0,-2 1 0,0 0 0,-1 1 0,-1 0 0,8 38 0,-5-3-6661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2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24575,'5'0'0,"24"0"0,50 0 0,57 0 0,43 0 0,-9 0-8191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6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13 157 24575,'-5'-9'0,"-1"-17"0,5-19 0,11 0 0,5 15 0,-1 28 0,-2 37 0,-4 36 0,-2 28 0,-3 22 0,-2 13 0,-1 2 0,9-8 0,2-16 0,0-19 0,3-24 0,-1-24-8191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18 116 24575,'-5'0'0,"-2"-5"0,1-10 0,20-3 0,30 1 0,28-5 0,14 1 0,-8 3-8191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7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42 237 24575,'-3'1'0,"1"1"0,-1-1 0,1 0 0,-1 1 0,1 0 0,0-1 0,0 1 0,-3 2 0,-1 2 0,-5 5 0,11-10 0,0-1 0,0 0 0,0 0 0,0 1 0,0-1 0,0 0 0,0 0 0,0 1 0,0-1 0,0 0 0,0 0 0,0 1 0,0-1 0,0 0 0,0 0 0,0 1 0,1-1 0,-1 0 0,0 0 0,0 0 0,0 1 0,0-1 0,1 0 0,-1 0 0,0 0 0,0 0 0,0 1 0,1-1 0,-1 0 0,0 0 0,0 0 0,0 0 0,1 0 0,33 4 0,-2-5 0,0-2 0,-1-1 0,57-15 0,-34 3 0,70-30 0,-117 42 0,17-6 0,42-25 0,-61 33 0,-1-1 0,0 0 0,0 0 0,0-1 0,0 1 0,0-1 0,0 0 0,-1 0 0,0 0 0,0 0 0,0 0 0,0-1 0,-1 1 0,0-1 0,0 0 0,2-5 0,-4 8 0,0 0 0,1 0 0,-1 0 0,0 1 0,0-1 0,0 0 0,0 0 0,-1 0 0,1 0 0,-1 0 0,1 1 0,-1-1 0,1 0 0,-1 0 0,0 1 0,0-1 0,0 0 0,0 1 0,0-1 0,0 1 0,-2-3 0,0 2 0,-1-1 0,1 1 0,-1-1 0,1 1 0,-1 0 0,0 0 0,0 0 0,0 1 0,-5-2 0,-2 0 0,0 1 0,0 1 0,0-1 0,0 2 0,0 0 0,-18 1 0,20 1 0,1 1 0,0-1 0,0 2 0,0-1 0,1 1 0,-1 0 0,1 0 0,0 1 0,0 0 0,0 1 0,1-1 0,0 1 0,0 0 0,0 1 0,1-1 0,-7 12 0,9-14 0,1 0 0,-1 0 0,1 0 0,0 0 0,0 0 0,0 1 0,1-1 0,0 1 0,0-1 0,0 1 0,0-1 0,1 1 0,-1-1 0,1 1 0,0 0 0,1-1 0,-1 1 0,1-1 0,0 1 0,0-1 0,0 1 0,1-1 0,0 0 0,-1 1 0,1-1 0,1 0 0,-1 0 0,1 0 0,-1-1 0,1 1 0,7 5 0,1 0 0,0-2 0,1 0 0,0 0 0,1-1 0,-1-1 0,1 0 0,0-1 0,1 0 0,-1-1 0,23 2 0,48 8 0,0-5 0,98-2 0,169-25 0,-324 17 0,167-21 0,-167 18 0,0-2 0,0 0 0,-1-2 0,48-22 0,-41 8 0,-32 22 0,0 0 0,-1 0 0,1 0 0,0 0 0,0 0 0,0 0 0,-1-1 0,1 1 0,0 0 0,-1 0 0,0-1 0,1 1 0,-1 0 0,0 0 0,1-1 0,-1-1 0,0 2 0,0 0 0,-1 0 0,1 0 0,0 0 0,0 0 0,-1 0 0,1 0 0,-1 0 0,1 0 0,-1 0 0,0 0 0,1 0 0,-1 0 0,0 0 0,1 1 0,-1-1 0,0 0 0,0 1 0,-1-2 0,-2 0 0,0 0 0,1 0 0,-2 0 0,1 0 0,0 1 0,-7-2 0,-10-2 0,0 1 0,-1 1 0,0 1 0,0 1 0,1 1 0,-1 1 0,0 0 0,0 2 0,1 1 0,0 0 0,-1 2 0,-35 14 0,51-17 0,0 0 0,1 0 0,-1 1 0,1-1 0,0 1 0,1 0 0,-1 1 0,1-1 0,-1 1 0,1 0 0,-3 6 0,5-9 0,1 0 0,0 0 0,0 1 0,0-1 0,0 1 0,0-1 0,1 1 0,-1-1 0,1 1 0,0-1 0,-1 1 0,1 0 0,0-1 0,1 1 0,-1-1 0,0 1 0,1 0 0,0-1 0,-1 1 0,1-1 0,0 0 0,0 1 0,0-1 0,1 0 0,-1 1 0,0-1 0,1 0 0,3 4 0,1-1 0,0 1 0,0-1 0,1 0 0,0-1 0,0 1 0,0-1 0,0-1 0,1 1 0,-1-1 0,1-1 0,15 4 0,-2-2 0,0-1 0,0 0 0,33-2 0,-40-1 0,0-1 0,0-1 0,0-1 0,0 0 0,0 0 0,0-1 0,-1-1 0,16-8 0,5-6 0,52-37 0,-70 45 0,-16 10 0,1 0 0,0 1 0,0-1 0,-1 0 0,1 1 0,0-1 0,0 0 0,0 1 0,0-1 0,0 1 0,0-1 0,0 1 0,0 0 0,0-1 0,1 1 0,-1 0 0,0 0 0,0 0 0,0-1 0,0 1 0,0 1 0,0-1 0,0 0 0,1 0 0,-1 0 0,0 0 0,0 1 0,0-1 0,0 1 0,0-1 0,0 1 0,0-1 0,0 1 0,0-1 0,0 1 0,0 0 0,-1 0 0,1-1 0,0 1 0,0 0 0,-1 0 0,2 1 0,1 5 0,0 0 0,-1-1 0,0 1 0,0 0 0,1 13 0,-2-12 0,95 471-104,11 61-483,-81-369 543,4 199 0,-27-323 44,-3 0 0,-2 0 0,-2 0 0,-14 64 0,16-103 0,0-1 0,-1 1 0,0-1 0,0 0 0,0 0 0,-1 0 0,0 0 0,0-1 0,-1 1 0,1-1 0,-2 0 0,1 0 0,-9 7 0,7-9 0,1 0 0,0-1 0,-1 1 0,0-1 0,0-1 0,0 1 0,0-1 0,0-1 0,0 1 0,-1-1 0,1 0 0,0-1 0,-1 0 0,-8-1 0,-6-1 0,-1-1 0,1-1 0,-1-1 0,1-1 0,1-1 0,-1-1 0,-22-12 0,-3-4 0,-87-62 0,94 56 5,1-2 1,2-1 0,1-1 0,2-3 0,2 0 0,1-2-1,2-2 1,-43-77 0,57 87 37,2 0-1,0-2 1,2 1 0,2-1-1,-10-61 1,16 66 16,1 1 0,2-1 0,0 1 0,2-1 0,1 1-1,1 0 1,15-51 0,-2 32-88,2 1-1,1 0 0,3 2 1,1 1-1,3 0 1,1 2-1,49-55 1,-5 19-621,2 4 0,119-90 0,-8 26-5355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7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20 125 24575,'-1'0'0,"0"0"0,1 0 0,-1 0 0,0 0 0,0 0 0,0 0 0,0 0 0,0 0 0,1 0 0,-1 0 0,0 1 0,0-1 0,0 0 0,1 0 0,-1 1 0,0-1 0,0 1 0,1-1 0,-1 1 0,0-1 0,1 1 0,-1-1 0,-1 2 0,3-1 0,-1 0 0,1-1 0,0 1 0,-1 0 0,1-1 0,0 1 0,0 0 0,-1-1 0,1 1 0,0-1 0,0 1 0,0-1 0,0 0 0,0 1 0,0-1 0,-1 0 0,1 1 0,0-1 0,0 0 0,0 0 0,0 0 0,0 0 0,2 0 0,23 3 0,1-1 0,-1-1 0,0-1 0,1-1 0,-1-2 0,0-1 0,39-10 0,-59 13 0,-1-1 0,0 0 0,0 0 0,0-1 0,-1 1 0,1-1 0,0 0 0,-1 0 0,0-1 0,0 1 0,0-1 0,6-6 0,-9 8 0,-1 1 0,1 0 0,0-1 0,-1 1 0,1-1 0,0 1 0,-1-1 0,0 1 0,1-1 0,-1 1 0,0-1 0,0 1 0,0-1 0,0 1 0,0-1 0,0 1 0,0-1 0,-1-2 0,0 2 0,0 0 0,0-1 0,-1 1 0,1 0 0,0-1 0,-1 1 0,0 0 0,0 0 0,1 0 0,-1 1 0,0-1 0,-1 0 0,1 1 0,-3-2 0,1 0 0,-1 0 0,0 0 0,0 1 0,0 0 0,-1 0 0,1 0 0,0 1 0,-1 0 0,1 0 0,-1 0 0,1 1 0,-1-1 0,1 1 0,-1 1 0,0-1 0,1 1 0,-1 0 0,1 0 0,0 0 0,-1 1 0,1 0 0,0 0 0,0 1 0,0-1 0,0 1 0,0 0 0,-5 4 0,3-1 0,0 1 0,0-1 0,0 1 0,1 0 0,0 0 0,0 1 0,1 0 0,0 0 0,1 0 0,-1 1 0,1-1 0,1 1 0,0 0 0,0 0 0,-2 15 0,4-14 6,1 1 0,0-1-1,0 0 1,1 0 0,0 0-1,1 0 1,0 0 0,0-1 0,1 1-1,1 0 1,-1-1 0,2 0-1,-1 0 1,1 0 0,1 0-1,-1-1 1,1 0 0,1 0 0,0-1-1,13 12 1,-1-2-192,2-2 1,-1 0-1,2-1 0,0-1 1,1-2-1,0 0 1,25 8-1,50 13-6640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17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18 159 24575,'0'-2'0,"0"0"0,-1 0 0,1 0 0,-1 0 0,0 0 0,1 0 0,-1 0 0,0 0 0,0 0 0,-2-2 0,2 3 0,0 0 0,0 0 0,1 1 0,-1-1 0,1 0 0,-1 0 0,0 0 0,1 0 0,-1 0 0,1 0 0,0 0 0,-1 0 0,1 0 0,0 0 0,0 0 0,0 0 0,-1 0 0,1 0 0,0 0 0,0 0 0,1 0 0,-1 0 0,0 0 0,0 0 0,0 0 0,1-1 0,-1 1 0,1 1 0,-1-1 0,0 0 0,1 0 0,0 0 0,-1 0 0,1 0 0,0 0 0,-1 0 0,1 1 0,0-1 0,0 0 0,-1 1 0,1-1 0,1 0 0,3-2 0,-1 1 0,0 0 0,1 0 0,-1 0 0,1 0 0,-1 1 0,1 0 0,0 0 0,-1 0 0,9 0 0,54 3 0,-32 3 0,1 2 0,-1 1 0,0 2 0,-1 2 0,0 1 0,-1 1 0,0 2 0,-2 1 0,0 2 0,0 1 0,-2 1 0,-1 1 0,46 47 0,-65-59 0,0 1 0,-1-1 0,0 1 0,-1 1 0,0-1 0,-1 1 0,0 1 0,5 17 0,-9-27 0,-1 1 0,-1 0 0,1 0 0,0 0 0,-1 0 0,0 0 0,0 0 0,0 0 0,0 0 0,-1 0 0,1 0 0,-1 0 0,0 0 0,0 0 0,-1 0 0,1-1 0,-1 1 0,0 0 0,0-1 0,0 0 0,0 1 0,-1-1 0,1 0 0,-1 0 0,0 0 0,0 0 0,0-1 0,0 1 0,0-1 0,0 0 0,-7 3 0,-2 1 0,-2 0 0,1-1 0,0-1 0,-1 0 0,0-1 0,0 0 0,0-1 0,0-1 0,0 0 0,0-1 0,0-1 0,-16-2 0,18 2 0,0-1 0,0 0 0,1-1 0,-1-1 0,1 0 0,0 0 0,0-1 0,0 0 0,1-1 0,0-1 0,0 1 0,0-1 0,1-1 0,-16-16 0,21 19 0,0 0 0,1 0 0,-1 0 0,1 0 0,0-1 0,1 1 0,-1-1 0,1 0 0,0 0 0,1 0 0,-1 0 0,1 0 0,0 0 0,1 0 0,-1 0 0,1 0 0,1 0 0,-1-1 0,1 1 0,0 0 0,0 0 0,1 0 0,0 0 0,0 0 0,0 1 0,1-1 0,-1 1 0,8-11 0,1 1 0,1 0 0,0 0 0,1 1 0,1 1 0,0 0 0,0 1 0,2 1 0,25-16 0,28-8-455,1 3 0,134-41 0,-24 18-6371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3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66 194 24575,'2'-193'0,"56"519"0,163 517 0,-203-784 0,4 0 0,1-2 0,49 83 0,-59-121 0,-10-16 0,-1 0 0,1 1 0,-1-1 0,0 0 0,1 1 0,-2-1 0,1 1 0,0 0 0,-1 0 0,1 0 0,-1 0 0,0-1 0,0 9 0,-1-12 0,0 1 0,0 0 0,-1-1 0,1 1 0,-1-1 0,1 1 0,0-1 0,-1 0 0,1 1 0,-1-1 0,1 1 0,-1-1 0,1 0 0,-1 1 0,1-1 0,-1 0 0,0 1 0,1-1 0,-1 0 0,1 0 0,-1 0 0,0 0 0,1 1 0,-1-1 0,1 0 0,-1 0 0,0 0 0,1 0 0,-1 0 0,0-1 0,1 1 0,-2 0 0,-8-2 0,-1 0 0,0 0 0,1-1 0,0 0 0,0-1 0,0 0 0,0-1 0,-13-8 0,-74-54 0,63 40 0,1-1 0,2-2 0,1-1 0,1-2 0,1 0 0,3-2 0,0-1 0,-19-39 0,40 67 0,0 0 0,1-1 0,0 0 0,-3-11 0,6 20 0,0-1 0,-1 0 0,1 1 0,0-1 0,0 0 0,0 0 0,-1 1 0,1-1 0,0 0 0,0 0 0,0 0 0,0 1 0,0-1 0,0 0 0,1 0 0,-1 1 0,0-1 0,0 0 0,0 0 0,1 1 0,-1-1 0,0 0 0,1 1 0,-1-1 0,1 0 0,-1 1 0,1-1 0,-1 0 0,1 1 0,-1-1 0,1 1 0,0-1 0,-1 1 0,1 0 0,0-1 0,1 1 0,1 0 0,-1 0 0,0 0 0,0 1 0,0-1 0,0 0 0,0 1 0,0 0 0,-1 0 0,1-1 0,0 1 0,0 0 0,2 2 0,20 15 0,-1 0 0,-1 2 0,0 0 0,-2 1 0,35 48 0,-18-24 0,-12-15 0,122 140 0,-108-129 0,87 70 0,-115-102 0,0-2 0,0 1 0,0-1 0,1-1 0,1 0 0,-1 0 0,1-2 0,0 1 0,17 2 0,-23-6 0,0 0 0,-1-1 0,1 0 0,0 0 0,0-1 0,0 0 0,-1 0 0,1-1 0,0 1 0,-1-1 0,1-1 0,-1 1 0,0-1 0,0-1 0,0 1 0,0-1 0,-1 0 0,1 0 0,-1 0 0,6-7 0,3-4 0,-1-1 0,0-1 0,-2 0 0,0 0 0,0-1 0,-2-1 0,0 0 0,7-25 0,39-168 0,-46 173 0,30-158 0,-31 167 0,-7 28 0,0 7 0,-3 46 0,1-37 0,-5 76-1365,0 4-5461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3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34 24575,'0'-4'0,"-4"-2"0,-2-9 0,0 7 0,1 19 0,6 31 0,3 31 0,1 27 0,-1 15 0,0 6 0,-2-8 0,-1-14 0,0-28 0,-1-36 0,0-42 0,0-20-8191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4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110 637 24575,'-9'-33'0,"-3"-33"0,-9-20 0,-1-5 0,-6 5 0,11 11 0,27 19 0,35 5 0,43 11 0,20 12 0,10 12 0,-1 7 0,-11 16 0,-24 15 0,-25 9 0,-23-1-8191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4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17 101 24575,'-9'0'0,"1"0"0,17 0 0,34-10 0,42-2 0,40-14 0,11-2 0,-16 4-8191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4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1 794 24575,'103'-90'0,"-72"66"0,-2-1 0,-1-1 0,40-48 0,-48 45 0,0-1 0,-2-1 0,-1 0 0,19-54 0,-26 59 0,-1-2 0,-2 1 0,-1-1 0,-1 0 0,-1 0 0,0-34 0,-5 56 0,1 0 0,-1-1 0,0 1 0,0 0 0,0 0 0,-1 0 0,0 0 0,0 0 0,-1 0 0,1 0 0,-2 1 0,1-1 0,-7-9 0,7 13 0,1-1 0,0 1 0,-1 0 0,0 0 0,1 0 0,-1 0 0,0 0 0,0 0 0,0 1 0,0-1 0,0 1 0,0 0 0,0 0 0,-1 0 0,1 0 0,0 1 0,-1-1 0,1 1 0,0 0 0,-1 0 0,1 0 0,0 1 0,-1-1 0,1 1 0,0-1 0,-6 3 0,3 0 0,-1 0 0,1 1 0,0-1 0,0 1 0,0 1 0,1-1 0,-1 1 0,1 0 0,0 0 0,1 1 0,-1-1 0,1 1 0,0 0 0,1 0 0,-1 0 0,1 1 0,-4 12 0,-2 7 0,1-1 0,2 1 0,-5 41 0,5-28 0,2 1 0,2-1 0,1 1 0,9 74 0,-6-100 0,1-1 0,0 1 0,1-1 0,1 0 0,0 0 0,0 0 0,1-1 0,1 0 0,0 0 0,1 0 0,0-1 0,0 0 0,1-1 0,1 0 0,0 0 0,0-1 0,20 14 0,-13-14 0,0 1 0,1-2 0,0-1 0,0 0 0,1-1 0,-1-1 0,22 4 0,135 7 0,-107-13 0,124-12 0,-167 6 0,0-1 0,0 0 0,0-2 0,-1-2 0,0 0 0,-1-1 0,0-1 0,27-16 0,-41 19 0,0 0 0,0 0 0,-1 0 0,-1-1 0,1-1 0,-1 1 0,0-1 0,-1 0 0,0-1 0,-1 1 0,0-1 0,5-14 0,-7 18 0,-1 1 0,0-1 0,-1 0 0,0 1 0,0-1 0,0 0 0,0 0 0,-1 0 0,0 0 0,0 0 0,-1 0 0,0 0 0,0 0 0,0 1 0,-1-1 0,1 0 0,-1 1 0,-1-1 0,1 1 0,-1-1 0,0 1 0,0 0 0,-8-9 0,9 12 0,0 0 0,0 0 0,0 0 0,0 0 0,0 0 0,-1 1 0,1-1 0,-1 1 0,1-1 0,-1 1 0,0 0 0,1 0 0,-1 0 0,0 0 0,0 1 0,0-1 0,0 1 0,1 0 0,-1 0 0,0 0 0,0 0 0,0 0 0,0 0 0,0 1 0,0-1 0,0 1 0,-2 1 0,1 0 0,-1 0 0,1 1 0,0-1 0,0 1 0,1 0 0,-1 0 0,1 1 0,-1-1 0,1 1 0,0-1 0,0 1 0,0 0 0,1 0 0,0 0 0,0 1 0,-2 4 0,-1 1 0,2 1 0,-1 0 0,1 0 0,1 0 0,0 0 0,0 0 0,1 0 0,1 1 0,1 17 0,0-22 0,0-1 0,0 0 0,1 0 0,0 0 0,0 0 0,0 0 0,1-1 0,0 1 0,0-1 0,0 1 0,1-1 0,0 0 0,0 0 0,0-1 0,1 1 0,-1-1 0,1 0 0,0 0 0,6 3 0,-1-2 0,0 0 0,0 0 0,1-1 0,-1 0 0,1-1 0,0-1 0,0 1 0,0-2 0,0 1 0,0-1 0,0-1 0,1 0 0,-1-1 0,0 0 0,14-4 0,-18 4 0,-1 0 0,0-1 0,1 0 0,-1-1 0,0 1 0,0-1 0,0 0 0,0-1 0,-1 1 0,1-1 0,-1 0 0,0-1 0,0 1 0,0-1 0,-1 0 0,0 0 0,0-1 0,0 1 0,0-1 0,-1 0 0,0 0 0,0 0 0,-1 0 0,1 0 0,-2-1 0,3-10 0,-3 13 0,-1-1 0,0 1 0,0 0 0,0 0 0,0 0 0,-1 0 0,0 0 0,0-1 0,0 1 0,0 0 0,0 1 0,-1-1 0,0 0 0,0 0 0,-4-6 0,2 5 0,-1-1 0,0 1 0,0 0 0,0 1 0,0-1 0,-1 1 0,0 0 0,-12-7 0,11 8 0,-1-1 0,1 1 0,-1 0 0,0 0 0,0 1 0,0 0 0,0 1 0,-1 0 0,1 0 0,0 0 0,0 1 0,-1 1 0,1-1 0,0 1 0,0 1 0,-9 2 0,15-4-47,1 1 0,-1-1 0,0 1 0,0 0 0,1-1 0,-1 1 0,0 0 0,1 0 0,-1 0-1,1 1 1,-1-1 0,1 0 0,-1 0 0,1 1 0,0-1 0,0 1 0,0-1 0,0 1 0,0 0 0,0-1 0,0 1 0,0 0-1,1-1 1,-1 1 0,1 0 0,-1 0 0,1 0 0,0 2 0,6 16-6779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572 935 24575,'-40'-23'0,"0"2"0,-2 2 0,0 2 0,-52-13 0,83 26 0,-6-1 0,0 0 0,0 1 0,-1 0 0,1 1 0,-1 2 0,0-1 0,-28 3 0,40 0 0,0 0 0,0 0 0,-1 0 0,1 1 0,1 0 0,-1 0 0,0 0 0,0 1 0,1 0 0,-1 0 0,1 0 0,0 1 0,0 0 0,0 0 0,1 0 0,-1 1 0,1-1 0,0 1 0,0 0 0,1 0 0,0 0 0,-1 1 0,2-1 0,-5 12 0,4-9 0,1 0 0,0 1 0,1-1 0,0 1 0,0-1 0,1 1 0,0-1 0,1 1 0,0-1 0,0 1 0,0-1 0,1 0 0,1 0 0,-1 0 0,1 0 0,1 0 0,-1 0 0,1-1 0,1 1 0,9 11 0,-11-14 0,0-1 0,1 0 0,-1-1 0,1 1 0,0-1 0,0 0 0,1 0 0,-1 0 0,0 0 0,1-1 0,0 1 0,0-1 0,-1-1 0,1 1 0,0-1 0,1 1 0,-1-1 0,0-1 0,0 1 0,0-1 0,0 0 0,1 0 0,-1 0 0,0-1 0,0 0 0,0 0 0,0 0 0,0-1 0,0 0 0,0 0 0,0 0 0,-1 0 0,1-1 0,6-4 0,-1 0 0,-1 0 0,-1-1 0,1 0 0,-1 0 0,-1-1 0,1 0 0,-2 0 0,1-1 0,9-19 0,-3 0 0,-1 0 0,11-44 0,-5 1 0,-3-1 0,-4 0 0,3-86 0,-11 53 0,-17-165 0,1 185 0,13 83 0,-1 1 0,1-1 0,-1 1 0,0-1 0,1 1 0,-1-1 0,0 1 0,-1 0 0,-1-5 0,-3 10 0,2 15 0,-2 28 0,2 0 0,4 82 0,18 100 0,-15-200 0,16 128-682,58 230-1,-55-305-6143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5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295 890 24575,'0'-4'0,"-1"1"0,1-1 0,0 0 0,-1 1 0,0-1 0,0 1 0,0-1 0,0 1 0,-1 0 0,1-1 0,-1 1 0,0 0 0,0 0 0,0 0 0,0 0 0,-4-3 0,2 2 0,-1 0 0,0 0 0,0 1 0,0-1 0,-1 1 0,1 0 0,-1 1 0,0-1 0,-6-1 0,2 1 0,0 1 0,0 0 0,0 0 0,-1 1 0,1 1 0,-1-1 0,1 2 0,0-1 0,-1 1 0,1 1 0,-11 3 0,16-4 0,1 1 0,-1 0 0,1 0 0,0 0 0,0 1 0,0-1 0,0 1 0,0 0 0,0 0 0,1 0 0,0 1 0,-1-1 0,1 1 0,0 0 0,1 0 0,-1 0 0,1 0 0,0 0 0,0 1 0,-2 4 0,3-6 0,0 1 0,1 0 0,-1 0 0,1 0 0,0 0 0,0-1 0,0 1 0,0 0 0,1 0 0,0 0 0,-1 0 0,1-1 0,1 1 0,-1 0 0,0-1 0,1 1 0,0-1 0,0 0 0,0 1 0,0-1 0,1 0 0,-1 0 0,1 0 0,5 4 0,-2-1 0,1-1 0,0 0 0,0 0 0,1 0 0,-1-1 0,1 0 0,0-1 0,0 0 0,0 0 0,0 0 0,1-1 0,-1-1 0,1 1 0,0-1 0,14-1 0,-11-1 0,-1 0 0,1-1 0,-1 0 0,0-1 0,0 0 0,0-1 0,0-1 0,-1 1 0,0-2 0,1 1 0,12-11 0,-21 15 0,12-10 0,1 2 0,26-14 0,-35 20 0,-1 1 0,1 0 0,0 0 0,0 1 0,0 0 0,1 0 0,-1 0 0,0 1 0,0 0 0,0 0 0,9 2 0,18 5 0,46 14 0,-52-12 0,0-1 0,0-2 0,32 3 0,-50-8 0,1-1 0,-1 0 0,0 0 0,1-1 0,-1-1 0,0 1 0,0-2 0,0 1 0,0-1 0,0 0 0,0-1 0,-1 0 0,13-8 0,-12 5 0,0 0 0,0 0 0,0-1 0,-1 0 0,0-1 0,-1 0 0,0 0 0,0 0 0,6-14 0,-4 6 0,-1 0 0,-1-1 0,-1 0 0,-1 0 0,4-20 0,-1-18 0,-3 0 0,-3-99 0,-2 154 0,-2-59 0,-9-64 0,7 98 0,-2 1 0,0-1 0,-1 1 0,-22-47 0,26 65 0,0 0 0,-1 1 0,0-1 0,0 1 0,0 0 0,-1 1 0,0-1 0,0 1 0,-1 0 0,-9-8 0,13 12 0,0 0 0,0 0 0,0 1 0,0-1 0,0 0 0,0 0 0,0 1 0,0 0 0,0-1 0,0 1 0,0 0 0,-1 0 0,1 0 0,0 0 0,0 0 0,-2 1 0,1 0 0,0 0 0,0 1 0,0-1 0,0 1 0,0-1 0,1 1 0,-1 0 0,1 0 0,-1 0 0,1 1 0,0-1 0,0 0 0,-3 5 0,-2 2 0,1 1 0,1 0 0,0 1 0,0-1 0,1 1 0,-4 13 0,-12 74 0,13-51 0,2 0 0,2 0 0,2 1 0,3 0 0,1-1 0,3 0 0,1 0 0,17 55 0,-15-76 0,0 0 0,2 0 0,1-1 0,1 0 0,1-1 0,27 35 0,-28-42 0,2-2 0,-1 0 0,2 0 0,0-2 0,1 0 0,0-1 0,1 0 0,0-2 0,30 14 0,-36-19-136,1 0-1,-1-1 1,1-1-1,0 0 1,0 0-1,0-1 1,1-1-1,-1 0 0,24-2 1,19-11-6690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5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56 118 24575,'-13'0'0,"-10"0"0,4 0 0,28 0 0,50-13 0,52-6 0,40-22 0,-6-4-8191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6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24575,'28'7'0,"-1"1"0,0 1 0,46 23 0,-60-26 0,37 16 18,742 312-1715,-298-171 305,6-22-1,539 78 1,-1009-213 1343,23 4 21,0-3 0,107 3 0,-157-10 39,-1 0 0,0 0-1,0 0 1,1 0 0,-1 0-1,0-1 1,1 1 0,-1-1-1,0 0 1,0 1 0,0-1-1,1 0 1,-1 0 0,0 0-1,0 0 1,0-1 0,-1 1-1,1 0 1,2-3 0,-4 2 20,0 1 1,1-1 0,-1 0 0,0 0-1,0 0 1,-1 1 0,1-1 0,0 0-1,0 0 1,-1 1 0,1-1 0,-1 0-1,0 1 1,1-1 0,-1 1 0,0-1-1,0 1 1,0-1 0,0 1 0,0-1-1,-1 1 1,1 0 0,-2-2 0,-26-27 735,-1 2 1,-1 1 0,-1 1 0,-42-25 0,-1-2-482,-20-20 357,-134-90-398,206 153-245,24 14 0,12 8 0,220 141 0,-43-31 0,-140-87 0,-2 2 0,-2 2 0,-1 2 0,-2 2 0,52 68 0,-86-100 0,-1 0 0,-1 1 0,0 0 0,0 0 0,-1 1 0,6 19 0,-11-28 0,0 0 0,0 0 0,-1 1 0,1-1 0,-1 0 0,0 0 0,0 0 0,-1 1 0,1-1 0,-1 0 0,0 0 0,0 0 0,0 0 0,-1 0 0,1 0 0,-1 0 0,0-1 0,0 1 0,-1 0 0,1-1 0,-1 0 0,1 1 0,-1-1 0,0 0 0,-5 4 0,-4 2 0,-1 0 0,0-1 0,0 0 0,0 0 0,-28 9 0,4-4 0,-54 11 0,-106 8-1365,-9-8-5461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7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96 24575,'-16'-3'0,"16"3"0,-1-1 0,1 1 0,0 0 0,-1 0 0,1 0 0,-1-1 0,1 1 0,-1 0 0,1 0 0,-1 0 0,1 0 0,-1 0 0,0 0 0,1 0 0,-1 0 0,1 0 0,-1 0 0,1 1 0,-1-1 0,1 0 0,-1 0 0,1 0 0,-1 1 0,0 0 0,1 1 0,-1 0 0,1-1 0,0 1 0,0-1 0,-1 1 0,1 0 0,0-1 0,0 1 0,1 0 0,-1-1 0,0 1 0,1 1 0,28 140 0,-9-60 0,67 364 0,-116-576 0,-11-58 0,12-59 0,27 234 0,1 0 0,0 0 0,1 0 0,0 0 0,0 0 0,2 0 0,-1 0 0,8-19 0,-7 25 0,0 1 0,0-1 0,1 1 0,0 0 0,0-1 0,0 2 0,1-1 0,0 0 0,0 1 0,0 0 0,0 0 0,0 1 0,1-1 0,0 1 0,0 0 0,0 1 0,8-4 0,6 1 0,1 0 0,-1 1 0,1 1 0,-1 1 0,1 0 0,0 2 0,0 1 0,-1 0 0,1 1 0,0 2 0,25 7 0,-2 1 0,-1 3 0,-1 1 0,0 2 0,46 28 0,-49-23 0,-1 2 0,-1 1 0,-1 2 0,43 44 0,-63-55 0,0 0 0,-1 1 0,-1 1 0,0 1 0,-2-1 0,0 2 0,-1 0 0,-2 0 0,0 1 0,7 26 0,-14-39 0,0-1 0,-1 0 0,0 0 0,0 1 0,-1-1 0,0 1 0,-1-1 0,1 0 0,-2 1 0,1-1 0,-1 0 0,-1 0 0,1 0 0,-6 11 0,2-9 0,1-1 0,-2 0 0,1-1 0,-1 1 0,0-1 0,-1-1 0,0 1 0,0-1 0,-1-1 0,-9 6 0,-8 3 0,-1-1 0,-1-1 0,0-2 0,-1-1 0,0-1 0,-60 10 0,40-12-682,-69 2-1,80-10-6143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7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3 407 24575,'1'-1'0,"-1"0"0,0 0 0,1 0 0,-1-1 0,1 1 0,-1 0 0,1 0 0,-1 0 0,1 0 0,0 0 0,0 0 0,0 0 0,-1 0 0,1 0 0,0 0 0,0 1 0,0-1 0,0 0 0,0 1 0,2-2 0,29-13 0,-25 12 0,135-46 0,-104 38 0,-1-1 0,0-2 0,-2-1 0,1-2 0,37-25 0,-64 37 0,-2-2 0,1 1 0,0-1 0,-1 0 0,-1 0 0,8-10 0,-13 15 0,1 0 0,-1 0 0,1-1 0,-1 1 0,0 0 0,0-1 0,0 1 0,-1-1 0,1 1 0,-1-1 0,1 1 0,-1-1 0,0 1 0,0-1 0,0 1 0,0-1 0,0 1 0,0-1 0,-1 1 0,1-1 0,-1 1 0,0-1 0,0 1 0,0-1 0,0 1 0,0 0 0,0 0 0,-3-4 0,-1 1 0,0 0 0,-1-1 0,1 2 0,-1-1 0,0 1 0,0-1 0,-1 2 0,1-1 0,-1 1 0,0 0 0,0 0 0,-8-1 0,-10-3 0,0 2 0,-32-3 0,35 6 0,0 0 0,-1 2 0,1 1 0,-1 0 0,-43 10 0,59-10 0,-1 1 0,0 0 0,1 1 0,-1 0 0,1 0 0,0 0 0,0 1 0,0 0 0,1 1 0,-1-1 0,1 1 0,0 0 0,0 1 0,1 0 0,0 0 0,0 0 0,0 0 0,1 1 0,0-1 0,-6 13 0,9-15 0,-1 1 0,1-1 0,0 1 0,0-1 0,1 1 0,-1-1 0,1 1 0,0 0 0,0-1 0,0 1 0,1-1 0,0 1 0,0-1 0,0 1 0,0-1 0,1 1 0,0-1 0,0 0 0,0 0 0,0 0 0,0 0 0,1 0 0,0-1 0,0 1 0,0-1 0,0 1 0,1-1 0,-1 0 0,8 4 0,5 4 0,1 0 0,1-2 0,0 0 0,0-1 0,35 11 0,80 13-1365,-1-8-5461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7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35 24575,'-15'-1'0,"0"-1"0,1 0 0,-1-1 0,-25-8 0,-8-2 0,44 12 0,1 0 0,0 1 0,-1-1 0,1 1 0,0 0 0,-1 0 0,1 0 0,0 1 0,0-1 0,-1 1 0,1 0 0,0 0 0,0 0 0,0 0 0,0 1 0,0-1 0,0 1 0,0-1 0,0 1 0,0 0 0,1 0 0,-1 1 0,1-1 0,0 0 0,-1 1 0,1 0 0,0-1 0,1 1 0,-1 0 0,0 0 0,-1 5 0,0-2 0,1 0 0,1 0 0,-1-1 0,1 1 0,0 0 0,1 0 0,-1 0 0,1 0 0,0 0 0,1 0 0,-1 0 0,1 0 0,0 0 0,1 0 0,-1-1 0,1 1 0,4 8 0,0-5 0,0-1 0,0 1 0,1-1 0,0 0 0,1-1 0,0 1 0,0-1 0,0-1 0,1 0 0,0 0 0,0-1 0,19 9 0,1-2 0,1-1 0,1-2 0,33 7 0,-27-9 0,0-2 0,0-1 0,0-3 0,1 0 0,49-7 0,-58 2 0,0 0 0,0-3 0,0 0 0,-1-2 0,0-1 0,-1-1 0,32-17 0,-47 21 0,-1-1 0,1 0 0,-2-1 0,1 0 0,-1 0 0,0-1 0,11-16 0,-18 23 0,-1-1 0,0 0 0,0 0 0,0 0 0,0 0 0,-1 0 0,1 0 0,-1 0 0,0 0 0,0-1 0,0-7 0,-1 9 0,0 0 0,-1 0 0,1 0 0,-1-1 0,0 1 0,0 0 0,0 0 0,0 1 0,-1-1 0,1 0 0,-1 0 0,1 1 0,-1-1 0,0 1 0,0-1 0,0 1 0,-1 0 0,-2-3 0,1 2 0,-1-1 0,1 1 0,0 0 0,-1 1 0,0-1 0,1 1 0,-1 0 0,0 0 0,0 1 0,0-1 0,0 1 0,-1 0 0,1 1 0,0-1 0,0 1 0,-6 0 0,7 0 0,1 1 0,-1 0 0,1-1 0,0 1 0,0 0 0,-1 1 0,1-1 0,0 1 0,0-1 0,0 1 0,0 0 0,0 0 0,1 0 0,-1 0 0,1 1 0,-1-1 0,1 1 0,0-1 0,0 1 0,0 0 0,0 0 0,0 0 0,1 0 0,-1 0 0,-1 5 0,2-2 0,-1-1 0,1 0 0,0 1 0,0-1 0,1 1 0,-1-1 0,1 1 0,1 0 0,-1-1 0,1 1 0,0-1 0,0 0 0,3 9 0,-1-6 0,1 0 0,0 0 0,0 0 0,1 0 0,0-1 0,0 0 0,12 12 0,-3-6 0,1 0 0,0 0 0,1-2 0,0 0 0,1-1 0,0 0 0,20 7 0,24 4-1365,-8-8-5461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7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24575,'-9'0'0,"1"0"0,21 18 0,27 16 0,24 11 0,17-2 0,-7-8-8191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59:28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1230 24575,'8'0'0,"1"0"0,-1 0 0,0 1 0,-1 1 0,1-1 0,12 5 0,-16-4 0,0 0 0,0 0 0,0 0 0,0 0 0,-1 1 0,1 0 0,-1-1 0,0 1 0,1 0 0,-1 1 0,-1-1 0,1 1 0,3 5 0,0 1 0,-2 0 0,0 0 0,0 1 0,0-1 0,-2 1 0,1 0 0,0 11 0,-2-17 0,-1 0 0,0 0 0,0 0 0,0 0 0,-1-1 0,0 1 0,0 0 0,-2 7 0,2-10 0,0 0 0,0 0 0,0 0 0,0 0 0,-1 0 0,1 0 0,-1 0 0,1 0 0,-1-1 0,0 1 0,1 0 0,-1-1 0,0 0 0,0 1 0,0-1 0,0 0 0,0 0 0,-3 1 0,4-2 0,0 1 0,0-1 0,-1 0 0,1 1 0,0-1 0,0 0 0,0 0 0,0 0 0,0 0 0,0 0 0,0 0 0,0 0 0,0-1 0,0 1 0,0 0 0,0 0 0,0-1 0,0 1 0,0-1 0,0 1 0,0-1 0,0 1 0,-1-2 0,0 0 0,0 1 0,1-1 0,-1 0 0,1 0 0,-1-1 0,1 1 0,0 0 0,0 0 0,-2-5 0,1-1 0,-1-1 0,1 0 0,1 1 0,-1-19 0,2 20 0,0-1 0,1 1 0,0 0 0,0-1 0,0 1 0,1 0 0,0 0 0,1 0 0,0 0 0,0 0 0,0 0 0,1 1 0,0 0 0,0 0 0,0 0 0,1 0 0,0 0 0,0 1 0,1 0 0,-1 0 0,1 1 0,0-1 0,0 1 0,1 0 0,-1 1 0,1 0 0,0 0 0,0 0 0,0 1 0,0 0 0,0 0 0,1 1 0,-1 0 0,0 0 0,1 1 0,-1 0 0,1 0 0,-1 1 0,0-1 0,1 2 0,-1-1 0,7 3 0,-3 0 0,0 1 0,0 0 0,-1 1 0,1 0 0,-1 0 0,-1 1 0,0 0 0,0 1 0,0 0 0,-1 0 0,13 17 0,3 8 0,-2 1 0,19 39 0,-21-37 0,-3-10 0,-17-26 0,0 0 0,0 1 0,0-1 0,0 0 0,1 0 0,-1 1 0,0-1 0,0 0 0,0 0 0,1 0 0,-1 1 0,0-1 0,0 0 0,1 0 0,-1 0 0,0 0 0,0 0 0,1 1 0,-1-1 0,0 0 0,0 0 0,1 0 0,-1 0 0,0 0 0,0 0 0,1 0 0,-1 0 0,0 0 0,1 0 0,-1 0 0,0 0 0,0 0 0,1 0 0,-1 0 0,0 0 0,0-1 0,1 1 0,-1 0 0,0 0 0,1 0 0,4-14 0,-2-21 0,-3 34 0,1-34 0,-2 14 0,1 1 0,2 0 0,0 0 0,0 0 0,2 0 0,9-28 0,-12 46 0,-1 0 0,1 0 0,0 0 0,0 0 0,0 0 0,0 0 0,0 0 0,1 0 0,-1 0 0,0 0 0,1 1 0,-1-1 0,1 1 0,0-1 0,0 1 0,-1-1 0,1 1 0,0 0 0,0 0 0,0 0 0,0 0 0,0 0 0,1 1 0,-1-1 0,0 0 0,0 1 0,5-1 0,-3 2 0,0 0 0,0 0 0,0 0 0,0 0 0,0 0 0,0 1 0,-1 0 0,1 0 0,0 0 0,-1 0 0,0 1 0,1-1 0,-1 1 0,5 4 0,48 53 0,-31-32 0,41 34 0,-25-30 0,2-1 0,2-3 0,0-2 0,2-2 0,98 36 0,-129-54 0,0-1 0,0-1 0,0 0 0,32 2 0,-44-5 0,-1-1 0,1 0 0,0 0 0,0 0 0,-1-1 0,1 1 0,0-1 0,-1 0 0,1 0 0,-1 0 0,1-1 0,-1 1 0,0-1 0,1 1 0,-1-1 0,0 0 0,0-1 0,0 1 0,-1 0 0,1-1 0,0 0 0,-1 1 0,0-1 0,1 0 0,-1 0 0,-1 0 0,4-5 0,-1-5 0,-1 1 0,0-1 0,-1 1 0,0-1 0,-1 0 0,0 1 0,-1-1 0,-1 0 0,0 0 0,0 0 0,-1 1 0,-1-1 0,0 1 0,-6-14 0,7 21 0,1 1 0,-2-1 0,1 1 0,0 0 0,-1 0 0,0 0 0,0 0 0,0 0 0,0 1 0,-1-1 0,1 1 0,-1 0 0,0 0 0,0 0 0,0 1 0,0-1 0,-1 1 0,1 0 0,-1 0 0,1 1 0,-1-1 0,0 1 0,1 0 0,-1 0 0,0 1 0,0-1 0,0 1 0,0 0 0,1 0 0,-1 1 0,0 0 0,-6 1 0,2 0 0,0 1 0,0 0 0,1 1 0,-1 0 0,1 0 0,0 0 0,0 1 0,0 1 0,1-1 0,0 1 0,0 1 0,0-1 0,1 1 0,0 0 0,0 0 0,-5 10 0,6-8 0,0 1 0,1-1 0,0 1 0,1 0 0,-5 19 0,7-26 0,1 0 0,-1 0 0,1 0 0,0 0 0,0 0 0,0 0 0,0 0 0,0 0 0,1 0 0,-1 0 0,1 0 0,0 0 0,0-1 0,0 1 0,0 0 0,0 0 0,1-1 0,-1 1 0,1-1 0,0 1 0,-1-1 0,1 0 0,0 0 0,1 1 0,2 1 0,0-1 0,0 0 0,0 0 0,1 0 0,-1-1 0,1 0 0,-1 0 0,1 0 0,0-1 0,0 0 0,0 0 0,0 0 0,0-1 0,0 0 0,0 0 0,0 0 0,0-1 0,0 0 0,0 0 0,7-3 0,6-4 0,0 0 0,0-1 0,-1-1 0,22-16 0,-22 14 0,0 0 0,37-16 0,-54 28 0,1-1 0,0 0 0,-1 1 0,1-1 0,0 1 0,-1 0 0,1-1 0,0 1 0,0 0 0,-1 0 0,1 0 0,0 0 0,0 1 0,-1-1 0,1 0 0,0 1 0,-1-1 0,1 1 0,0 0 0,-1-1 0,1 1 0,-1 0 0,1 0 0,-1 0 0,1 0 0,-1 0 0,0 0 0,2 2 0,1 3 0,0 0 0,0 0 0,-1 0 0,1 1 0,3 11 0,4 7 0,-2-9 0,1 0 0,1-1 0,0 0 0,1 0 0,1-1 0,0-1 0,1 0 0,0-1 0,1-1 0,0 0 0,1-1 0,0 0 0,0-2 0,19 8 0,-29-14 0,-1-1 0,1 1 0,0-1 0,0-1 0,0 1 0,0-1 0,0 0 0,-1 0 0,1 0 0,0-1 0,0 0 0,0 0 0,0-1 0,-1 1 0,11-6 0,-8 3 0,0-1 0,-1 0 0,1 0 0,-1-1 0,-1 0 0,1 0 0,-1-1 0,0 0 0,8-11 0,-1-3 0,0-1 0,-2 0 0,0-1 0,-2-1 0,-1 1 0,10-44 0,-2-30 0,-5 0 0,-2-156 0,-8 219 0,-13-339 0,6 317 0,-3 0 0,-2 1 0,-3 0 0,-31-84 0,35 117 0,0 0 0,-1 0 0,-2 1 0,-16-22 0,21 33 0,0 1 0,-1-1 0,0 1 0,-1 1 0,1 0 0,-2 0 0,1 1 0,-1 0 0,-16-7 0,23 12 0,0 0 0,-1 0 0,1 1 0,-1 0 0,1-1 0,-1 1 0,0 1 0,1-1 0,-1 1 0,0 0 0,0 0 0,1 0 0,-1 1 0,0 0 0,0-1 0,1 2 0,-1-1 0,1 0 0,-1 1 0,1 0 0,0 0 0,0 0 0,-1 1 0,2 0 0,-1-1 0,-6 7 0,0 1 0,1 1 0,1 0 0,0 0 0,0 0 0,1 1 0,0 0 0,1 1 0,-6 18 0,0 4-12,1 0-1,2 2 1,1-1 0,2 1-1,1 0 1,2 0 0,4 74-1,4-66-18,2 0 0,1 0 0,2-1 0,3 0-1,1-1 1,21 42 0,-6-25-1,4-1 1,2-2-1,2-1 0,3-2 0,2-2 1,2-2-1,2-1 0,3-3 1,59 44-1,-54-52 84,1-2 1,1-2-1,2-3 1,1-3-1,116 39 1,-70-37-578,1-4 0,180 19 0,-136-31-5772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28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24575,'0'9'0,"0"17"0,4 23 0,2 35 0,0 31 0,-1 25 0,-2 11 0,-1-6 0,-1-14 0,0-20 0,-1-29-8191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29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20 113 24575,'0'-2'0,"0"0"0,-1-1 0,1 1 0,-1-1 0,0 1 0,0 0 0,0 0 0,0-1 0,0 1 0,0 0 0,-2-2 0,2 3 0,0 0 0,0 0 0,0-1 0,1 1 0,-1 0 0,0-1 0,1 1 0,-1 0 0,1-1 0,-1 1 0,1-1 0,0 1 0,0 0 0,0-1 0,-1-1 0,2 1 0,0 0 0,0 1 0,0-1 0,0 1 0,1-1 0,-1 1 0,0 0 0,1-1 0,-1 1 0,1 0 0,-1 0 0,1 0 0,-1 0 0,1 0 0,0 0 0,-1 0 0,1 1 0,3-2 0,18-6 0,1 1 0,-1 0 0,1 2 0,0 1 0,40-2 0,127 10 0,-126 1 0,0 3 0,0 3 0,-1 3 0,100 34 0,-136-38 0,-1 2 0,1 0 0,-2 2 0,0 1 0,-1 1 0,0 1 0,-2 2 0,0 0 0,-1 1 0,-1 1 0,-1 1 0,26 36 0,-38-46 0,-1 1 0,0 0 0,0 1 0,-2 0 0,0 0 0,0 0 0,-1 0 0,-1 1 0,0-1 0,-1 1 0,-1 0 0,0 0 0,-1 0 0,-1 0 0,0 0 0,-1 0 0,0-1 0,-1 1 0,-1-1 0,-1 0 0,0 1 0,0-2 0,-1 1 0,-1-1 0,-1 0 0,0 0 0,0-1 0,-1 0 0,-1-1 0,-17 17 0,3-6 0,-1-2 0,-1-1 0,-1-1 0,-1-1 0,0-2 0,-1 0 0,-1-2 0,-42 12 0,-10-1 0,-152 23 0,227-46 0,20-2 0,40-6 0,530-89-195,-495 83-149,317-52-291,-11-29 635,-294 57 0,-96 36 0,1-1 0,-1 0 0,0-1 0,0 1 0,0-1 0,6-6 0,-9 9 0,-1 0 0,0-1 0,1 1 0,-1 0 0,0-1 0,0 1 0,1 0 0,-1-1 0,0 1 0,0 0 0,0-1 0,1 1 0,-1-1 0,0 1 0,0-1 0,0 1 0,0 0 0,0-1 0,0 1 0,0-1 0,0 1 0,0-1 0,0 1 0,0 0 0,0-1 0,0 1 0,0-1 0,0 1 0,-1 0 0,1-1 0,0 1 0,0-1 0,0 1 0,-1 0 0,1-1 0,0 1 0,0 0 0,-1-1 0,-4-1 0,1 0 0,-1 0 0,0 0 0,1 1 0,-1 0 0,0 0 0,0 0 0,0 0 0,0 1 0,-8 0 0,-10 0 73,-1 1-1,1 1 1,0 1-1,0 1 1,0 1-1,-33 12 1,41-12-13,0 2 1,0-1 0,1 2-1,0 0 1,0 1-1,1 0 1,1 1 0,-1 1-1,1-1 1,-15 21-1,22-25-60,0 0 0,1 1 0,0 0 0,0 0 0,0 0 0,-4 13 0,8-18 0,-1 0 0,0 1 0,1-1 0,-1 0 0,1 0 0,0 0 0,0 1 0,0-1 0,0 0 0,0 0 0,1 1 0,-1-1 0,1 0 0,-1 0 0,1 0 0,0 0 0,-1 0 0,1 0 0,0 0 0,1 0 0,-1 0 0,0 0 0,0 0 0,1-1 0,-1 1 0,1 0 0,0-1 0,2 2 0,1 0 0,1 0 0,-1 0 0,1-1 0,0 0 0,0 0 0,0 0 0,0-1 0,0 0 0,0 0 0,0-1 0,1 0 0,-1 0 0,0 0 0,11-2 0,6-3 0,1 0 0,32-12 0,-17 1 0,0-1 0,-2-2 0,46-31 0,23-12 0,-103 60 0,0 0 0,0 0 0,1 1 0,-1 0 0,1 0 0,-1 0 0,1 0 0,-1 0 0,1 1 0,0-1 0,-1 1 0,1 0 0,0 0 0,-1 0 0,7 2 0,-3 0 0,-1 1 0,0 0 0,0 0 0,0 0 0,0 1 0,7 6 0,14 8 0,-13-9-273,1-2 0,0 0 0,0-1 0,20 6 0,16 1-6553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2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89 171 24575,'-8'-9'0,"1"-1"0,0 0 0,0 0 0,1-1 0,1 1 0,-1-2 0,2 1 0,0 0 0,-5-19 0,-2-6 0,11 36 0,0 0 0,0-1 0,0 1 0,0 0 0,0-1 0,0 1 0,0 0 0,0-1 0,0 1 0,0-1 0,0 1 0,0 0 0,0-1 0,-1 1 0,1 0 0,0-1 0,0 1 0,0 0 0,0-1 0,-1 1 0,1 0 0,0 0 0,0-1 0,-1 1 0,1 0 0,0 0 0,0-1 0,-1 1 0,1 0 0,0 0 0,-1 0 0,1 0 0,0-1 0,-1 1 0,1 0 0,0 0 0,-1 0 0,-2 19 0,-2 88 0,6 1 0,27 209 0,-21-275 0,19 62 0,-20-87 0,0-1 0,1 0 0,1 0 0,0 0 0,1-1 0,13 17 0,-21-30 0,0 0 0,0-1 0,1 1 0,-1-1 0,1 1 0,0-1 0,-1 1 0,1-1 0,0 0 0,0 0 0,0 0 0,-1 0 0,1 0 0,3 1 0,-5-2 0,1 0 0,0 0 0,0 0 0,0 0 0,0 0 0,0 0 0,0-1 0,-1 1 0,1 0 0,0 0 0,0-1 0,0 1 0,0 0 0,-1-1 0,1 1 0,0-1 0,-1 1 0,1-1 0,0 1 0,-1-1 0,1 0 0,0 1 0,0-2 0,2-4 0,1 0 0,-1 0 0,-1-1 0,1 1 0,-1-1 0,3-12 0,8-46 0,-8 34 0,2 0 0,1 0 0,21-53 0,-26 77 0,0 0 0,1 0 0,-1 1 0,2-1 0,-1 1 0,1 0 0,-1 0 0,2 1 0,-1-1 0,0 1 0,1 0 0,0 1 0,1 0 0,-1 0 0,0 0 0,1 0 0,0 1 0,0 0 0,0 1 0,0 0 0,11-3 0,-10 5 0,-1-1 0,1 1 0,-1 0 0,1 1 0,0 0 0,-1 0 0,1 1 0,-1-1 0,1 2 0,-1-1 0,0 1 0,0 0 0,0 0 0,-1 1 0,1 0 0,-1 0 0,0 1 0,0 0 0,0 0 0,6 7 0,4 6 0,0 1 0,-2 0 0,0 1 0,-1 1 0,11 23 0,-8-10 0,-2 2 0,-2-1 0,11 53 0,2 6 0,-8-52-1365,2-14-5461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29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83 24575,'-9'-14'0,"-8"-13"0,-10-3 0,4 18 0,6 30 0,20 39 0,9 38 0,17 45 0,3 40 0,6 27 0,-4 10-590,-8-8 590,-8-21 0,-7-29 0,-6-41-7601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29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24575,'-14'0'0,"-9"0"0,22 0 0,44 0 0,47 0 0,41 0 0,-2 0-8191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29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41 337 24575,'-37'21'0,"33"-14"0,13-4 0,20-4 0,22-11 0,-1-3 0,0-1 0,70-36 0,-95 41 0,-2-1 0,43-28 0,-59 34 0,1 1 0,-1-1 0,-1-1 0,1 1 0,-1-1 0,-1 0 0,1-1 0,-1 1 0,0-1 0,-1 0 0,7-15 0,-10 21 0,0-1 0,0 0 0,0 0 0,-1 0 0,1 0 0,-1 0 0,1 0 0,-1 0 0,0 0 0,0 0 0,0 0 0,-1 0 0,1 0 0,-1 0 0,1 0 0,-1 0 0,0 0 0,0 0 0,-1 0 0,1 1 0,0-1 0,-1 0 0,0 1 0,1-1 0,-1 1 0,0 0 0,-1-1 0,1 1 0,0 0 0,0 0 0,-1 1 0,1-1 0,-1 0 0,0 1 0,-4-2 0,-2-1 0,0 1 0,0 0 0,0 1 0,0 0 0,0 1 0,0 0 0,-1 0 0,1 1 0,0 0 0,-17 3 0,10 0 0,1 1 0,1 0 0,-1 1 0,1 1 0,0 1 0,0 0 0,0 0 0,1 1 0,1 1 0,-1 0 0,-13 14 0,18-15 0,0-1 0,0 2 0,1-1 0,0 1 0,1 0 0,0 0 0,0 1 0,1 0 0,1 0 0,-1 0 0,2 0 0,-1 1 0,1-1 0,1 1 0,0 0 0,-1 17 0,3-22 0,1 0 0,0 0 0,0-1 0,0 1 0,0 0 0,1 0 0,0-1 0,0 1 0,1-1 0,0 1 0,-1-1 0,2 0 0,-1 0 0,1 0 0,-1-1 0,1 1 0,1-1 0,-1 0 0,1 0 0,-1 0 0,11 5 0,3 1 0,0 0 0,1-1 0,0-2 0,1 0 0,23 6 0,29 3 1,1-2 0,79 3 0,148-3-1666,-271-13 1252,197 3-5703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0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434 174 24575,'-1'-5'0,"0"-1"0,0 1 0,0 0 0,-1-1 0,0 1 0,1 0 0,-2 0 0,1 0 0,-1 0 0,0 0 0,0 1 0,0-1 0,0 1 0,-1 0 0,0 0 0,-4-4 0,-4-2 0,0 0 0,0 0 0,-1 1 0,-20-10 0,23 14 0,1 1 0,-1 0 0,0 0 0,0 1 0,0 0 0,-1 1 0,-16-2 0,22 4 0,-1-1 0,1 2 0,0-1 0,-1 1 0,1 0 0,0 0 0,-1 0 0,1 1 0,0 0 0,0 0 0,0 0 0,0 0 0,1 1 0,-1 0 0,1 0 0,-1 0 0,-3 5 0,-3 3 0,2 0 0,0 0 0,0 1 0,1 0 0,1 1 0,0 0 0,0 0 0,-6 22 0,4-8 0,1-1 0,2 1 0,-5 45 0,10-64 0,1 0 0,0 0 0,0 1 0,1-1 0,0 0 0,0 0 0,1 0 0,0 0 0,0 0 0,1 0 0,0 0 0,1-1 0,-1 1 0,2-1 0,-1 0 0,1 0 0,7 8 0,-8-10 0,2 0 0,-1-1 0,1 1 0,-1-1 0,1 0 0,0-1 0,0 0 0,1 1 0,-1-2 0,1 1 0,0-1 0,-1 0 0,1 0 0,0-1 0,0 0 0,0 0 0,0-1 0,0 0 0,0 0 0,10-2 0,-4 0 0,-1-2 0,1 1 0,-1-1 0,0-1 0,0-1 0,0 1 0,0-2 0,-1 0 0,0 0 0,-1-1 0,1 0 0,-2-1 0,15-15 0,-4 1 0,-1 0 0,-1-1 0,-1-1 0,24-49 0,-41 72 0,1 1 0,0-1 0,0 0 0,0 0 0,0 1 0,0-1 0,0 0 0,0 1 0,0-1 0,0 1 0,1 0 0,-1-1 0,1 1 0,2-2 0,-3 3 0,1 0 0,-1 1 0,0-1 0,0 0 0,0 1 0,0-1 0,0 1 0,1-1 0,-1 1 0,0 0 0,0-1 0,0 1 0,-1 0 0,1 0 0,0 0 0,0 0 0,0 0 0,-1 0 0,1 0 0,0 0 0,-1 0 0,1 0 0,0 2 0,13 17-105,0-2 0,1 1 0,1-2 0,1 0 0,0 0 0,1-2 0,1 0 0,1-2 0,0 0 0,0-1 0,1-1 0,24 10 0,16 0-6721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24575,'0'-4'0,"0"1"0,0-1 0,1 0 0,-1 1 0,1-1 0,-1 0 0,1 1 0,1-1 0,-1 1 0,0-1 0,1 1 0,0-1 0,-1 1 0,1 0 0,4-4 0,-2 3 0,0 1 0,0-1 0,0 1 0,1 0 0,-1 1 0,1-1 0,0 1 0,0 0 0,-1 0 0,10-2 0,-5 2 0,0 0 0,0 0 0,0 1 0,0 0 0,0 1 0,0 0 0,1 0 0,-1 1 0,0 0 0,0 1 0,10 2 0,-6 1 0,0 0 0,-1 0 0,1 1 0,-1 1 0,0 0 0,20 16 0,-14-8 0,-1 1 0,-1 1 0,0 0 0,-1 1 0,-1 1 0,-1 0 0,-1 0 0,17 37 0,-24-44 0,-1 0 0,0 0 0,0 1 0,2 16 0,-6-25 0,1 1 0,-1-1 0,1 1 0,-1 0 0,-1-1 0,1 1 0,-1-1 0,1 1 0,-1-1 0,-1 1 0,1-1 0,-1 1 0,1-1 0,-6 8 0,7-11 0,0 0 0,-1-1 0,1 1 0,-1 0 0,1-1 0,-1 1 0,1 0 0,-1-1 0,0 1 0,1-1 0,-1 1 0,0-1 0,0 1 0,1-1 0,-1 1 0,0-1 0,0 0 0,0 1 0,1-1 0,-1 0 0,0 0 0,0 0 0,0 1 0,0-1 0,1 0 0,-1 0 0,0 0 0,0-1 0,0 1 0,0 0 0,0 0 0,1 0 0,-1-1 0,0 1 0,0 0 0,0-1 0,1 1 0,-1 0 0,0-1 0,0 1 0,1-1 0,-1 0 0,0 0 0,-2-1 0,1-1 0,-1 0 0,1 0 0,0 0 0,0 0 0,1 0 0,-1 0 0,0 0 0,-1-6 0,1 1 0,0-1 0,0 0 0,1 1 0,0-1 0,0 0 0,1 0 0,0 0 0,1 1 0,0-1 0,0 0 0,1 1 0,0-1 0,1 1 0,0-1 0,0 1 0,0 0 0,1 0 0,1 0 0,-1 1 0,1 0 0,0-1 0,11-9 0,-9 10 0,0 0 0,1 0 0,0 1 0,0 0 0,1 1 0,-1 0 0,1 0 0,0 1 0,1 0 0,-1 0 0,1 1 0,-1 1 0,1-1 0,0 2 0,0-1 0,0 1 0,0 1 0,0 0 0,21 2 0,-8 3 5,1 0-1,-1 2 1,0 1-1,-1 0 1,0 2-1,34 20 1,120 90-143,-70-44-1121,-28-25-5567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1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1168 24575,'-1'-6'0,"0"-1"0,0 1 0,0 0 0,-1-1 0,0 1 0,0 0 0,0 0 0,-1 1 0,0-1 0,0 0 0,-1 1 0,0 0 0,0 0 0,-5-6 0,-8-7 0,-1 1 0,-24-18 0,32 26 0,-1 1 0,0 0 0,0 1 0,-1 1 0,0 0 0,0 0 0,0 1 0,-16-4 0,24 8 0,-1 0 0,0 0 0,1 1 0,-1-1 0,0 1 0,0 1 0,1-1 0,-1 0 0,0 1 0,1 0 0,-1 0 0,1 1 0,-1-1 0,1 1 0,-1 0 0,1 0 0,0 0 0,0 1 0,0 0 0,0-1 0,1 1 0,-1 1 0,1-1 0,0 0 0,0 1 0,-4 5 0,-2 3 0,1 0 0,1 1 0,0 0 0,1 0 0,0 0 0,1 1 0,1 0 0,0 0 0,0 0 0,2 1 0,-2 16 0,4-25 0,0 0 0,0 0 0,0 0 0,0 0 0,1 0 0,0 0 0,1 0 0,-1 0 0,1-1 0,0 1 0,0-1 0,1 1 0,0-1 0,0 0 0,0 0 0,1 0 0,-1 0 0,1-1 0,0 1 0,0-1 0,1 0 0,-1 0 0,1-1 0,0 1 0,0-1 0,0 0 0,1 0 0,-1-1 0,12 4 0,-6-3 0,1 0 0,0 0 0,0-1 0,0-1 0,0 0 0,0-1 0,0 0 0,0-1 0,0 0 0,0-1 0,0 0 0,0-1 0,0 0 0,-1-1 0,1-1 0,16-8 0,-13 4 0,1-1 0,-2 0 0,1-1 0,-2 0 0,1-1 0,-1-1 0,-1 0 0,-1 0 0,0-2 0,16-26 0,-6 1 0,-2-1 0,-2-1 0,-2-1 0,-1 0 0,-3 0 0,10-75 0,5-271 0,-24 308 0,-13-111 0,9 176 0,0 1 0,-9-29 0,-1 24 0,12 20 0,-1 0 0,1-1 0,0 1 0,-1 0 0,1-1 0,-1 1 0,1 0 0,-1 0 0,1-1 0,-1 1 0,1 0 0,-1 0 0,1 0 0,-1 0 0,1 0 0,-1-1 0,1 1 0,-1 0 0,1 0 0,-1 0 0,1 0 0,-1 1 0,0-1 0,-1 1 0,1 0 0,-1 0 0,0 1 0,1-1 0,-1 0 0,1 1 0,0-1 0,-1 1 0,1 0 0,0 0 0,0-1 0,0 1 0,0 0 0,0 0 0,0 0 0,0 2 0,-7 20 0,0 0 0,2 0 0,1 1 0,-4 48 0,8 107 0,5-97 0,4 0 0,3-1 0,34 121 0,-26-137 0,3-1 0,3-1 0,3-1 0,59 98 0,-66-129-227,1-2-1,1 0 1,2-1-1,1-2 1,52 44-1,14-7-6598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1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57 24575,'-14'-9'0,"9"-4"0,34 2 0,48 1 0,54 4 0,41 1 0,34 3 0,4 1 0,-24 1 0,-43 1-8191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1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24575,'0'9'0,"0"13"0,9 11 0,13 6 0,16 4 0,11 10 0,-3 9 0,0 4 0,-8 4 0,-10 4 0,-15-1 0,-9-8 0,-6-15-8191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1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24575,'0'-4'0,"0"7"0,0 13 0,0 17 0,0 12 0,0 4 0,9-6 0,13 2 0,21-6 0,31-9 0,26-10 0,10-13 0,-14-17 0,-22-7-8191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1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24575,'-10'0'0,"-11"0"0,-4 5 0,13 10 0,22 13 0,28 10 0,22 8 0,14-4 0,-6-8-8191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2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27 24575,'-10'-9'0,"12"1"0,19 3 0,5 1-8191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2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24575,'1'31'0,"2"-1"0,0 1 0,2-1 0,1 0 0,2 0 0,11 30 0,-18-58 0,-1-1 0,1 1 0,-1-1 0,1 0 0,0 1 0,0-1 0,0 0 0,-1 1 0,1-1 0,1 0 0,-1 0 0,0 0 0,2 2 0,-2-3 0,-1 1 0,1-1 0,0 0 0,0 0 0,-1 0 0,1 0 0,0 1 0,-1-1 0,1 0 0,0 0 0,0 0 0,-1 0 0,1 0 0,0-1 0,-1 1 0,1 0 0,0 0 0,-1 0 0,1-1 0,0 1 0,0-1 0,2-1 0,1 0 0,-1-1 0,0 1 0,-1-1 0,1 0 0,0 0 0,-1 0 0,5-7 0,48-86 0,15-22 0,-59 102 0,0 0 0,2 2 0,0-1 0,0 2 0,18-14 0,-26 22 0,2 1 0,-1-1 0,0 1 0,1 1 0,0-1 0,8-2 0,-14 5 0,1 1 0,0-1 0,0 1 0,0-1 0,0 1 0,0 0 0,0 0 0,0 0 0,0 0 0,0 0 0,-1 1 0,1-1 0,0 1 0,0-1 0,0 1 0,0-1 0,0 1 0,-1 0 0,1 0 0,0 0 0,-1 0 0,1 0 0,-1 0 0,1 1 0,-1-1 0,1 0 0,-1 1 0,0-1 0,2 3 0,6 12 0,-1 0 0,0 0 0,-1 1 0,-1 0 0,7 29 0,4 9 0,0 0 0,-12-35 0,1-1 0,1 1 0,0-2 0,2 1 0,15 25 0,-24-44 0,1 1 0,-1 0 0,0-1 0,1 1 0,-1-1 0,0 1 0,1 0 0,-1-1 0,1 1 0,-1-1 0,1 1 0,-1-1 0,1 0 0,-1 1 0,1-1 0,-1 1 0,1-1 0,0 0 0,-1 0 0,1 1 0,0-1 0,-1 0 0,1 0 0,0 0 0,-1 0 0,1 0 0,0 0 0,-1 0 0,1 0 0,0 0 0,0 0 0,-1 0 0,1 0 0,0 0 0,0-1 0,1 0 0,-1 0 0,1-1 0,-1 0 0,1 1 0,-1-1 0,0 0 0,1 1 0,-1-1 0,2-4 0,9-21 0,14-44 0,-19 48 0,1 0 0,1 1 0,0 0 0,2 0 0,14-21 0,-21 38 0,0 1 0,0-1 0,0 0 0,1 1 0,-1 0 0,1 0 0,0 0 0,0 1 0,1-1 0,-1 1 0,1 1 0,-1-1 0,1 1 0,0 0 0,0 0 0,0 0 0,0 1 0,0 0 0,1 0 0,-1 1 0,0 0 0,0 0 0,1 0 0,7 2 0,8 2 0,0 1 0,0 1 0,-1 1 0,0 1 0,22 11 0,102 62 0,-27-15 0,-49-31 0,1-5 0,2-2 0,101 25 0,-134-44 0,0-1 0,1-2 0,0-2 0,-1-2 0,1-1 0,0-2 0,0-2 0,47-10 0,-68 9 0,0-1 0,0-1 0,0-1 0,-1-1 0,0 0 0,-1-2 0,0 1 0,0-2 0,25-21 0,-32 23 0,0-1 0,-1 0 0,-1 0 0,1-1 0,-1 0 0,-1 0 0,0 0 0,-1-1 0,0-1 0,-1 1 0,0-1 0,-1 1 0,-1-1 0,0 0 0,2-14 0,-5 22 0,1 0 0,-1 1 0,0-1 0,0 0 0,0 0 0,-1 1 0,1-1 0,-1 0 0,-1 1 0,1-1 0,0 1 0,-1-1 0,0 1 0,0 0 0,-1-1 0,1 1 0,-1 0 0,-5-6 0,3 6 0,1 0 0,-1 0 0,0 1 0,0 0 0,0 0 0,-1 0 0,1 1 0,-1 0 0,1 0 0,-1 0 0,0 0 0,1 1 0,-1 0 0,-11 0 0,4 1 0,0 0 0,0 1 0,0 1 0,0 0 0,1 1 0,-1 0 0,1 1 0,-1 1 0,1 0 0,1 0 0,-1 1 0,1 1 0,0-1 0,0 2 0,1 0 0,0 0 0,0 1 0,1 0 0,0 1 0,0 0 0,2 0 0,-1 1 0,1 0 0,0 0 0,1 0 0,-8 25 0,12-30 0,1 1 0,-1 0 0,2-1 0,-1 1 0,1 0 0,0 0 0,0 0 0,1-1 0,0 1 0,0 0 0,1 0 0,0-1 0,0 1 0,0-1 0,1 0 0,0 0 0,0 0 0,1 0 0,0 0 0,0-1 0,5 6 0,5 5 0,2 0 0,0-1 0,0-1 0,2-1 0,30 19 0,-2-7 0,0-1 0,53 18 0,176 46-430,88-4-1291,1300 136-2669,-1401-202 3926,-124-16 348,-137-2 116,0 0 0,0 1 0,-1-1 0,1 0 0,0 0 0,-1-1 0,1 1 0,0 0 0,-1 0 0,1 0 0,0 0 0,-1 0 0,1-1 0,0 1 0,-1 0 0,1-1 0,0 1 0,-1 0 0,1-1 0,-1 1 0,1-1 0,-1 1 0,1-1 0,-1 1 0,1-2 0,-2 1 0,1 0 0,-1 1 0,0-1 0,0 0 0,0 0 0,0 0 0,0 1 0,0-1 0,0 0 0,0 1 0,0-1 0,0 1 0,0-1 0,-1 1 0,1 0 0,-2-1 0,-138-30 0,-117-15-179,-36-2-712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3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24575,'-31'0'0,"21"0"0,20 0 0,358 0-87,1363 22-899,-1332-6 791,1031 47-1202,-848-25 1397,233 9 0,849-38-606,-969-13 588,-407 3 18,1209 23 0,271 13 0,-1027 7-16,-101-1 190,-600-40 120,193-2 1555,-226 1-1762,0 0 0,1-1 0,-1 1 0,0-2-1,1 1 1,-1-1 0,0 0 0,0 0 0,8-5 0,-15 7-84,1 0 0,-1 0 1,1 0-1,-1-1 0,0 1 0,1 0 1,-1 0-1,0-1 0,1 1 1,-1 0-1,0-1 0,1 1 1,-1 0-1,0-1 0,0 1 1,1 0-1,-1-1 0,0 1 0,0 0 1,0-1-1,0 1 0,0-1 1,1 1-1,-1 0 0,0-1 1,0 1-1,0-1 0,0 1 1,0-1-1,0 1 0,0 0 1,0-1-1,-1 0 0,-12-9 15,-24 0-29,-92 1-1191,126 9 1039,-76-2-6663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39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24575,'-9'0'0,"-12"0"0,-3 5 0,3 10 0,5 22 0,9 22 0,7 21 0,3 10 0,1 13 0,-1 17 0,0 2 0,0-1 0,-2-8 0,0-17 0,8-26 0,3-25-8191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0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63 387 24575,'-19'-22'0,"13"14"0,-1 1 0,1-1 0,0 0 0,-8-16 0,13 22 0,0 1 0,1-1 0,-1 1 0,1-1 0,-1 1 0,1-1 0,0 1 0,0-1 0,-1 1 0,1-1 0,0 1 0,0-1 0,0 0 0,1 1 0,-1-1 0,0 1 0,1-1 0,-1 1 0,1-1 0,-1 1 0,1-1 0,0 1 0,-1 0 0,1-1 0,0 1 0,0 0 0,0 0 0,0-1 0,0 1 0,0 0 0,1 0 0,-1 0 0,0 0 0,0 0 0,4-1 0,9-4 0,0 1 0,1 0 0,0 1 0,0 1 0,0 0 0,1 1 0,-1 1 0,23 0 0,-23 0 0,46-1 0,0 3 0,-1 2 0,1 3 0,-1 2 0,0 3 0,-1 3 0,0 2 0,-1 3 0,-1 3 0,68 35 0,-99-42 0,0 1 0,0 1 0,-2 2 0,0 1 0,-1 0 0,-1 2 0,-1 0 0,-1 2 0,-1 0 0,17 29 0,-27-38 0,-1 1 0,-1-1 0,-1 1 0,0 0 0,-1 1 0,0 0 0,-1 0 0,1 23 0,-4-26 0,-1 0 0,-1-1 0,0 1 0,0-1 0,-2 1 0,0-1 0,0 0 0,-1 1 0,-1-2 0,0 1 0,-11 18 0,2-7 0,-1-2 0,-2 0 0,0-1 0,-1-1 0,-1 0 0,-1-1 0,-1-2 0,-33 23 0,16-16 0,-1-1 0,0-2 0,-2-2 0,-60 19 0,52-23 0,0-3 0,-70 8 0,62-17 0,50-6 0,15-3 0,13-1 0,1 1 0,0 1 0,0 1 0,29-1 0,-6-1 0,737-75-1732,170-24-747,-917 100 2479,-7 2 0,0-2 0,-1 0 0,50-18 0,-63 14 2,-20 3 1,-24 0 379,-66-1 1530,-170 10 0,159 8-1912,95-9 0,1 0 0,0 1 0,0 1 0,0 0 0,0 0 0,-17 10 0,27-13 0,-1 0 0,1 0 0,0 0 0,-1 0 0,1 0 0,0 0 0,0 0 0,0 0 0,0 0 0,0 0 0,0 1 0,0-1 0,0 1 0,0 1 0,1-2 0,-1-1 0,1 1 0,0 0 0,0 0 0,0-1 0,0 1 0,0 0 0,1-1 0,-1 1 0,0 0 0,0-1 0,0 1 0,1 0 0,-1-1 0,0 1 0,0-1 0,1 1 0,-1 0 0,1-1 0,-1 1 0,0-1 0,2 2 0,1 0 0,1 1 0,-1-1 0,1 0 0,0 0 0,0 0 0,0 0 0,0-1 0,0 0 0,5 2 0,29 4 0,0-2 0,1-1 0,-1-2 0,1-2 0,0-1 0,70-12 0,-92 9 0,0 0 0,24-11 0,15-4 0,-53 18 0,-1 1 0,0 0 0,0 0 0,1 0 0,-1 1 0,0-1 0,0 0 0,0 1 0,1 0 0,-1-1 0,0 1 0,0 0 0,0 0 0,0 0 0,0 0 0,0 0 0,0 1 0,-1-1 0,1 1 0,0-1 0,-1 1 0,1 0 0,-1-1 0,2 3 0,13 12 0,-4-9 0,-1 0 0,1 0 0,0-1 0,1-1 0,-1 0 0,1 0 0,0-2 0,0 1 0,0-2 0,1 0 0,-1 0 0,24-1 0,-8-2 0,-1-1 0,1-1 0,-1-2 0,55-16 0,-45 8 0,-1-1 0,0-2 0,-1-2 0,-1-1 0,0-1 0,-2-2 0,-1-2 0,52-48 0,-61 49 0,-1-1 0,-1 0 0,-1-2 0,-2-1 0,0 0 0,-2-1 0,-1-1 0,-1-1 0,-1 0 0,-2 0 0,10-43 0,-13 32 0,-1-1 0,-3-1 0,0-74 0,-5 89 0,-2-1 0,0 1 0,-2 0 0,-1 0 0,-2 1 0,-16-41 0,20 57 0,-1 1 0,-1 0 0,0 0 0,0 1 0,-1 0 0,0 0 0,0 0 0,-1 1 0,-11-9 0,17 15 0,-1-1 0,0 1 0,-1 0 0,1 0 0,0 1 0,0-1 0,-1 1 0,1-1 0,-1 1 0,0 0 0,1 0 0,-1 1 0,0-1 0,1 1 0,-1 0 0,0 0 0,0 0 0,1 0 0,-1 1 0,0-1 0,1 1 0,-1 0 0,0 0 0,1 0 0,0 1 0,-1-1 0,1 1 0,0 0 0,-1 0 0,-3 4 0,2-2 0,0 0 0,0 1 0,1-1 0,-1 1 0,1 0 0,1 1 0,-1-1 0,1 1 0,0-1 0,0 1 0,-3 8 0,3-3 0,0 0 0,0 1 0,1 0 0,0-1 0,1 21 0,2 0 0,1-1 0,2 1 0,15 55 0,18 37 0,5-2 0,5-3 0,88 163 0,-88-205-1365,-8-23-5461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0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66 24575,'-9'0'0,"-13"0"0,7 0 0,30 0 0,44-14 0,54-5 0,40 1 0,-5 4-8191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0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315 293 24575,'-7'-3'0,"14"-5"0,23-9 0,-25 14 0,25-13 0,-5 2 0,0 0 0,37-29 0,-57 39 0,0 0 0,-1 0 0,1 0 0,-1-1 0,1 0 0,-1 0 0,-1 0 0,1-1 0,-1 1 0,0-1 0,0 0 0,-1 0 0,1 0 0,-1 0 0,-1 0 0,1 0 0,0-9 0,-2 12 0,0 1 0,0-1 0,0 1 0,-1-1 0,1 1 0,-1-1 0,0 1 0,1 0 0,-1-1 0,0 1 0,0 0 0,-1 0 0,1-1 0,0 1 0,-1 0 0,1 0 0,-1 1 0,0-1 0,1 0 0,-1 0 0,0 1 0,0-1 0,0 1 0,-1 0 0,1 0 0,0-1 0,-5 0 0,-2-1 0,1 0 0,-1 1 0,-1 0 0,1 0 0,0 1 0,-13 0 0,0 2 0,1 1 0,-1 1 0,1 0 0,-1 2 0,1 0 0,1 2 0,-1 0 0,1 1 0,1 1 0,-34 20 0,40-21 0,-1 1 0,1 1 0,0 0 0,1 0 0,1 2 0,-1-1 0,2 1 0,0 1 0,0 0 0,1 0 0,0 1 0,2 0 0,-1 0 0,2 1 0,-6 17 0,11-27 0,0-1 0,0 1 0,0-1 0,1 1 0,0 0 0,0-1 0,0 1 0,0 0 0,1-1 0,-1 1 0,1 0 0,1-1 0,-1 1 0,1-1 0,-1 0 0,4 7 0,-1-5 0,0-1 0,1 1 0,-1-1 0,1 0 0,0 0 0,0-1 0,1 1 0,0-1 0,-1 0 0,8 3 0,10 4 0,1-1 0,0-1 0,1-1 0,0-1 0,27 3 0,55 7-6,178 4 0,115-24-675,-338 1 448,211-5-1133,-24-1-4533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1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49 118 24575,'-1'2'0,"1"0"0,-1 0 0,1-1 0,-1 1 0,1 0 0,-1-1 0,0 1 0,0-1 0,0 1 0,0-1 0,0 1 0,0-1 0,0 0 0,-1 1 0,1-1 0,0 0 0,-1 0 0,1 0 0,-1 0 0,1 0 0,-1 0 0,1-1 0,-1 1 0,-3 0 0,-11 10 0,16-11 0,-1 0 0,1 0 0,0 0 0,0 0 0,0 1 0,0-1 0,0 0 0,0 0 0,0 0 0,0 1 0,0-1 0,0 0 0,0 0 0,0 0 0,0 1 0,0-1 0,0 0 0,0 0 0,0 0 0,0 1 0,0-1 0,0 0 0,0 0 0,0 0 0,0 1 0,0-1 0,1 0 0,-1 0 0,0 0 0,0 0 0,0 1 0,0-1 0,0 0 0,0 0 0,1 0 0,-1 0 0,0 0 0,0 0 0,0 1 0,1-1 0,-1 0 0,0 0 0,0 0 0,0 0 0,0 0 0,1 0 0,-1 0 0,0 0 0,0 0 0,1 0 0,-1 0 0,0 0 0,0 0 0,0 0 0,1 0 0,-1 0 0,0 0 0,0 0 0,0 0 0,1-1 0,15 4 0,1 0 0,0-2 0,29-1 0,-6 0 0,858 1-448,-540-3 337,-294 0 111,-54-1 0,-15-2 0,-13-3 0,-1 1 0,-27-6 0,7 3 0,-46-14 82,17 6 77,2-3 0,-65-30 0,117 42-159,14 9 0,0 1 0,0-1 0,0 0 0,0 0 0,0 0 0,0 0 0,0 0 0,0 0 0,0 0 0,0 0 0,1 0 0,-1 0 0,0 0 0,0 0 0,0 0 0,0 0 0,0 0 0,0 0 0,0 0 0,0 0 0,0 0 0,0 0 0,0 0 0,0 0 0,1 0 0,-1-1 0,0 1 0,0 0 0,0 0 0,0 0 0,0 0 0,0 0 0,0 0 0,0 0 0,0 0 0,0 0 0,0 0 0,0 0 0,0 0 0,0 0 0,0 0 0,0 0 0,0-1 0,0 1 0,0 0 0,0 0 0,0 0 0,0 0 0,0 0 0,0 0 0,0 0 0,0 0 0,0 0 0,0 0 0,0 0 0,0 0 0,0-1 0,0 1 0,0 0 0,0 0 0,0 0 0,0 0 0,0 0 0,0 0 0,0 0 0,0 0 0,0 0 0,27 5 0,26 12 0,-1 2 0,-1 3 0,0 1 0,-2 3 0,-1 2 0,78 61 0,-114-81 0,-1 2 0,-1-1 0,0 2 0,0-1 0,-1 1 0,0 1 0,7 13 0,-14-22 0,0 1 0,-1-1 0,1 1 0,-1-1 0,0 1 0,0 0 0,-1 0 0,1-1 0,-1 1 0,1 0 0,-1 0 0,-1 0 0,1 0 0,0-1 0,-1 1 0,0 0 0,0 0 0,0-1 0,0 1 0,0 0 0,-1-1 0,0 0 0,0 1 0,0-1 0,0 0 0,0 0 0,-1 0 0,1 0 0,-1 0 0,0 0 0,-3 2 0,-5 4 0,-1 0 0,0 0 0,-1-1 0,0-1 0,0 0 0,-15 6 0,-100 28 0,-68 6-1365,-9-4-5461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572 156 24575,'0'-9'0,"-1"0"0,1 0 0,-2 0 0,1 0 0,-1 0 0,0 0 0,-1 1 0,0-1 0,-1 1 0,-6-13 0,8 17 0,-1 1 0,1 0 0,-1 0 0,0-1 0,0 1 0,0 1 0,0-1 0,0 0 0,0 1 0,-1 0 0,1 0 0,-1 0 0,0 0 0,0 0 0,0 1 0,1 0 0,-1-1 0,0 2 0,-1-1 0,1 0 0,0 1 0,0 0 0,0 0 0,0 0 0,-6 1 0,4 0 0,0 0 0,1 1 0,-1 0 0,0 0 0,1 0 0,-1 1 0,1-1 0,0 1 0,0 1 0,0-1 0,0 1 0,1 0 0,0 0 0,-1 0 0,-4 7 0,-6 8 0,1 1 0,-16 32 0,29-50 0,-29 54 0,3 1 0,2 2 0,3 1 0,2 1 0,4 0 0,-18 125 0,31-166 0,2 0 0,0 0 0,2-1 0,0 1 0,7 38 0,-6-50 0,0 0 0,1 0 0,0 0 0,0 0 0,1 0 0,0 0 0,1-1 0,-1 0 0,1 0 0,1 0 0,-1-1 0,1 1 0,1-2 0,-1 1 0,1 0 0,7 4 0,-2-4 0,0 0 0,0 0 0,1-1 0,0-1 0,0 0 0,0-1 0,0 0 0,1-1 0,-1-1 0,1 0 0,-1 0 0,1-2 0,-1 0 0,1 0 0,19-5 0,-7 0 0,0-1 0,-1-2 0,0 0 0,-1-1 0,0-2 0,0 0 0,21-16 0,-28 16 0,0-1 0,-1 0 0,-1-2 0,0 0 0,-1 0 0,0-1 0,-1-1 0,-1 0 0,-1-1 0,0 0 0,13-33 0,-20 39 0,0 0 0,0 0 0,-1 0 0,0 0 0,-2-1 0,1 1 0,-1-1 0,-1 0 0,0 1 0,-1-1 0,0 1 0,-1-1 0,-1 1 0,1 0 0,-2 0 0,0 0 0,0 0 0,-1 0 0,-1 1 0,-9-15 0,2 10 0,0 0 0,0 1 0,-2 0 0,0 2 0,0-1 0,-2 2 0,1 0 0,-1 1 0,-1 1 0,0 0 0,-1 2 0,0 0 0,0 1 0,-23-6 0,13 6 0,0 1 0,0 1 0,0 1 0,-1 1 0,0 2 0,1 1 0,-1 2 0,1 1 0,-34 7 0,50-7 0,0 1 0,1 0 0,-1 1 0,1 1 0,0 0 0,0 0 0,1 1 0,-1 1 0,2 0 0,-1 0 0,1 1 0,0 0 0,1 1 0,0 0 0,-14 22 0,18-24 0,1-1 0,1 1 0,-1 0 0,1 0 0,0 0 0,1 0 0,0 0 0,0 1 0,1-1 0,0 1 0,0-1 0,1 1 0,0-1 0,1 1 0,0-1 0,0 1 0,1-1 0,0 0 0,0 1 0,1-1 0,0 0 0,1 0 0,-1-1 0,1 1 0,9 11 0,-4-8 0,0 0 0,1-1 0,0 0 0,0 0 0,1-1 0,1 0 0,0-1 0,0-1 0,0 0 0,1 0 0,14 5 0,9 1 0,0-2 0,75 14 0,-53-17 0,-1-2 0,1-3 0,-1-2 0,1-3 0,-1-2 0,1-3 0,-1-2 0,-1-3 0,94-33 0,-105 28 0,-23 7 0,2 2 0,24-6 0,-46 13 0,1 0 0,-1 1 0,0 0 0,0-1 0,0 1 0,0 0 0,0 0 0,1 0 0,-1 1 0,0-1 0,0 0 0,0 1 0,0-1 0,0 1 0,0 0 0,0 0 0,0 0 0,0 0 0,0 0 0,0 0 0,0 0 0,-1 1 0,1-1 0,0 1 0,-1-1 0,1 1 0,-1 0 0,0-1 0,0 1 0,1 0 0,-1 0 0,0 0 0,-1 0 0,1 0 0,0 0 0,0 2 0,2 8 0,-1 0 0,0 0 0,-1 0 0,0 0 0,-2 15 0,1-22 0,-5 169 0,4-173 0,1 1 0,0-1 0,0 1 0,0-1 0,0 0 0,1 1 0,-1-1 0,0 0 0,0 1 0,1-1 0,-1 0 0,1 1 0,0-1 0,-1 0 0,1 0 0,0 1 0,-1-1 0,1 0 0,1 1 0,-1-2 0,0 1 0,0-1 0,-1 0 0,1 0 0,0 0 0,0 0 0,0 0 0,-1 0 0,1 0 0,0 0 0,0-1 0,-1 1 0,1 0 0,0 0 0,0-1 0,-1 1 0,1 0 0,0-1 0,-1 1 0,1-1 0,-1 1 0,1 0 0,0-1 0,0 0 0,7-8 0,0 1 0,0-1 0,9-14 0,-14 19 0,14-22 0,-4 7 0,0 1 0,1 0 0,23-23 0,-35 38 0,1 1 0,0-1 0,0 0 0,0 1 0,1-1 0,-1 1 0,0 0 0,1 0 0,-1 1 0,1-1 0,0 1 0,0-1 0,0 1 0,0 0 0,-1 1 0,1-1 0,0 1 0,0-1 0,0 1 0,0 1 0,0-1 0,0 0 0,0 1 0,0 0 0,7 2 0,11 8 0,0 2 0,-1 0 0,30 24 0,-27-19 0,39 23 0,-54-35 0,1-2 0,0 1 0,1-1 0,-1-1 0,1 0 0,-1-1 0,22 3 0,-19-5-341,0 0 0,0 0-1,19-4 1,34-12-6485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6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303 106 24575,'-15'-13'0,"-1"2"0,0 0 0,-1 1 0,-1 1 0,1 0 0,-1 1 0,-21-5 0,27 8 0,0 1 0,0 1 0,0 0 0,0 1 0,-19-2 0,29 4 0,0 0 0,0 0 0,0 0 0,0 0 0,0 0 0,0 0 0,0 0 0,0 1 0,0-1 0,0 1 0,0 0 0,0 0 0,0-1 0,0 1 0,0 0 0,0 1 0,1-1 0,-1 0 0,0 0 0,1 1 0,-1-1 0,1 1 0,-1-1 0,1 1 0,0 0 0,0-1 0,0 1 0,0 0 0,0 0 0,0 0 0,0 0 0,1 0 0,-1 0 0,1 0 0,-1 0 0,1 0 0,0 0 0,0 0 0,0 0 0,0 4 0,1 5 0,0-1 0,1 0 0,0 0 0,1 0 0,0 0 0,0 0 0,1 0 0,7 12 0,50 74 0,-35-56 0,10 16 0,39 62 0,156 187 0,-214-287 0,0 0 0,0-2 0,26 19 0,-37-31 0,0 0 0,0 0 0,0 0 0,1-1 0,0 0 0,-1-1 0,1 1 0,0-1 0,0-1 0,0 1 0,0-1 0,0-1 0,1 1 0,-1-1 0,11-1 0,-6-1 0,-1-1 0,1-1 0,-1 0 0,0 0 0,0-1 0,0 0 0,-1-1 0,0 0 0,0-1 0,10-9 0,11-11 0,42-48 0,-53 53 0,-18 20 0,-1 1 0,1-1 0,0 0 0,0 1 0,-1 0 0,1-1 0,0 1 0,0 0 0,0 0 0,1 0 0,-1 0 0,0 0 0,0 1 0,0-1 0,1 1 0,-1-1 0,0 1 0,1 0 0,-1 0 0,0 0 0,4 0 0,1 2 0,0 0 0,1 0 0,-1 1 0,0 0 0,8 4 0,11 5 0,27 7 0,1-2 0,0-3 0,1-3 0,1-2 0,0-2 0,0-2 0,93-6 0,-128 0 0,-1-1 0,0-2 0,0 0 0,0 0 0,-1-2 0,31-13 0,-40 15 0,-7 2 0,1 0 0,0 0 0,0 0 0,0 1 0,0 0 0,0 0 0,0 0 0,7 0 0,-10 1 0,0 0 0,1 1 0,-1-1 0,0 1 0,1-1 0,-1 1 0,0 0 0,0 0 0,0-1 0,0 1 0,0 0 0,0 0 0,0 0 0,0 0 0,0 0 0,0 0 0,0 1 0,0-1 0,-1 0 0,1 0 0,-1 0 0,1 1 0,-1-1 0,1 0 0,-1 1 0,0-1 0,1 0 0,-1 1 0,0-1 0,0 3 0,25 252 0,-15-110 0,-6-99 0,32 565 0,-36-563 0,-11 72 0,8-103 0,-1 0 0,-1-1 0,0 0 0,-1 0 0,-1 0 0,0 0 0,-13 19 0,18-32 0,-1 1 0,0-1 0,0 0 0,0-1 0,-1 1 0,1 0 0,-1-1 0,0 0 0,0 0 0,0 0 0,0 0 0,-1-1 0,1 0 0,-8 3 0,8-4 0,0 0 0,0-1 0,0 1 0,0-1 0,0 0 0,0 0 0,0-1 0,0 1 0,0-1 0,0 0 0,0 0 0,0 0 0,1 0 0,-1-1 0,0 1 0,1-1 0,-1 0 0,-4-4 0,-6-5 0,1 0 0,0 0 0,1-2 0,0 0 0,1 0 0,0-1 0,2 0 0,-1-1 0,-11-24 0,-1-9 0,-29-96 0,38 100 0,2 0 0,2-1 0,1 0 0,-1-70 0,9 87 0,1-1 0,2 1 0,0 0 0,2 0 0,2 0 0,0 0 0,1 1 0,19-38 0,-8 27 22,2 1 0,2 1 0,1 1 0,40-44 0,-11 23-760,88-73 1,-12 26-6089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7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93 553 24575,'-8'-8'0,"-13"-13"0,1 0 0,-21-30 0,39 49 0,3 10 0,8 23 0,0-3 0,12 58 0,18 170 0,-22 92 0,-17-321 0,-1-48 0,-1-7 0,-8-135 0,-3-258 0,13 408 0,1 1 0,0 0 0,1-1 0,0 1 0,1 0 0,0 0 0,6-13 0,-7 22 0,0 0 0,-1 0 0,1 0 0,0 0 0,1 0 0,-1 0 0,0 0 0,1 1 0,0-1 0,-1 1 0,1 0 0,0-1 0,0 1 0,0 1 0,1-1 0,-1 0 0,0 1 0,1 0 0,-1 0 0,1 0 0,-1 0 0,1 0 0,-1 1 0,1-1 0,0 1 0,-1 0 0,8 1 0,2 1 0,-1 0 0,1 1 0,0 1 0,-1 0 0,0 1 0,0 0 0,0 1 0,-1 0 0,1 1 0,16 13 0,-1 2 0,-1 1 0,44 49 0,-34-27 0,-2 1 0,-2 1 0,-3 2 0,45 98 0,-65-128 0,-2 0 0,0 1 0,-1-1 0,5 36 0,-10-47 0,0-1 0,-1 1 0,0-1 0,0 1 0,-1-1 0,0 1 0,0-1 0,-1 0 0,0 1 0,0-1 0,-1 0 0,0 0 0,0 0 0,-1-1 0,1 1 0,-7 6 0,-1 0 0,-2-1 0,1-1 0,-2 0 0,1-1 0,-1 0 0,-1-1 0,0 0 0,-21 8 0,-1 1 0,24-8 0,13-10 0,0 0 0,0 0 0,0 0 0,-1 0 0,1 1 0,0-1 0,0 0 0,0 0 0,0 0 0,0 0 0,0 0 0,0 0 0,0 1 0,0-1 0,0 0 0,0 0 0,0 0 0,0 0 0,0 0 0,0 0 0,0 1 0,0-1 0,0 0 0,1 0 0,-1 0 0,0 0 0,0 0 0,0 0 0,0 0 0,0 1 0,0-1 0,0 0 0,0 0 0,0 0 0,0 0 0,0 0 0,1 0 0,-1 0 0,0 0 0,0 0 0,0 0 0,0 0 0,0 0 0,0 0 0,1 0 0,-1 0 0,0 0 0,0 0 0,0 0 0,0 0 0,1 0 0,31 1 0,-30-1 0,282-34 0,1-23 0,-50-3 0,-198 48 0,0-2 0,-1-1 0,-1-2 0,35-22 0,-64 35 0,-1 1 0,0-1 0,0 0 0,0 0 0,6-8 0,-11 12 0,1-1 0,-1 0 0,0 1 0,1-1 0,-1 0 0,1 1 0,-1-1 0,0 0 0,0 0 0,1 1 0,-1-1 0,0 0 0,0 0 0,0 1 0,0-1 0,0 0 0,0 0 0,0 0 0,0 1 0,0-2 0,-1 1 0,1 0 0,-1 0 0,0 1 0,1-1 0,-1 0 0,0 0 0,1 1 0,-1-1 0,0 0 0,0 1 0,0-1 0,0 1 0,0-1 0,0 1 0,0-1 0,0 1 0,0 0 0,0-1 0,-1 1 0,-12-3 0,0 0 0,-1 1 0,1 1 0,0 0 0,-1 1 0,1 1 0,-1 0 0,-15 4 0,23-4 0,1 0 0,-1 1 0,0-1 0,1 2 0,-1-1 0,1 1 0,-1 0 0,1 0 0,0 1 0,0-1 0,1 1 0,-1 1 0,1-1 0,0 1 0,0 0 0,0 0 0,1 1 0,-7 9 0,10-14 0,1 1 0,-1-1 0,0 0 0,1 1 0,-1-1 0,1 1 0,-1-1 0,1 1 0,0-1 0,0 1 0,0-1 0,0 1 0,0-1 0,0 1 0,0-1 0,0 1 0,0-1 0,1 1 0,-1-1 0,1 1 0,-1-1 0,1 0 0,-1 1 0,1-1 0,0 0 0,0 1 0,0-1 0,0 0 0,0 0 0,0 0 0,0 0 0,0 0 0,0 0 0,0 0 0,1 0 0,-1 0 0,0-1 0,0 1 0,1 0 0,-1-1 0,1 1 0,1 0 0,9 2 0,0 1 0,0-2 0,0 1 0,16-1 0,-9 1 0,-3 1 0,0 0 0,-1 2 0,0 0 0,0 1 0,0 0 0,0 1 0,15 12 0,-8-6 0,40 18 0,-33-21 0,0-1 0,1-2 0,0-1 0,52 4 0,-31-7 0,0-2 0,54-6 0,-86 2 0,0 0 0,-1-1 0,1-1 0,0-1 0,32-13 0,-41 14 0,-1-1 0,0 0 0,0-1 0,-1 0 0,1 0 0,-1-1 0,0 0 0,-1 0 0,0-1 0,0 0 0,-1 0 0,8-13 0,-3-1 0,0-1 0,-2-1 0,0 1 0,-2-1 0,-1-1 0,0 1 0,-2-1 0,1-33 0,-2-9 0,-12-128 0,-1 107 0,-32-130 0,29 170 0,-1 1 0,-3 1 0,-2 0 0,-31-55 0,44 91 0,0 0 0,-1 0 0,-1 0 0,0 1 0,0 0 0,0 1 0,-1 0 0,-18-13 0,25 20 0,-1-1 0,1 0 0,-1 1 0,0 0 0,0 0 0,0 0 0,1 0 0,-1 0 0,0 0 0,0 1 0,0 0 0,0-1 0,0 1 0,0 0 0,0 0 0,0 1 0,0-1 0,0 1 0,0-1 0,0 1 0,0 0 0,0 0 0,0 0 0,1 1 0,-1-1 0,0 1 0,1-1 0,-1 1 0,1 0 0,0 0 0,0 0 0,-1 0 0,1 0 0,1 1 0,-1-1 0,0 0 0,0 1 0,-1 4 0,-5 9 0,1 0 0,1 0 0,0 1 0,2-1 0,0 1 0,0 1 0,2-1 0,-1 24 0,-3 23 0,2 2 0,4-1 0,3 0 0,13 82 0,-9-107 0,2 0 0,2-1 0,2 0 0,1-1 0,2-1 0,1 0 0,2-1 0,27 38 0,-18-38-14,1-1 0,2-1 0,1-1 0,2-2 0,1-2 0,1-1 0,2-2 0,0-1 0,2-2 0,44 19 0,-17-14-100,1-2 0,2-4 1,0-2-1,1-4 0,114 12 0,-141-23 114,1-2 0,0-2 0,-1-2 0,1-2 0,78-16 0,-108 15 0,1-1 0,-1 0 0,0-1 0,0-1 0,-1 0 0,0-1 0,0-1 0,17-13 0,-23 14 0,1 0 0,-1-1 0,-1 0 0,0 0 0,0 0 0,-1-1 0,0 0 0,0 0 0,-1-1 0,-1 1 0,0-1 0,5-21 0,-6 18 1,-1 1 0,-1-1 0,-1 1 0,0-1 0,0 1-1,-2-1 1,1 1 0,-2-1 0,0 1 0,0 0 0,-1 0-1,-1 0 1,0 0 0,-1 1 0,0 0 0,-1 0 0,-12-15-1,12 17 42,-1 0-1,0 1 0,0 0 0,-1 0 0,0 1 0,-1 0 0,0 1 0,0 0 0,0 0 0,-1 1 0,0 0 1,0 1-1,-1 1 0,0 0 0,1 0 0,-1 1 0,-1 0 0,1 1 0,-16 0 0,22 2-41,0 0 0,1 1 0,-1 0 0,1 0 0,-1 0 0,1 1 0,-1 0 0,1 0 0,0 0 0,0 1 0,0 0 0,0 0 0,0 0 0,1 0 0,-1 1 0,1 0 0,0-1 0,0 2 0,0-1 0,1 0 0,0 1 0,0 0 0,0 0 0,0 0 0,0 0 0,1 0 0,-3 11 0,1-2 0,0 0 0,1 0 0,0 0 0,1 0 0,1 1 0,0-1 0,1 0 0,1 1 0,0-1 0,4 15 0,-2-14 0,2 0 0,-1-1 0,2 0 0,0 0 0,1 0 0,0 0 0,1-1 0,0-1 0,16 19 0,-9-14 0,1-1 0,1-1 0,0-1 0,1 0 0,39 22 0,-23-19 0,0-1 0,2-1 0,0-2 0,1-2 0,0-1 0,0-2 0,54 5 0,-50-11-682,45-2-1,24-9-6143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3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27 428 24575,'-7'-21'0,"3"17"0,2 15 0,10 138 0,-4-85 0,-4 101 0,-5-174 0,0-19 0,-11-465 0,16 470 0,1 0 0,1 0 0,1 0 0,1 1 0,0-1 0,16-41 0,-18 60 0,-1 0 0,1 0 0,0 1 0,0-1 0,0 1 0,0-1 0,1 1 0,-1 0 0,1 0 0,0 0 0,0 0 0,0 1 0,0-1 0,0 1 0,1-1 0,-1 1 0,1 0 0,-1 1 0,6-3 0,-6 4 0,1 0 0,0 0 0,0 0 0,0 0 0,-1 0 0,1 1 0,0 0 0,0 0 0,-1 0 0,1 0 0,-1 0 0,1 1 0,-1 0 0,1-1 0,-1 1 0,0 0 0,0 1 0,0-1 0,0 1 0,5 5 0,7 8 0,0 1 0,-1 0 0,0 1 0,19 36 0,37 90 0,-54-109 0,27 63 0,40 84 0,-71-159 0,1 0 0,1-2 0,2 1 0,0-2 0,24 25 0,-35-41 0,-1 0 0,0 0 0,1-1 0,0 0 0,0 0 0,6 3 0,-9-5 0,0 0 0,0 0 0,0-1 0,0 1 0,0-1 0,0 0 0,0 1 0,0-1 0,0 0 0,0 0 0,0 0 0,0-1 0,-1 1 0,5-1 0,-4 0 0,0 0 0,-1 0 0,1 0 0,0 0 0,0 0 0,0 0 0,-1-1 0,1 1 0,-1-1 0,1 1 0,-1-1 0,0 0 0,3-3 0,-1 0 0,0-1 0,-1 0 0,1 1 0,-1-1 0,2-11 0,5-33 0,-3-1 0,0-98 0,4-44 0,-9 187 0,9-38 0,-10 43 0,0 0 0,1 0 0,-1 0 0,0 0 0,1 0 0,-1 0 0,1 1 0,-1-1 0,1 0 0,-1 0 0,1 1 0,-1-1 0,1 0 0,0 1 0,0-1 0,-1 1 0,1-1 0,0 1 0,0-1 0,0 1 0,-1-1 0,1 1 0,0 0 0,0-1 0,0 1 0,0 0 0,0 0 0,0 0 0,0 0 0,0 0 0,0 0 0,-1 0 0,1 0 0,0 0 0,0 0 0,0 0 0,0 1 0,1-1 0,3 3-195,0 0 0,0 0 0,-1 0 0,1 1 0,-1-1 0,5 7 0,31 34-6631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33 24575,'-18'0'0,"16"0"0,51 0 0,64 0 0,49 0 0,39 0 0,9 0 0,-22-14 0,-44-5-8191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8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34 114 24575,'-5'-10'0,"-10"-11"0,1-3 0,18 3 0,40 5 0,59 5 0,59 4 0,38 4 0,19 2 0,3 2-648,-11 0 648,-34 0 0,-46 4 0,-46 2-7543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8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24575,'-14'0'0,"-14"0"0,7 0 0,21 19 0,11 28 0,3 40 0,0 33 0,-3 23 0,-4 11 0,-2-2 0,7-18 0,1-17 0,13-29 0,2-29-8191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8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 24575,'-4'0'0,"-12"0"0,-11 0 0,-11 9 0,1 12 0,7 8 0,8 8 0,9 2 0,5 4 0,15-6 0,19 1 0,24-6 0,26-9 0,34-22 0,15-26 0,-12-7-8191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8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 24575,'-14'0'0,"-14"0"0,-2 14 0,27 14 0,33 11 0,30 0 0,4-8-8191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9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24575,'15'33'0,"-1"1"0,-1 0 0,13 62 0,-25-90 0,10 36 0,-11-41 0,0 0 0,0-1 0,0 1 0,1 0 0,-1 0 0,0-1 0,0 1 0,1 0 0,-1-1 0,1 1 0,-1 0 0,0-1 0,1 1 0,-1 0 0,1-1 0,-1 1 0,1-1 0,-1 1 0,1-1 0,0 1 0,-1-1 0,1 0 0,0 1 0,-1-1 0,1 0 0,0 1 0,0-1 0,-1 0 0,1 0 0,0 0 0,0 0 0,-1 1 0,1-1 0,0 0 0,0 0 0,-1-1 0,1 1 0,0 0 0,0 0 0,-1 0 0,1 0 0,0-1 0,-1 1 0,1 0 0,1-1 0,6-7 0,0 0 0,0 0 0,-1-1 0,0 1 0,-1-2 0,0 1 0,9-20 0,11-14 0,-18 30 0,6-9 0,1 1 0,1 0 0,1 1 0,19-18 0,-31 33 0,0 1 0,1 0 0,-1 1 0,1-1 0,0 1 0,0 0 0,0 0 0,0 1 0,7-2 0,-9 3 0,0 0 0,1 1 0,-1 0 0,0-1 0,0 2 0,1-1 0,-1 0 0,0 1 0,0 0 0,0 0 0,0 0 0,0 0 0,0 1 0,0 0 0,5 2 0,-4-1 0,0 1 0,0-1 0,-1 1 0,1-1 0,-1 1 0,0 0 0,0 1 0,-1-1 0,1 1 0,-1-1 0,0 1 0,3 6 0,0 5 0,0 0 0,7 28 0,-11-31 0,2-1 0,-1 0 0,2 0 0,0 0 0,9 17 0,-13-28 0,-1 0 0,1 0 0,0 0 0,-1 0 0,1 0 0,0 0 0,0-1 0,0 1 0,0 0 0,-1 0 0,1-1 0,0 1 0,0-1 0,0 1 0,0-1 0,0 0 0,1 1 0,-1-1 0,0 0 0,0 1 0,0-1 0,0 0 0,0 0 0,0 0 0,0 0 0,0 0 0,1 0 0,-1-1 0,0 1 0,0 0 0,0 0 0,0-1 0,0 1 0,0-1 0,0 1 0,0-1 0,0 1 0,0-1 0,0 0 0,0 1 0,-1-1 0,1 0 0,1-1 0,5-5 0,0 0 0,0-1 0,11-16 0,-9 13 0,1-3 0,0 1 0,2 1 0,0-1 0,0 2 0,1 0 0,24-16 0,-33 25 0,-1 0 0,1 0 0,0 0 0,0 0 0,0 1 0,0 0 0,0 0 0,0 0 0,0 0 0,0 1 0,0 0 0,0-1 0,0 1 0,1 1 0,-1-1 0,0 1 0,0-1 0,0 1 0,0 1 0,0-1 0,0 0 0,0 1 0,-1 0 0,1 0 0,-1 0 0,1 0 0,-1 0 0,1 1 0,-1 0 0,0 0 0,0 0 0,-1 0 0,5 5 0,12 15 0,1-2 0,1 0 0,1-1 0,0-1 0,2-1 0,0-2 0,1 0 0,1-1 0,44 18 0,-18-13 0,1-3 0,0-2 0,1-2 0,0-2 0,56 3 0,-62-11 0,1-2 0,-1-2 0,0-2 0,0-2 0,0-2 0,47-14 0,-77 16 0,-1 0 0,1-2 0,-1 0 0,0-1 0,-1-1 0,0-1 0,22-16 0,-32 21 0,-1 1 0,1-1 0,-1 0 0,0-1 0,-1 1 0,1-1 0,-1 0 0,-1 0 0,1 0 0,-1-1 0,0 0 0,0 1 0,-1-1 0,1 0 0,-2 0 0,1 0 0,-1 0 0,0 0 0,0-1 0,-1 1 0,-1-10 0,0 10 0,-1 1 0,1-1 0,-2 0 0,1 1 0,-1-1 0,0 1 0,0 0 0,0 0 0,-1 0 0,0 0 0,0 1 0,-1 0 0,0-1 0,0 2 0,0-1 0,0 0 0,-9-4 0,1 0 0,0 1 0,0 1 0,-1 0 0,0 1 0,0 0 0,-27-6 0,33 11 0,1-1 0,-1 1 0,0 1 0,0-1 0,0 1 0,0 1 0,1 0 0,-1 0 0,0 0 0,0 1 0,1 0 0,-14 6 0,18-7 0,-1 1 0,1 0 0,-1 0 0,1 0 0,0 1 0,0-1 0,0 1 0,0-1 0,0 1 0,1 0 0,-1 0 0,1 1 0,0-1 0,0 0 0,0 1 0,0-1 0,0 1 0,1 0 0,0 0 0,0-1 0,0 1 0,0 0 0,0 0 0,1 0 0,0 0 0,0 8 0,1-3 0,1 1 0,1-1 0,-1 0 0,1 1 0,1-1 0,0-1 0,0 1 0,1 0 0,0-1 0,0 0 0,1 0 0,0-1 0,0 1 0,1-1 0,0-1 0,8 8 0,9 5 0,1-1 0,1-1 0,53 26 0,-27-19 29,2-3 0,0-3 0,106 23 0,171 1-1510,-137-29-5345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49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24575,'9'0'0,"26"0"0,45 0 0,64 0 0,54 0 0,40 0 0,26 0-2370,0 0 2370,-30 0 0,-60 0 566,-78 0-566,-74 0 0,-50 0 0,-29 0 0,-6 5 0,9 1-6387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0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54 24575,'-24'-31'0,"20"14"0,4 17 0,0-1 0,0 1 0,1 0 0,-1-1 0,0 1 0,1-1 0,-1 1 0,0 0 0,1 0 0,-1-1 0,1 1 0,-1 0 0,0-1 0,1 1 0,-1 0 0,1 0 0,-1 0 0,1 0 0,-1 0 0,1-1 0,-1 1 0,1 0 0,-1 0 0,1 0 0,-1 0 0,1 0 0,-1 0 0,1 0 0,-1 1 0,0-1 0,1 0 0,-1 0 0,1 0 0,8 3 0,-1-1 0,1 1 0,-1 0 0,0 1 0,0 0 0,-1 0 0,1 1 0,-1 0 0,8 6 0,9 9 0,28 31 0,-48-47 0,9 10 0,0-1 0,-1 2 0,18 29 0,-27-40 0,-1 0 0,0 0 0,0 0 0,0 0 0,-1 1 0,1-1 0,-1 1 0,0-1 0,-1 1 0,1-1 0,-1 1 0,0-1 0,0 1 0,0 0 0,0-1 0,-1 1 0,0-1 0,0 1 0,0-1 0,-1 1 0,-2 6 0,-2-2 0,0-1 0,0 1 0,-1-1 0,0-1 0,0 1 0,-1-1 0,0 0 0,0-1 0,0 0 0,-1 0 0,0-1 0,-11 5 0,-19 7 0,-65 20 0,97-35 0,-42 13 60,-67 12 0,93-24-308,1 0 1,-1-1-1,1-2 1,-1 0-1,-32-5 1,-14-10-6579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2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786 364 24575,'0'-14'0,"1"1"0,-1-1 0,-1 1 0,0 0 0,0 0 0,-7-23 0,7 33 0,-1-1 0,1 1 0,-1 0 0,1 0 0,-1 0 0,0 0 0,0 1 0,-1-1 0,1 0 0,0 1 0,-1 0 0,0-1 0,1 1 0,-1 0 0,0 0 0,0 1 0,0-1 0,-1 0 0,1 1 0,0 0 0,0 0 0,-1 0 0,1 0 0,-1 1 0,1-1 0,0 1 0,-5 0 0,-6 0 0,1 0 0,0 1 0,-1 1 0,1 0 0,0 1 0,0 1 0,-20 7 0,-85 46 0,115-56 0,-54 30 0,2 3 0,-71 55 0,102-69 0,0 1 0,2 0 0,0 2 0,1 1 0,2 0 0,-33 54 0,48-71 0,0 0 0,0 1 0,1 0 0,0-1 0,1 1 0,-1 0 0,2 1 0,-1-1 0,1 0 0,0 10 0,1-13 0,1-1 0,-1 1 0,1-1 0,1 0 0,-1 1 0,1-1 0,0 0 0,0 0 0,0 1 0,0-2 0,1 1 0,-1 0 0,1 0 0,0-1 0,0 0 0,0 1 0,1-1 0,-1 0 0,1-1 0,4 3 0,9 6 0,1-1 0,0-1 0,0-1 0,1 0 0,0-1 0,1-2 0,-1 0 0,1 0 0,34 1 0,-10-3 0,0-2 0,-1-2 0,64-10 0,-81 8 0,1-2 0,-1-1 0,-1-2 0,1 0 0,-1-1 0,40-22 0,-57 27 0,1-2 0,-1 1 0,0-1 0,-1 0 0,1 0 0,-1-1 0,-1 0 0,1 0 0,-1-1 0,0 1 0,-1-2 0,0 1 0,0 0 0,-1-1 0,0 0 0,0 0 0,-1 0 0,-1-1 0,1 1 0,-1-1 0,1-17 0,-3 17 0,0-1 0,-1 0 0,-1 0 0,0 1 0,0-1 0,-1 1 0,0-1 0,0 1 0,-2 0 0,1 1 0,-1-1 0,-7-10 0,3 8 0,1 0 0,-2 1 0,0 0 0,0 0 0,-1 1 0,0 1 0,0 0 0,-24-14 0,25 17 0,-1 0 0,-1 1 0,1 1 0,-1-1 0,0 2 0,0 0 0,0 0 0,-1 1 0,1 1 0,-18-1 0,21 2 0,0 1 0,-1 0 0,1 1 0,0 0 0,0 0 0,0 1 0,1 0 0,-1 1 0,1 0 0,0 0 0,0 0 0,0 1 0,0 1 0,-13 11 0,9-5 0,0 2 0,1-1 0,1 1 0,0 1 0,0 0 0,2 0 0,0 1 0,1 0 0,0 0 0,1 1 0,1 0 0,1 0 0,0 0 0,2 1 0,-1-1 0,2 28 0,0-33 0,2 1 0,0-1 0,0 0 0,1 0 0,1 0 0,0 0 0,0 0 0,1 0 0,1-1 0,0 0 0,0 0 0,1 0 0,1-1 0,0 0 0,0 0 0,1 0 0,0-1 0,0 0 0,1-1 0,1 0 0,-1 0 0,1-1 0,1 0 0,15 8 0,2-4 0,1-1 0,0-1 0,0-1 0,0-2 0,1-1 0,0-1 0,0-2 0,0-1 0,53-4 0,-38-2 0,1-2 0,-1-2 0,0-2 0,-1-1 0,73-32 0,-82 26 0,-1-1 0,0-2 0,36-29 0,-13 8 0,-53 39 0,1 0 0,-1 0 0,1 0 0,0 0 0,0 1 0,0 0 0,10-2 0,-13 3 0,0 1 0,-1 0 0,1 0 0,0 0 0,-1 0 0,1 0 0,0 1 0,-1-1 0,1 0 0,0 1 0,-1-1 0,1 1 0,-1-1 0,1 1 0,-1 0 0,1 0 0,-1 0 0,0 0 0,1 0 0,-1 0 0,0 0 0,0 0 0,0 0 0,1 1 0,-1-1 0,-1 0 0,2 3 0,18 41 0,-2 1 0,-16-44 0,-1 1 0,1 0 0,-1-1 0,1 1 0,0-1 0,0 0 0,0 0 0,0 1 0,1-1 0,-1-1 0,1 1 0,2 2 0,-3-4 0,-1 1 0,1-1 0,0 1 0,-1-1 0,1 0 0,-1 0 0,1 0 0,-1 0 0,1 0 0,-1 0 0,1-1 0,0 1 0,-1 0 0,1-1 0,-1 1 0,1-1 0,-1 1 0,0-1 0,1 0 0,-1 0 0,3-1 0,29-27 0,-20 17 0,22-19 0,-19 17 0,0 0 0,1 0 0,34-19 0,-45 30 0,-1 0 0,1 1 0,0 0 0,0 0 0,0 0 0,0 1 0,0 0 0,0 0 0,1 0 0,-1 1 0,0 0 0,0 0 0,1 1 0,-1 0 0,0 0 0,0 0 0,11 4 0,9 7 0,-1 0 0,0 2 0,45 33 0,-46-30 0,0-1 0,1-1 0,45 20 0,-64-32 0,-1-1 0,1-1 0,0 1 0,0-1 0,0 0 0,0 0 0,1-1 0,-1 0 0,0 0 0,0 0 0,0-1 0,0 0 0,0 0 0,0 0 0,0-1 0,0 0 0,6-3 0,-4 1 0,-1 0 0,0-1 0,0 0 0,-1 0 0,1-1 0,-1 0 0,-1 0 0,1 0 0,-1-1 0,0 0 0,8-14 0,-4 2 0,0 0 0,-2 0 0,0-1 0,-1 0 0,-1 0 0,-1-1 0,2-23 0,-1-149 0,-6 140 0,-2 0 0,-11-53 0,11 89 0,-1 0 0,0 1 0,-2-1 0,1 1 0,-2 0 0,0 0 0,-1 1 0,-1 0 0,0 0 0,-13-15 0,20 28 0,0-1 0,0 1 0,0 0 0,-1 0 0,1 0 0,0 0 0,-1 0 0,1 0 0,-1 0 0,0 1 0,0 0 0,1-1 0,-1 1 0,0 0 0,0 0 0,0 1 0,0-1 0,0 0 0,-4 1 0,4 0 0,1 1 0,-1 0 0,0-1 0,1 1 0,-1 0 0,1 1 0,-1-1 0,1 0 0,0 1 0,0-1 0,-1 1 0,1 0 0,0-1 0,0 1 0,1 0 0,-1 0 0,-2 4 0,-3 6 0,0 0 0,0 0 0,2 1 0,-1 0 0,2 0 0,0 0 0,-3 20 0,1-1 0,2 1 0,1 0 0,2 0 0,2-1 0,0 1 0,2 0 0,2 0 0,1-1 0,1 0 0,15 39 0,-13-46 0,2-1 0,0 0 0,2 0 0,0-1 0,2-1 0,0 0 0,2-1 0,0-1 0,1 0 0,1-1 0,1-1 0,1-1 0,26 17 0,-19-18 0,1-1 0,0-1 0,1-2 0,0-1 0,1-1 0,0-1 0,1-2 0,0-2 0,38 3 0,-27-6 0,1-2 0,-1-2 0,0-1 0,1-3 0,-2-1 0,53-17 0,-70 17 0,0-2 0,-1-1 0,30-16 0,-45 21 0,0-1 0,0 0 0,0 0 0,-1-1 0,0 0 0,0-1 0,-1 0 0,0 0 0,0-1 0,7-11 0,-12 16 0,-1 0 0,1 0 0,-1 0 0,0 0 0,0 0 0,0-1 0,0 1 0,-1 0 0,0-1 0,0 1 0,0 0 0,0-1 0,-1 1 0,1 0 0,-3-5 0,3 7 0,0 1 0,-1-1 0,1 0 0,-1 1 0,1-1 0,-1 1 0,0 0 0,1-1 0,-1 1 0,0 0 0,0-1 0,0 1 0,0 0 0,0 0 0,-1 0 0,1 0 0,0 0 0,0 0 0,-1 0 0,1 0 0,0 0 0,-1 1 0,1-1 0,-1 0 0,1 1 0,-1-1 0,1 1 0,-1 0 0,0 0 0,1-1 0,-1 1 0,1 0 0,-1 0 0,0 0 0,1 1 0,-1-1 0,1 0 0,-1 1 0,-2 0 0,3-1 0,1 1 0,-1-1 0,1 0 0,-1 0 0,1 1 0,-1-1 0,1 0 0,-1 1 0,1-1 0,-1 1 0,1-1 0,0 0 0,-1 1 0,1-1 0,0 1 0,-1-1 0,1 1 0,0-1 0,0 1 0,-1-1 0,1 1 0,0-1 0,0 1 0,0 0 0,0-1 0,0 1 0,0-1 0,0 1 0,0-1 0,0 1 0,0 0 0,0-1 0,0 1 0,0-1 0,0 2 0,10 18 0,-10-19 0,5 7 0,0-1 0,1 0 0,0 0 0,0-1 0,0 0 0,1 0 0,0 0 0,0-1 0,1 0 0,-1 0 0,1-1 0,0 0 0,0 0 0,12 3 0,-3-2 0,0 0 0,1-1 0,-1-1 0,1-1 0,0 0 0,23-1 0,-34-2 0,-1 1 0,1-1 0,-1 0 0,1-1 0,-1 1 0,0-1 0,0 0 0,0-1 0,0 0 0,0 0 0,11-7 0,-5 0 0,1-1 0,-2 0 0,15-18 0,6-6 0,-31 33 0,1 1 0,-1-1 0,0 1 0,1-1 0,-1 1 0,1-1 0,0 1 0,-1 0 0,1 0 0,0 0 0,0 0 0,0 0 0,0 1 0,0-1 0,0 0 0,0 1 0,0-1 0,0 1 0,0 0 0,0 0 0,0 0 0,0 0 0,0 0 0,0 0 0,0 1 0,0-1 0,0 0 0,0 1 0,0 0 0,0-1 0,0 1 0,0 0 0,-1 0 0,3 2 0,4 3 0,-1 1 0,0 0 0,0 0 0,-1 1 0,0 0 0,7 11 0,21 37 0,-2 1 0,-3 1 0,34 96 0,43 192 0,-26-17 0,-70-273 0,-2 2 0,-2-1 0,-4 104 0,-3-145 0,-1 0 0,0 0 0,-1 0 0,0-1 0,-2 1 0,0-1 0,-7 16 0,10-26 0,-1-1 0,1 0 0,-1 0 0,0 0 0,0 0 0,0 0 0,0-1 0,0 1 0,-1-1 0,0 0 0,0 0 0,0 0 0,0-1 0,0 1 0,0-1 0,-1 0 0,1 0 0,-1 0 0,1-1 0,-1 0 0,0 0 0,0 0 0,1 0 0,-1-1 0,0 0 0,-8 0 0,4-1 0,-1-1 0,1 0 0,-1 0 0,1-1 0,0-1 0,0 1 0,0-1 0,0-1 0,1 1 0,0-2 0,0 1 0,-7-7 0,-5-5 0,1-1 0,2-1 0,-23-29 0,17 16 3,2-1-1,1-1 0,2-1 1,2 0-1,0-2 0,3 1 1,-10-44-1,3-10-120,-17-177 1,32 199-59,2-1 0,4 0 0,14-108 0,-10 146 141,1 0 1,1 0-1,2 1 1,1 0-1,2 0 1,0 2 0,2-1-1,2 2 1,0 0-1,24-30 1,-22 36-253,2 0-1,1 1 1,27-20 0,60-32-5456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2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24575,'0'-14'0,"0"-18"0,0 0 0,0 11 0,10 27 0,2 32 0,0 31 0,6 33 0,2 18 0,5 6 0,-1-8 0,-5-15 0,-5-26-8191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3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97 253 24575,'-4'-4'0,"1"0"0,0-1 0,1 1 0,-1-1 0,1 1 0,0-1 0,0 0 0,0 0 0,1 0 0,-2-7 0,-5-15 0,-13-13 0,5 26 0,16 14 0,-1 0 0,1 0 0,-1 0 0,1 0 0,-1 0 0,1 0 0,-1 0 0,1 0 0,-1 1 0,1-1 0,-1 0 0,1 0 0,-1 0 0,1 0 0,-1 1 0,1-1 0,-1 0 0,1 1 0,-1-1 0,1 0 0,0 1 0,-1-1 0,1 0 0,0 1 0,-1-1 0,1 1 0,0-1 0,-1 1 0,1-1 0,0 1 0,0-1 0,0 1 0,-1 0 0,-2 10 0,1 0 0,0 0 0,0 0 0,1 0 0,1 0 0,-1 0 0,4 20 0,0 9 0,14 68 0,-13-89 0,2 1 0,0-1 0,1 0 0,1 0 0,15 26 0,-19-39 0,-1-1 0,1 0 0,0-1 0,0 1 0,0-1 0,1 0 0,0 0 0,0 0 0,0 0 0,8 4 0,-10-7 0,0 1 0,1-1 0,-1 0 0,0 0 0,0 0 0,0-1 0,0 1 0,1-1 0,-1 0 0,0 0 0,1 0 0,-1 0 0,0 0 0,0-1 0,1 1 0,-1-1 0,0 0 0,0 0 0,0 0 0,0-1 0,6-2 0,-2-1 0,-1-1 0,1 0 0,-1 0 0,0 0 0,0 0 0,0-1 0,-1 0 0,0 0 0,-1-1 0,1 1 0,5-15 0,-1-3 0,-1 1 0,10-45 0,-14 47 0,0 0 0,-1 0 0,-1-1 0,-1 1 0,-1-1 0,-6-40 0,5 55 0,-1 0 0,0 0 0,-1 0 0,1 0 0,-1 0 0,-1 1 0,0 0 0,0-1 0,0 1 0,-1 0 0,0 1 0,0-1 0,0 1 0,-1 0 0,0 0 0,0 1 0,-1 0 0,0 0 0,0 1 0,0-1 0,-12-4 0,10 6 14,1 0-1,-1 0 0,1 1 0,-1 1 1,0 0-1,0 0 0,0 0 1,-14 2-1,20-1-63,0 0 1,0 0-1,0 1 1,1-1-1,-1 1 1,0-1-1,0 1 1,0 0-1,1 0 1,-1 1-1,0-1 1,1 0-1,-1 1 1,1 0-1,-1-1 1,1 1-1,0 0 1,0 0-1,0 1 1,0-1-1,0 0 1,0 1-1,1-1 1,-1 1-1,1-1 1,0 1-1,0 0 1,0-1-1,-1 4 1,2 19-6777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2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78 24575,'-5'0'0,"-1"-9"0,10-3 0,27 0 0,41 3 0,45 2 0,45 3 0,27 2 0,5 1 0,-17-9 0,-39-2-8191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3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80 24575,'0'-10'0,"0"-16"0,-9-4 0,-3 16 0,0 21 0,2 13 0,4 13 0,6 1 0,14 3 0,12-4 0,17-8 0,10-12 0,-4-9-8191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3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24575,'-1'0'0,"0"1"0,0-1 0,0 0 0,0 0 0,1 1 0,-1-1 0,0 1 0,0-1 0,1 0 0,-1 1 0,0-1 0,1 1 0,-1 0 0,0-1 0,1 1 0,-1 0 0,1-1 0,-1 1 0,1 0 0,0-1 0,-1 1 0,1 0 0,-1 0 0,1-1 0,0 1 0,0 0 0,0 0 0,-1 1 0,0 26 0,2-23 0,1 1 0,0-1 0,0 1 0,0-1 0,1 0 0,0 0 0,0 0 0,0 0 0,0-1 0,1 1 0,0-1 0,8 7 0,5 4 0,38 24 0,3-6 0,95 41 0,-144-70 0,0 0 0,-1 1 0,1-1 0,-1 2 0,0-1 0,-1 1 0,12 12 0,-14-13 0,-2 0 0,1 0 0,0 1 0,-1-1 0,0 1 0,-1-1 0,1 1 0,-1 0 0,0 0 0,0 0 0,-1 1 0,1 8 0,5 59 0,-7-73 0,0 0 0,0-1 0,0 1 0,0-1 0,1 1 0,-1-1 0,0 1 0,0 0 0,0-1 0,1 1 0,-1-1 0,0 1 0,1-1 0,-1 1 0,0-1 0,1 0 0,-1 1 0,1-1 0,-1 1 0,0-1 0,1 0 0,-1 1 0,1-1 0,-1 0 0,1 1 0,-1-1 0,1 0 0,0 0 0,11-9 0,5-27 0,-12 23 0,0 1 0,1 0 0,0 1 0,1-1 0,0 1 0,1 0 0,0 1 0,0-1 0,1 2 0,15-14 0,-19 19 0,1 1 0,-1-1 0,0 1 0,1 0 0,0 0 0,0 1 0,-1 0 0,2 0 0,-1 0 0,0 0 0,0 1 0,0 0 0,1 1 0,-1-1 0,0 1 0,1 1 0,-1-1 0,0 1 0,1 0 0,-1 0 0,0 1 0,0 0 0,0 0 0,6 3 0,-6-2 0,1 0 0,-1 1 0,0 0 0,0 0 0,-1 0 0,1 1 0,-1 0 0,0 0 0,6 8 0,1 4 0,17 34 0,5 5 0,-34-54 0,1-1 0,0 0 0,0 0 0,-1 0 0,1 0 0,0 0 0,0 0 0,0 0 0,0 0 0,0 0 0,1 0 0,-1-1 0,0 1 0,0 0 0,1-1 0,-1 1 0,0-1 0,2 1 0,-2-1 0,0 0 0,0 0 0,0-1 0,0 1 0,0 0 0,0 0 0,0-1 0,0 1 0,0-1 0,-1 1 0,1-1 0,0 1 0,0-1 0,-1 1 0,1-1 0,0 0 0,-1 1 0,1-1 0,0 0 0,0-1 0,4-6 0,-1 0 0,0 0 0,0-1 0,4-14 0,-2 4 0,-2 11 0,-1 0 0,1 1 0,0-1 0,1 1 0,0 0 0,0 0 0,12-11 0,-15 16 0,-1 1 0,1-1 0,0 1 0,0-1 0,0 1 0,0 0 0,0 0 0,1 0 0,-1 0 0,0 0 0,0 1 0,1-1 0,-1 1 0,0-1 0,1 1 0,-1 0 0,0 0 0,1 0 0,-1 0 0,1 0 0,-1 1 0,0-1 0,1 1 0,-1-1 0,0 1 0,0 0 0,1 0 0,-1 0 0,0 0 0,0 0 0,0 1 0,0-1 0,2 2 0,111 107 0,-88-90 0,0-2 0,1-1 0,2-1 0,-1-1 0,1-2 0,1-1 0,1-2 0,-1 0 0,2-3 0,-1 0 0,44 2 0,-65-8 0,-1-1 0,1 0 0,0 0 0,0-1 0,-1-1 0,1 0 0,0 0 0,-1-1 0,0-1 0,0 1 0,0-2 0,11-5 0,-14 5 0,0 0 0,-1 0 0,0 0 0,0 0 0,0-1 0,0 0 0,-1-1 0,0 1 0,-1-1 0,1 0 0,-1 0 0,-1 0 0,1-1 0,-1 1 0,0-1 0,1-10 0,1-1 0,-1 0 0,-1-1 0,-1 0 0,-1 1 0,-2-23 0,1 33 0,-1 0 0,0 0 0,-1 0 0,0 0 0,0 0 0,-1 1 0,0-1 0,-1 1 0,0 0 0,0 0 0,-1 0 0,0 1 0,-8-11 0,10 15 0,1 1 0,-1-1 0,0 1 0,1 0 0,-1 0 0,0 0 0,0 0 0,-1 0 0,1 1 0,0-1 0,-1 1 0,1 0 0,0 0 0,-1 0 0,1 1 0,-1-1 0,0 1 0,1 0 0,-1 0 0,1 0 0,-1 0 0,1 1 0,-1-1 0,1 1 0,-1 0 0,1 0 0,-1 1 0,-3 1 0,-2 2 0,-1 0 0,0 1 0,1 0 0,0 0 0,1 1 0,0 1 0,0-1 0,-9 11 0,3 0 0,1 1 0,1 0 0,0 0 0,1 2 0,2-1 0,0 1 0,1 0 0,1 1 0,1 0 0,-6 36 0,11-49 0,0 1 0,1-1 0,0 1 0,1-1 0,0 0 0,0 1 0,1-1 0,0 0 0,0 0 0,1 0 0,1 0 0,-1 0 0,2 0 0,-1-1 0,1 0 0,0 0 0,0 0 0,1-1 0,0 0 0,1 0 0,0 0 0,0-1 0,13 9 0,6 2 0,1-1 0,1-1 0,0-1 0,1-2 0,1-1 0,33 8 0,85 19-857,201 26 0,156-18 198,-443-42 619,0-3 1,119-12-1,-169 9-198,0 0 1,-1-1 0,20-8-1,-3-7-4511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5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167 282 24575,'-5'-13'0,"0"0"0,2 0 0,-1 0 0,2 0 0,0-1 0,0 1 0,1-15 0,-1 5 0,0 6 0,2 37 0,59 823 0,-17-543 0,-44-296 0,-4-12 0,-9-21 0,-35-98 0,6-1 0,-37-183 0,67 255 0,4 0 0,2-1 0,2 0 0,2-75 0,5 118 0,0 1 0,1-1 0,1 1 0,0 0 0,1 0 0,0 0 0,1 0 0,0 0 0,1 1 0,0 0 0,1 1 0,15-20 0,-12 20 0,1 0 0,1 1 0,0 0 0,0 0 0,1 2 0,0-1 0,1 2 0,0 0 0,0 0 0,27-8 0,-9 6-17,1 0-1,0 3 0,1 0 0,-1 2 1,1 2-1,0 1 0,38 4 0,-29 1-34,-1 3 0,1 1 0,-2 2 0,1 2 0,51 22 0,-51-15 14,0 1 0,-1 3 0,-1 1 1,-2 2-1,0 1 0,-2 2 0,-1 2 0,-1 1 0,-2 2 0,-1 1 1,37 55-1,-54-68 38,-1 0 0,-1 1 0,-1 1 0,-1 0 0,-1 0 0,-1 1 0,-1 0 0,5 41 0,-10-46 0,-1 0 0,-1 0 0,-1 0 0,0 1 0,-2-1 0,0 0 0,-2-1 0,0 1 0,-1-1 0,-1 0 0,-13 27 0,3-16 0,-1 0 0,-2-1 0,-1-1 0,-1-1 0,-1-1 0,-2-1 0,0-1 0,-1-1 0,-2-2 0,-54 34 0,31-27 0,0-2 0,-1-2 0,-2-2 0,0-3 0,-97 21 0,54-24 0,61-16 0,40-4 0,20-3 0,215-41 0,-49 11 0,698-174-42,-834 196 42,1-2 0,-2-2 0,61-32 0,-102 45 0,-1-1 0,0 0 0,-1 0 0,10-10 0,-18 16 0,-1 0 0,0 0 0,0-1 0,1 1 0,-1 0 0,0-1 0,0 1 0,0-1 0,-1 1 0,1-1 0,0 1 0,0-1 0,-1 0 0,1 1 0,-1-1 0,0 0 0,1-2 0,-1 3 0,0-1 0,-1 1 0,1 0 0,-1 0 0,1 0 0,0 0 0,-1 0 0,0 0 0,1 0 0,-1 0 0,0 0 0,1 0 0,-1 0 0,0 1 0,0-1 0,0 0 0,0 0 0,0 1 0,-1-2 0,-5-1 0,0 0 0,0 0 0,-1 1 0,1 0 0,0 0 0,-11-1 0,-13 0 110,0 0 0,0 2 0,-57 6-1,73-4-62,0 2-1,0-1 1,1 2-1,-1 0 1,1 1-1,0 0 1,1 1-1,-1 1 0,1 0 1,-14 10-1,21-12-46,0 0 0,1 0 0,0 1 0,0-1 0,0 1 0,1 0 0,0 0 0,0 1 0,-5 11 0,8-16 0,0 1 0,0-1 0,1 0 0,-1 0 0,0 1 0,1-1 0,0 0 0,0 1 0,0-1 0,0 0 0,0 1 0,0-1 0,0 0 0,1 1 0,-1-1 0,1 0 0,0 1 0,-1-1 0,1 0 0,0 0 0,1 0 0,-1 0 0,0 0 0,0 0 0,1 0 0,-1 0 0,1-1 0,0 1 0,-1 0 0,1-1 0,0 0 0,0 1 0,0-1 0,2 1 0,6 3 0,0-1 0,1-1 0,-1 1 0,1-2 0,0 0 0,0 0 0,-1-1 0,1 0 0,0 0 0,20-3 0,-3-1 0,0-1 0,0-1 0,28-9 0,-15 0 0,0-1 0,-1-3 0,61-35 0,-89 45 0,1 1 0,0 1 0,0 0 0,0 1 0,16-4 0,-23 8 0,1 0 0,-1 0 0,1 0 0,0 1 0,-1 0 0,1 0 0,-1 1 0,1 0 0,-1 0 0,1 1 0,-1 0 0,1 0 0,7 3 0,15 10 0,41 27 0,16 10 0,-43-32-273,0-1 0,1-2 0,0-3 0,67 14 0,-26-15-6553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5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102 418 24575,'-9'-41'0,"-4"-38"0,-8-19 0,-1 3 0,4 22 0,4 42 0,9 49 0,6 55 0,12 56 0,4 52 0,17 43 0,17 25-1913,0-8 1913,5-16 0,-7-32-349,-11-40 349,-13-46-5929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6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99 24575,'-14'0'0,"-9"0"0,18-9 0,33-3 0,44 0 0,42-7 0,40 0 0,25 3 0,-17 4-8191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6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158 354 24575,'53'-16'0,"-21"6"0,43-18 0,-64 23 0,-1-1 0,0 1 0,-1-2 0,0 1 0,0-1 0,0-1 0,15-16 0,-17 16 0,0-1 0,-1 0 0,0 0 0,0 0 0,-1 0 0,-1-1 0,7-18 0,-10 25 0,0-1 0,0 0 0,0 1 0,-1-1 0,0 0 0,0 0 0,0 0 0,0 1 0,0-1 0,-1 0 0,0 0 0,1 1 0,-1-1 0,-1 1 0,1-1 0,0 1 0,-1-1 0,0 1 0,0 0 0,0-1 0,0 1 0,0 0 0,-1 1 0,1-1 0,-6-4 0,1 2 0,-1-1 0,-1 1 0,1 0 0,-1 1 0,0 0 0,0 0 0,0 1 0,0 0 0,-1 1 0,1 0 0,-1 1 0,1-1 0,-1 2 0,0-1 0,0 2 0,1-1 0,-1 1 0,-17 4 0,13-2 0,1 1 0,0 0 0,0 0 0,0 1 0,0 1 0,1 0 0,0 1 0,0 0 0,1 1 0,0 0 0,0 1 0,-17 18 0,21-18 0,0 0 0,0 0 0,1 1 0,0 0 0,1 0 0,0 0 0,1 0 0,0 1 0,0 0 0,1 0 0,1 0 0,0 0 0,-2 22 0,4-25 0,1-1 0,0 1 0,0 0 0,1-1 0,-1 0 0,2 1 0,-1-1 0,1 0 0,0 0 0,0 0 0,1 0 0,0-1 0,0 1 0,1-1 0,0 0 0,0 0 0,0-1 0,1 0 0,-1 1 0,1-2 0,13 9 0,12 3 0,0-1 0,0-1 0,1-2 0,1-1 0,0-2 0,44 7 0,24 0-384,1-5 0,0-5 0,0-4 0,160-17 0,-51-9-5887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6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0 188 24575,'0'-14'0,"0"-23"0,0-10 0,0-6 0,0 20 0,0 29 0,0 48 0,0 49 0,14 46 0,14 41 0,16 22 0,0 1 0,8-12 0,-6-28 0,-11-34 0,-11-38-8191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6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14 182 24575,'-1'-2'0,"-11"-23"0,12 24 0,0 0 0,0 0 0,0 0 0,0 0 0,0 0 0,0 0 0,1 0 0,-1 0 0,0 0 0,1 0 0,-1 1 0,1-1 0,-1 0 0,1 0 0,-1 0 0,1 0 0,-1 1 0,1-1 0,0 0 0,-1 1 0,1-1 0,0 0 0,0 1 0,-1-1 0,1 1 0,0-1 0,0 1 0,0 0 0,1-1 0,12-4 0,0 1 0,0 0 0,0 1 0,1 0 0,-1 1 0,19 0 0,6-1 0,410-34 0,-224 20 0,-195 15 0,21-1 0,0-2 0,-1-3 0,64-17 0,-96 17 0,-32 11 0,5 2 0,0 0 0,0 0 0,0 1 0,1 0 0,0 1 0,0 0 0,0 0 0,1 0 0,-8 12 0,10-13 0,0 1 0,0 0 0,1 1 0,0-1 0,0 1 0,1-1 0,0 1 0,0 0 0,1 0 0,0 0 0,0 1 0,0 9 0,2-15-4,0 0-1,0 0 0,1 0 0,-1 0 1,1 0-1,-1 0 0,1 0 1,0 0-1,1 0 0,-1 0 1,0 0-1,1-1 0,-1 1 1,1-1-1,0 1 0,2 2 1,0-1 24,0-1 1,1 1-1,-1-1 1,1 0-1,0 0 1,0 0-1,0-1 1,7 3-1,7 1-331,2 0 1,-1-2-1,35 3 0,-49-6 84,69 6-6599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7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24575,'-14'0'0,"0"9"0,17 13 0,30 11 0,38 10 0,7-3-8191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3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24575,'0'-10'0,"19"-2"0,19 0 0,27 2 0,21 3 0,6 12 0,-14 6-8191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7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40 212 24575,'-1'0'0,"-1"0"0,1 0 0,0 0 0,0 0 0,0 1 0,0-1 0,-1 0 0,1 1 0,0-1 0,0 1 0,0-1 0,0 1 0,0 0 0,0-1 0,0 1 0,0 0 0,0 0 0,0 0 0,1 0 0,-1 0 0,-1 1 0,0 1 0,0 1 0,1-1 0,-1 1 0,1-1 0,0 1 0,0 0 0,-1 3 0,0 7 0,1-1 0,0 0 0,2 16 0,-1-17 0,2 0 0,-1-1 0,1 1 0,1-1 0,0 1 0,1-1 0,0 0 0,0 0 0,2-1 0,-1 1 0,1-1 0,0 0 0,1-1 0,1 1 0,-1-1 0,1-1 0,1 1 0,15 11 0,-23-19 0,1 0 0,-1 1 0,1-1 0,-1 0 0,1 0 0,0 0 0,-1-1 0,1 1 0,0 0 0,0-1 0,0 1 0,0-1 0,-1 1 0,1-1 0,0 0 0,0 0 0,0 0 0,0 0 0,0 0 0,0 0 0,0 0 0,0-1 0,0 1 0,-1-1 0,1 1 0,0-1 0,0 0 0,-1 0 0,1 0 0,0 0 0,-1 0 0,1 0 0,-1 0 0,1-1 0,-1 1 0,0 0 0,1-1 0,-1 1 0,0-1 0,0 1 0,0-1 0,0 0 0,0 0 0,1-3 0,2-7 0,1-1 0,-2 0 0,0-1 0,0 1 0,0-16 0,3-66 0,-5 52 0,12-68 0,-11 98 0,1 1 0,0 0 0,1 0 0,1 0 0,0 0 0,0 1 0,1 0 0,1 0 0,15-19 0,-20 27 0,0 0 0,1 0 0,-1 0 0,1 1 0,0-1 0,0 1 0,0 0 0,0 0 0,0 0 0,0 0 0,0 0 0,1 1 0,-1-1 0,1 1 0,-1 0 0,1 0 0,0 1 0,-1-1 0,1 1 0,0-1 0,-1 1 0,1 0 0,0 1 0,-1-1 0,1 1 0,0-1 0,-1 1 0,1 0 0,-1 0 0,1 1 0,-1-1 0,1 1 0,-1 0 0,0 0 0,0 0 0,0 0 0,5 4 0,6 7 0,0 0 0,-1 1 0,0 1 0,-1 0 0,18 31 0,2 10 0,40 103 0,-67-148 0,0 0 0,1 0 0,0-1 0,1 0 0,7 10 0,-12-18 0,0 0 0,-1-1 0,1 1 0,0 0 0,0-1 0,0 1 0,0-1 0,0 0 0,1 1 0,-1-1 0,0 0 0,1-1 0,2 2 0,-3-2 0,0 0 0,-1 0 0,1 0 0,-1 0 0,1 0 0,0-1 0,-1 1 0,1-1 0,-1 1 0,1-1 0,-1 1 0,1-1 0,-1 0 0,0 0 0,1 0 0,-1 0 0,0 0 0,1 0 0,-1 0 0,0 0 0,0 0 0,2-3 0,1-2 0,-1-1 0,1 1 0,-1-1 0,0 1 0,0-1 0,-1 0 0,0 0 0,0-1 0,0-7 0,-1 7 0,1 0 0,0 1 0,0-1 0,0 0 0,1 1 0,0 0 0,6-10 0,-8 16 0,0 0 0,0 0 0,0 0 0,0 0 0,0-1 0,0 2 0,0-1 0,0 0 0,0 0 0,1 0 0,-1 0 0,0 1 0,1-1 0,-1 1 0,0-1 0,1 1 0,-1-1 0,1 1 0,-1 0 0,0 0 0,1 0 0,-1 0 0,1 0 0,-1 0 0,1 0 0,-1 0 0,1 0 0,-1 1 0,0-1 0,3 2 0,3 1 0,0 0 0,-1 0 0,0 1 0,11 9 0,-14-12 0,24 21 0,2-2 0,0-2 0,1 0 0,1-2 0,63 23 0,0-8 0,2-4 0,1-5 0,0-3 0,131 7 0,-201-25 0,1 0 0,-1-2 0,0-1 0,39-8 0,-57 7 0,-1 1 0,1-1 0,-1 0 0,0-1 0,0 0 0,0 0 0,11-8 0,-15 8 0,0 1 0,0-1 0,0 1 0,-1-1 0,0-1 0,1 1 0,-1 0 0,-1-1 0,1 1 0,-1-1 0,1 0 0,-2 0 0,4-8 0,-4 3 0,0 0 0,0 0 0,-1 0 0,0 0 0,-1 0 0,0 0 0,0 0 0,-1 1 0,0-1 0,-1 0 0,0 1 0,-1 0 0,0 0 0,0 0 0,-8-12 0,0 2 0,-1 0 0,0 1 0,-2 0 0,0 1 0,-29-26 0,32 33 0,-1 0 0,0 1 0,0 1 0,-1 0 0,0 1 0,-1 0 0,1 1 0,-1 0 0,0 2 0,-23-5 0,31 8 0,0 0 0,1 0 0,-1 1 0,0 0 0,0 0 0,1 1 0,-1 0 0,0 0 0,1 1 0,-1-1 0,1 1 0,0 1 0,-1-1 0,1 1 0,0 0 0,0 1 0,1-1 0,-1 1 0,1 0 0,0 1 0,0-1 0,0 1 0,0 0 0,1 0 0,0 1 0,-5 8 0,2-3 0,2 0 0,0 0 0,0 0 0,1 0 0,0 1 0,1 0 0,0-1 0,1 1 0,0 1 0,1-1 0,1 0 0,0 0 0,0 0 0,1 0 0,1 0 0,0 0 0,6 21 0,-1-14 0,1-1 0,0 1 0,1-2 0,1 0 0,1 0 0,0 0 0,1-2 0,1 1 0,0-2 0,22 19 0,0-5 9,2-1 0,1-1-1,1-2 1,1-3-1,1 0 1,1-3 0,57 18-1,8-6-1093,198 31 0,-63-29-5005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0:58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3 130 24575,'-2'1'0,"9"-1"0,24 2 0,3 0 0,800 53-868,-794-53 754,206 7 55,-236-9 59,0-1 0,1 0 0,-1-1 0,0 0 0,10-3 0,-19 5 0,0-1 0,0 1 0,0 0 0,0 0 0,0-1 0,0 1 0,0 0 0,0-1 0,0 1 0,0-1 0,-1 0 0,1 1 0,0-1 0,0 0 0,-1 1 0,1-1 0,0 0 0,-1 0 0,1 1 0,-1-1 0,1 0 0,-1 0 0,1 0 0,-1 0 0,1 0 0,-1 0 0,0 0 0,0 0 0,0 0 0,1 0 0,-1 0 0,0 0 0,0 0 0,0 0 0,0 0 0,-1 0 0,1-2 0,-2 0 0,0 0 0,0-1 0,0 1 0,0 0 0,-1 0 0,1 0 0,-1 0 0,-5-4 0,-15-10 108,1 1 1,-2 1-1,0 2 1,-1 0-1,0 1 1,-1 2-1,-42-12 1,59 19-80,0 1 0,0 1-1,0-1 1,0 1 0,-12 1 0,20 0-29,1 0 0,-1 0 0,0 0 0,0 0 0,0 0 0,0 0 0,0 0 0,0 1 0,0-1 0,1 0 0,-1 1 0,0-1 0,0 0 0,0 1 0,1-1 0,-1 1 0,0-1 0,1 1 0,-1 0 0,0-1 0,0 2 0,0-1 0,1 0 0,0 0 0,0-1 0,0 1 0,0 0 0,0 0 0,0-1 0,0 1 0,0 0 0,0 0 0,1-1 0,-1 1 0,0 0 0,0 0 0,1-1 0,-1 1 0,0 0 0,1-1 0,0 2 0,3 4 0,1 0 0,0-1 0,0 0 0,8 7 0,48 32 0,2-2 0,94 47 0,57 36 0,-150-76 0,-59-44 0,1-1 0,-1 2 0,-1-1 0,1 1 0,-1-1 0,0 1 0,0 1 0,4 8 0,-7-13 0,0 0 0,0 1 0,-1-1 0,1 0 0,-1 1 0,1-1 0,-1 1 0,0-1 0,0 0 0,0 1 0,0-1 0,0 1 0,0-1 0,-1 0 0,0 1 0,1-1 0,-1 0 0,0 0 0,0 1 0,0-1 0,0 0 0,-3 4 0,0-1 0,-1 0 0,0 0 0,0-1 0,-1 0 0,1 1 0,-1-2 0,-12 7 0,-17 7 14,-2-1 0,0-2-1,-1-1 1,-64 12 0,-160 13-939,220-34 416,-210 22-6317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0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157 809 24575,'0'-12'0,"1"6"0,-1-1 0,1 1 0,-2-1 0,1 1 0,-1 0 0,0-1 0,0 1 0,-1 0 0,0-1 0,-2-5 0,1 12 0,0 9 0,-1 23 0,2 0 0,1 0 0,5 52 0,-1-23 0,5 31 0,3-1 0,28 114 0,-38-199 0,-5-13 0,-9-23 0,-132-433 0,143 453 0,-7-19 0,1-1 0,2 1 0,1-1 0,1 0 0,1-34 0,3 59 0,0 0 0,0 1 0,1-1 0,0 0 0,0 1 0,0-1 0,0 0 0,1 1 0,0-1 0,0 1 0,0 0 0,0 0 0,1 0 0,0 0 0,-1 0 0,2 0 0,-1 1 0,0-1 0,1 1 0,-1 0 0,1 0 0,0 0 0,0 1 0,0-1 0,0 1 0,1 0 0,-1 0 0,0 1 0,1-1 0,0 1 0,-1 0 0,7-1 0,4 1 0,0 0 0,0 1 0,0 1 0,0 0 0,0 1 0,0 1 0,0 0 0,0 1 0,17 8 0,6 3 0,-2 3 0,1 1 0,-2 1 0,-1 2 0,-1 1 0,36 34 0,-29-21 0,-2 2 0,-1 2 0,-3 1 0,36 56 0,-52-70 0,-2 1 0,-1 0 0,-1 1 0,-1 1 0,-2 0 0,10 40 0,-18-57 0,-1-1 0,0 1 0,-1 0 0,0 0 0,-1-1 0,0 1 0,-1 0 0,0 0 0,-1-1 0,-1 1 0,0-1 0,-1 1 0,0-1 0,-1 0 0,0 0 0,-1-1 0,0 0 0,-10 14 0,4-12 0,0 1 0,-1-2 0,-1 0 0,0 0 0,-1-2 0,0 1 0,0-2 0,-1 0 0,0-1 0,-1-1 0,-31 10 0,10-6 0,0-2 0,-1-1 0,0-2 0,-49 0 0,68-5 0,0-1 0,-27-5 0,23-1 0,24 6 0,0 0 0,0 0 0,-1-1 0,1 1 0,0 0 0,0 0 0,-1 0 0,1 0 0,0 0 0,0 0 0,-1-1 0,1 1 0,0 0 0,0 0 0,0 0 0,-1-1 0,1 1 0,0 0 0,0 0 0,0-1 0,0 1 0,0 0 0,0 0 0,-1-1 0,1 1 0,0 0 0,0-1 0,0 1 0,0 0 0,0 0 0,0-1 0,0 1 0,0 0 0,0-1 0,2 0 0,0-1 0,0 1 0,0-1 0,0 1 0,0 0 0,0 0 0,0 0 0,0 0 0,1 0 0,-1 0 0,0 0 0,1 1 0,3-1 0,42-8 0,65-4 0,-47 7 0,678-95 0,-679 89 0,69-21 0,-112 26 0,0-1 0,-1-1 0,0 0 0,-1-2 0,0-1 0,30-23 0,-45 31 0,0 1 0,-1-2 0,0 1 0,1 0 0,-1-1 0,-1 0 0,1 0 0,-1 0 0,0 0 0,3-8 0,-5 11 0,-1 1 0,1-1 0,-1 0 0,0 0 0,0 0 0,0 0 0,0 1 0,0-1 0,0 0 0,0 0 0,-1 0 0,1 0 0,-1 1 0,1-1 0,-1 0 0,0 1 0,0-1 0,1 0 0,-1 1 0,0-1 0,-1 1 0,1-1 0,0 1 0,0-1 0,-1 1 0,1 0 0,0 0 0,-1 0 0,1 0 0,-1 0 0,0 0 0,1 0 0,-1 0 0,0 1 0,-2-2 0,-10-3 0,-1 0 0,-1 0 0,1 1 0,-1 1 0,1 1 0,-1 0 0,0 1 0,0 1 0,0 0 0,0 1 0,1 1 0,-1 0 0,0 1 0,1 1 0,0 0 0,0 1 0,-20 10 0,25-9 0,-1 2 0,1-1 0,0 1 0,0 1 0,-9 10 0,16-17 0,1 0 0,0 1 0,0-1 0,0 1 0,0 0 0,0-1 0,0 1 0,0 0 0,1 0 0,0 0 0,-1 0 0,1 0 0,0 0 0,1 1 0,-1-1 0,1 0 0,-1 0 0,1 1 0,0-1 0,0 0 0,0 1 0,1-1 0,-1 0 0,2 5 0,0-6 0,0 1 0,0-1 0,0 1 0,0-1 0,0 0 0,1 0 0,-1 0 0,1 0 0,0 0 0,-1 0 0,1-1 0,0 0 0,0 1 0,0-1 0,0 0 0,0 0 0,0-1 0,0 1 0,1-1 0,-1 1 0,0-1 0,6 0 0,7 0 0,1-1 0,32-6 0,-10-2 0,0-2 0,0-2 0,41-20 0,-63 26 0,-12 5 0,0 0 0,0 0 0,1 1 0,-1-1 0,0 1 0,1 0 0,-1 1 0,0-1 0,1 1 0,-1 0 0,1 0 0,8 2 0,-8 0 0,1 1 0,-1-1 0,0 1 0,0 0 0,0 0 0,0 1 0,-1 0 0,1 0 0,-1 0 0,6 6 0,-10-9 0,123 108 0,-105-95 0,1-1 0,0-1 0,1 0 0,44 17 0,-37-19 0,0-1 0,1-2 0,0-1 0,0 0 0,40 0 0,-57-6 0,-1 0 0,0-1 0,1 0 0,-1-1 0,0 0 0,0-1 0,15-6 0,-19 6 0,0 0 0,-1-1 0,1 0 0,-1 0 0,0 0 0,0-1 0,-1 0 0,1 0 0,-1-1 0,0 1 0,-1-1 0,7-9 0,-4 1 0,-1 1 0,0-1 0,0 0 0,-2 0 0,1 0 0,-2-1 0,0 1 0,1-21 0,-1-6 0,-7-77 0,-5 27 0,-43-175 0,-49-84 0,79 280 0,17 54 0,-104-300 0,102 299 0,0 1 0,-2 0 0,-10-15 0,18 30 0,0 0 0,0-1 0,0 1 0,0 0 0,0 0 0,0 0 0,0 0 0,0 0 0,0 0 0,-1 0 0,1 1 0,0-1 0,-1 0 0,-1 0 0,3 1 0,-1 0 0,1 0 0,-1 0 0,1 0 0,-1 0 0,1 0 0,-1 0 0,1 0 0,0 1 0,-1-1 0,1 0 0,-1 0 0,1 0 0,-1 1 0,1-1 0,0 0 0,-1 1 0,1-1 0,0 0 0,-1 1 0,1-1 0,0 0 0,-1 1 0,1-1 0,0 1 0,0-1 0,-1 0 0,1 2 0,-2 2 0,1 1 0,0 0 0,0 0 0,0 0 0,1 0 0,-1 0 0,2 6 0,3 35 0,2 0 0,3-1 0,18 60 0,-20-82 0,245 725-630,-236-706 616,46 116-1244,-8-34-5031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40 24575,'-14'-9'0,"14"-4"0,40 1 0,54 7 0,49 4 0,23 3 0,-17 0-8191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0 331 24575,'84'-1'0,"0"-5"0,0-2 0,133-33 0,-196 37 0,-1-1 0,0-2 0,0 0 0,-1 0 0,1-2 0,-2-1 0,32-20 0,-47 28 0,0-1 0,0 1 0,0-1 0,-1 0 0,1 0 0,-1 0 0,1 0 0,-1 0 0,0 0 0,0-1 0,0 1 0,-1-1 0,1 1 0,-1-1 0,0 0 0,0 0 0,0 1 0,0-1 0,-1 0 0,1-7 0,-2 7 0,0 0 0,0 0 0,0 1 0,-1-1 0,1 0 0,-1 1 0,0-1 0,0 1 0,0-1 0,-1 1 0,1 0 0,-1 0 0,0 0 0,1 0 0,-1 1 0,-1-1 0,1 1 0,0 0 0,0 0 0,-5-2 0,-11-5 0,0 0 0,0 2 0,0 0 0,-1 2 0,0 0 0,-1 1 0,1 1 0,-1 1 0,1 0 0,-1 2 0,1 1 0,-1 0 0,-38 8 0,54-7 0,-1-1 0,1 1 0,-1 0 0,1 0 0,0 1 0,0 0 0,0 0 0,0 0 0,1 0 0,-1 1 0,1 0 0,0 0 0,0 0 0,0 0 0,1 1 0,-1-1 0,1 1 0,-5 10 0,6-11 0,1 1 0,0-1 0,0 1 0,0 0 0,0-1 0,0 1 0,1 0 0,0-1 0,0 1 0,1 0 0,-1-1 0,1 1 0,0-1 0,0 1 0,0-1 0,1 1 0,0-1 0,-1 1 0,2-1 0,-1 0 0,0 0 0,1 0 0,5 5 0,0 1 0,0-2 0,1 1 0,0-1 0,1-1 0,-1 0 0,2 0 0,12 6 0,4 0 0,-1-2 0,32 10 0,8-3 53,135 20-1,70-15-1522,-89-15-5356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1745 24575,'0'-6'0,"0"1"0,0 0 0,0-1 0,-1 1 0,0 0 0,0 0 0,0 0 0,-1-1 0,0 1 0,0 1 0,-4-8 0,4 9 0,-1 0 0,1 0 0,-1 0 0,0 0 0,0 1 0,-1-1 0,1 1 0,0 0 0,-1 0 0,1 0 0,-1 1 0,0-1 0,1 1 0,-1 0 0,0 0 0,-4-1 0,-3 1 0,0-1 0,0 2 0,0-1 0,0 2 0,0-1 0,1 1 0,-1 1 0,0 0 0,0 1 0,1 0 0,-1 0 0,1 1 0,0 0 0,0 1 0,0 0 0,1 1 0,-17 13 0,15-11 0,1 0 0,1 2 0,-1-1 0,1 1 0,1 0 0,0 1 0,0 0 0,1 0 0,1 0 0,0 1 0,0 0 0,1 0 0,1 1 0,-5 19 0,8-27 0,0 0 0,1-1 0,-1 1 0,1 0 0,0 0 0,1-1 0,-1 1 0,1 0 0,0 0 0,0-1 0,0 1 0,1-1 0,0 1 0,-1-1 0,2 0 0,2 6 0,-1-5 0,0 0 0,1 0 0,-1-1 0,1 1 0,0-1 0,0-1 0,0 1 0,0-1 0,1 1 0,-1-1 0,7 2 0,3 0 0,-1-1 0,1 0 0,-1-1 0,1 0 0,0-1 0,0-1 0,0 0 0,0-1 0,24-3 0,-20-1 0,-1 1 0,0-2 0,0 0 0,0-2 0,0 0 0,-1 0 0,0-2 0,27-18 0,-35 21 0,-1-1 0,0 1 0,0-2 0,-1 1 0,0-1 0,0 0 0,-1 0 0,0-1 0,0 0 0,-1 0 0,0 0 0,0-1 0,-1 0 0,-1 0 0,0 0 0,4-20 0,-7 24 0,0 0 0,0 1 0,0-1 0,-1 1 0,0-1 0,0 1 0,0-1 0,-5-10 0,6 15 0,-1 0 0,1 0 0,0 0 0,-1 0 0,1 0 0,-1-1 0,1 1 0,-1 0 0,0 0 0,1 1 0,-1-1 0,0 0 0,0 0 0,0 0 0,1 0 0,-1 1 0,0-1 0,0 0 0,0 1 0,0-1 0,0 1 0,0-1 0,0 1 0,-1-1 0,1 1 0,0 0 0,0 0 0,0-1 0,0 1 0,0 0 0,-1 0 0,1 0 0,0 0 0,0 1 0,0-1 0,0 0 0,-1 0 0,1 1 0,0-1 0,0 0 0,0 1 0,0-1 0,0 1 0,0 0 0,0-1 0,0 1 0,-1 1 0,-1 0 0,1 0 0,0 0 0,0 0 0,1 1 0,-1-1 0,0 0 0,1 1 0,-1 0 0,1-1 0,0 1 0,0 0 0,0-1 0,0 1 0,1 0 0,-1 0 0,1 0 0,-1 0 0,1 0 0,0-1 0,0 1 0,0 0 0,1 0 0,-1 0 0,1 0 0,1 4 0,0 0 0,0-1 0,1 1 0,-1 0 0,2-1 0,-1 0 0,1 0 0,0 0 0,0 0 0,9 9 0,1-2 0,1-1 0,1 0 0,0-1 0,1-1 0,0 0 0,0-2 0,1 0 0,0-1 0,0 0 0,1-2 0,0 0 0,34 4 0,-15-5 0,1-2 0,-1-1 0,0-2 0,1-2 0,56-11 0,-64 8 0,-1-2 0,-1 0 0,1-3 0,-1 0 0,36-21 0,-52 25 0,-1 0 0,0-1 0,0-1 0,-1 0 0,0-1 0,-1 0 0,0 0 0,0-1 0,-1 0 0,-1-1 0,0 0 0,0 0 0,8-22 0,-16 35 0,0-1 0,0 0 0,0 0 0,0 0 0,0 1 0,0-1 0,0 0 0,1 0 0,-1 0 0,0 0 0,0 1 0,0-1 0,0 0 0,0 0 0,0 0 0,1 0 0,-1 0 0,0 1 0,0-1 0,0 0 0,0 0 0,0 0 0,1 0 0,-1 0 0,0 0 0,0 0 0,0 0 0,1 0 0,-1 1 0,0-1 0,0 0 0,0 0 0,1 0 0,-1 0 0,0 0 0,0 0 0,0 0 0,1 0 0,-1-1 0,0 1 0,0 0 0,0 0 0,1 0 0,-1 0 0,0 0 0,0 0 0,0 0 0,0 0 0,1 0 0,-1-1 0,0 1 0,0 0 0,0 0 0,0 0 0,0 0 0,0 0 0,1-1 0,-1 1 0,0 0 0,0 0 0,0-1 0,9 35 0,3 52 0,-12-84 0,3 23 0,0 0 0,12 36 0,-15-58 0,1-1 0,-1 0 0,1 0 0,0 0 0,0 0 0,0 0 0,0 0 0,0 0 0,0 0 0,1-1 0,-1 1 0,1 0 0,-1-1 0,1 1 0,-1-1 0,1 0 0,3 3 0,-3-4 0,0 0 0,-1 0 0,1 0 0,0 0 0,0 0 0,-1 0 0,1-1 0,0 1 0,0-1 0,-1 1 0,1-1 0,0 1 0,-1-1 0,1 0 0,-1 0 0,1 0 0,-1 0 0,1 0 0,-1 0 0,0 0 0,1 0 0,0-3 0,13-9 0,14-14 0,1 2 0,59-39 0,-78 57 0,0 1 0,0 1 0,1 0 0,0 1 0,0 0 0,0 0 0,0 1 0,1 1 0,-1 0 0,1 1 0,-1 0 0,1 1 0,14 2 0,0 4 0,-1 0 0,1 2 0,-1 1 0,-1 2 0,0 0 0,26 17 0,59 24 0,-63-35 0,0-2 0,1-3 0,0-1 0,0-3 0,87 5 0,-124-13 0,1 0 0,0-1 0,0 0 0,-1-1 0,1 0 0,0-1 0,-1 0 0,15-7 0,-20 8 0,-1-1 0,0 0 0,0 0 0,0 0 0,0-1 0,-1 1 0,0-1 0,1 0 0,-1-1 0,-1 1 0,1-1 0,0 1 0,-1-1 0,0 0 0,-1-1 0,1 1 0,-1 0 0,3-8 0,-3 5 0,0 0 0,-1 0 0,1-1 0,-2 1 0,1 0 0,-1 0 0,0-1 0,-1 1 0,0 0 0,0 0 0,-1 0 0,0 0 0,0 0 0,-7-14 0,4 12 0,0 1 0,-1-1 0,0 2 0,-1-1 0,0 1 0,0 0 0,-1 0 0,0 1 0,-1 0 0,-12-9 0,7 8 0,1 0 0,-1 1 0,0 0 0,-1 2 0,1-1 0,-1 2 0,0 0 0,0 0 0,-1 2 0,1 0 0,-1 0 0,1 2 0,-1 0 0,0 0 0,-29 6 0,32-2 0,0 0 0,1 1 0,-1 0 0,1 1 0,1 0 0,-1 1 0,-18 13 0,23-14 0,1 0 0,-1 0 0,1 0 0,0 0 0,1 1 0,0 0 0,0 0 0,0 1 0,1 0 0,0-1 0,0 1 0,-3 14 0,6-19 0,0 0 0,1 0 0,-1 0 0,1 0 0,0 0 0,0 0 0,0 0 0,0-1 0,0 1 0,1 0 0,0 0 0,-1 0 0,1 0 0,0 0 0,0 0 0,1-1 0,-1 1 0,3 4 0,0-3 0,-1 1 0,1-1 0,0 0 0,1-1 0,-1 1 0,1-1 0,0 1 0,-1-1 0,8 2 0,7 3 0,0 0 0,0-2 0,1 0 0,30 3 0,-22-4 0,0-1 0,1-2 0,-1-1 0,1-2 0,0 0 0,51-10 0,-66 8 0,-1-1 0,0 0 0,0-1 0,-1 0 0,1-1 0,-1 0 0,0-1 0,-1 0 0,1-1 0,-2 0 0,1-1 0,-1 0 0,0-1 0,-1 0 0,0 0 0,12-20 0,-10 9 0,0 0 0,-1-1 0,-1 0 0,-1-1 0,-1 0 0,-1 0 0,4-35 0,-3-15 0,-2-88 0,-8-14-535,-8 1 0,-7 0 0,-69-289 0,40 306 535,38 131 0,-1 1 0,-2 0 0,-21-34 1,30 54-2,-1 0 1,0 0 0,1 0 0,-1 1 0,-1-1 0,1 1 0,-1 0 0,-5-4 0,9 8 0,0-1 0,0 1 0,-1-1 0,1 1 0,0-1 0,0 1 0,-1 0 0,1 0 0,0-1 0,-1 1 0,1 0 0,0 0 0,-1 0 0,1 1 0,0-1 0,-1 0 0,1 0 0,0 1 0,0-1 0,-1 1 0,1-1 0,0 1 0,0-1 0,0 1 0,0 0 0,-1 0 0,1-1 0,0 1 0,0 0 0,1 0 0,-1 0 0,0 0 0,0 0 0,0 0 0,1 0 0,-1 1 0,0-1 0,1 0 0,-1 2 0,-4 6 0,1 1 0,0 0 0,1-1 0,0 2 0,1-1 0,0 0 0,0 0 0,1 16 0,3 98 0,-1-113 0,8 99 70,5 0-1,5-2 1,4 0-1,5-1 1,79 191-1,-70-213-203,5-3-1,2-1 0,5-2 1,2-2-1,4-3 0,3-2 1,94 89-1,-27-53-5256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2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75 191 24575,'0'-37'0,"1"15"0,-1 0 0,0 0 0,-2 0 0,-8-40 0,10 62 0,0 0 0,0 0 0,0 0 0,0 0 0,0-1 0,0 1 0,0 0 0,0 0 0,0 0 0,-1 0 0,1-1 0,0 1 0,0 0 0,0 0 0,0 0 0,0 0 0,0 0 0,0 0 0,0-1 0,0 1 0,0 0 0,0 0 0,-1 0 0,1 0 0,0 0 0,0 0 0,0 0 0,0 0 0,0-1 0,0 1 0,-1 0 0,1 0 0,0 0 0,0 0 0,0 0 0,0 0 0,0 0 0,-1 0 0,1 0 0,0 0 0,0 0 0,0 0 0,0 0 0,-1 0 0,1 0 0,0 0 0,0 0 0,-6 9 0,-4 23 0,-5 55 0,4 1 0,0 101 0,9-141 0,-1 269 0,7-243 0,3 0 0,24 100 0,-22-135 0,3 1 0,1-2 0,2 0 0,2 0 0,36 59 0,-36-72 0,0 0 0,2-2 0,1 0 0,1-1 0,1-2 0,0 0 0,2-1 0,44 27 0,-47-34-151,1 0-1,0-2 0,1-1 0,0 0 1,0-2-1,1 0 0,0-2 1,39 4-1,40-9-6674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2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24575,'719'-1'0,"-693"1"0,19 0 0,56-8 0,-89 6 0,1 0 0,-1-1 0,1-1 0,-1 0 0,0 0 0,-1-1 0,1-1 0,21-13 0,-31 17 0,1 0 0,-1 0 0,0 1 0,1-1 0,-1 0 0,0-1 0,-1 1 0,1 0 0,0-1 0,-1 1 0,1-1 0,-1 1 0,0-1 0,1 0 0,-1 1 0,-1-1 0,2-5 0,-2 7 0,0-1 0,0 0 0,0 1 0,-1-1 0,1 1 0,-1-1 0,1 1 0,-1-1 0,1 1 0,-1-1 0,0 1 0,0 0 0,0-1 0,0 1 0,0 0 0,0 0 0,0 0 0,0-1 0,0 1 0,0 0 0,-1 1 0,1-1 0,0 0 0,-1 0 0,1 0 0,-1 1 0,1-1 0,-1 1 0,1-1 0,-3 0 0,0 1 0,0-1 0,0 1 0,0-1 0,0 1 0,0 0 0,-1 0 0,1 1 0,0-1 0,0 1 0,1 0 0,-1 0 0,0 1 0,0-1 0,0 1 0,1-1 0,-1 1 0,1 0 0,-1 1 0,1-1 0,0 0 0,0 1 0,0 0 0,0 0 0,0 0 0,1 0 0,-1 0 0,1 1 0,0-1 0,0 1 0,0-1 0,0 1 0,1 0 0,0 0 0,-1-1 0,1 1 0,1 0 0,-1 0 0,0 7 0,2-3 7,1 0 0,0-1-1,0 1 1,1-1 0,0 0-1,0 0 1,1 0-1,-1 0 1,2-1 0,-1 0-1,1 1 1,0-1 0,0-1-1,0 1 1,1-1 0,0 0-1,9 6 1,3 2-304,1-1 0,1-1 0,0-1 0,37 15 0,0-7-6529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2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24575,'-4'0'0,"-12"0"0,-2 14 0,1 14 0,18 25 0,28 22 0,22 13 0,21 5 0,13-4 0,-9-17-8191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03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0 277 24575,'2'-5'0,"-1"0"0,1 0 0,0 0 0,0 0 0,0 0 0,0 0 0,1 1 0,5-7 0,3-7 0,-10 15 0,0 1 0,0 0 0,0 0 0,1 1 0,-1-1 0,1 0 0,-1 0 0,1 1 0,-1-1 0,1 0 0,0 1 0,0 0 0,4-3 0,-5 4 0,0 0 0,0 0 0,0-1 0,1 1 0,-1 0 0,0 0 0,0 0 0,0 0 0,1 0 0,-1 1 0,0-1 0,0 0 0,0 0 0,0 1 0,1-1 0,-1 1 0,0-1 0,0 1 0,0 0 0,0-1 0,0 1 0,0 0 0,0-1 0,0 1 0,-1 0 0,1 0 0,0 0 0,0 0 0,-1 0 0,2 1 0,7 14 0,0 0 0,-1 1 0,-1 0 0,0 0 0,-2 1 0,7 30 0,-6-27 0,10 57 0,-10-47 0,17 54 0,-22-83 0,-1 0 0,1-1 0,-1 1 0,1 0 0,0-1 0,0 1 0,0 0 0,0-1 0,0 1 0,0-1 0,0 0 0,0 1 0,1-1 0,-1 0 0,1 0 0,-1 0 0,1 0 0,-1 0 0,1 0 0,1 1 0,-1-2 0,-1 0 0,1 0 0,0 0 0,-1 0 0,1 0 0,-1 0 0,1-1 0,-1 1 0,1 0 0,-1-1 0,1 1 0,-1-1 0,1 0 0,-1 0 0,0 1 0,1-1 0,-1 0 0,2-2 0,6-5 0,-1-1 0,1 0 0,-2-1 0,12-16 0,-18 24 0,37-59 0,-22 33 0,1 1 0,26-31 0,-37 51 0,0 1 0,1-1 0,-1 1 0,2 0 0,-1 1 0,0-1 0,1 2 0,0-1 0,0 1 0,1 0 0,-1 1 0,13-4 0,-17 6 0,-1 0 0,1 0 0,0 1 0,-1-1 0,1 1 0,0 0 0,-1 0 0,1 0 0,0 0 0,0 1 0,-1 0 0,1-1 0,0 1 0,-1 1 0,1-1 0,-1 0 0,1 1 0,-1 0 0,0 0 0,0 0 0,0 0 0,0 0 0,0 1 0,0-1 0,-1 1 0,1 0 0,-1 0 0,1 0 0,-1 0 0,0 0 0,0 0 0,-1 1 0,1-1 0,1 5 0,3 12 0,0 0 0,-1 1 0,-1-1 0,3 42 0,-4-32 0,-3-29 0,1 12 0,1 1 0,0-1 0,1 1 0,8 21 0,-11-33 0,1-1 0,-1 0 0,1 1 0,-1-1 0,1 0 0,0 1 0,0-1 0,0 0 0,-1 0 0,1 0 0,0 0 0,1 0 0,-1 0 0,0 0 0,0 0 0,0 0 0,0-1 0,1 1 0,-1 0 0,0-1 0,1 1 0,-1-1 0,2 1 0,-1-1 0,0 0 0,0-1 0,0 1 0,0 0 0,0-1 0,0 1 0,-1-1 0,1 0 0,0 0 0,0 0 0,-1 0 0,1 0 0,-1 0 0,1 0 0,1-2 0,5-5 0,0-1 0,0 1 0,-1-1 0,10-18 0,15-34 0,-23 42 0,0 1 0,2 1 0,0 0 0,20-25 0,-29 40 0,0-1 0,0 1 0,1 0 0,-1 0 0,0 0 0,1 0 0,0 0 0,0 0 0,-1 1 0,1-1 0,0 1 0,0 0 0,0 0 0,0 0 0,1 0 0,-1 1 0,0-1 0,0 1 0,6 0 0,-5 1 0,1 0 0,-1 0 0,0 1 0,0-1 0,0 1 0,1 0 0,-2 0 0,1 1 0,0-1 0,0 1 0,-1 0 0,0 0 0,5 5 0,69 77 0,-56-59 0,0-2 0,2 0 0,1-1 0,0-2 0,34 23 0,-46-37 0,0-1 0,0 0 0,1 0 0,0-1 0,0-1 0,0 0 0,0-1 0,1 0 0,0-1 0,-1-1 0,1 0 0,0-1 0,0 0 0,-1-1 0,1-1 0,0 0 0,-1-1 0,1 0 0,-1-1 0,0 0 0,0-1 0,-1-1 0,1 0 0,-1-1 0,-1 0 0,1-1 0,-1 0 0,0-1 0,-1 0 0,0-1 0,10-12 0,10-16 0,-2 0 0,-1-2 0,-2-1 0,-2-2 0,-2 0 0,24-70 0,-39 97 0,-1 0 0,0 0 0,-1 0 0,-1-1 0,1-17 0,-4 31 0,0-1 0,1 1 0,-2 0 0,1 0 0,0 0 0,0 0 0,-1 0 0,0 0 0,0 0 0,0 0 0,0 1 0,0-1 0,0 0 0,-1 0 0,1 1 0,-1-1 0,0 1 0,0-1 0,0 1 0,0 0 0,0 0 0,0 0 0,0 0 0,-1 0 0,1 0 0,-1 1 0,0-1 0,1 1 0,-1 0 0,0-1 0,0 1 0,0 1 0,0-1 0,-5 0 0,0 0 0,0 1 0,0 0 0,0 0 0,-1 1 0,1 0 0,0 1 0,0 0 0,0 0 0,1 0 0,-1 1 0,0 1 0,1-1 0,0 1 0,0 0 0,0 1 0,0 0 0,-6 6 0,-3 2 0,1 1 0,1 1 0,0 0 0,1 0 0,-20 34 0,21-29 0,0 2 0,2-1 0,1 1 0,0 1 0,2 0 0,-7 32 0,12-44 0,1 0 0,0 0 0,0 1 0,1-1 0,0 0 0,1 0 0,0 1 0,1-1 0,0 0 0,1 0 0,0 0 0,1-1 0,0 1 0,1-1 0,9 17 0,-6-17 0,0 0 0,0-1 0,0 0 0,1-1 0,1 1 0,0-2 0,0 1 0,11 5 0,3 0 0,1 0 0,43 14 0,-11-9 5,1-2 0,109 14 0,127-6-161,-228-20 32,153 11-167,862 31-744,-980-48 1035,-69-1 0,-58 0 0,-165 8-1100,61 6-4400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3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69 24575,'-3'-12'0,"-11"-24"0,13 35 0,1 0 0,-1-1 0,0 1 0,0 0 0,0-1 0,0 1 0,0 0 0,0 0 0,0 0 0,0 0 0,0 0 0,-1 0 0,1 0 0,0 0 0,-1 0 0,1 1 0,-1-1 0,1 0 0,-2 0 0,2 2 0,1-1 0,0 0 0,-1 0 0,1 0 0,0 0 0,-1 0 0,1 0 0,0 0 0,-1 0 0,1 1 0,0-1 0,-1 0 0,1 0 0,0 1 0,0-1 0,-1 0 0,1 0 0,0 1 0,0-1 0,-1 0 0,1 0 0,0 1 0,0-1 0,0 0 0,0 1 0,-1-1 0,1 0 0,0 1 0,0-1 0,0 0 0,0 1 0,0-1 0,0 1 0,0-1 0,0 0 0,0 1 0,0-1 0,0 0 0,0 1 0,0-1 0,0 1 0,3 17 0,0-2 0,1-1 0,1 0 0,0 0 0,1 0 0,1-1 0,0 0 0,1 0 0,0-1 0,1 0 0,11 12 0,-18-23 0,0 0 0,-1 0 0,1 0 0,0-1 0,0 1 0,0-1 0,0 0 0,0 1 0,0-1 0,0 0 0,1 0 0,-1 0 0,0-1 0,1 1 0,-1-1 0,0 1 0,1-1 0,-1 0 0,1 1 0,-1-1 0,1 0 0,-1-1 0,0 1 0,1 0 0,-1-1 0,1 0 0,-1 1 0,0-1 0,1 0 0,-1 0 0,0 0 0,0 0 0,0-1 0,4-2 0,3-5 0,-1 1 0,0-2 0,0 1 0,-1-1 0,11-19 0,0 2 0,-15 22 0,0 1 0,0 0 0,1 0 0,0 0 0,0 0 0,0 0 0,9-5 0,-11 8 0,-1 0 0,0 1 0,1-1 0,-1 1 0,1-1 0,0 1 0,-1-1 0,1 1 0,-1 0 0,1 0 0,-1 0 0,1-1 0,0 2 0,-1-1 0,1 0 0,-1 0 0,1 0 0,0 1 0,-1-1 0,1 1 0,-1 0 0,1-1 0,-1 1 0,0 0 0,1 0 0,-1-1 0,0 1 0,1 0 0,-1 1 0,2 1 0,7 8 0,-1 0 0,0 1 0,10 18 0,-10-15 0,1 0 0,14 17 0,19 10-1365,-2-7-5461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6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24575,'0'-9'0,"0"-8"0,0 13 0,0 21 0,0 17 0,0 21 0,0 15 0,4 10 0,2 1 0,14-5 0,12-15 0,11-8 0,12-14 0,14-13 0,15-16 0,7-19 0,-13-7-8191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19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37 24575,'-6'-29'0,"1"22"0,4 18 0,5 202 0,-2 140 0,-7-247 0,1 139 0,5-232 0,0 0 0,1 0 0,0 0 0,1 0 0,9 24 0,-9-32 0,-1 1 0,1-1 0,1 0 0,-1 0 0,1 0 0,-1 0 0,1-1 0,1 1 0,-1-1 0,1 0 0,-1-1 0,1 1 0,0-1 0,1 0 0,5 3 0,11 2 0,0-2 0,1 0 0,0-2 0,0 0 0,0-1 0,0-2 0,28-1 0,23-1-151,0-4-1,0-2 0,-1-5 0,0-2 1,-1-3-1,0-4 0,-2-2 1,107-53-1,-77 24-6674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20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358 624 24575,'-18'-40'0,"14"30"0,0-1 0,-1 1 0,0 0 0,-12-16 0,14 23 0,0 0 0,0 0 0,0 0 0,0 0 0,-1 1 0,1-1 0,-1 1 0,0 0 0,1 0 0,-1 0 0,0 1 0,0-1 0,0 1 0,0 0 0,-1 0 0,-7 0 0,6 0 0,0 1 0,1 1 0,-1-1 0,0 1 0,0 0 0,0 1 0,0-1 0,1 1 0,-1 0 0,1 1 0,-1-1 0,1 1 0,0 0 0,0 0 0,0 1 0,1-1 0,-1 1 0,1 0 0,0 0 0,0 1 0,-5 6 0,0 2 0,0 0 0,1 1 0,0 0 0,1 0 0,0 1 0,-7 28 0,6-16 0,2 0 0,0 0 0,2 0 0,-1 37 0,5-57 0,0 0 0,0 1 0,1-1 0,0 0 0,0 1 0,0-1 0,1 0 0,0 0 0,1 0 0,-1 0 0,1 0 0,1-1 0,-1 1 0,1-1 0,0 0 0,1 0 0,0 0 0,-1-1 0,2 1 0,-1-1 0,8 5 0,-1-3 0,-1-2 0,1 1 0,0-2 0,1 0 0,-1 0 0,1-1 0,0 0 0,-1-2 0,1 1 0,0-1 0,0-1 0,0 0 0,14-3 0,-1 0 0,1-1 0,-2-2 0,1 0 0,-1-2 0,35-15 0,-44 15 0,0 0 0,-1-1 0,-1 0 0,1-2 0,-2 1 0,1-2 0,-1 0 0,-1 0 0,0-1 0,-1-1 0,-1 0 0,0 0 0,10-20 0,-15 24 0,0 1 0,-1-1 0,-1 0 0,0 0 0,0-1 0,-1 1 0,0-1 0,-1 1 0,0-1 0,0 1 0,-2-1 0,1 1 0,-1-1 0,-1 0 0,1 1 0,-2 0 0,0-1 0,0 1 0,-1 0 0,0 1 0,0-1 0,-1 1 0,-7-10 0,-2 0 0,-1 1 0,0 1 0,-1 1 0,-1 0 0,-1 1 0,0 0 0,-1 2 0,0 0 0,-40-19 0,38 22 0,0 2 0,0 0 0,-1 1 0,0 0 0,0 2 0,-1 1 0,1 1 0,-1 1 0,0 1 0,-25 1 0,38 1 0,0 1 0,0 0 0,0 1 0,0-1 0,0 2 0,1 0 0,-1 0 0,1 0 0,0 1 0,0 1 0,-10 7 0,15-10 0,0 0 0,1 1 0,-1 0 0,1-1 0,-1 1 0,1 1 0,0-1 0,1 0 0,-1 1 0,1-1 0,0 1 0,0 0 0,0-1 0,1 1 0,-1 0 0,1 0 0,0 0 0,1 0 0,-1 1 0,1-1 0,0 0 0,0 0 0,2 8 0,-1-8 0,1 0 0,-1 0 0,1-1 0,0 1 0,0-1 0,0 1 0,1-1 0,0 0 0,0 0 0,0 0 0,0 0 0,0-1 0,6 5 0,0 0 0,1-1 0,0 0 0,1-1 0,19 9 0,8 0 0,0-2 0,0-1 0,80 12 0,128 0 0,-166-21 0,150-14 0,-199 8 0,-1-2 0,1-2 0,-1 0 0,0-2 0,0-1 0,-1-2 0,50-27 0,-69 33 0,-1-2 0,1 1 0,-1-1 0,0 0 0,-1-1 0,0 0 0,0-1 0,-1 1 0,0-1 0,-1-1 0,0 1 0,-1-1 0,0 0 0,7-22 0,-9 20 0,0-1 0,0 0 0,-1 0 0,-1 0 0,-1 0 0,0-1 0,0 1 0,-2 0 0,1 0 0,-2 0 0,-8-26 0,0 19 0,4 21 0,0 12 0,2 8 0,2 0 0,0 0 0,1 1 0,1-1 0,0 1 0,5 31 0,-2-5 0,3 67 0,5 0 0,5 0 0,32 118 0,-38-208 0,-9-24 0,0 0 0,0 1 0,0-1 0,0 0 0,0 0 0,0 0 0,0 1 0,0-1 0,0 0 0,0 0 0,0 0 0,1 1 0,-1-1 0,0 0 0,0 0 0,0 0 0,0 0 0,0 0 0,1 1 0,-1-1 0,0 0 0,0 0 0,0 0 0,1 0 0,-1 0 0,0 0 0,0 0 0,0 0 0,0 0 0,1 0 0,-1 0 0,0 0 0,0 0 0,1 0 0,-1 0 0,0 0 0,0 0 0,0 0 0,1 0 0,-1 0 0,0 0 0,2-3 0,-1 1 0,0-1 0,-1 0 0,1 0 0,0 0 0,-1 0 0,1 0 0,-1 0 0,0 0 0,0-5 0,-4-100 0,-26-163 0,-2-50 0,31 302 0,1-1 0,1 1 0,1-1 0,0 1 0,2 0 0,10-33 0,-11 44 0,0 1 0,0 0 0,0 0 0,1 1 0,0-1 0,1 1 0,0 0 0,0 0 0,0 0 0,0 1 0,1-1 0,0 2 0,0-1 0,0 0 0,1 1 0,0 0 0,-1 1 0,1 0 0,13-5 0,-5 4 0,-1 1 0,1 0 0,0 1 0,1 0 0,-1 1 0,0 1 0,0 1 0,0 0 0,1 1 0,-1 0 0,22 7 0,-25-5 0,1 0 0,-1 1 0,-1 1 0,1 0 0,-1 0 0,0 1 0,0 0 0,-1 1 0,0 0 0,-1 1 0,1 0 0,-2 1 0,1 0 0,6 11 0,-5-5 0,0 0 0,-2 0 0,0 1 0,-1 0 0,-1 1 0,0 0 0,-1 0 0,-1 0 0,-1 0 0,-1 1 0,0 29 0,-2-32 0,-1-1 0,-1 1 0,-1-1 0,0 0 0,-1 1 0,0-1 0,-2-1 0,1 1 0,-2-1 0,0 0 0,0-1 0,-2 1 0,0-1 0,-12 13 0,8-11 0,-2-1 0,0-1 0,-26 19 0,32-22 0,19-9 0,38-10 0,-25 4 0,6 0 0,1 0 0,-1 2 0,1 2 0,40 2 0,-60 0 0,-1 0 0,0 1 0,1 0 0,-1 1 0,0 0 0,0 0 0,0 1 0,0 0 0,-1 1 0,0 0 0,0 0 0,0 1 0,0 0 0,-1 0 0,0 0 0,-1 1 0,11 13 0,-12-13 0,0 0 0,0 0 0,0 1 0,-1 0 0,0 0 0,-1 0 0,0 1 0,0-1 0,0 1 0,-1 0 0,-1-1 0,1 1 0,-2 0 0,1 0 0,-1 0 0,0 0 0,-1 0 0,0 0 0,-1-1 0,1 1 0,-2 0 0,1-1 0,-1 1 0,0-1 0,-1 0 0,0 0 0,-1 0 0,1 0 0,-1-1 0,-1 0 0,-8 10 0,-3-1 0,0-1 0,0 0 0,-2-1 0,1-1 0,-2-1 0,0 0 0,-42 16 0,3-7 0,-110 26 0,-65-5-1365,1-11-5461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2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30 24575,'-31'0'0,"-42"2"0,73-2 0,-1 0 0,0-1 0,1 1 0,-1 0 0,1 0 0,-1 0 0,0 0 0,1 0 0,-1 0 0,0 1 0,1-1 0,-1 0 0,1 0 0,-1 0 0,1 1 0,-1-1 0,0 0 0,1 0 0,-1 1 0,1-1 0,-1 1 0,1-1 0,-1 0 0,1 1 0,0-1 0,-1 1 0,1-1 0,0 1 0,-1-1 0,1 1 0,0-1 0,-1 2 0,3-1 0,-1 0 0,1 0 0,-1 0 0,1 0 0,0 0 0,0 0 0,-1 0 0,1 0 0,0-1 0,0 1 0,0-1 0,0 1 0,3-1 0,51 9 0,111 2 0,-125-10 0,224 6 0,102-5-617,108-12-1854,21-4 1894,2207-44-5356,-2571 58 5933,-102 2 53,-25 1 441,-44 4 963,-363 10 3901,351-16-5082,-40 0-6507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2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1 437 24575,'498'1'-64,"543"-3"-513,-907-3 577,-126 4 0,0 1 0,0-2 0,0 1 0,0-1 0,0 0 0,13-6 0,-20 8 0,-1 0 0,1-1 0,0 1 0,-1 0 0,1-1 0,-1 1 0,1-1 0,-1 1 0,1-1 0,-1 1 0,1-1 0,-1 1 0,0-1 0,1 1 0,-1-1 0,0 0 0,1 1 0,-1-1 0,0 0 0,0 1 0,0-1 0,1 0 0,-1 1 0,0-1 0,0 0 0,0 1 0,0-1 0,0 0 0,0 1 0,-1-1 0,1 0 0,0 1 0,0-1 0,0 0 0,0 1 0,-1-1 0,1 0 0,0 1 0,-1-1 0,1 1 0,-1-1 0,1 1 0,0-1 0,-1 1 0,1-1 0,-2 0 0,-4-5 0,0 0 0,-1 0 0,0 1 0,0 0 0,0 0 0,-10-5 0,-59-25 0,52 25 0,-545-197 312,505 186-90,-35-15-115,97 35-107,0 0 0,0 0 0,0 0 0,0 0 0,0-1 0,0 1 0,0 0 0,0-1 0,1 0 0,-3-2 0,3 4 0,1-1 0,0 1 0,0 0 0,0-1 0,0 1 0,0 0 0,0-1 0,0 1 0,0 0 0,0-1 0,0 1 0,0 0 0,0-1 0,0 1 0,0 0 0,0 0 0,0-1 0,0 1 0,1 0 0,-1-1 0,0 1 0,0 0 0,0-1 0,0 1 0,1 0 0,-1 0 0,0-1 0,0 1 0,1 0 0,-1 0 0,0 0 0,0-1 0,1 1 0,-1 0 0,0 0 0,1 0 0,-1 0 0,0 0 0,1-1 0,6-1 0,-1 1 0,1-1 0,-1 1 0,1 0 0,13 0 0,56 4 0,0 3 0,91 19 0,42 14-405,253 82 0,-419-108 405,-2 1 0,0 2 0,-1 2 0,-1 2 0,38 24 0,-71-39 0,0 0 0,0 0 0,0 0 0,0 1 0,-1-1 0,0 1 0,0 1 0,4 6 0,-7-10 0,-1 0 0,0 0 0,0 0 0,0-1 0,0 1 0,0 0 0,-1 0 0,1 0 0,-1 0 0,0 0 0,0 0 0,0 1 0,0-1 0,-1 0 0,1 0 0,-1 0 0,0-1 0,0 1 0,0 0 0,0 0 0,0 0 0,-1-1 0,-1 4 0,-3 3 0,0-1 0,-1-1 0,0 1 0,0-1 0,-1 0 0,0-1 0,0 0 0,0 0 0,-17 9 0,-15 4 0,-43 15 0,75-31 0,-115 39-615,-201 40 0,84-36-5536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5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2 136 24575,'0'-136'0,"-1"326"0,9 340 0,-6-499 0,1 1 0,1-1 0,2 0 0,2 0 0,17 47 0,-20-66 0,1 0 0,0 0 0,1 0 0,0-1 0,1 0 0,0-1 0,0 0 0,1 0 0,1-1 0,0 0 0,0 0 0,1-1 0,0-1 0,0 0 0,23 11 0,-7-8 0,-1-1 0,2-1 0,-1-2 0,1 0 0,0-2 0,1-1 0,-1-2 0,0 0 0,1-2 0,43-7 0,-29 1 0,0-2 0,0-2 0,-1-2 0,0-1 0,-2-3 0,42-22 0,-51 21 0,0-1 0,-2-1 0,-1-2 0,30-27 0,-43 34 0,-1 1 0,0-2 0,-2 0 0,0 0 0,0-2 0,-1 1 0,-2-1 0,11-26 0,-18 40 0,0 0 0,-1 0 0,0-1 0,0 1 0,0 0 0,-1-1 0,0 1 0,1-1 0,-1 1 0,-1 0 0,1-1 0,-1 1 0,1-1 0,-4-6 0,3 8 0,-1-1 0,0 1 0,0 0 0,0 0 0,0 0 0,0 1 0,-1-1 0,0 0 0,1 1 0,-1 0 0,0-1 0,0 1 0,0 1 0,0-1 0,0 0 0,-1 1 0,-6-3 0,1 1 0,0 1 0,-1 1 0,0-1 0,1 1 0,-1 1 0,0 0 0,1 0 0,-1 1 0,0 0 0,1 1 0,-1 0 0,1 0 0,0 1 0,0 0 0,0 1 0,0 0 0,0 0 0,1 1 0,0 0 0,-13 10 0,5-2 0,0 0 0,1 1 0,1 1 0,0 0 0,1 1 0,0 1 0,1 0 0,-17 33 0,24-39 0,0 0 0,1 1 0,0-1 0,0 1 0,1 0 0,1 0 0,0 0 0,0 24 0,2-32 0,0 0 0,0 0 0,1 0 0,0 0 0,0 0 0,0 0 0,0 0 0,0-1 0,1 1 0,0 0 0,0-1 0,0 1 0,0-1 0,0 0 0,1 0 0,0 0 0,-1 0 0,1 0 0,0 0 0,1-1 0,-1 1 0,0-1 0,1 0 0,-1 0 0,1 0 0,-1 0 0,1-1 0,0 0 0,0 1 0,7 0 0,-1 0 0,1-1 0,-1 0 0,1-1 0,-1 0 0,1 0 0,0-1 0,-1 0 0,0-1 0,1-1 0,-1 1 0,0-1 0,0-1 0,0 0 0,-1-1 0,15-8 0,-10 4 0,0-1 0,-1 0 0,0 0 0,-1-2 0,0 0 0,-1 0 0,0-1 0,-1 0 0,9-17 0,-15 23 0,17-22 0,-20 29 0,-1-1 0,1 1 0,0-1 0,0 1 0,-1-1 0,1 1 0,0-1 0,0 1 0,0 0 0,0-1 0,-1 1 0,1 0 0,0 0 0,0 0 0,0 0 0,0 0 0,0 0 0,0 0 0,0 0 0,0 0 0,-1 0 0,1 0 0,0 0 0,0 1 0,0-1 0,0 0 0,0 1 0,-1-1 0,1 1 0,0-1 0,0 1 0,-1-1 0,1 1 0,0-1 0,0 2 0,16 14 0,23 31 0,-28-33 0,-1 0 0,2 0 0,0-1 0,19 14 0,-25-22 0,-1-1 0,1 0 0,1 0 0,-1 0 0,0-1 0,1 0 0,0-1 0,0 0 0,-1 0 0,1 0 0,1-1 0,-1 0 0,0-1 0,9 0 0,-8-1 0,1-1 0,-1 0 0,1 0 0,-1-1 0,0 0 0,0-1 0,0 0 0,0 0 0,-1-1 0,1 0 0,10-9 0,7-9 0,-1 0 0,23-28 0,-33 33 0,0 1 0,2 1 0,0 0 0,0 1 0,1 1 0,25-14 0,-39 26 0,0 0 0,1 0 0,-1 1 0,0-1 0,0 1 0,1 0 0,-1 0 0,1 1 0,-1-1 0,1 1 0,-1 0 0,1 0 0,-1 0 0,0 1 0,1 0 0,5 1 0,-4 1 0,1-1 0,-1 1 0,0 1 0,0-1 0,0 1 0,0 0 0,0 0 0,-1 1 0,7 7 0,5 8 0,-1 1 0,-1 1 0,0 0 0,13 31 0,-28-53 0,31 62 0,-3 2 0,27 93 0,-48-138 0,-1-16 0,4-30 0,-6 9 0,3-12 0,2-1 0,0 1 0,19-39 0,-24 61 0,0 0 0,1 0 0,0 1 0,0-1 0,1 1 0,0 0 0,0 1 0,0 0 0,1 0 0,0 0 0,0 1 0,0 0 0,1 0 0,0 0 0,0 1 0,0 1 0,9-4 0,-10 6 0,-1 0 0,1 0 0,-1 0 0,1 1 0,-1 0 0,1 0 0,-1 1 0,1-1 0,-1 1 0,1 1 0,-1-1 0,0 1 0,1 1 0,5 2 0,11 6 0,0 2 0,26 19 0,-32-21 0,40 29 0,-36-23 0,1-2 0,0 0 0,1-2 0,1 0 0,36 13 0,-57-25 0,0 0 0,0 0 0,0 0 0,0-1 0,0 1 0,0-1 0,0 0 0,0 0 0,1 0 0,-1 0 0,0-1 0,0 1 0,0-1 0,0 0 0,0 0 0,0 0 0,0 0 0,0 0 0,0-1 0,4-2 0,-4 1 0,0 0 0,0 0 0,-1 0 0,1-1 0,-1 1 0,1-1 0,-1 1 0,-1-1 0,1 0 0,0 0 0,-1 0 0,0 0 0,0 0 0,0 0 0,1-5 0,-1-2 0,0 0 0,-1 0 0,0 1 0,-1-1 0,0 0 0,0 0 0,-1 1 0,-1-1 0,-3-10 0,5 18 0,0 1 0,0-1 0,0 1 0,-1 0 0,1-1 0,-1 1 0,1 0 0,-1 0 0,0 0 0,1 0 0,-1 1 0,0-1 0,0 0 0,-1 1 0,1-1 0,0 1 0,-4-2 0,3 3 0,1-1 0,-1 1 0,0 0 0,0 0 0,0 0 0,0 0 0,0 0 0,0 1 0,0-1 0,0 1 0,1 0 0,-1 0 0,0 0 0,0 0 0,1 0 0,-1 1 0,1-1 0,-1 1 0,-3 2 0,-3 4 0,-1-1 0,1 1 0,0 1 0,1-1 0,0 2 0,1-1 0,0 1 0,-8 14 0,11-17 0,0 1 0,0-1 0,1 1 0,0 0 0,0 1 0,1-1 0,0 0 0,1 0 0,0 1 0,0-1 0,1 1 0,1 13 0,-1-18 0,1-1 0,0 0 0,0 0 0,0 1 0,0-1 0,0 0 0,1 0 0,0 0 0,-1 0 0,1-1 0,0 1 0,0 0 0,1-1 0,-1 1 0,0-1 0,1 0 0,0 0 0,-1 0 0,1 0 0,0 0 0,0 0 0,0-1 0,0 1 0,0-1 0,0 0 0,1 0 0,-1 0 0,0-1 0,1 1 0,-1-1 0,4 0 0,3 1 0,-1-1 0,0-1 0,0 1 0,1-1 0,-1-1 0,0 0 0,0 0 0,0-1 0,-1 0 0,14-7 0,-9 2 0,-1 0 0,-1 0 0,1-1 0,-2-1 0,1 1 0,-1-2 0,0 0 0,-1 0 0,-1 0 0,0-1 0,0-1 0,-1 1 0,8-22 0,-2 3 0,-14 32 0,1-1 0,0 0 0,0 0 0,0 1 0,0-1 0,0 0 0,1 0 0,-1 0 0,0 1 0,0-1 0,0 0 0,0 0 0,0 0 0,0 1 0,0-1 0,0 0 0,0 0 0,1 0 0,-1 1 0,0-1 0,0 0 0,0 0 0,0 0 0,0 0 0,1 1 0,-1-1 0,0 0 0,0 0 0,0 0 0,1 0 0,-1 0 0,0 0 0,0 0 0,1 0 0,-1 0 0,0 0 0,0 0 0,0 0 0,1 0 0,-1 0 0,0 0 0,0 0 0,1 0 0,-1 0 0,0 0 0,0 0 0,0 0 0,1 0 0,-1 0 0,0 0 0,0 0 0,0 0 0,1 0 0,-1-1 0,0 1 0,0 0 0,0 0 0,0 0 0,1 0 0,-1-1 0,0 1 0,0 0 0,0 0 0,0 0 0,0 0 0,0-1 0,0 1 0,1 0 0,-1-1 0,7 22 0,103 310 3,26-9-42,-5-14-560,14 98 460,-109-284 145,28 174-1,-53-191-5,-10-97 0,-1 1 0,-1-1 0,1 1 0,-2-1 0,1 1 0,-1-1 0,0 0 0,-6 16 0,7-23 0,0 1 0,0 0 0,1-1 0,-1 1 0,0-1 0,-1 1 0,1-1 0,0 1 0,0-1 0,-1 0 0,1 0 0,0 0 0,-1 1 0,1-1 0,-1-1 0,0 1 0,1 0 0,-1 0 0,0-1 0,1 1 0,-1-1 0,0 1 0,0-1 0,0 0 0,1 1 0,-1-1 0,0 0 0,0 0 0,-2-1 0,-3 0 0,1-1 0,0 0 0,0 0 0,0-1 0,0 0 0,0 0 0,-7-4 0,-10-9-1,1-1 0,0-1-1,1-1 1,0-1-1,2 0 1,1-2 0,-23-34-1,19 22 30,1-1 0,2 0-1,2-2 1,-23-66 0,32 72 46,1 0 1,1 0-1,1-1 1,2 1-1,1-1 1,2 0-1,3-32 1,2 19-56,3 0 0,1 1-1,3 0 1,21-56 0,7 10-32,3 2-1,4 2 0,110-149 0,-33 70 14,104-154 0,-221 309 0,-1-1 0,0 0 0,-1 0 0,6-18 0,-10 27 0,0-1 0,-1 1 0,1-1 0,-1 1 0,0-1 0,1 0 0,-1 1 0,0-1 0,-1 1 0,1-1 0,0 1 0,-1-1 0,1 0 0,-1 1 0,0-1 0,0 1 0,0 0 0,0-1 0,0 1 0,-1 0 0,1 0 0,-1 0 0,1-1 0,-1 2 0,0-1 0,-3-3 0,-2 1 0,0 0 0,0 0 0,0 1 0,-1 0 0,1 0 0,-1 0 0,0 1 0,0 0 0,0 1 0,0 0 0,0 0 0,0 1 0,-11 0 0,2 1 0,-1 0 0,1 2 0,-1 0 0,1 0 0,-18 8 0,26-8 0,1 0 0,0 1 0,0 0 0,0 0 0,1 1 0,0 0 0,0 0 0,0 0 0,0 1 0,1 1 0,0-1 0,0 1 0,1 0 0,-1 0 0,2 0 0,-1 1 0,1 0 0,0 0 0,1 0 0,0 0 0,0 0 0,0 1 0,1 0 0,1-1 0,0 1 0,0 0 0,0 0 0,1-1 0,0 1 0,1 0 0,0 0 0,1 0 0,-1-1 0,2 1 0,-1-1 0,1 1 0,0-1 0,1 0 0,0 0 0,0-1 0,1 1 0,0-1 0,0 0 0,8 8 0,-1-4 0,1 0 0,1 0 0,0-1 0,0-1 0,23 11 0,2-2 0,44 13 0,-1-6-195,1-4 0,0-4 1,142 12-1,251-25-2191,-206-22-2640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485 820 24575,'-10'-5'0,"-27"-13"0,1-1 0,-35-26 0,64 40 0,-1 0 0,1 0 0,-1 0 0,0 1 0,-1 1 0,1-1 0,-1 1 0,-17-4 0,21 7 0,0-1 0,-1 1 0,1 0 0,0 1 0,0-1 0,-1 1 0,1 0 0,0 0 0,0 1 0,0-1 0,0 1 0,0 0 0,0 1 0,1-1 0,-1 1 0,-7 5 0,0 2 0,0 1 0,1 0 0,1 0 0,-1 1 0,2 1 0,0 0 0,0 0 0,1 0 0,1 1 0,0 0 0,1 1 0,1-1 0,0 1 0,-5 31 0,8-38 0,1 1 0,0-1 0,1 1 0,-1-1 0,2 0 0,-1 1 0,1-1 0,1 1 0,-1-1 0,1 0 0,1 0 0,0 0 0,0 0 0,0 0 0,1 0 0,0-1 0,0 0 0,1 0 0,0 0 0,1 0 0,-1-1 0,1 0 0,0 0 0,1-1 0,-1 1 0,1-1 0,0-1 0,0 1 0,9 3 0,8 1 0,0 0 0,0-1 0,1-2 0,-1 0 0,2-2 0,-1-1 0,0-1 0,1 0 0,-1-2 0,37-5 0,-52 4 0,0-1 0,0 0 0,0 0 0,0-1 0,0 0 0,-1-1 0,1 0 0,-1-1 0,0 0 0,-1 0 0,1-1 0,-1 0 0,0 0 0,0-1 0,-1 0 0,0 0 0,0-1 0,-1 0 0,0 0 0,0 0 0,-1-1 0,0 0 0,0 0 0,-1 0 0,0-1 0,-1 0 0,0 1 0,-1-1 0,0 0 0,0 0 0,0-17 0,-2 15 0,-1 0 0,0 0 0,0 0 0,-1 1 0,-1-1 0,0 1 0,0-1 0,-1 1 0,-1 0 0,0 0 0,0 1 0,-1 0 0,-8-12 0,2 8 0,1 1 0,-2 0 0,0 1 0,0 0 0,-1 1 0,-1 0 0,-30-16 0,7 9 0,0 1 0,-1 3 0,-1 1 0,0 2 0,-1 1 0,-68-6 0,19 11 0,65 6 0,25-1 0,0 0 0,0 0 0,0 0 0,0 0 0,0 1 0,0-1 0,0 0 0,0 0 0,0 0 0,1 0 0,-1 0 0,0 0 0,0 0 0,0 0 0,0 0 0,0 0 0,0 0 0,0 0 0,0 0 0,0 0 0,0 1 0,0-1 0,0 0 0,0 0 0,0 0 0,0 0 0,0 0 0,0 0 0,0 0 0,0 0 0,0 0 0,0 0 0,0 1 0,0-1 0,0 0 0,0 0 0,0 0 0,0 0 0,0 0 0,0 0 0,0 0 0,0 0 0,0 0 0,0 0 0,0 0 0,0 0 0,-1 1 0,48 6 0,529 13-208,-247-30-723,-278 5 897,0-2-1,-1-3 1,0-1-1,67-26 1,-97 30 12,0-2 1,-1-1-1,0-1 0,0 0 0,-1-1 1,-1-1-1,0-1 0,26-27 0,-36 34 18,-1 0-1,0-1 0,-1 0 0,0 0 0,0 0 1,0 0-1,-1-1 0,-1 0 0,1 0 0,-1 0 1,-1 0-1,0 0 0,0-1 0,-1 1 0,0-1 1,0 1-1,-1-1 0,-1 0 0,1 1 1,-1-1-1,-4-13 0,0 10 61,0 1 0,-1 0 0,0 0 1,0 0-1,-2 1 0,1 0 0,-1 0 0,-1 1 0,0 0 1,0 1-1,-1 0 0,0 0 0,-1 1 0,0 0 0,0 1 1,-1 1-1,1-1 0,-1 2 0,-1 0 0,1 0 0,-1 1 0,-13-2 1,21 5-46,0 0 1,0 0 0,0 1-1,1 0 1,-1 0-1,0 0 1,0 0 0,0 1-1,0 0 1,0 0 0,1 1-1,-1-1 1,0 1 0,1 0-1,-1 0 1,1 0 0,0 1-1,0-1 1,0 1 0,0 0-1,0 1 1,0-1 0,1 0-1,0 1 1,0 0-1,0 0 1,0 0 0,-2 5-1,-1 3-12,1 0-1,0 0 0,0 1 1,2-1-1,0 1 0,0 0 0,1 0 1,1 0-1,0 24 0,3 9 2,2-1 0,17 81 0,37 90 0,-50-187 0,28 95 0,75 171 0,-105-280 0,2 0 0,0-1 0,1 0 0,0-1 0,1 0 0,0 0 0,22 20 0,-24-27 0,0 0 0,0 0 0,0-1 0,1 0 0,-1-1 0,1 0 0,0 0 0,1-1 0,-1 0 0,1 0 0,-1-1 0,1 0 0,18 0 0,12-3 0,1-1 0,45-10 0,-46 6 0,77-3 0,-103 10 0,0 0 0,-1 0 0,1 1 0,0 1 0,0 0 0,-1 1 0,0 0 0,0 2 0,17 8 0,-25-12 0,-1 1 0,1 0 0,-1 0 0,0 0 0,0 0 0,0 1 0,-1-1 0,1 1 0,2 5 0,-5-8 0,0 1 0,0-1 0,0 1 0,-1-1 0,1 1 0,-1 0 0,1-1 0,-1 1 0,1-1 0,-1 1 0,0 0 0,0-1 0,0 1 0,0 0 0,0-1 0,-1 1 0,1 0 0,0-1 0,-1 1 0,1 0 0,-1-1 0,1 1 0,-1-1 0,0 1 0,0-1 0,0 1 0,0-1 0,0 0 0,0 1 0,0-1 0,-2 2 0,-2 2 0,-2 0 0,1 0 0,-1-1 0,1 1 0,-1-1 0,-1-1 0,1 1 0,0-1 0,-1 0 0,-13 2 0,-11 2 0,-43 3 0,55-8 0,-48 5 0,-81-3 0,142-4 0,0 0 0,-1-1 0,1 0 0,0 0 0,0-1 0,-10-3 0,16 5 0,1-1 0,0 1 0,-1 0 0,1 0 0,0 0 0,-1 0 0,1-1 0,0 1 0,-1 0 0,1 0 0,0-1 0,0 1 0,-1 0 0,1 0 0,0-1 0,0 1 0,-1 0 0,1-1 0,0 1 0,0 0 0,0-1 0,0 1 0,0 0 0,0-1 0,-1 1 0,1-1 0,0 1 0,0-1 0,10-10 0,9 2 0,0 1 0,0 1 0,1 0 0,0 2 0,35-6 0,-11 1 0,16-3 58,422-100-584,-12-40 110,-445 144 388,1-2 0,-1 0 0,-1-2 1,0-1-1,-1-1 0,36-29 0,-55 40 28,0 0 0,0 0 0,-1 0 0,1-1 0,-1 1 0,0-1 0,0 0 0,-1 0 0,0 0 0,4-9 0,-6 12 0,0 0 0,1 0 0,-1 1 0,0-1 0,0 0 0,0 0 0,0 0 0,-1 0 0,1 1 0,0-1 0,-1 0 0,0 0 0,1 1 0,-1-1 0,0 0 0,0 1 0,1-1 0,-1 0 0,-1 1 0,1 0 0,0-1 0,0 1 0,0-1 0,-1 1 0,1 0 0,-1 0 0,1 0 0,-1 0 0,1 0 0,-1 0 0,0 0 0,-2 0 0,1-1 24,-1 1 1,1 0 0,0 0-1,0 0 1,-1 0-1,1 1 1,0-1-1,-1 1 1,1 0 0,0 0-1,-1 0 1,1 0-1,0 1 1,-1-1-1,1 1 1,0 0-1,-1 0 1,1 0 0,0 0-1,0 1 1,0-1-1,0 1 1,0 0-1,0 0 1,1 0 0,-1 0-1,-3 4 1,0 0 7,1 1-1,0 0 1,0 0 0,1 0 0,0 1 0,0-1 0,0 1 0,1 0 0,1 0 0,-4 14-1,-1 18-22,2 1 0,2-1 0,1 0 0,7 72 0,35 166-15,-33-237 8,37 199-2,43 296 0,-86-525 0,1 3 0,-1 0 0,0 0 0,0 0 0,-2 0 0,1 0 0,-2-1 0,-3 17 0,4-28 0,1 0 0,-1-1 0,1 1 0,-1 0 0,0-1 0,0 1 0,1-1 0,-1 1 0,0-1 0,-1 1 0,1-1 0,0 1 0,0-1 0,-1 0 0,1 0 0,0 0 0,-1 0 0,1 0 0,-1 0 0,1 0 0,-1 0 0,0-1 0,1 1 0,-1 0 0,0-1 0,0 0 0,1 1 0,-1-1 0,0 0 0,0 0 0,0 0 0,-1 0 0,-3-1 0,0 0 0,0-1 0,1 0 0,-1 0 0,1 0 0,0-1 0,-1 1 0,1-1 0,-5-4 0,-6-6-170,1-1-1,1 0 0,0-1 1,0 0-1,2-1 0,0 0 1,-17-32-1,-30-60-6655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6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24575,'-9'9'0,"-3"8"0,9 14 0,10 3 0,14-4 0,2-9-8191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6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6 187 24575,'0'2'0,"0"1"0,0 0 0,1 0 0,-1-1 0,1 1 0,0 0 0,0-1 0,0 1 0,0-1 0,1 1 0,-1-1 0,0 0 0,1 1 0,0-1 0,0 0 0,-1 0 0,1 0 0,0 0 0,1-1 0,-1 1 0,0 0 0,0-1 0,1 1 0,-1-1 0,1 0 0,-1 0 0,1 0 0,2 0 0,9 3 0,0 0 0,0-1 0,0-1 0,17 0 0,-9 0 0,0-1 0,0-1 0,0-1 0,0-1 0,-1-1 0,1 0 0,0-2 0,-1-1 0,0-1 0,-1 0 0,1-2 0,-1 0 0,31-20 0,-48 27 0,1-1 0,-1 1 0,0-1 0,1 0 0,-1 0 0,-1 0 0,1 0 0,0-1 0,-1 1 0,1-1 0,-1 1 0,0-1 0,0 0 0,-1 0 0,1 0 0,-1 0 0,0 0 0,0-1 0,1-6 0,-3 7 0,1 0 0,-1 1 0,1-1 0,-1 0 0,0 1 0,0-1 0,-1 0 0,1 1 0,-1 0 0,0-1 0,0 1 0,0 0 0,0 0 0,0 0 0,-1 0 0,0 1 0,1-1 0,-1 0 0,0 1 0,0 0 0,0 0 0,0 0 0,-5-2 0,-2-1 0,-1 0 0,0 1 0,-1 0 0,1 0 0,-1 1 0,0 1 0,0 0 0,0 1 0,0 0 0,0 1 0,0 0 0,0 1 0,-15 2 0,14-1 0,1 1 0,-1 0 0,1 1 0,-1 0 0,1 1 0,1 0 0,-1 1 0,1 1 0,0 0 0,0 0 0,1 1 0,-15 13 0,12-7 0,1 1 0,0 0 0,1 1 0,1 0 0,1 1 0,0 0 0,1 1 0,0 0 0,2 0 0,0 0 0,1 1 0,1 0 0,-2 29 0,4-33 0,2-1 0,0 0 0,1 0 0,0 0 0,1 1 0,0-1 0,1 0 0,1-1 0,1 1 0,-1-1 0,2 0 0,0 0 0,1 0 0,0-1 0,1 0 0,0 0 0,1-1 0,0 0 0,12 11 0,-4-8 12,1-1 0,0 0 0,1-2 0,1 0 0,0-1 0,0-1 0,1 0 0,0-2 0,28 7 0,11-2-507,-1-2 0,70 2 0,-11-7-6331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69 24575,'-18'-9'0,"-11"-3"0,-10-9 0,-12-1 0,2 18 0,10 22 0,12 28 0,10 15 0,8 11 0,10 7 0,14-5 0,14-15 0,21-9 0,20-12 0,17-18 0,7-21 0,-12-10-8191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6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111 432 24575,'0'-37'0,"-10"-40"0,-2-21 0,-4 1 0,-9 18 0,0 36 0,4 48 0,20 56 0,10 51 0,12 47 0,3 43 0,-2 25 0,8 6-1666,0-9 1666,-5-19 0,-8-35-73,-6-47-6379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6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24575,'-9'0'0,"6"0"0,22 0 0,22 0 0,27 0 0,20 0 0,6 0 0,-15 0-8191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1:3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88 466 24575,'-33'-16'0,"28"15"0,1-1 0,0 0 0,0 0 0,0 0 0,0 0 0,0 0 0,0-1 0,0 0 0,1 0 0,-1 0 0,1 0 0,-5-5 0,8 7 0,0 1 0,0-1 0,0 1 0,0-1 0,0 1 0,0-1 0,0 1 0,1-1 0,-1 1 0,0-1 0,0 1 0,0-1 0,1 1 0,-1 0 0,0-1 0,0 1 0,1-1 0,-1 1 0,0 0 0,1-1 0,-1 1 0,0 0 0,1-1 0,-1 1 0,1 0 0,-1 0 0,0-1 0,1 1 0,-1 0 0,1 0 0,-1 0 0,1-1 0,-1 1 0,1 0 0,-1 0 0,1 0 0,-1 0 0,2 0 0,17-4 0,1 0 0,0 1 0,-1 1 0,31 1 0,-15 1 0,419-36 0,-338 18 0,215-61 0,-323 76 0,37-11 0,56-25 0,-90 33 0,0 1 0,0-2 0,0 1 0,-1-2 0,0 1 0,0-1 0,-1-1 0,0 0 0,13-17 0,-20 25 0,-1-1 0,1 0 0,-1 0 0,0 0 0,0 0 0,0 0 0,0 0 0,0-1 0,0 1 0,0 0 0,-1 0 0,1-1 0,-1 1 0,1 0 0,-1-1 0,0 1 0,0-1 0,0 1 0,0 0 0,-1-1 0,1 1 0,-1 0 0,0-3 0,-1 2 0,0 1 0,0-1 0,0 1 0,0 0 0,0-1 0,0 1 0,-1 0 0,1 0 0,-1 1 0,1-1 0,-1 0 0,0 1 0,0 0 0,0-1 0,-3 0 0,-11-3 0,-1 1 0,1 0 0,-1 1 0,-32 0 0,30 2 0,0 2 0,-1 0 0,1 1 0,0 1 0,0 1 0,0 1 0,1 1 0,-33 14 0,44-17 0,1 1 0,-1 0 0,1 0 0,0 1 0,0 0 0,0 0 0,0 1 0,1-1 0,0 2 0,1-1 0,-1 1 0,1-1 0,0 1 0,1 1 0,0-1 0,0 1 0,0 0 0,1-1 0,0 2 0,1-1 0,0 0 0,0 0 0,-1 15 0,3-13 0,1 1 0,0-1 0,0 0 0,1 1 0,1-1 0,0 0 0,0 0 0,1 0 0,0 0 0,0-1 0,1 0 0,8 12 0,9 9 0,0-1 0,32 31 0,28 21 0,-50-52 0,-1 2 0,-2 1 0,31 43 0,-57-71 0,-1 0 0,0 0 0,0 0 0,0 1 0,0-1 0,0 0 0,-1 1 0,0 0 0,0-1 0,1 6 0,-2-8 0,0 1 0,0 0 0,-1-1 0,1 1 0,-1-1 0,1 1 0,-1-1 0,0 1 0,0-1 0,0 1 0,0-1 0,0 1 0,0-1 0,-3 3 0,-1 0 0,0 0 0,-1 0 0,1-1 0,-1 0 0,0 0 0,0-1 0,-1 1 0,1-1 0,-1-1 0,1 1 0,-1-1 0,-12 2 0,-28 6 22,-1-2 0,-59 2-1,-99-7-655,146-3-162,-122 0-6030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06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9 24575,'0'-1'0,"0"1"0,0 0 0,0 0 0,0-1 0,0 1 0,0 0 0,0-1 0,0 1 0,0 0 0,0 0 0,0-1 0,0 1 0,0 0 0,0 0 0,0-1 0,0 1 0,0 0 0,0 0 0,0-1 0,0 1 0,-1 0 0,1 0 0,0 0 0,0-1 0,0 1 0,0 0 0,-1 0 0,1 0 0,0 0 0,0-1 0,-1 1 0,1 0 0,0 0 0,0 0 0,0 0 0,-1 0 0,1 0 0,0 0 0,-1 0 0,1-1 0,0 1 0,0 0 0,-1 0 0,1 0 0,0 0 0,0 0 0,-1 0 0,1 1 0,0-1 0,0 0 0,-1 0 0,1 0 0,0 0 0,0 0 0,-1 0 0,1 0 0,0 1 0,-1-1 0,-16 14 0,4 2 0,2-1 0,-1 2 0,2-1 0,0 2 0,-12 28 0,4 2 0,-12 53 0,4 9-175,5 0 1,-6 120-1,5 232-350,26 963 509,-4-1960 1081,0 1023-1065,0-681-1365,0 88-5461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07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24575,'-12'2'0,"34"6"0,17 0 0,0-2 0,54 3 0,-83-9 0,984 25-2015,-843-25 1912,-111 0 100,581-18-352,-592 14 324,-28 2 79,-6 0-20,-39-1-1026,-8 2-3764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07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24575,'-5'0'0,"4"4"0,10 2 0,10 14 0,14 22 0,2 13 0,-5 2 0,-7 5 0,-13 6 0,-22 5 0,-31 5 0,-19-2 0,-8-14 0,9-18-8191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09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660 137 24575,'3'-1'0,"1"0"0,0 0 0,0 0 0,0 0 0,0-1 0,-1 1 0,1-1 0,-1 0 0,1 0 0,-1-1 0,0 1 0,0-1 0,0 1 0,0-1 0,0 0 0,4-6 0,-6 8 0,0-1 0,1 1 0,-1-1 0,0 1 0,0-1 0,0 0 0,0 1 0,0-1 0,0 0 0,0 0 0,-1 0 0,1 1 0,-1-1 0,1 0 0,-1 0 0,0 0 0,1 0 0,-1 0 0,0 0 0,0 0 0,-1 0 0,1 0 0,0 0 0,-1 0 0,1 0 0,-1 0 0,0 1 0,1-1 0,-1 0 0,0 0 0,0 1 0,0-1 0,0 0 0,-2-1 0,-2 0 0,0-1 0,0 1 0,-1 0 0,1 0 0,-1 1 0,1 0 0,-1 0 0,0 0 0,0 0 0,-7 0 0,-8-1 0,-36 1 0,31 3 0,1 1 0,0 1 0,0 1 0,0 2 0,0 0 0,1 2 0,0 1 0,0 0 0,1 2 0,0 1 0,1 0 0,1 2 0,0 0 0,0 2 0,2 0 0,-21 22 0,23-20 0,0 0 0,2 1 0,0 1 0,2 0 0,0 1 0,1 1 0,1-1 0,1 2 0,1 0 0,1 0 0,1 0 0,1 1 0,2 0 0,0 0 0,1 0 0,1 1 0,2 25 0,1-39 0,1 1 0,-1 0 0,2-1 0,0 1 0,0-1 0,1 0 0,1 0 0,0 0 0,0-1 0,1 0 0,0 0 0,1 0 0,0 0 0,0-1 0,1-1 0,0 1 0,1-1 0,0 0 0,0-1 0,14 8 0,5 1 0,1-1 0,1-1 0,0-2 0,0-1 0,2-1 0,42 7 0,0-3-147,0-4-1,140 1 1,-106-14-726,145-22-1,-25-16-5128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09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24575,'-17'519'0,"16"-504"0,0 0 0,0 0 0,2 0 0,2 20 0,-2-30 0,0-1 0,0 0 0,0 0 0,1 0 0,0 0 0,-1 0 0,1 0 0,1 0 0,-1 0 0,0-1 0,1 1 0,0-1 0,0 0 0,0 0 0,0 0 0,0 0 0,1 0 0,-1-1 0,1 1 0,5 1 0,4 1 0,1-1 0,0 0 0,0-1 0,0 0 0,0-2 0,0 1 0,0-2 0,19-1 0,-22 1 0,90-4-273,-1-5 0,0-5 0,-1-4 0,121-37 0,-82 13-6553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0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394 304 24575,'-3'-1'0,"-1"0"0,1 0 0,0 0 0,0 0 0,0 0 0,0-1 0,0 0 0,1 1 0,-1-1 0,0 0 0,1 0 0,0-1 0,-1 1 0,1 0 0,0-1 0,0 1 0,-2-5 0,-24-20 0,25 24 0,-1 1 0,0 1 0,0-1 0,0 0 0,0 1 0,0 0 0,0 0 0,0 0 0,0 0 0,0 1 0,0 0 0,0 0 0,-1 0 0,1 0 0,0 0 0,-5 2 0,1 0 0,0 1 0,1-1 0,-1 1 0,1 1 0,0 0 0,0 0 0,0 0 0,-6 6 0,-4 5 0,0 0 0,2 2 0,-1-1 0,2 2 0,-15 23 0,19-25 0,-1 0 0,2 1 0,0 1 0,-6 20 0,13-34 0,0 1 0,1-1 0,0 1 0,0-1 0,0 1 0,1 0 0,-1-1 0,1 1 0,0 0 0,1 0 0,-1-1 0,1 1 0,0 0 0,0-1 0,0 1 0,1-1 0,-1 0 0,1 1 0,0-1 0,0 0 0,1 0 0,-1 0 0,5 4 0,3 1 0,0-1 0,1-1 0,0 1 0,0-2 0,0 0 0,1 0 0,0-1 0,1 0 0,-1-1 0,26 5 0,1 0 0,0-2 0,1-1 0,0-2 0,0-2 0,48-4 0,-67 1 0,0-1 0,0-1 0,-1-1 0,1-1 0,-1 0 0,0-2 0,0-1 0,-1 0 0,0-1 0,0-1 0,28-21 0,-39 25 0,-1 0 0,0 0 0,-1 0 0,0-1 0,0 0 0,0 0 0,-1-1 0,0 0 0,0 0 0,-1 0 0,0 0 0,-1-1 0,0 1 0,0-1 0,0 0 0,-1 0 0,-1 0 0,0 0 0,0 0 0,0-1 0,-1 1 0,-1 0 0,0 0 0,0 0 0,0 0 0,-1 0 0,-1 0 0,0 0 0,0 0 0,0 1 0,-1-1 0,0 1 0,-11-14 0,2 5 0,-2 0 0,0 1 0,0 1 0,-2 0 0,1 2 0,-2-1 0,0 2 0,-1 1 0,0 0 0,0 1 0,-39-13 0,24 11 0,0 2 0,-2 1 0,1 2 0,-1 1 0,0 2 0,-51 0 0,67 5 0,-1 0 0,-20 5 0,34-5 0,1 1 0,-1 0 0,1 0 0,0 0 0,0 0 0,0 1 0,0 0 0,0 1 0,-7 4 0,12-7 0,0 0 0,0 0 0,0 0 0,0 0 0,0 0 0,0 0 0,0 0 0,0 0 0,0 1 0,0-1 0,1 0 0,-1 0 0,0 1 0,1-1 0,-1 1 0,1-1 0,0 0 0,-1 1 0,1-1 0,0 1 0,0-1 0,0 1 0,0-1 0,0 1 0,0-1 0,1 1 0,-1-1 0,0 1 0,1-1 0,-1 0 0,1 1 0,-1-1 0,2 2 0,1 1 0,0 0 0,0 0 0,0 0 0,1-1 0,-1 1 0,1-1 0,0 0 0,0 0 0,8 4 0,11 6 0,1-2 0,0-1 0,35 10 0,88 19 0,-142-38 0,154 33-504,2-7 0,0-7-1,306-2 1,-413-19 455,0-3-1,-1-1 1,1-3 0,69-20-1,-111 24 50,-1 0 0,1-1 0,-1 0 0,-1 0 0,1-1 0,-1-1 0,0 1 0,0-2 0,-1 1 0,15-17 0,-20 19 0,0 0 0,0-1 0,0 1 0,-1-1 0,0 0 0,-1 0 0,1 0 0,-1-1 0,0 1 0,0 0 0,-1-1 0,0 1 0,0-1 0,-1 1 0,0-1 0,0 0 0,0 1 0,-1-1 0,0 1 0,-2-8 0,0 6 81,0-1 0,0 1 0,-1 0 0,0 0 0,-1 0-1,0 1 1,0 0 0,0 0 0,-1 0 0,0 0 0,-1 1 0,1 0-1,-9-5 1,10 7-3,0 1 0,0 0 0,0 0 0,0 1-1,-1-1 1,1 1 0,-1 0 0,1 1 0,-9-2 0,11 3-58,-1-1 1,1 1 0,0 0 0,-1 0 0,1 1-1,-1-1 1,1 1 0,0 0 0,-1 0 0,1 0-1,0 0 1,0 0 0,0 1 0,0 0 0,0-1-1,-5 5 1,4-2-21,0 0 0,-1 1 0,2-1 0,-1 1 0,0 0 0,1 0 0,0 1 0,0-1 0,1 1 0,-1-1 0,1 1 0,0 0 0,1 0 0,0 0 0,0 0 0,-1 8 0,1 9 0,0-1 0,2 0 0,4 28 0,13 62 0,5 0 0,67 196 0,-83-287 0,18 36 0,-9-38 0,-16-19 0,1 0 0,-1 0 0,0 0 0,1 0 0,-1 0 0,1 0 0,-1 0 0,0 0 0,1 1 0,-1-1 0,0 0 0,1-1 0,-1 1 0,1 0 0,-1 0 0,0 0 0,1 0 0,-1 0 0,0 0 0,1 0 0,-1 0 0,0-1 0,1 1 0,-1 0 0,0 0 0,1-1 0,-1 1 0,0 0 0,0 0 0,1-1 0,-1 1 0,2-4 0,0 0 0,0 0 0,-1 1 0,1-1 0,-1 0 0,0 0 0,1-8 0,6-51 0,-1-94 0,-7 106 0,3 0 0,1 0 0,19-82 0,-19 117 0,2 0 0,-1 0 0,2 0 0,0 1 0,1 0 0,1 0 0,0 1 0,1 0 0,0 1 0,1 0 0,1 0 0,0 1 0,1 1 0,0 0 0,17-11 0,-10 10 0,1 0 0,0 2 0,1 0 0,0 1 0,1 1 0,0 2 0,0 0 0,29-4 0,-36 8 0,-1 1 0,1 0 0,-1 1 0,1 1 0,0 0 0,-1 1 0,1 1 0,-1 0 0,0 1 0,0 1 0,0 0 0,-1 1 0,20 11 0,-28-14 0,0 1 0,0 1 0,-1-1 0,1 1 0,-1 0 0,0 0 0,0 1 0,-1-1 0,1 1 0,-1 0 0,-1 0 0,1 1 0,-1-1 0,0 1 0,0 0 0,2 10 0,-4-11 0,0 0 0,-1 0 0,1 0 0,-1 0 0,-1 0 0,1 0 0,-1 1 0,0-1 0,0 0 0,-1 0 0,1-1 0,-1 1 0,-1 0 0,1 0 0,-1-1 0,0 0 0,0 1 0,-1-1 0,-5 6 0,-13 12 0,-1-1 0,-1-1 0,-26 18 0,-11 8 0,44-27 0,17-19 0,0-1 0,0 1 0,0-1 0,-1 0 0,1 1 0,0-1 0,0 1 0,0-1 0,0 1 0,0-1 0,0 1 0,0-1 0,0 1 0,0-1 0,1 1 0,-1-1 0,0 1 0,0-1 0,0 1 0,1-1 0,-1 0 0,0 1 0,0-1 0,1 1 0,-1-1 0,0 0 0,1 1 0,-1-1 0,4 3 0,1-1 0,-1 0 0,0-1 0,1 1 0,-1-1 0,1 0 0,-1 0 0,6 0 0,81 15 0,0 4 0,120 43 0,-30 16 0,-145-61 0,-1 2 0,60 46 0,-87-59 0,0 0 0,0 0 0,-1 1 0,0-1 0,0 2 0,-1-1 0,0 1 0,6 10 0,-11-16 0,0 0 0,0 0 0,0 0 0,0 0 0,0 0 0,0 0 0,-1 0 0,0 0 0,0 0 0,0 0 0,0 0 0,0 0 0,0 0 0,-1 0 0,1 0 0,-1 0 0,0 0 0,0 0 0,0 0 0,-1 0 0,1 0 0,0-1 0,-1 1 0,0 0 0,0-1 0,0 0 0,0 1 0,0-1 0,0 0 0,0 0 0,-5 3 0,-3 2 0,-1 0 0,1-1 0,-1-1 0,0 0 0,0 0 0,-22 5 0,-79 13 0,7-10 0,0-4 0,-177-8 0,161-12 0,105 9 0,1-1 0,0-1 0,-1 0 0,2-1 0,-17-7 0,30 11 2,-1 1-1,0-1 1,0 0-1,1 1 1,-1-1-1,1 0 1,-1 0-1,1 0 1,-1 0-1,1-1 1,-1 1-1,1 0 1,0-1-1,0 1 1,0-1-1,0 1 1,0-1-1,0 1 1,0-1-1,0 0 1,1 1-1,-1-1 1,1 0-1,-1 0 1,1 0-1,0 1 1,-1-1-1,1-2 1,1 0-110,0 1-1,1 0 1,-1-1-1,1 1 1,-1 0 0,1 0-1,0 0 1,0 0 0,1 0-1,-1 0 1,0 1-1,6-5 1,51-39-6718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0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1 273 24575,'251'-24'0,"-168"13"0,-47 7 0,26-2 0,-2-3 0,1-3 0,60-20 0,-63 7 0,-55 23 0,0 1 0,0-1 0,1-1 0,-1 1 0,0 0 0,-1-1 0,1 1 0,0-1 0,-1 0 0,0 0 0,1 0 0,2-6 0,-4 8 0,-1 0 0,0 0 0,0 0 0,0-1 0,0 1 0,1 0 0,-2 0 0,1 0 0,0-1 0,0 1 0,0 0 0,0 0 0,-1 0 0,1 0 0,-1-1 0,1 1 0,-1 0 0,1 0 0,-1 0 0,0 0 0,1 0 0,-1 0 0,0 0 0,0 1 0,0-1 0,1 0 0,-1 0 0,0 0 0,-2 0 0,-35-19 0,36 19 0,-26-9 0,0 2 0,0 1 0,-30-4 0,-41-11 0,136 31 0,41 6 0,-8-2 0,-41-7 0,13 2 0,67 24 0,-99-29 0,-1 1 0,0 0 0,0 1 0,0 0 0,0 0 0,-1 0 0,0 1 0,0 1 0,0-1 0,-1 1 0,0 1 0,11 14 0,-16-17 0,1-1 0,-1 1 0,-1 0 0,1 0 0,-1 0 0,0 0 0,0 0 0,0 1 0,0-1 0,-1 0 0,0 0 0,0 1 0,-1-1 0,1 0 0,-1 0 0,0 0 0,-1 0 0,1 0 0,-1 0 0,0 0 0,0 0 0,-1 0 0,1-1 0,-1 1 0,-6 6 0,-2 3 0,0 0 0,-1-1 0,-1 0 0,0-1 0,-1 0 0,-22 13 0,11-9 17,-1-2-1,0-1 0,-2-1 0,1-1 1,-32 7-1,-4-2-748,-79 8 1,-12-7-6095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1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539 208 24575,'-87'-78'0,"69"60"0,0 1 0,-1 1 0,0 1 0,-2 0 0,-33-17 0,49 29 0,0 1 0,-1-1 0,1 1 0,0 1 0,0-1 0,-1 1 0,1 0 0,-1 0 0,1 1 0,-1-1 0,0 1 0,1 0 0,-1 1 0,1 0 0,-1-1 0,1 2 0,-1-1 0,1 1 0,0-1 0,0 2 0,-1-1 0,2 0 0,-1 1 0,0 0 0,0 0 0,1 1 0,0-1 0,-1 1 0,1 0 0,1 0 0,-6 7 0,-6 9 0,1 0 0,2 1 0,0 0 0,1 1 0,-15 43 0,14-28 0,2-1 0,2 2 0,-4 42 0,10-65 0,1 1 0,0-1 0,2 0 0,0 1 0,0-1 0,2 0 0,5 21 0,-5-27 0,0-1 0,0 1 0,1-1 0,1 0 0,-1 0 0,1 0 0,1-1 0,-1 0 0,1 0 0,1 0 0,-1-1 0,1 0 0,14 10 0,-2-4 13,1-2 0,0 0 0,0-1 0,1-2 0,0 0 0,0-1 0,28 4-1,10-1-746,86 1 0,-7-9-6092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2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140 296 24575,'-9'-39'0,"0"1"0,-3 0 0,-1 0 0,-34-67 0,27 73 0,20 32 0,0-1 0,0 1 0,-1-1 0,1 1 0,0 0 0,0-1 0,-1 1 0,1 0 0,0 0 0,-1-1 0,1 1 0,0 0 0,0 0 0,-1-1 0,1 1 0,-1 0 0,1 0 0,0 0 0,-1 0 0,1-1 0,0 1 0,-1 0 0,1 0 0,-1 0 0,1 0 0,0 0 0,-1 0 0,1 0 0,-1 0 0,1 0 0,0 0 0,-1 0 0,1 0 0,-1 1 0,1-1 0,0 0 0,-1 0 0,1 0 0,0 0 0,-1 1 0,1-1 0,0 0 0,-1 0 0,1 1 0,0-1 0,-1 0 0,1 1 0,0-1 0,0 0 0,-1 1 0,1-1 0,0 0 0,0 1 0,0-1 0,0 0 0,-1 1 0,1-1 0,0 1 0,-6 30 0,2 25 0,3 1 0,11 110 0,-2-71 0,2 57 0,38 399 0,-46-536 0,14 78 0,-14-84 0,0-2 0,1 1 0,1 0 0,-1 0 0,1-1 0,1 0 0,6 11 0,-9-17 0,-1 0 0,1 0 0,0 0 0,0 0 0,0 0 0,0 0 0,0-1 0,1 1 0,-1-1 0,0 1 0,1-1 0,-1 0 0,1 0 0,-1 0 0,1 0 0,0-1 0,-1 1 0,1 0 0,0-1 0,-1 0 0,1 0 0,0 0 0,0 0 0,-1 0 0,1-1 0,0 1 0,-1-1 0,1 1 0,0-1 0,-1 0 0,4-2 0,4-2 0,-1 0 0,1-1 0,-1 0 0,0-1 0,-1 0 0,12-13 0,118-146 0,-65 73 0,-71 90 0,3-4 0,1 1 0,0-1 0,0 1 0,1 0 0,8-6 0,-14 11 0,0 0 0,1 0 0,0 0 0,-1 1 0,1-1 0,0 0 0,-1 1 0,1-1 0,0 1 0,0 0 0,-1-1 0,1 1 0,0 0 0,0 0 0,-1 0 0,1 0 0,0 1 0,0-1 0,0 0 0,-1 1 0,1-1 0,0 1 0,-1-1 0,1 1 0,0 0 0,-1 0 0,1 0 0,-1 0 0,1 0 0,-1 0 0,2 2 0,4 5 0,0 1 0,0 0 0,-1 0 0,0 1 0,0 0 0,-1 0 0,-1 0 0,5 17 0,13 25 0,-11-32 0,1 1 0,0-1 0,1-1 0,2 0 0,0-1 0,25 23 0,-27-29 0,0-1 0,1-1 0,1-1 0,-1 0 0,1 0 0,1-2 0,0 0 0,0-1 0,27 8 0,-17-8 0,1-1 0,-1-2 0,1 0 0,0-1 0,51-5 0,-68 3 0,-1-2 0,0 1 0,0-1 0,0-1 0,0 1 0,0-1 0,0-1 0,0 0 0,-1 0 0,0-1 0,0 0 0,0 0 0,-1-1 0,1 0 0,-1 0 0,-1-1 0,1 0 0,-1 0 0,0 0 0,5-10 0,-9 14 0,0 0 0,0 0 0,-1 0 0,1-1 0,-1 1 0,0 0 0,0-1 0,0 1 0,0 0 0,0-1 0,-1 1 0,0-1 0,0 1 0,0-1 0,0 1 0,0-1 0,-1 1 0,1-1 0,-1 1 0,0 0 0,0-1 0,0 1 0,-1 0 0,1 0 0,-1 0 0,0 0 0,0 0 0,0 0 0,0 0 0,0 1 0,0-1 0,-1 1 0,0-1 0,1 1 0,-1 0 0,-5-3 0,3 2 0,0 0 0,-1 1 0,1 0 0,0 0 0,-1 1 0,1-1 0,-1 1 0,0 0 0,1 0 0,-1 1 0,0 0 0,1 0 0,-1 0 0,0 1 0,1 0 0,-1 0 0,0 0 0,1 1 0,0 0 0,-1 0 0,1 0 0,-6 4 0,4-1 0,0 1 0,0 0 0,0 0 0,1 1 0,-1-1 0,2 2 0,-1-1 0,1 1 0,0-1 0,1 1 0,-1 1 0,2-1 0,-1 1 0,-3 14 0,6-19 0,0 0 0,0-1 0,0 1 0,1 0 0,-1 0 0,1 0 0,0 0 0,0 0 0,1 0 0,-1-1 0,1 1 0,0 0 0,0 0 0,0 0 0,0-1 0,1 1 0,-1-1 0,1 1 0,0-1 0,0 1 0,0-1 0,1 0 0,-1 0 0,1 0 0,0 0 0,-1-1 0,1 1 0,1-1 0,-1 0 0,0 1 0,0-1 0,1-1 0,-1 1 0,1 0 0,0-1 0,5 2 0,-3-1 0,0 0 0,0-1 0,-1 1 0,1-1 0,1 0 0,-1-1 0,0 1 0,0-1 0,0 0 0,0-1 0,0 0 0,0 1 0,0-2 0,0 1 0,0-1 0,0 0 0,-1 0 0,1-1 0,-1 1 0,1-1 0,-1-1 0,0 1 0,0-1 0,0 0 0,-1 0 0,6-5 0,-4 1 0,14-16 0,-20 24 0,0-1 0,0 1 0,0 0 0,1-1 0,-1 1 0,0 0 0,1-1 0,-1 1 0,0 0 0,1-1 0,-1 1 0,0 0 0,1 0 0,-1-1 0,0 1 0,1 0 0,-1 0 0,1 0 0,-1-1 0,1 1 0,-1 0 0,0 0 0,1 0 0,-1 0 0,1 0 0,-1 0 0,1 0 0,-1 0 0,0 0 0,1 0 0,-1 0 0,1 1 0,-1-1 0,1 0 0,-1 0 0,0 0 0,1 0 0,-1 1 0,1-1 0,-1 0 0,0 0 0,1 1 0,-1-1 0,0 0 0,1 1 0,1 3 0,0 0 0,0-1 0,1 1 0,-1-1 0,1 1 0,0-1 0,6 5 0,-8-7 0,1 0 0,-1 0 0,1 0 0,0 0 0,0-1 0,-1 1 0,1 0 0,0-1 0,0 0 0,-1 1 0,1-1 0,0 0 0,0 0 0,0 0 0,0 0 0,-1 0 0,1-1 0,0 1 0,0-1 0,-1 1 0,1-1 0,2 0 0,21-10 0,-1-2 0,38-24 0,-33 18 0,32-14 0,-35 20 0,1 2 0,1 0 0,40-8 0,-61 17 0,0 0 0,0 1 0,0 1 0,1-1 0,-1 1 0,0 0 0,1 1 0,-1-1 0,0 1 0,0 1 0,1 0 0,-1 0 0,0 0 0,-1 1 0,1 0 0,0 0 0,-1 0 0,0 1 0,9 7 0,-1 3 0,-1 1 0,-1 1 0,0 0 0,-1 1 0,0 0 0,12 31 0,-23-56 0,-1 0 0,1 1 0,0-1 0,1 0 0,0 0 0,0 1 0,1-1 0,0 1 0,0-1 0,1 1 0,0-1 0,0 1 0,0 0 0,1 1 0,0-1 0,1 1 0,-1-1 0,1 1 0,1 1 0,-1-1 0,1 1 0,0 0 0,0 0 0,0 0 0,1 1 0,-1 0 0,1 0 0,0 1 0,0 0 0,1 0 0,-1 1 0,1 0 0,-1 0 0,1 1 0,0 0 0,14-1 0,-1 4 0,0 1 0,0 1 0,0 1 0,-1 1 0,23 9 0,99 49 0,-93-40 0,14 7 0,-35-15 0,1-2 0,0-2 0,42 13 0,-69-24 0,0 0 0,0 0 0,0-1 0,1 1 0,-1-1 0,0 1 0,0-1 0,0 0 0,0 0 0,0 0 0,1 0 0,-1-1 0,0 1 0,0 0 0,0-1 0,0 0 0,0 1 0,0-1 0,0 0 0,0 0 0,0 0 0,0 0 0,-1 0 0,1-1 0,0 1 0,-1 0 0,1-1 0,-1 1 0,3-4 0,-3 3 0,0-1 0,-1 0 0,1 0 0,-1 0 0,1 0 0,-1 1 0,0-1 0,0 0 0,0 0 0,0 0 0,-1 0 0,1 0 0,-1 0 0,0 1 0,1-1 0,-2 0 0,1 0 0,0 1 0,0-1 0,-1 1 0,-2-4 0,-3-5 0,-1 0 0,0 1 0,-1 0 0,0 1 0,-1 0 0,1 0 0,-2 1 0,1 0 0,-1 1 0,0 0 0,-1 1 0,0 0 0,-13-4 0,19 7 0,-1 1 0,1 0 0,-1 1 0,1 0 0,-1 0 0,1 0 0,-1 1 0,0 0 0,1 0 0,-1 1 0,1 0 0,-1 0 0,1 0 0,-1 1 0,1 0 0,-1 0 0,1 1 0,0-1 0,0 1 0,1 1 0,-1-1 0,1 1 0,-1 0 0,1 0 0,0 1 0,1 0 0,-8 9 0,7-9 0,1 1 0,1-1 0,-1 1 0,1 0 0,0 0 0,0 1 0,1-1 0,0 1 0,0-1 0,0 1 0,1 0 0,0 0 0,0-1 0,1 13 0,0-14 0,1-1 0,0 0 0,-1 1 0,2-1 0,-1 0 0,0 0 0,1 0 0,0 0 0,0 0 0,0 0 0,0 0 0,1-1 0,-1 1 0,1-1 0,0 0 0,0 0 0,0 0 0,1 0 0,-1 0 0,1 0 0,-1-1 0,1 0 0,7 3 0,-2-1 0,0-1 0,0 0 0,1-1 0,0 0 0,-1 0 0,1-1 0,0-1 0,0 1 0,-1-2 0,1 1 0,0-1 0,0-1 0,16-4 0,-14 3 0,-1-1 0,0-1 0,0 1 0,0-2 0,-1 1 0,0-2 0,0 1 0,0-1 0,-1-1 0,0 0 0,9-9 0,-8 4 0,-6 8 0,0 0 0,1 0 0,-1 0 0,1 1 0,0 0 0,7-5 0,-10 8 0,1 0 0,-1 0 0,0 0 0,0 0 0,0 1 0,1-1 0,-1 1 0,0 0 0,1 0 0,-1 0 0,0 0 0,1 0 0,-1 0 0,0 1 0,1-1 0,-1 1 0,0-1 0,0 1 0,1 0 0,-1 0 0,4 2 0,149 77-1365,-95-54-5461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6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30 159 24575,'-10'-4'0,"-2"-12"0,5-2 0,22-12 0,36-2 0,52 6 0,41 6 0,19 7 0,9 25 0,-5 23 0,-32 7-8191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2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226 270 24575,'0'-9'0,"0"-15"0,-5-40 0,4 55 0,-1 1 0,-1-1 0,1 1 0,-1 0 0,-1 0 0,1 0 0,-1 0 0,-5-7 0,1 5 0,1-1 0,-1 1 0,-1 0 0,0 1 0,0 0 0,-12-8 0,18 15 0,1 0 0,-1 1 0,0-1 0,0 0 0,0 1 0,-1 0 0,1 0 0,0 0 0,0 0 0,-1 0 0,1 1 0,-5-1 0,5 1 0,1 1 0,-1-1 0,1 1 0,0-1 0,0 1 0,-1 0 0,1 0 0,0 0 0,0 0 0,0 0 0,0 1 0,0-1 0,0 1 0,0-1 0,1 1 0,-1 0 0,0-1 0,1 1 0,0 0 0,-2 2 0,-2 4 0,1 0 0,1 1 0,-1-1 0,1 0 0,1 1 0,-1 0 0,1 0 0,1 0 0,-1 14 0,1-10 0,1-1 0,0 1 0,1 0 0,1-1 0,0 1 0,4 16 0,-3-21 9,1 0 1,0 0-1,0 0 0,0-1 0,1 1 0,0-1 1,1 0-1,0 0 0,0-1 0,0 0 0,1 0 1,10 8-1,-5-6-221,0-1 0,1 0-1,0-1 1,0 0 0,0-1 0,26 7 0,22-1-6614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3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1314 24575,'0'-1204'-3249,"1"1113"3964,3 74-546,-4 17-168,0 0 1,0-1 0,0 1-1,0 0 1,0 0 0,0 0-1,0 0 1,0 0 0,0 0-1,1 0 1,-1 0 0,0 0-1,0 0 1,0 0 0,0-1-1,0 1 1,0 0 0,0 0-1,0 0 1,0 0-1,1 0 1,-1 0 0,0 0-1,0 0 1,0 0 0,0 0-1,0 0 1,0 0 0,0 0-1,1 0 1,-1 0 0,0 0-1,0 0 1,0 0 0,0 0-1,0 0 1,0 0 0,0 0-1,0 1 1,1-1 0,-1 0-1,0 0 1,0 0 0,0 0-1,0 0 1,0 0 0,0 0-1,0 0 1,0 0 0,0 0-1,0 0 1,0 1-1,0-1 1,1 0 0,-1 0-1,0 0 1,0 0 0,0 0-1,0 0 1,0 0 0,0 1-1,0-1 1,4 12 56,0 1 0,0 0 1,-1 0-1,-1 0 0,0 0 0,-1 0 0,-1 15 0,3 9-55,21 1074 1223,-25-884-1315,1-101-1167,-1-31-5023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3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 24575,'-9'0'0,"-3"-4"0,14-2 0,30 0 0,33 1 0,29 2 0,25 5 0,8 3 0,-19 1-8191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85 317 24575,'-7'1'0,"-1"-1"0,0-1 0,0 0 0,0 0 0,0 0 0,1-1 0,-1 0 0,-14-7 0,22 9 0,0 0 0,0 0 0,0-1 0,0 1 0,0 0 0,0 0 0,0 0 0,0-1 0,0 1 0,0 0 0,0 0 0,0 0 0,0 0 0,0-1 0,0 1 0,0 0 0,0 0 0,0 0 0,0-1 0,0 1 0,1 0 0,-1 0 0,0 0 0,0 0 0,0 0 0,0 0 0,0-1 0,1 1 0,-1 0 0,0 0 0,0 0 0,0 0 0,0 0 0,1 0 0,-1 0 0,0 0 0,0 0 0,0 0 0,0 0 0,1 0 0,-1 0 0,0 0 0,0 0 0,0 0 0,1 0 0,-1 0 0,0 0 0,0 0 0,0 0 0,0 0 0,1 0 0,-1 0 0,0 0 0,0 0 0,1 0 0,96-10 0,-67 9 0,0-2 0,41-10 0,-62 11 0,0-1 0,-1 0 0,1 0 0,-1-1 0,0 0 0,0 0 0,-1-1 0,1 0 0,-1 0 0,0-1 0,0 0 0,8-10 0,-11 12 0,-1 0 0,-1 0 0,1 0 0,-1 0 0,1-1 0,-1 1 0,0-1 0,-1 1 0,1-1 0,-1 0 0,0 1 0,0-1 0,0 0 0,-1 0 0,0 0 0,0 0 0,0 1 0,-1-8 0,0 9 0,0-1 0,0 0 0,-1 1 0,1-1 0,-1 0 0,0 1 0,0 0 0,0-1 0,0 1 0,-1 0 0,1 0 0,-1 0 0,0 1 0,0-1 0,0 1 0,0-1 0,0 1 0,-1 0 0,1 0 0,-1 0 0,1 1 0,-1-1 0,-6-1 0,4 2 0,0-1 0,-1 1 0,1 0 0,-1 1 0,1-1 0,-1 1 0,1 1 0,-1-1 0,1 1 0,-1 0 0,1 1 0,0-1 0,-12 6 0,8-3 0,1 1 0,0 0 0,0 1 0,0 0 0,0 1 0,1-1 0,0 2 0,-9 9 0,9-7 0,1 0 0,-1 0 0,1 0 0,1 1 0,0 0 0,-8 23 0,11-26 0,1-1 0,0 1 0,0 0 0,1 0 0,0 0 0,0 0 0,1 0 0,0 0 0,1 0 0,2 14 0,-2-15 0,1 0 0,1 0 0,0 0 0,0 0 0,0 0 0,1-1 0,0 1 0,0-1 0,0 0 0,1 0 0,0-1 0,0 0 0,11 10 0,-7-9 0,1 0 0,-1 0 0,1-1 0,0 0 0,0-1 0,0 0 0,1-1 0,20 5 0,-17-6 0,-1 0 0,1-1 0,0 0 0,-1-1 0,1-1 0,0 0 0,-1 0 0,1-2 0,-1 0 0,1 0 0,-1-1 0,0-1 0,-1 0 0,1-1 0,18-12 0,-14 4 0,0-2 0,-1 0 0,-1-1 0,-1-1 0,0 0 0,12-22 0,-6 10 0,28-33 0,-40 54 0,1 1 0,-1 0 0,2 0 0,-1 0 0,1 1 0,0 1 0,18-9 0,-21 12 0,0 1 0,0-1 0,0 2 0,0-1 0,1 1 0,-1 0 0,0 1 0,1 0 0,-1 0 0,1 0 0,-1 1 0,0 0 0,1 1 0,-1-1 0,0 1 0,11 5 0,6 4 0,1 1 0,-2 1 0,26 19 0,-12-6 0,-1 0 0,50 51 0,-70-61 0,-1 1 0,-1 0 0,-1 1 0,0 0 0,-1 1 0,-1 0 0,10 24 0,-19-38 0,0 1 0,-1-1 0,0 0 0,0 1 0,0-1 0,0 1 0,-1 0 0,0-1 0,-1 8 0,1-11 0,0 0 0,0-1 0,-1 1 0,1 0 0,-1-1 0,1 1 0,-1-1 0,0 1 0,1 0 0,-1-1 0,0 0 0,0 1 0,0-1 0,0 0 0,0 1 0,-1-1 0,1 0 0,0 0 0,0 0 0,-1 0 0,1 0 0,-1 0 0,1-1 0,-1 1 0,1 0 0,-1-1 0,0 1 0,1-1 0,-1 1 0,0-1 0,1 0 0,-1 0 0,-3 0 0,0 0 0,0-1 0,0 0 0,0 0 0,0 0 0,1-1 0,-1 1 0,0-1 0,1 0 0,-1-1 0,1 1 0,-1-1 0,1 0 0,0 0 0,0 0 0,1-1 0,-1 1 0,1-1 0,-1 0 0,-2-4 0,1 1 0,1 0 0,-1 0 0,1 0 0,0-1 0,1 1 0,0-1 0,0 0 0,1 0 0,0 0 0,0 0 0,0-11 0,2 8 0,1 0 0,0 0 0,1 0 0,0 0 0,0 0 0,2 1 0,-1-1 0,1 1 0,1 0 0,0 0 0,0 0 0,1 0 0,0 1 0,1 0 0,10-12 0,1 2 0,1 1 0,1 0 0,0 1 0,1 2 0,34-21 0,-24 20 20,1 1 0,1 1 0,0 1 0,1 2 0,50-9 0,-12 8-763,113-4 1,-66 12-6084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5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27 24575,'0'-26'0,"0"47"0,-2 212 0,7 306 0,-3-504 0,2 0 0,1-1 0,1 1 0,2-1 0,20 54 0,-21-73 0,0 0 0,0 0 0,1-1 0,1 0 0,1-1 0,0 1 0,0-2 0,1 0 0,1 0 0,0-1 0,0 0 0,2-1 0,-1-1 0,17 9 0,-12-9 0,0 0 0,0-2 0,1 0 0,0-2 0,1 0 0,-1-1 0,1 0 0,0-2 0,0 0 0,0-2 0,0 0 0,27-4 0,-34 2 0,0 0 0,0-1 0,0-1 0,-1 0 0,1-1 0,-1 0 0,0-1 0,0 0 0,-1-1 0,0 0 0,0-1 0,-1 0 0,0-1 0,0 0 0,-1 0 0,0-1 0,0-1 0,-2 1 0,11-17 0,-12 15 0,-1 1 0,0-1 0,-1 0 0,0 0 0,-1 0 0,-1-1 0,1 1 0,-2-1 0,1-21 0,-2 30 0,0 1 0,0 0 0,0-1 0,-1 1 0,1-1 0,-1 1 0,0 0 0,0-1 0,0 1 0,0 0 0,-1 0 0,1 0 0,-1 0 0,0 0 0,0 0 0,0 0 0,0 1 0,0-1 0,0 1 0,-1-1 0,0 1 0,1 0 0,-1 0 0,0 0 0,0 0 0,0 1 0,0-1 0,0 1 0,0 0 0,-1 0 0,1 0 0,0 0 0,-1 0 0,1 1 0,0-1 0,-1 1 0,1 0 0,-1 0 0,1 1 0,-4-1 0,-6 2 0,0 1 0,-1 0 0,1 0 0,1 1 0,-1 1 0,1 0 0,-1 1 0,1 0 0,1 1 0,0 0 0,-1 1 0,-16 15 0,21-17 0,0 1 0,0 0 0,1 0 0,0 0 0,0 1 0,0 0 0,1 0 0,1 1 0,-1-1 0,1 1 0,1 0 0,-1 0 0,2 0 0,-1 0 0,1 1 0,1-1 0,0 1 0,-1 14 0,3-19 0,-1 0 0,1 1 0,0-1 0,0 0 0,1 1 0,-1-1 0,1 0 0,0 0 0,1 0 0,-1 0 0,1-1 0,0 1 0,0-1 0,0 1 0,7 6 0,-4-7 0,-1 0 0,1 0 0,0 0 0,0-1 0,0 1 0,0-2 0,0 1 0,1-1 0,-1 1 0,1-2 0,7 2 0,2-1 0,0-1 0,0 0 0,0-1 0,0-1 0,-1 0 0,1-2 0,0 1 0,0-2 0,27-10 0,-27 8 0,-1-2 0,0 0 0,0 0 0,-1-1 0,0-1 0,-1 0 0,0-1 0,21-23 0,-31 31 0,20-19 0,-14 22 0,-3 15 0,-6-9 0,1 8 0,1 1 0,0-1 0,1 0 0,5 16 0,-6-26 0,0 0 0,-1 0 0,2 0 0,-1 0 0,0 0 0,1-1 0,0 1 0,0-1 0,0 1 0,0-1 0,0 0 0,1 0 0,-1 0 0,1-1 0,0 1 0,0-1 0,8 3 0,-2-1 0,0-1 0,0 0 0,0-1 0,1 0 0,-1 0 0,1-1 0,0-1 0,-1 0 0,1 0 0,0-1 0,-1 0 0,1-1 0,19-6 0,2-4 0,-1-1 0,0-1 0,29-20 0,52-24 0,-91 50 0,0 0 0,0 1 0,43-9 0,-58 16 0,1-1 0,-1 1 0,0 0 0,1 0 0,-1 1 0,0-1 0,0 1 0,8 3 0,-10-3 0,-1 1 0,0-1 0,0 1 0,0-1 0,0 1 0,0 0 0,0 0 0,0 1 0,-1-1 0,1 1 0,-1-1 0,1 1 0,-1 0 0,0 0 0,3 5 0,-3-4 0,-1 0 0,1 0 0,-1 1 0,0-1 0,0 0 0,-1 0 0,1 0 0,-1 1 0,0-1 0,0 0 0,-1 9 0,-4 0 0,1-19 0,1-25 0,4 21 0,1 0 0,0 0 0,0 1 0,1-1 0,1 0 0,-1 1 0,2 0 0,-1 0 0,1 0 0,0 0 0,1 1 0,0 0 0,9-9 0,-5 7 0,0 2 0,0-1 0,1 1 0,1 1 0,-1 0 0,1 0 0,0 1 0,1 1 0,13-5 0,-2 3 0,0 1 0,0 2 0,1 0 0,-1 1 0,1 2 0,-1 1 0,1 0 0,0 2 0,-1 1 0,39 9 0,-45-6 0,0 0 0,22 12 0,-23-9 0,0-2 0,20 6 0,-40-21 0,-9-5 0,-5 0 0,1 0 0,-1 1 0,-1 1 0,0 0 0,-1 2 0,-22-9 0,34 16 0,0 0 0,0 0 0,0 0 0,0 1 0,0 1 0,0-1 0,0 1 0,0 0 0,-11 2 0,13-1 0,0 0 0,0 1 0,0 0 0,1 0 0,-1 0 0,0 0 0,1 1 0,0-1 0,0 1 0,0 0 0,0 1 0,0-1 0,0 1 0,-5 7 0,3-4 0,1 0 0,1 0 0,-1 0 0,1 0 0,0 1 0,1 0 0,0 0 0,0 0 0,1 0 0,0 0 0,0 0 0,1 1 0,0-1 0,0 0 0,1 1 0,0-1 0,1 1 0,-1-1 0,2 1 0,-1-1 0,1 0 0,1 0 0,-1 0 0,1 0 0,1 0 0,-1 0 0,1-1 0,1 0 0,0 0 0,-1 0 0,2 0 0,-1-1 0,1 0 0,0 0 0,1 0 0,-1-1 0,13 8 0,-9-8 0,0 1 0,0-2 0,1 0 0,0 0 0,0-1 0,0 0 0,0-1 0,0 0 0,0-1 0,1 0 0,-1 0 0,1-2 0,-1 1 0,0-2 0,0 1 0,1-1 0,-1-1 0,0 0 0,-1-1 0,1 0 0,0 0 0,-1-1 0,0-1 0,0 0 0,12-10 0,-4-1 0,-10 9 0,0 1 0,0 0 0,12-8 0,-19 14 0,0 0 0,1 1 0,-1-1 0,0 0 0,1 0 0,-1 1 0,0-1 0,1 1 0,-1-1 0,1 1 0,-1 0 0,1-1 0,-1 1 0,1 0 0,-1 0 0,1 0 0,-1 0 0,1 0 0,-1 0 0,1 1 0,-1-1 0,1 0 0,-1 1 0,0 0 0,1-1 0,-1 1 0,1-1 0,-1 1 0,2 1 0,0 2 0,0-1 0,-1 0 0,1 1 0,-1-1 0,0 1 0,1 0 0,-2 0 0,1 0 0,0 0 0,0 4 0,11 51 0,-10-42 0,91 434 0,42 262 0,-136-712 0,5 25 0,-2 1 0,0 0 0,-2-1 0,-1 1 0,-7 53 0,7-77 0,-1 1 0,1-1 0,-1 0 0,0 0 0,0 0 0,0 0 0,-1 0 0,1 0 0,-1 0 0,1 0 0,-1 0 0,0-1 0,0 1 0,0 0 0,-1-1 0,1 0 0,0 0 0,-1 0 0,0 0 0,1 0 0,-1 0 0,0 0 0,0-1 0,0 0 0,-6 2 0,4-2 0,-1-1 0,1 0 0,-1-1 0,1 1 0,-1-1 0,1 0 0,-1-1 0,1 1 0,0-1 0,0 0 0,-1-1 0,2 1 0,-1-1 0,0 0 0,-5-4 0,-19-14 0,0-2 0,2 0 0,-48-55 0,29 23 0,-40-65 0,60 80 0,2 0 0,1-1 0,3-1 0,1-1 0,-23-80 0,37 102 0,1 0 0,1 0 0,1 0 0,1 0 0,0 0 0,5-31 0,-2 36 0,1 0 0,1 0 0,1 1 0,0-1 0,1 1 0,0 0 0,1 1 0,1-1 0,13-17 0,-1 6 0,2 1 0,0 1 0,1 1 0,2 1 0,39-27 0,147-83 0,-188 119 0,81-46 0,122-74 0,-177 100 0,-1-1 0,58-56 0,-97 83 0,0-1 0,-1-1 0,0 0 0,0 0 0,-1 0 0,0-1 0,-1 0 0,0-1 0,-1 1 0,8-22 0,-13 30 0,1 0 0,-1 0 0,0 0 0,1-1 0,-1 1 0,0 0 0,-1 0 0,1 0 0,0 0 0,-1 0 0,1-1 0,-1 1 0,1 0 0,-1 0 0,0 0 0,0 0 0,0 0 0,0 1 0,0-1 0,-3-3 0,1 2 0,0 1 0,0-1 0,-1 1 0,1 0 0,0 0 0,-1 0 0,0 0 0,1 1 0,-1-1 0,-6-1 0,-3 0 0,1 1 0,-1 1 0,0 0 0,0 0 0,0 1 0,-14 2 0,17 0 0,0 0 0,0 0 0,1 1 0,-1 1 0,1-1 0,-1 2 0,1-1 0,1 1 0,-1 1 0,1-1 0,0 1 0,0 1 0,0 0 0,1 0 0,0 0 0,1 1 0,-1 0 0,1 0 0,1 1 0,0-1 0,0 1 0,1 0 0,-5 15 0,5-14 0,1 0 0,0 1 0,0 0 0,1-1 0,1 1 0,0 0 0,1 0 0,0 0 0,0 0 0,1 0 0,1 0 0,-1-1 0,2 1 0,0 0 0,0-1 0,1 0 0,0 1 0,1-2 0,0 1 0,0 0 0,13 15 0,-5-10 0,1-2 0,0 0 0,1 0 0,0-2 0,1 0 0,0 0 0,24 10 0,-1-3 0,1-1 0,51 12 0,-13-9-682,141 15-1,-85-22-6143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1191 24575,'0'-7'0,"0"-1"0,0 0 0,-1 1 0,-1-1 0,1 1 0,-1-1 0,-5-10 0,6 15 0,0 1 0,0 0 0,0 0 0,0 0 0,-1 0 0,1 0 0,-1 0 0,1 1 0,-1-1 0,0 0 0,1 1 0,-1-1 0,0 1 0,0 0 0,0-1 0,0 1 0,0 0 0,-1 0 0,1 1 0,0-1 0,0 0 0,-1 1 0,1-1 0,0 1 0,-1 0 0,1 0 0,-1 0 0,-1 0 0,-1 1 0,1 0 0,-1 0 0,1 0 0,0 1 0,0 0 0,0-1 0,0 2 0,0-1 0,0 0 0,0 1 0,1 0 0,-1 0 0,1 0 0,-6 7 0,-1 2 0,0 1 0,-15 25 0,18-24 0,0-1 0,1 1 0,0 0 0,1 1 0,1-1 0,0 1 0,1 0 0,-2 24 0,4-32 0,1 1 0,0-1 0,0 1 0,1-1 0,0 0 0,0 1 0,1-1 0,0 0 0,0 0 0,1 0 0,0 0 0,0 0 0,1-1 0,-1 1 0,1-1 0,1 0 0,-1 0 0,1-1 0,7 8 0,-9-10 0,0-1 0,1 1 0,-1-1 0,0 1 0,1-1 0,-1 0 0,1-1 0,0 1 0,0-1 0,-1 1 0,1-1 0,0 0 0,0 0 0,0-1 0,0 1 0,0-1 0,1 0 0,-1 0 0,0-1 0,0 1 0,0-1 0,0 1 0,0-1 0,0-1 0,-1 1 0,1 0 0,0-1 0,-1 0 0,1 0 0,0 0 0,-1 0 0,0-1 0,5-3 0,0-2 0,0 0 0,-1 0 0,0 0 0,0-1 0,-1 0 0,0 0 0,-1-1 0,0 1 0,0-1 0,-1-1 0,5-14 0,-6 11 0,1 0 0,-2-1 0,0 0 0,0 1 0,-2-1 0,0 0 0,0 0 0,-1 0 0,-1 1 0,-1-1 0,0 1 0,-1-1 0,0 1 0,-1 0 0,-1 1 0,0-1 0,-1 1 0,0 0 0,-15-19 0,-17-12 0,-13-19 0,51 62 0,0 0 0,0-1 0,0 1 0,0-1 0,0 1 0,1-1 0,-1 1 0,0-1 0,1 1 0,-1-1 0,1 0 0,0 1 0,-1-1 0,1 0 0,0 1 0,0-1 0,0 0 0,0 1 0,1-4 0,0 3 0,0 1 0,0-1 0,1 1 0,-1-1 0,0 1 0,1 0 0,-1 0 0,0-1 0,1 1 0,0 0 0,-1 0 0,1 0 0,0 1 0,-1-1 0,1 0 0,0 1 0,0-1 0,2 0 0,18-4 0,1 1 0,0 2 0,30-1 0,6-1 0,-22 0 0,0-1 0,0-2 0,-1-1 0,53-21 0,-71 22 0,0-1 0,0-1 0,-1 0 0,0-2 0,-1 0 0,0-1 0,-1 0 0,0-1 0,-1-1 0,19-23 0,-18 15 0,-1-1 0,-1 0 0,-1-1 0,-1 0 0,-1-1 0,-1 0 0,-1 0 0,7-43 0,-9 32 0,-2 0 0,-1 0 0,-2 0 0,-2 0 0,-9-65 0,8 85 0,-1 1 0,-1-1 0,-8-19 0,11 31 0,-1 1 0,0-1 0,1 1 0,-1-1 0,0 1 0,-1 0 0,1-1 0,0 1 0,-1 0 0,0 1 0,0-1 0,0 0 0,0 1 0,0 0 0,0 0 0,-1 0 0,1 0 0,-6-2 0,6 3 0,1 1 0,0 0 0,-1 0 0,1 0 0,0 0 0,-1 0 0,1 0 0,0 0 0,-1 1 0,1-1 0,0 1 0,0 0 0,0 0 0,-1 0 0,1 0 0,0 0 0,0 0 0,0 0 0,1 1 0,-1-1 0,0 1 0,0-1 0,1 1 0,-1 0 0,1-1 0,-1 1 0,1 0 0,0 0 0,0 0 0,-2 3 0,-3 8 0,-1 1 0,2 0 0,-7 22 0,11-32 0,-20 71 0,5 1 0,-9 87 0,5 158 0,20-318 0,-1 28 0,1 1 0,2-1 0,8 48 0,-8-71 0,0 0 0,0-1 0,0 1 0,1 0 0,0-1 0,1 0 0,0 1 0,0-2 0,0 1 0,1 0 0,0-1 0,0 0 0,1 0 0,0 0 0,0-1 0,0 0 0,0 0 0,15 8 0,3-4 0,0-1 0,1 0 0,0-2 0,1-1 0,-1-1 0,47 1 0,9 2 0,-15 2 0,-1 2 0,83 25 0,-130-30 0,1 0 0,-1 1 0,0 1 0,-1 0 0,0 2 0,0 0 0,-1 1 0,0 0 0,-1 2 0,0 0 0,-1 0 0,17 22 0,-28-32 0,-1 0 0,0 0 0,0 0 0,0 0 0,0 1 0,-1-1 0,1 0 0,-1 1 0,0-1 0,0 1 0,0-1 0,0 1 0,-1-1 0,1 1 0,-1 0 0,0-1 0,0 1 0,0 0 0,-1-1 0,0 1 0,1 0 0,-3 5 0,0-5 0,1 1 0,-1-1 0,-1 0 0,1 0 0,0 0 0,-1-1 0,0 1 0,0-1 0,0 0 0,0 0 0,0 0 0,-1-1 0,1 1 0,-1-1 0,0 0 0,-6 2 0,-11 3 0,-1-1 0,0-1 0,0-1 0,0-1 0,-28 0 0,6-3 0,-80-10 0,102 7 0,1-1 0,0-1 0,0 0 0,0-2 0,0-1 0,-35-18 0,54 24 0,-1 0 0,0 0 0,1-1 0,-1 1 0,1-1 0,0 0 0,0 0 0,0-1 0,0 1 0,1 0 0,-1-1 0,1 0 0,0 1 0,-4-9 0,6 10 0,0-1 0,0 1 0,-1 0 0,1-1 0,1 1 0,-1 0 0,0 0 0,1-1 0,-1 1 0,1 0 0,-1 0 0,1 0 0,0-1 0,0 1 0,0 0 0,0 0 0,1 0 0,-1 1 0,0-1 0,1 0 0,-1 0 0,1 1 0,0-1 0,0 1 0,-1-1 0,1 1 0,0 0 0,4-2 0,19-10 0,0 1 0,0 1 0,1 1 0,44-10 0,11-4 0,-33 7 0,0-2 0,86-48 0,-117 58 0,-2-1 0,1-1 0,-2-1 0,1 0 0,-2 0 0,0-2 0,0 0 0,-1 0 0,-1-1 0,0 0 0,12-25 0,-8 5 0,-11 27 0,-2 9 0,-1 18 0,-2-12 0,-13 1597 0,14-1585 0,0-21 0,-1-32 0,-9-197-1365,4 79-5461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6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24575,'0'5'0,"9"10"0,12 13 0,3 19 0,12 16 0,-2 11 0,-5-6-8191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7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1351 24575,'0'1'0,"0"1"0,1-1 0,-1 1 0,0-1 0,1 0 0,-1 1 0,1-1 0,0 0 0,-1 1 0,1-1 0,0 0 0,0 0 0,0 1 0,0-1 0,0 0 0,0 0 0,0 0 0,0 0 0,0 0 0,1-1 0,-1 1 0,0 0 0,1 0 0,-1-1 0,0 1 0,3 0 0,41 10 0,-39-10 0,9 1 0,0-1 0,0 0 0,0-1 0,0-1 0,0 0 0,0-1 0,0-1 0,0 0 0,-1-1 0,0 0 0,1-2 0,-2 1 0,1-2 0,-1 0 0,0 0 0,0-1 0,14-12 0,-23 16 0,0 0 0,-1 0 0,1 0 0,-1 0 0,0 0 0,-1-1 0,1 0 0,-1 1 0,0-1 0,0 0 0,0 0 0,0 0 0,-1 0 0,0 0 0,0-1 0,-1 1 0,1-10 0,-1 12 0,0 0 0,0 1 0,-1-1 0,1 0 0,-1 0 0,1 1 0,-1-1 0,0 0 0,0 1 0,0-1 0,-1 1 0,1-1 0,0 1 0,-1 0 0,0 0 0,1-1 0,-1 1 0,0 0 0,0 0 0,0 1 0,-1-1 0,1 0 0,0 1 0,0-1 0,-1 1 0,1 0 0,-1 0 0,0 0 0,1 0 0,-1 0 0,0 0 0,1 1 0,-1 0 0,-5-1 0,3 1 0,-1 1 0,1-1 0,0 1 0,-1 0 0,1 1 0,0-1 0,0 1 0,0 0 0,0 0 0,0 1 0,1-1 0,-1 1 0,1 0 0,-1 1 0,1-1 0,0 1 0,-4 4 0,-1 1 0,1 1 0,0 0 0,0 1 0,1-1 0,1 1 0,-7 14 0,8-13 0,0 0 0,1 1 0,0-1 0,1 1 0,1-1 0,0 1 0,1 0 0,0 0 0,1 0 0,1 16 0,0-20 0,1 1 0,0-1 0,1 0 0,0 0 0,0-1 0,0 1 0,1-1 0,1 1 0,0-1 0,0 0 0,0-1 0,1 1 0,0-1 0,0 0 0,9 6 0,0-1 0,0-1 0,0-1 0,1-1 0,1 0 0,0-1 0,0-1 0,0-1 0,31 8 0,-26-9 0,0-1 0,1-1 0,-1-1 0,1-1 0,0-1 0,38-4 0,-50 2 0,0 0 0,-1-1 0,1-1 0,0 1 0,-1-2 0,0 1 0,0-2 0,0 1 0,0-1 0,-1 0 0,0-1 0,-1 0 0,1-1 0,-1 0 0,7-9 0,-7 6 0,0 0 0,0-1 0,-2 0 0,1 0 0,-1-1 0,-1 1 0,0-1 0,-1-1 0,0 1 0,-1-1 0,2-22 0,-5 29 0,0-1 0,0 1 0,-1-1 0,0 1 0,0-1 0,-1 1 0,-2-10 0,3 16 0,1 0 0,0-1 0,-1 1 0,1 0 0,0 0 0,-1-1 0,1 1 0,-1 0 0,0 0 0,1 0 0,-1 0 0,0 0 0,0 0 0,0 0 0,0 0 0,0 0 0,0 1 0,0-1 0,0 0 0,0 0 0,0 1 0,0-1 0,0 1 0,0-1 0,-1 1 0,1-1 0,0 1 0,0 0 0,-1 0 0,1 0 0,0-1 0,0 1 0,-1 0 0,1 0 0,0 1 0,0-1 0,-1 0 0,1 0 0,0 1 0,0-1 0,-1 1 0,1-1 0,0 1 0,0-1 0,0 1 0,0 0 0,0-1 0,-2 2 0,-1 2 0,0 0 0,0 0 0,0 1 0,1-1 0,-1 1 0,1-1 0,0 1 0,1 0 0,-1 0 0,1 1 0,0-1 0,0 0 0,-1 10 0,-2 4 0,2 1 0,-2 29 0,4-43 0,1 0 0,0 0 0,0 0 0,0 0 0,1 0 0,0-1 0,0 1 0,1 0 0,-1 0 0,1-1 0,0 1 0,1-1 0,-1 1 0,1-1 0,0 0 0,1 0 0,-1-1 0,1 1 0,0-1 0,0 1 0,0-1 0,1 0 0,-1-1 0,1 1 0,0-1 0,0 0 0,0 0 0,1 0 0,-1-1 0,1 0 0,-1 0 0,1 0 0,0-1 0,-1 0 0,1 0 0,0 0 0,6-1 0,2 0 0,-1-2 0,1 1 0,-1-2 0,1 0 0,-1 0 0,0-1 0,-1-1 0,1 0 0,-1-1 0,0 0 0,0-1 0,0 0 0,-1-1 0,0-1 0,18-18 0,-4 2 0,-2-1 0,-1-2 0,-1 0 0,-1-1 0,18-36 0,-10 9-12,-2-1 0,26-89 0,20-127-421,-57 208 252,24-93 116,29-244 0,-67 396 65,2-82 0,-3 82 0,0 1 0,-1-1 0,0 1 0,0-1 0,0 1 0,-1-1 0,0 1 0,0 0 0,0-1 0,0 1 0,-6-8 0,7 12 0,0-1 0,0 1 0,0-1 0,-1 1 0,1 0 0,0 0 0,-1-1 0,1 1 0,-1 0 0,1 0 0,-1 0 0,0 1 0,1-1 0,-1 0 0,0 0 0,0 1 0,1-1 0,-1 1 0,0 0 0,0 0 0,-2-1 0,1 2 0,1-1 0,-1 1 0,1 0 0,-1 0 0,1 0 0,-1 0 0,1 0 0,0 0 0,-1 0 0,1 1 0,0 0 0,0-1 0,-3 4 0,-2 3 0,-1 1 0,1 0 0,1 0 0,-1 0 0,2 1 0,-7 13 0,-6 23 128,2 1 0,1 0 0,3 1 0,-7 61 0,-10 201 12,19-127-140,19 248 0,-7-404-227,2-1-1,0 0 1,1 0-1,2 0 1,10 25-1,12 9-6598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24575,'0'-5'0,"27"-1"0,34 0 0,37 1 0,27 2 0,14 1 0,12 1 0,3 0 0,-29 1 0,-54 0 0,-67 1 0,-72-1 0,-24 0-8191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8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24575,'922'21'0,"-574"-1"0,-321-20 0,43-3 0,-44-5 0,-25 8 0,-1 0 0,1-1 0,-1 1 0,1 0 0,-1 0 0,1-1 0,-1 1 0,1-1 0,-1 1 0,0 0 0,1-1 0,-1 1 0,0-1 0,1 1 0,-1-1 0,0 1 0,0-1 0,1 1 0,-1-1 0,0 1 0,0-1 0,0 0 0,0 0 0,0-1 0,-1 1 0,0-1 0,0 0 0,0 0 0,0 0 0,0 1 0,0-1 0,0 1 0,0-1 0,-1 1 0,1-1 0,-1 1 0,1 0 0,-1-1 0,1 1 0,-5-2 0,-37-24 0,-94-41 0,29 15 0,63 25 0,34 15 0,15 4 0,-1 7 0,0 1 0,1-1 0,-1 1 0,0 0 0,1 0 0,-1 1 0,6-2 0,29-2 0,0 2 0,1 1 0,-1 1 0,1 3 0,-1 1 0,51 12 0,-37-4 0,-1 3 0,-1 2 0,0 2 0,51 28 0,-81-37 0,-2 1 0,1 1 0,-1 0 0,-1 1 0,0 1 0,-1 1 0,16 19 0,-28-29 0,0 0 0,0 0 0,0 0 0,-1 0 0,0 1 0,0 0 0,-1 0 0,1-1 0,-1 1 0,0 1 0,-1-1 0,1 0 0,-1 0 0,-1 1 0,1-1 0,-1 0 0,0 1 0,0-1 0,-1 0 0,0 1 0,0-1 0,-1 0 0,1 0 0,-1 0 0,-1 0 0,1 0 0,-1 0 0,-4 6 0,-1 0 0,-1-1 0,0 0 0,-1 0 0,0-1 0,0 0 0,-1-1 0,-1-1 0,-16 11 0,-108 52 0,108-58 0,-65 31-1365,20-11-5461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7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1 380 24575,'0'-9'0,"0"1"0,1-1 0,0 1 0,0-1 0,1 1 0,0 0 0,1 0 0,-1 0 0,2 0 0,-1 0 0,1 0 0,0 1 0,9-12 0,-5 10 0,0 1 0,0 0 0,1 1 0,0-1 0,0 2 0,0-1 0,1 1 0,0 1 0,18-7 0,-4 2 0,0 2 0,1 1 0,-1 1 0,1 1 0,47-4 0,-60 8 0,-1 1 0,1 0 0,0 1 0,-1 0 0,1 0 0,-1 2 0,1-1 0,-1 1 0,0 1 0,0 0 0,0 1 0,-1 0 0,1 0 0,18 14 0,-24-14 0,0 0 0,-1 1 0,1 0 0,-1-1 0,0 1 0,-1 1 0,1-1 0,-1 0 0,0 1 0,-1 0 0,0 0 0,0-1 0,0 1 0,-1 0 0,0 1 0,0-1 0,-1 0 0,0 0 0,0 0 0,-1 0 0,0 0 0,0 0 0,-1 0 0,1 0 0,-2 0 0,1 0 0,-1-1 0,0 1 0,0-1 0,-1 0 0,1 0 0,-1 0 0,-1 0 0,1 0 0,-9 6 0,11-10 0,1 0 0,-1 0 0,0 0 0,0-1 0,-1 1 0,1-1 0,0 1 0,0-1 0,-1 0 0,1 0 0,-1 0 0,1 0 0,-1 0 0,1-1 0,-1 1 0,1-1 0,-1 0 0,0 1 0,1-1 0,-1-1 0,0 1 0,1 0 0,-1 0 0,1-1 0,-1 0 0,1 1 0,-1-1 0,1 0 0,-5-2 0,4 0 0,1 1 0,-1 0 0,1 0 0,0-1 0,0 0 0,0 1 0,0-1 0,0 0 0,1 0 0,-1 0 0,1 0 0,-1 0 0,1 0 0,0 0 0,1 0 0,-1-1 0,0 1 0,1 0 0,0-1 0,0 1 0,0 0 0,0-1 0,0 1 0,1-4 0,2-6 0,1 0 0,0 1 0,0 0 0,1 0 0,1 0 0,0 0 0,0 1 0,1 0 0,1 0 0,0 1 0,0 0 0,1 0 0,0 1 0,1 0 0,14-10 0,-2 3 0,0 1 0,1 1 0,0 2 0,1 0 0,0 1 0,45-13 0,-50 19 0,0 1 0,0 0 0,0 2 0,0 0 0,1 1 0,-1 1 0,1 0 0,35 7 0,-47-5 0,1 0 0,-1 0 0,0 1 0,0 0 0,0 1 0,-1-1 0,1 1 0,-1 1 0,0 0 0,0 0 0,0 0 0,-1 1 0,0-1 0,0 2 0,0-1 0,-1 1 0,0 0 0,0 0 0,0 0 0,-1 0 0,0 1 0,4 13 0,-6-15 0,-1-1 0,0 1 0,0 0 0,0-1 0,0 1 0,-1 0 0,0 0 0,0 0 0,-1-1 0,0 1 0,0 0 0,0 0 0,-3 7 0,3-10 0,0 0 0,-1 0 0,1-1 0,-1 1 0,1 0 0,-1 0 0,0-1 0,0 1 0,0-1 0,0 0 0,-1 0 0,1 0 0,-1 0 0,1 0 0,-1 0 0,0 0 0,0-1 0,1 0 0,-1 1 0,0-1 0,0 0 0,0 0 0,-1-1 0,1 1 0,-5 0 0,6-1 0,1 0 0,-1 1 0,0-1 0,0 0 0,0 0 0,0 0 0,0 0 0,0 0 0,0-1 0,0 1 0,1-1 0,-1 1 0,0-1 0,0 1 0,0-1 0,1 0 0,-1 0 0,0 0 0,1 0 0,-1 0 0,1 0 0,-1-1 0,1 1 0,0 0 0,0-1 0,-1 1 0,1-1 0,0 0 0,0 1 0,0-1 0,1 0 0,-1 1 0,0-1 0,0 0 0,1 0 0,0 0 0,-1 0 0,1 1 0,0-1 0,0 0 0,0 0 0,0 0 0,0 0 0,1-3 0,0-2 0,0 0 0,1 0 0,0 0 0,0 0 0,0 1 0,1-1 0,0 1 0,1 0 0,-1-1 0,1 2 0,5-7 0,-4 7 0,-1 0 0,1 0 0,1 0 0,-1 1 0,0 0 0,1 0 0,0 1 0,0-1 0,0 1 0,0 0 0,1 1 0,-1 0 0,1 0 0,0 0 0,-1 1 0,9-1 0,-6 2 0,0 0 0,0 1 0,0 0 0,0 0 0,0 1 0,0 1 0,-1-1 0,1 1 0,-1 1 0,0-1 0,0 1 0,9 6 0,10 7 0,184 101 0,-184-106 0,0-1 0,0-2 0,1 0 0,1-2 0,-1-1 0,43 3 0,-35-8 0,0-1 0,1-2 0,-2-1 0,1-2 0,43-11 0,-57 10 0,1-1 0,-1-1 0,-1-1 0,1-1 0,-2 0 0,1-2 0,-1-1 0,-1 0 0,20-18 0,-35 27 0,1-1 0,0 1 0,-1-1 0,0 0 0,0 0 0,-1-1 0,1 1 0,-1-1 0,0 0 0,-1 0 0,1 0 0,-1 0 0,0 0 0,-1 0 0,2-10 0,-3 12 0,0-1 0,-1 1 0,1 0 0,-1-1 0,0 1 0,0 0 0,0 0 0,-1 0 0,0 0 0,1 0 0,-1 0 0,-1 0 0,1 0 0,-1 1 0,1-1 0,-1 1 0,0 0 0,0 0 0,0 0 0,-1 0 0,1 0 0,-1 1 0,-6-4 0,0 0 0,0 1 0,0 1 0,0-1 0,-1 1 0,0 1 0,0 0 0,0 1 0,0 0 0,0 0 0,-1 2 0,1-1 0,0 1 0,0 1 0,-1 0 0,1 0 0,-15 5 0,18-4 0,1 0 0,-1 1 0,0 0 0,1 0 0,0 1 0,0 0 0,0 0 0,0 1 0,1 0 0,-1 0 0,1 0 0,1 1 0,-1 0 0,1 0 0,0 0 0,0 1 0,1 0 0,0 0 0,0 0 0,0 0 0,1 1 0,0-1 0,-2 12 0,4-16 0,0 1 0,0 0 0,1-1 0,-1 1 0,1 0 0,0-1 0,0 1 0,0 0 0,1 0 0,-1-1 0,1 1 0,0 0 0,0-1 0,0 1 0,1-1 0,-1 1 0,1-1 0,-1 0 0,5 5 0,-3-4 0,2 0 0,-1 0 0,0 0 0,1-1 0,-1 0 0,1 0 0,0 0 0,0 0 0,0-1 0,0 0 0,10 3 0,8 0 0,1 0 0,0-2 0,0-1 0,45-1 0,-56-2 0,0 0 0,0 0 0,-1-1 0,1-1 0,0 0 0,-1-1 0,0 0 0,0-1 0,0-1 0,0 0 0,-1 0 0,0-1 0,11-8 0,-14 9 0,-4 2 0,0 1 0,1-1 0,0 1 0,-1 1 0,1-1 0,7-2 0,-10 4 0,0 1 0,0 0 0,0-1 0,0 1 0,0 0 0,0 0 0,0 0 0,1 1 0,-1-1 0,0 0 0,0 1 0,0-1 0,0 1 0,0 0 0,0 0 0,-1 0 0,1 0 0,0 0 0,0 0 0,0 0 0,1 2 0,20 15 0,-4-1 0,2-2 0,0 0 0,1-1 0,0-1 0,1 0 0,29 10 0,-33-17 0,1 0 0,0-1 0,0-1 0,0-1 0,0-1 0,0-1 0,1-1 0,39-4 0,-49 3 0,-1-2 0,1 1 0,-1-1 0,0-1 0,0 0 0,0 0 0,0-1 0,-1 0 0,0-1 0,0 0 0,-1 0 0,1-1 0,-1 0 0,-1-1 0,1 0 0,-1 0 0,-1 0 0,11-17 0,-13 19 0,0-1 0,0-1 0,-1 1 0,0 0 0,0-1 0,-1 0 0,0 1 0,0-1 0,-1 0 0,0 0 0,0 0 0,-1 0 0,0 0 0,0 0 0,-2-9 0,2 16 0,0 0 0,0 0 0,-1 0 0,1 0 0,0 0 0,0 0 0,0 0 0,-1 0 0,1 1 0,0-1 0,-1 0 0,1 0 0,-1 0 0,1 0 0,-1 1 0,1-1 0,-1 0 0,1 1 0,-1-1 0,0 0 0,0 1 0,1-1 0,-1 1 0,0-1 0,0 1 0,1-1 0,-1 1 0,0-1 0,0 1 0,0 0 0,0 0 0,0-1 0,0 1 0,0 0 0,0 0 0,0 0 0,1 0 0,-1 0 0,0 0 0,0 0 0,0 0 0,0 1 0,0-1 0,0 0 0,0 0 0,0 1 0,0-1 0,1 1 0,-1-1 0,0 1 0,-1 0 0,-1 2 0,-1-1 0,1 1 0,0 0 0,0 0 0,0 0 0,0 1 0,1-1 0,-1 1 0,1-1 0,-3 7 0,3-6 4,0 1 1,1 0-1,-1 0 0,1 0 0,0 0 0,1 0 0,-1 0 0,1 1 0,0-1 1,0 0-1,0 0 0,1 0 0,0 0 0,0 0 0,0 0 0,1 0 0,0 0 1,0-1-1,0 1 0,0 0 0,1-1 0,-1 1 0,1-1 0,0 0 0,1 0 1,-1 0-1,1-1 0,4 4 0,4 3-190,1 0 1,0-1-1,0-1 0,1 0 1,0-1-1,0-1 1,30 10-1,16 0-6640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9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59 554 24575,'-1'1'0,"-1"0"0,1-1 0,0 1 0,0 0 0,0 0 0,0 0 0,0 1 0,0-1 0,0 0 0,1 0 0,-1 0 0,0 1 0,1-1 0,-1 0 0,0 1 0,1-1 0,0 0 0,-1 1 0,1-1 0,0 1 0,0-1 0,0 1 0,0 1 0,-1-1 0,-2 32 0,1-1 0,2 1 0,6 56 0,-2-21 0,8 422 0,-13-471 0,2-12 0,-1 1 0,0 0 0,-1-1 0,0 1 0,0-1 0,-1 0 0,-3 11 0,2-19 0,0-10 0,-16-110 0,-4-178 0,22 210 0,4 0 0,26-151 0,-21 197 0,2 1 0,1 0 0,3 0 0,24-51 0,-27 71 0,1 0 0,1 0 0,1 1 0,1 1 0,0 0 0,1 1 0,1 1 0,38-30 0,-30 30 0,1 1 0,1 1 0,0 2 0,1 0 0,0 2 0,1 1 0,49-10 0,-44 13 0,2 2 0,-1 2 0,0 1 0,1 1 0,0 2 0,42 7 0,-58-5 0,-1 1 0,0 1 0,-1 0 0,1 2 0,-1 0 0,20 11 0,-29-13 0,-1 0 0,1 1 0,-1 0 0,0 1 0,-1-1 0,0 2 0,0-1 0,0 1 0,-1 0 0,0 0 0,0 0 0,-1 1 0,6 13 0,-7-8 0,0-1 0,0 1 0,-2-1 0,1 1 0,-2 0 0,0 0 0,-1 0 0,0 0 0,-1 0 0,-1 0 0,0 0 0,0-1 0,-2 1 0,0-1 0,0 1 0,-1-1 0,-7 12 0,-4 7 0,-1-2 0,-2 0 0,-1-1 0,-1-1 0,-42 43 0,27-36 0,-2-2 0,-62 42 0,-87 42 0,176-110 0,-11 6 0,-36 28 0,56-40 0,0 0 0,0 1 0,1-1 0,-1 1 0,0-1 0,1 1 0,-1 0 0,1 0 0,0 0 0,-1-1 0,1 1 0,0 0 0,0 1 0,0-1 0,1 0 0,-1 0 0,0 0 0,1 0 0,0 1 0,-1 3 0,2-4 0,0 0 0,0 0 0,0 0 0,0-1 0,0 1 0,1 0 0,-1 0 0,1-1 0,-1 1 0,1 0 0,0-1 0,-1 0 0,1 1 0,0-1 0,0 0 0,0 0 0,0 0 0,0 0 0,0 0 0,0-1 0,3 1 0,25 8 0,1-2 0,0-1 0,56 3 0,-40-5 0,24 3 0,238 35 0,-280-36 0,0 2 0,0 1 0,-1 1 0,-1 1 0,0 1 0,0 2 0,-1 0 0,29 23 0,-49-32 0,1 0 0,-1 1 0,0 0 0,0 0 0,-1 0 0,0 1 0,0-1 0,8 15 0,-12-18 0,0 0 0,0 0 0,0 0 0,-1-1 0,1 1 0,-1 0 0,0 0 0,0 0 0,0 0 0,0 0 0,0 0 0,0 0 0,-1 0 0,0 0 0,1 0 0,-1-1 0,0 1 0,0 0 0,-1 0 0,1-1 0,0 1 0,-1-1 0,0 1 0,0-1 0,1 0 0,-1 0 0,-1 0 0,-2 3 0,-11 9 0,-2-1 0,1-1 0,-2-1 0,0 0 0,0-1 0,0-1 0,-2-1 0,-34 9 0,-13 0 0,-95 12 0,-11-12 0,147-16 0,-1-1 0,0-2 0,1-1 0,-34-7 0,55 9 0,1 0 0,-1-1 0,0 0 0,1 0 0,-1 0 0,1-1 0,-1 0 0,1 0 0,0 0 0,0-1 0,1 1 0,-8-8 0,10 8 0,1 1 0,-1-1 0,1 1 0,0-1 0,0 0 0,0 1 0,0-1 0,0 0 0,1 0 0,-1 0 0,1 0 0,0 1 0,0-1 0,0 0 0,0 0 0,0 0 0,1 0 0,-1 0 0,1 0 0,0 1 0,0-1 0,0 0 0,0 1 0,0-1 0,0 0 0,1 1 0,2-4 0,3-5 0,1 0 0,1 1 0,0 0 0,0 0 0,1 1 0,0 0 0,1 0 0,-1 2 0,2-1 0,-1 1 0,14-6 0,20-7 0,81-26 0,23 6 0,259-34 0,-328 62 0,-70 10 0,12-2 0,0 1 0,1 1 0,-1 1 0,32 2 0,-50 0 0,1-1 0,0 1 0,0 0 0,-1 0 0,1 1 0,0-1 0,-1 1 0,1 0 0,-1 0 0,0 0 0,0 1 0,0 0 0,0 0 0,0 0 0,-1 0 0,1 0 0,-1 1 0,0 0 0,0-1 0,0 1 0,0 0 0,-1 0 0,1 1 0,-1-1 0,0 1 0,1 4 0,6 27 0,-2 1 0,5 60 0,7 35 0,-13-113 120,-2-12-321,-1-9-1083,1-13-5542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19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24575,'0'-10'0,"0"3"0,0 10 0,9 11 0,17 16 0,23 12 0,3-1-8191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64 446 24575,'-1'-1'0,"0"0"0,0 0 0,0 0 0,0 0 0,0 0 0,0 1 0,0-1 0,0 0 0,0 1 0,-1-1 0,1 1 0,0-1 0,0 1 0,-1 0 0,1 0 0,0-1 0,0 1 0,-1 0 0,1 0 0,0 0 0,-1 0 0,1 0 0,0 1 0,0-1 0,-1 0 0,1 1 0,0-1 0,0 0 0,-1 1 0,1 0 0,0-1 0,0 1 0,0 0 0,0-1 0,0 1 0,0 0 0,0 0 0,0 0 0,0 0 0,-1 2 0,0-2 0,1 2 0,-1-1 0,1 0 0,-1 0 0,1 0 0,0 1 0,0-1 0,0 1 0,0-1 0,0 1 0,1-1 0,-1 1 0,1-1 0,-1 1 0,1 0 0,0-1 0,0 1 0,1 3 0,-1-6 0,0 1 0,0-1 0,0 0 0,0 0 0,0 0 0,0 1 0,1-1 0,-1 0 0,0 0 0,0 0 0,0 0 0,0 1 0,1-1 0,-1 0 0,0 0 0,0 0 0,0 0 0,1 0 0,-1 1 0,0-1 0,0 0 0,0 0 0,1 0 0,-1 0 0,0 0 0,0 0 0,1 0 0,-1 0 0,0 0 0,0 0 0,1 0 0,-1 0 0,0 0 0,0 0 0,0 0 0,1 0 0,-1 0 0,0-1 0,0 1 0,0 0 0,1 0 0,-1 0 0,0 0 0,0 0 0,0 0 0,1-1 0,-1 1 0,0 0 0,0 0 0,0 0 0,0 0 0,0-1 0,1 1 0,-1 0 0,13-14 0,-12 12 0,18-23 0,2-1 0,1 0 0,47-44 0,-63 65 0,0 0 0,0 0 0,1 0 0,-1 1 0,1 0 0,0 1 0,0-1 0,0 1 0,1 1 0,-1-1 0,1 1 0,-1 1 0,1-1 0,0 1 0,-1 1 0,1-1 0,0 1 0,12 2 0,-16-1 0,1 0 0,-1 1 0,1 0 0,-1 0 0,0 0 0,0 0 0,0 1 0,0-1 0,0 1 0,0 0 0,-1 1 0,1-1 0,-1 0 0,0 1 0,5 6 0,3 8 0,0 0 0,11 28 0,7 13 0,-18-44 0,0 0 0,1-1 0,1-1 0,0 0 0,0-1 0,1 0 0,1-1 0,0-1 0,0 0 0,1-1 0,1 0 0,-1-2 0,1 0 0,0-1 0,1 0 0,35 5 0,-24-6 0,-1-1 0,1-2 0,0-1 0,0-1 0,0-2 0,-1-1 0,1-1 0,-1-1 0,0-2 0,33-11 0,-50 13 0,0 0 0,0 0 0,-1-1 0,1-1 0,-1 0 0,-1 0 0,1-1 0,-1 0 0,-1-1 0,1 0 0,-2 0 0,1-1 0,-1 0 0,9-18 0,-13 23 0,-1 1 0,0-2 0,0 1 0,0 0 0,-1 0 0,1 0 0,-1-1 0,-1 1 0,1-1 0,-1 1 0,0-1 0,0 1 0,-1-1 0,1 1 0,-1 0 0,0-1 0,-1 1 0,1 0 0,-1 0 0,0-1 0,-1 2 0,1-1 0,-1 0 0,0 0 0,0 1 0,0-1 0,-1 1 0,0 0 0,1 0 0,-1 1 0,-1-1 0,1 1 0,-9-6 0,4 4 0,0-1 0,0 1 0,0 1 0,-1 0 0,0 0 0,0 1 0,0 0 0,0 1 0,0 0 0,0 0 0,-1 1 0,1 1 0,-1 0 0,1 0 0,-1 1 0,1 0 0,0 1 0,0 0 0,0 1 0,0 0 0,0 0 0,0 1 0,1 0 0,-1 1 0,1 0 0,0 1 0,1 0 0,-1 0 0,1 1 0,1 0 0,-1 0 0,1 0 0,-10 14 0,14-16 0,0-1 0,0 0 0,1 1 0,-1 0 0,1-1 0,0 1 0,0 0 0,1 0 0,-1 0 0,1 0 0,0 0 0,1 1 0,-1-1 0,1 0 0,0 0 0,0 0 0,1 1 0,1 7 0,0-7 0,0-1 0,0 0 0,0 1 0,1-1 0,0 0 0,0 0 0,1 0 0,-1-1 0,1 1 0,0-1 0,0 0 0,1 0 0,-1 0 0,1-1 0,0 1 0,7 3 0,-1 0 0,0-1 0,1 0 0,0-1 0,0-1 0,1 1 0,-1-2 0,1 0 0,0 0 0,0-1 0,0-1 0,0 0 0,0-1 0,0-1 0,0 1 0,1-2 0,-2 0 0,1-1 0,0 0 0,0-1 0,-1 0 0,0-1 0,0 0 0,0-1 0,-1 0 0,0-1 0,0-1 0,0 1 0,-1-2 0,14-14 0,7-15 0,-23 26 0,1 2 0,-1-1 0,2 1 0,16-14 0,-23 22 0,0 0 0,1 0 0,-1 0 0,0 0 0,1 1 0,-1-1 0,1 1 0,-1 0 0,1 0 0,0 0 0,-1 1 0,1-1 0,0 1 0,0 0 0,-1 0 0,1 0 0,0 1 0,-1-1 0,1 1 0,0 0 0,5 2 0,11 5 0,32 18 0,-39-19 0,1 0 0,-1 0 0,1-2 0,0 1 0,28 5 0,-29-10 0,0 0 0,0 0 0,0-2 0,0 1 0,0-2 0,-1 0 0,1 0 0,0-1 0,21-9 0,7-5 0,59-35 0,-36 18 0,-23 12 0,1 2 0,1 2 0,0 2 0,2 2 0,81-16 0,-118 30 0,0-1 0,1 1 0,-1 0 0,1 1 0,-1 0 0,0 0 0,1 1 0,-1 0 0,0 1 0,11 4 0,-17-6 0,1 0 0,-1 0 0,1 1 0,-1-1 0,1 1 0,-1-1 0,0 1 0,0 0 0,0 0 0,0 0 0,0 0 0,0 0 0,-1 1 0,1-1 0,-1 0 0,1 1 0,-1-1 0,0 1 0,0 0 0,0-1 0,0 1 0,-1 0 0,1 0 0,-1-1 0,1 1 0,-1 0 0,0 0 0,0 0 0,-1-1 0,1 1 0,0 0 0,-1 0 0,-1 3 0,1-2 0,-1 0 0,0 0 0,0 0 0,-1 0 0,1 0 0,-1 0 0,0-1 0,0 1 0,0-1 0,-1 0 0,1 0 0,-1 0 0,1 0 0,-5 2 0,6-4 0,-1 1 0,1-1 0,0 1 0,-1-1 0,1 0 0,-1 0 0,1 0 0,-1-1 0,1 1 0,-1-1 0,0 1 0,1-1 0,-1 0 0,0 0 0,1 0 0,-1 0 0,0 0 0,1-1 0,-1 1 0,1-1 0,-1 0 0,1 0 0,-1 0 0,1 0 0,-3-2 0,3 2 0,1 0 0,0 0 0,0-1 0,0 1 0,0 0 0,0-1 0,0 1 0,0-1 0,0 0 0,1 1 0,-1-1 0,1 0 0,-1 1 0,1-1 0,0 0 0,-1 1 0,1-1 0,0 0 0,0 0 0,0 1 0,0-1 0,1 0 0,-1 0 0,0 1 0,1-1 0,-1 0 0,1 1 0,0-1 0,-1 0 0,3-2 0,1-3 0,0-1 0,0 1 0,1 0 0,0 0 0,6-6 0,7-6 0,1 2 0,1 0 0,0 2 0,1 0 0,1 1 0,0 1 0,1 1 0,0 1 0,1 1 0,0 1 0,0 2 0,49-10 0,-62 15 0,0 1 0,0 1 0,0-1 0,22 4 0,-28-3 0,-1 1 0,1 1 0,-1-1 0,1 1 0,-1-1 0,1 1 0,-1 1 0,0-1 0,0 1 0,0-1 0,0 1 0,0 0 0,-1 0 0,5 6 0,13 16 0,2-1 0,1 0 0,0-2 0,37 25 0,-51-40 0,-1-1 0,1 0 0,0-1 0,1 0 0,0-1 0,-1 0 0,1-1 0,0 0 0,1 0 0,-1-1 0,0-1 0,1 0 0,-1-1 0,1 0 0,-1 0 0,15-3 0,-19 1 0,1 0 0,0-1 0,-1 1 0,1-1 0,-1-1 0,0 0 0,0 0 0,0 0 0,-1-1 0,1 1 0,-1-2 0,0 1 0,-1-1 0,1 0 0,-1 0 0,0 0 0,-1-1 0,7-11 0,2-8 0,-2-1 0,-1 0 0,13-51 0,-17 54 0,-4 17 0,0 1 0,1 0 0,-1 0 0,1 0 0,0 0 0,4-5 0,-6 10 0,-1 0 0,1 0 0,0 0 0,-1 0 0,1 1 0,-1-1 0,1 0 0,0 1 0,0-1 0,-1 0 0,1 1 0,0-1 0,0 1 0,0-1 0,0 1 0,0 0 0,0-1 0,0 1 0,0 0 0,0 0 0,0-1 0,0 1 0,0 0 0,0 0 0,0 0 0,0 0 0,0 0 0,-1 0 0,1 1 0,0-1 0,0 0 0,0 0 0,0 1 0,0-1 0,0 1 0,0-1 0,0 1 0,0-1 0,-1 1 0,1-1 0,0 1 0,0 0 0,-1-1 0,1 1 0,0 0 0,-1 0 0,1-1 0,-1 1 0,2 2 0,3 8 0,1 0 0,-2 0 0,1 0 0,-2 1 0,1-1 0,-2 1 0,1 0 0,-2 0 0,1 15 0,20 320-2,-16-174-376,31 965-1522,-38-1001 1900,-29 220 0,22-314 0,-17 61 0,19-88 0,0-1 0,0 1 0,-1-1 0,-1-1 0,-1 1 0,-14 17 0,19-26 0,0-1 0,0 0 0,-1-1 0,0 1 0,0-1 0,0 0 0,0 0 0,-1 0 0,0-1 0,0 0 0,1 0 0,-2 0 0,1-1 0,0 0 0,0 0 0,-1 0 0,1-1 0,-11 1 0,9-3 0,0 1 0,-1-2 0,1 1 0,0-1 0,0 0 0,0-1 0,1 1 0,-1-2 0,1 1 0,-1-1 0,1 0 0,0-1 0,0 1 0,-9-10 0,-3-4 0,1 0 0,0-1 0,2-1 0,0 0 0,2-2 0,0 1 0,-18-41 0,8 6 0,2-1 0,-17-71 0,20 51 46,3 0 1,3-1-1,4-1 1,3 0-1,4 0 1,3 0-1,16-113 1,-8 139-122,1 0 0,4 1 0,1 0 0,3 1-1,2 1 1,2 0 0,2 2 0,2 1 0,3 1 0,1 1 0,66-74 0,-41 65-373,98-78-1,58-18-4026,-210 150 4464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0 543 24575,'4'0'0,"0"-1"0,0 0 0,-1 0 0,1 0 0,0 0 0,0-1 0,-1 1 0,1-1 0,-1 0 0,0 0 0,1 0 0,2-3 0,39-35 0,-41 36 0,15-17 0,-1-1 0,0-1 0,-2 0 0,-1-1 0,0-1 0,-2 0 0,-1-1 0,-1 0 0,-1-1 0,-2 0 0,0 0 0,-2-1 0,-1 0 0,-2 0 0,0-1 0,-2-36 0,-3 61 0,-1 13 0,-5 25 0,-63 736 0,70-745 0,-2 14 0,2 0 0,2 0 0,11 73 0,-10-101 0,1-1 0,0 1 0,0-1 0,1 0 0,1 0 0,-1 0 0,2 0 0,-1-1 0,1 0 0,1 0 0,0 0 0,0-1 0,0 0 0,1-1 0,1 0 0,-1 0 0,1 0 0,15 8 0,2-3 0,0-1 0,1-1 0,0-2 0,0 0 0,1-2 0,0-1 0,0-2 0,1 0 0,31-2 0,1-3 0,0-2 0,0-3 0,71-18 0,-71 10 0,0-2 0,85-37 0,-123 44 0,-1-1 0,0-1 0,-1-1 0,0 0 0,-1-2 0,0 0 0,-2-2 0,0 0 0,19-22 0,-33 34 0,0-1 0,0 1 0,-1-1 0,0 1 0,0-1 0,0 0 0,-1 0 0,0 0 0,0-1 0,0 1 0,-1 0 0,0-1 0,0 1 0,-1-13 0,0 15 0,-1 1 0,0-1 0,0 0 0,0 0 0,0 0 0,-1 1 0,0-1 0,0 1 0,0-1 0,0 1 0,0 0 0,-1 0 0,1 0 0,-1 0 0,0 0 0,0 1 0,0-1 0,0 1 0,0 0 0,0 0 0,-1 0 0,1 0 0,-1 0 0,-6-1 0,1 0 0,1 0 0,0 1 0,-1 1 0,0-1 0,1 1 0,-1 1 0,1 0 0,-1 0 0,0 1 0,1 0 0,-1 0 0,1 1 0,-1 0 0,1 0 0,0 1 0,0 0 0,0 1 0,0 0 0,0 0 0,1 0 0,0 1 0,-8 7 0,9-7 0,0 0 0,0 1 0,0 0 0,1 0 0,0 0 0,1 1 0,-1-1 0,1 1 0,0 0 0,1 0 0,0 1 0,0-1 0,0 1 0,1 0 0,0-1 0,1 1 0,0 0 0,0 0 0,0 0 0,1 0 0,1 0 0,-1 0 0,1 0 0,2 8 0,-1-9 0,0-1 0,1 0 0,0 0 0,0 0 0,0 0 0,1 0 0,0-1 0,0 0 0,1 1 0,-1-1 0,1-1 0,0 1 0,0-1 0,0 0 0,1 0 0,0 0 0,9 4 0,5 1 0,1 0 0,0-2 0,42 10 0,-42-12 0,-1-1 0,1-1 0,0-1 0,43-2 0,-59 0 0,1 0 0,0-1 0,-1 0 0,1 0 0,0 0 0,-1-1 0,0 0 0,1 0 0,-1 0 0,0-1 0,0 1 0,0-1 0,0 0 0,-1-1 0,1 1 0,-1-1 0,0 0 0,0 0 0,0-1 0,0 1 0,-1-1 0,0 1 0,4-9 0,-5 9 0,0 0 0,-1 0 0,0 0 0,0-1 0,0 1 0,0 0 0,-1-1 0,1 1 0,-1 0 0,0-1 0,0 1 0,-1-1 0,0 1 0,1 0 0,-1-1 0,-1 1 0,-1-4 0,0 1 0,-1 0 0,0 0 0,0 1 0,0-1 0,-1 1 0,0 0 0,0 1 0,-1-1 0,-6-4 0,-7-4 0,0 1 0,-1 1 0,0 0 0,-1 2 0,-29-11 0,6 5 0,32 9 0,13 5 0,25 2 0,-24 0 0,544 29 0,-512-28 0,1 3 0,-1 0 0,0 2 0,55 18 0,-80-21 0,0 0 0,0 1 0,0 1 0,0 0 0,-1 0 0,0 0 0,0 1 0,0 1 0,-1-1 0,0 1 0,0 0 0,-1 1 0,0-1 0,0 1 0,0 1 0,-1-1 0,-1 1 0,1 0 0,-2 0 0,6 17 0,-7-18 0,-1 1 0,0-1 0,0 1 0,-1 0 0,0 0 0,-2 13 0,2-20 0,0 0 0,-1 0 0,1 0 0,-1 1 0,0-1 0,0 0 0,1 0 0,-1 0 0,0-1 0,-1 1 0,1 0 0,0 0 0,-3 2 0,3-3 0,0-1 0,0 1 0,0 0 0,0-1 0,-1 1 0,1-1 0,0 0 0,0 1 0,0-1 0,-1 0 0,1 0 0,0 0 0,0 0 0,-1 0 0,1 0 0,0 0 0,0 0 0,0-1 0,-1 1 0,1 0 0,0-1 0,0 1 0,0-1 0,0 1 0,-3-2 0,1-1 0,-1 0 0,0 0 0,1 0 0,0-1 0,-1 1 0,1-1 0,1 0 0,-1 0 0,0 0 0,1 0 0,0 0 0,0-1 0,0 1 0,1-1 0,-3-8 0,2 3 0,0 0 0,0 0 0,1 0 0,0-1 0,1 1 0,1-16 0,0 21 0,0 1 0,0-1 0,1 0 0,0 1 0,0-1 0,0 1 0,0 0 0,1-1 0,0 1 0,0 0 0,0 1 0,0-1 0,0 0 0,1 1 0,0 0 0,0 0 0,-1 0 0,2 0 0,-1 1 0,0-1 0,1 1 0,-1 0 0,6-1 0,10-4 0,0 2 0,1 0 0,-1 1 0,25-2 0,2 3-455,1 2 0,67 7 0,-6 6-6371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3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420 171 24575,'-68'-43'0,"-79"-38"0,136 75 0,-1 0 0,0 1 0,0 1 0,-1 0 0,-24-4 0,33 8 0,1-1 0,-1 1 0,0 0 0,1 0 0,-1 0 0,0 1 0,1-1 0,-1 1 0,0 0 0,1 0 0,-1 0 0,1 1 0,-1-1 0,1 1 0,0 0 0,0-1 0,0 2 0,0-1 0,0 0 0,0 1 0,0-1 0,1 1 0,-1 0 0,1 0 0,-3 4 0,2-1 0,0 0 0,0 0 0,1 0 0,0 0 0,0 0 0,0 1 0,1-1 0,0 1 0,0-1 0,1 1 0,0-1 0,0 1 0,1 0 0,-1-1 0,1 1 0,1-1 0,-1 0 0,1 1 0,0-1 0,1 0 0,-1 0 0,1 0 0,0 0 0,1-1 0,7 10 0,-8-10 0,0-1 0,1 0 0,0 0 0,0 0 0,0 0 0,0-1 0,1 1 0,-1-1 0,1 0 0,0-1 0,0 1 0,0-1 0,0 0 0,1 0 0,-1-1 0,0 1 0,1-1 0,-1 0 0,1-1 0,-1 1 0,1-1 0,-1 0 0,1-1 0,-1 1 0,1-1 0,-1 0 0,1 0 0,-1-1 0,0 0 0,9-3 0,-5-1 0,-1 0 0,1 0 0,-1-1 0,0 0 0,0 0 0,-1-1 0,0 0 0,0 0 0,8-15 0,12-13 0,-25 34 0,-1 1 0,0-1 0,1 0 0,-1 1 0,1 0 0,-1-1 0,1 1 0,0 0 0,0 0 0,0 0 0,0 0 0,-1 0 0,1 0 0,0 0 0,4 0 0,-4 1 0,-1 0 0,0 0 0,1 0 0,-1 0 0,1 0 0,-1 1 0,1-1 0,-1 1 0,0-1 0,1 1 0,-1-1 0,0 1 0,1 0 0,-1 0 0,0-1 0,0 1 0,2 2 0,2 3 0,0 0 0,-1 0 0,1 0 0,-1 1 0,-1 0 0,1 0 0,3 11 0,7 24 0,-2 1 0,-2 0 0,9 75 0,-3 138 0,-14 353 0,-2-584 0,-2 0 0,0 0 0,-2 0 0,-1 0 0,0 0 0,-16 38 0,20-59 0,-1 0 0,0 0 0,0 0 0,0-1 0,0 1 0,-1-1 0,1 1 0,-1-1 0,0 0 0,0 0 0,0 0 0,-1 0 0,1-1 0,-1 1 0,1-1 0,-1 0 0,-7 3 0,7-4 0,1-1 0,-1 0 0,1 0 0,-1 0 0,1 0 0,-1-1 0,1 1 0,0-1 0,-1 0 0,1 0 0,0 0 0,-1 0 0,1-1 0,0 0 0,0 1 0,0-1 0,0 0 0,0 0 0,1 0 0,-1-1 0,1 1 0,-4-4 0,-12-15 0,0 0 0,2 0 0,0-2 0,2 0 0,0-1 0,-19-48 0,13 20 0,2 0 0,-16-82 0,28 102 0,1-1 0,1 0 0,2 1 0,1-1 0,2 0 0,1 0 0,2 0 0,1 1 0,1 0 0,2 0 0,1 0 0,2 1 0,1 0 0,1 1 0,1 1 0,2 0 0,1 1 0,2 0 0,0 2 0,40-42 0,-29 39 0,1 2 0,56-38 0,76-34 0,33-24 0,-190 119 0,0-1 0,0 0 0,0 0 0,-1-1 0,7-7 0,-12 12 0,1 0 0,0 0 0,-1 1 0,0-1 0,1 0 0,-1 0 0,1 0 0,-1 0 0,0 0 0,0 0 0,0 0 0,1 0 0,-1 1 0,0-1 0,0 0 0,0 0 0,0 0 0,0 0 0,-1-2 0,0 2 0,1 0 0,-1 0 0,0 0 0,0 0 0,0 0 0,0 0 0,0 0 0,0 1 0,0-1 0,0 0 0,0 1 0,0-1 0,0 0 0,0 1 0,-1-1 0,1 1 0,0 0 0,0-1 0,-2 1 0,-5-1 0,0 0 0,0 0 0,0 1 0,0 0 0,0 0 0,-1 1 0,1 0 0,0 0 0,0 1 0,1 0 0,-1 1 0,0-1 0,1 2 0,-1-1 0,1 1 0,0 0 0,-7 5 0,8-4 0,-1-1 0,1 1 0,0 1 0,0-1 0,1 1 0,-1 0 0,1 0 0,1 0 0,-1 1 0,1 0 0,0 0 0,1 0 0,-1 0 0,1 0 0,1 1 0,0-1 0,-3 15 0,5-18 0,0 0 0,0 0 0,0 0 0,1 1 0,0-1 0,0 0 0,0 0 0,0 0 0,0 0 0,1 0 0,0 0 0,0-1 0,0 1 0,0 0 0,0-1 0,1 0 0,0 1 0,0-1 0,-1 0 0,2 0 0,-1-1 0,4 4 0,5 2 0,0-1 0,1 0 0,-1-1 0,1 0 0,21 6 0,46 10 0,0-5 0,101 10 0,-170-25 0,576 51-2574,-291-36-3043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4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490 916 24575,'1'-37'0,"0"21"0,0-1 0,-2 0 0,0 0 0,-1 0 0,-4-17 0,5 30 0,0 0 0,0 0 0,-1 0 0,1 1 0,-1-1 0,0 1 0,0-1 0,-1 1 0,1 0 0,-1 0 0,1 0 0,-1 0 0,0 0 0,0 1 0,0-1 0,0 1 0,-1 0 0,1 0 0,-1 0 0,1 0 0,-1 1 0,0-1 0,0 1 0,1 0 0,-1 0 0,-7 0 0,-2 0 0,-1 0 0,1 1 0,0 1 0,-1 1 0,1 0 0,0 0 0,0 1 0,0 1 0,0 0 0,0 1 0,1 0 0,0 1 0,0 0 0,-11 9 0,6-4 0,2 0 0,-1 2 0,1-1 0,1 2 0,0 0 0,1 1 0,1 0 0,0 1 0,-10 20 0,13-21 0,1 1 0,1 0 0,1 0 0,-7 26 0,12-35 0,-1-1 0,1 1 0,1-1 0,-1 1 0,1 0 0,0-1 0,1 1 0,-1-1 0,1 1 0,1-1 0,-1 1 0,1-1 0,0 0 0,1 0 0,4 9 0,0-6 0,0 1 0,1-1 0,0 0 0,0-1 0,1 0 0,1-1 0,-1 1 0,1-2 0,0 1 0,0-2 0,1 1 0,0-1 0,17 5 0,-10-4 0,1 0 0,0-2 0,0 0 0,0-1 0,0-1 0,0-1 0,31-2 0,-41 0 0,1 0 0,-2-1 0,1 0 0,0-1 0,0 0 0,-1 0 0,1-1 0,-1 0 0,0 0 0,0-1 0,-1 0 0,1 0 0,-1-1 0,0 0 0,-1 0 0,1-1 0,-1 0 0,-1 0 0,1 0 0,-1-1 0,-1 0 0,5-8 0,-3 2 0,0 1 0,-2-1 0,1-1 0,-2 1 0,0-1 0,0 1 0,-2-1 0,0 0 0,0 1 0,-1-1 0,-1 0 0,-1 0 0,-3-15 0,-1 7 0,-1-1 0,-1 1 0,-1 1 0,-1 0 0,-1 0 0,-1 1 0,-1 0 0,-17-20 0,-10-7 0,-84-81 0,114 121 0,1-1 0,1 0 0,-12-15 0,19 23 0,1 1 0,-1-1 0,1 0 0,0 1 0,-1-1 0,1 0 0,0 1 0,-1-1 0,1 0 0,0 1 0,0-1 0,0 0 0,0 0 0,0 1 0,-1-1 0,1 0 0,0 0 0,1 1 0,-1-1 0,0 0 0,0 0 0,0 1 0,0-1 0,1 0 0,-1 1 0,0-1 0,0 0 0,1 1 0,-1-1 0,1 0 0,-1 1 0,1-1 0,-1 1 0,1-1 0,-1 1 0,1-1 0,-1 1 0,1-1 0,0 1 0,-1-1 0,1 1 0,0 0 0,0-1 0,6-1 0,-1-1 0,1 1 0,-1 1 0,1-1 0,0 1 0,0 1 0,0-1 0,8 1 0,67 6 0,-61-4 0,65 8 0,136 9 0,-193-19 0,-1-1 0,0-1 0,0-1 0,0-2 0,49-14 0,-68 15 0,0 0 0,0 0 0,0-1 0,0 0 0,-1 0 0,0-1 0,0 0 0,-1 0 0,0-1 0,0 0 0,0-1 0,-1 1 0,0-1 0,0-1 0,-1 1 0,0-1 0,-1 1 0,0-1 0,0-1 0,-1 1 0,4-16 0,-5 13 0,0 0 0,0 0 0,-1 0 0,-1 0 0,0 0 0,0 0 0,-1 0 0,-1 1 0,0-1 0,-1 0 0,0 0 0,0 1 0,-1 0 0,-1 0 0,0 0 0,-1 0 0,-8-13 0,11 21 0,1 0 0,-1-1 0,0 1 0,1 0 0,-1 0 0,-1 0 0,1 1 0,0-1 0,-1 1 0,1 0 0,-1 0 0,0 0 0,1 0 0,-1 1 0,-8-3 0,10 4 0,-1 0 0,1 1 0,-1-1 0,1 0 0,-1 1 0,1-1 0,-1 1 0,1 0 0,0 0 0,-1 0 0,1 0 0,0 0 0,0 0 0,0 1 0,0-1 0,0 1 0,0-1 0,0 1 0,0 0 0,1 0 0,-1 0 0,0 0 0,1 0 0,0 0 0,0 0 0,-1 0 0,1 1 0,-1 4 0,-7 19 0,1 0 0,1 1 0,1 1 0,2-1 0,-2 30 0,3-28 0,-8 65 0,-30 419 0,41-499 0,0-1 0,1 1 0,1 0 0,0-1 0,1 0 0,7 23 0,-8-31 0,1 0 0,-1 0 0,1 0 0,0 0 0,0-1 0,1 1 0,-1-1 0,1 0 0,0 0 0,0 0 0,1-1 0,-1 1 0,1-1 0,-1 0 0,1 0 0,0-1 0,0 1 0,9 2 0,7 1 0,1-1 0,-1-1 0,1-1 0,41 1 0,95-9 0,-56-1 0,-95 6 0,23-1 0,1 2 0,41 5 0,-66-5 0,1 0 0,-1 0 0,0 1 0,0 0 0,1 0 0,-1 0 0,-1 1 0,1-1 0,0 1 0,-1 1 0,1-1 0,-1 1 0,0 0 0,0 0 0,-1 1 0,1-1 0,5 9 0,-8-10 0,-1-1 0,0 0 0,0 0 0,0 0 0,0 1 0,0-1 0,-1 0 0,1 1 0,-1-1 0,1 1 0,-1-1 0,0 0 0,0 1 0,0-1 0,0 1 0,-1-1 0,1 1 0,-2 3 0,1-3 0,-1 1 0,0-1 0,0 1 0,0-1 0,0 0 0,-1 1 0,1-1 0,-1 0 0,0-1 0,-5 5 0,-3 1 0,-1 0 0,0-1 0,-1 0 0,0-1 0,-21 8 0,-12-1 0,-1-1 0,0-3 0,0-1 0,-1-3 0,-88-1 0,129-4 0,-44-3 0,48 2 0,0 1 0,0-1 0,0 1 0,0-1 0,1 0 0,-1 0 0,0 0 0,0 0 0,1-1 0,-1 1 0,0-1 0,-3-2 0,6 3 0,0 1 0,0 0 0,0-1 0,0 1 0,-1-1 0,1 1 0,0 0 0,0-1 0,0 1 0,0-1 0,0 1 0,0 0 0,0-1 0,0 1 0,0-1 0,0 1 0,0 0 0,1-1 0,-1 1 0,0-1 0,0 1 0,0 0 0,0-1 0,1 1 0,-1 0 0,0-1 0,0 1 0,0 0 0,1-1 0,-1 1 0,0 0 0,1-1 0,-1 1 0,0 0 0,1 0 0,-1 0 0,0-1 0,1 1 0,-1 0 0,1 0 0,-1 0 0,0 0 0,1 0 0,-1 0 0,1-1 0,0 1 0,15-7 0,1 0 0,0 2 0,1-1 0,20-2 0,-5 0 0,-18 5 0,344-97 0,-308 83 0,-1-3 0,-2-2 0,0-2 0,87-58 0,-124 73 0,1 0 0,-2 0 0,1-1 0,-1-1 0,-1 0 0,10-14 0,-14 17 0,-1 1 0,0-1 0,0 0 0,-1 0 0,0-1 0,0 1 0,-1-1 0,0 1 0,0-1 0,0-14 0,-3 6 0,-2 15 0,-5 31 0,-5 277 0,13-226 0,13 548 0,-2-290 0,-10-304 0,1-13 0,-2 0 0,0 0 0,-1 0 0,-2 0 0,-4 21 0,7-41 0,0 1 0,0-1 0,0 0 0,0 0 0,-1 0 0,1 0 0,0 0 0,-1 0 0,1 0 0,-1 0 0,1 0 0,-1 0 0,0 0 0,1 0 0,-1-1 0,0 1 0,0 0 0,0 0 0,1-1 0,-1 1 0,0 0 0,0-1 0,0 1 0,0-1 0,0 1 0,0-1 0,0 1 0,0-1 0,0 0 0,0 0 0,-2 1 0,1-2 0,0 0 0,-1 0 0,1 1 0,0-2 0,0 1 0,0 0 0,-1 0 0,1-1 0,1 1 0,-1-1 0,0 0 0,0 1 0,-1-4 0,-11-10 15,2-1-1,0 0 1,1-1-1,1-1 0,-13-30 1,-30-97-1467,17 24-5374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4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24575,'14'10'0,"14"12"0,7 11 0,-3 1-8191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4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25 386 24575,'-2'-1'0,"1"0"0,-1 0 0,0 0 0,1-1 0,-1 1 0,1 0 0,-1-1 0,1 1 0,0-1 0,0 1 0,0-1 0,-1 0 0,2 1 0,-1-1 0,0 0 0,0 0 0,0 0 0,1 1 0,-1-1 0,1 0 0,0 0 0,-1 0 0,1 0 0,0 0 0,0 0 0,0 0 0,0 0 0,1 0 0,-1 0 0,0 0 0,1 0 0,0 0 0,-1 0 0,1 1 0,0-1 0,0 0 0,0 0 0,0 1 0,0-1 0,0 0 0,1 1 0,1-3 0,8-8 0,0 1 0,1 0 0,0 1 0,18-12 0,-17 13 0,7-5 0,-4 2 0,0 1 0,-1-2 0,-1 0 0,25-27 0,-37 37 0,0 0 0,0 1 0,0-1 0,0 0 0,0 0 0,-1 0 0,0 0 0,1-1 0,-1 1 0,0 0 0,0 0 0,-1-1 0,1 1 0,-1-1 0,0 1 0,0 0 0,0-1 0,0 1 0,0-1 0,-1 1 0,1 0 0,-1-1 0,0 1 0,0 0 0,-1 0 0,1 0 0,-1-1 0,1 1 0,-1 1 0,0-1 0,0 0 0,0 0 0,0 1 0,-4-4 0,4 4 0,0 0 0,0 0 0,0 1 0,0-1 0,-1 0 0,1 1 0,0-1 0,-1 1 0,0 0 0,1 0 0,-1 0 0,1 0 0,-1 1 0,0-1 0,0 1 0,1-1 0,-1 1 0,0 0 0,0 0 0,1 0 0,-1 0 0,0 1 0,0-1 0,1 1 0,-1 0 0,0 0 0,1 0 0,-1 0 0,1 0 0,-1 0 0,1 1 0,-5 2 0,2 0 0,-1 1 0,1-1 0,0 1 0,0 0 0,0 1 0,0-1 0,1 1 0,0 0 0,0 0 0,1 0 0,-5 13 0,5-12 5,1 1 0,0-1 0,0 1-1,1 0 1,0 0 0,1-1 0,-1 1 0,2 0-1,-1 0 1,1 0 0,0 0 0,1-1 0,-1 1-1,2 0 1,-1-1 0,1 0 0,0 1-1,0-1 1,1 0 0,0 0 0,1-1 0,-1 0-1,1 1 1,10 9 0,1-1-191,0-2 1,1 1-1,1-2 0,0 0 1,0-1-1,1-1 1,40 15-1,23 2-6640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5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1289 24575,'5'-12'0,"-1"-1"0,-1 0 0,0-1 0,-1 1 0,0-1 0,-1 1 0,0-1 0,-2-14 0,0 19 0,0 0 0,0 0 0,-1 1 0,0-1 0,-1 0 0,1 1 0,-2 0 0,1 0 0,-1 0 0,-1 0 0,-6-9 0,10 14 0,-1 0 0,0 1 0,0-1 0,0 1 0,0-1 0,-1 1 0,1 0 0,-1 0 0,1 0 0,-1 0 0,0 0 0,0 1 0,0-1 0,1 1 0,-1 0 0,-1 0 0,1 0 0,0 0 0,0 1 0,0-1 0,0 1 0,-1-1 0,1 1 0,0 0 0,0 1 0,-1-1 0,1 0 0,0 1 0,0 0 0,0 0 0,0 0 0,0 0 0,-4 2 0,2 1 0,0 0 0,0 0 0,0 0 0,1 0 0,-1 1 0,1 0 0,0 0 0,1 0 0,-1 0 0,1 1 0,0-1 0,1 1 0,-1 0 0,1 0 0,0 0 0,-2 8 0,0 4 0,1 0 0,0 0 0,1 1 0,1 25 0,1-33 0,1 0 0,1 0 0,0 0 0,0 0 0,1 0 0,0-1 0,1 0 0,0 1 0,1-1 0,0 0 0,0-1 0,1 0 0,0 1 0,1-2 0,0 1 0,0-1 0,1 0 0,0-1 0,1 1 0,9 5 0,-5-5 0,0 0 0,1-1 0,-1 0 0,2-1 0,-1-1 0,1-1 0,-1 0 0,1 0 0,0-1 0,1-1 0,-1-1 0,0 0 0,0-1 0,17-2 0,-16 0 0,0-1 0,-1 0 0,0-1 0,0 0 0,0-1 0,0-1 0,-1-1 0,1 0 0,-2-1 0,1 0 0,-1-1 0,18-16 0,-15 10 0,-1-1 0,-1 0 0,0-1 0,-1-1 0,-1 0 0,-1-1 0,-1 0 0,14-35 0,-4-2 0,-3 0 0,-3-1 0,-2 0 0,5-64 0,2-235 0,-19 333 0,3-65 0,-4 0 0,-17-122 0,18 209 0,-12-54 0,11 52 0,0 1 0,0-1 0,1 1 0,-1-1 0,-1 1 0,1-1 0,0 1 0,-1 0 0,1 0 0,-1 0 0,0 0 0,1 0 0,-1 0 0,0 0 0,-4-2 0,5 3 0,0 1 0,0 0 0,0 0 0,-1 0 0,1 0 0,0 0 0,0 0 0,0 0 0,0 0 0,0 0 0,0 1 0,-1-1 0,1 0 0,0 1 0,0-1 0,0 1 0,0-1 0,0 1 0,0 0 0,0-1 0,1 1 0,-1 0 0,0 0 0,0-1 0,0 1 0,1 0 0,-1 0 0,0 0 0,1 0 0,-1 0 0,1 0 0,-1 0 0,1 0 0,-1 2 0,-17 43 0,4 14 0,3 0 0,3 0 0,-2 117 0,9-133 0,6 435 0,5-351 0,46 215 0,-23-226-1365,-1-35-5461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5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43 24575,'-9'0'0,"-12"-14"0,20-4 0,43 9 0,47 7 0,59 18 0,5 6-8191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7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24575,'-14'0'0,"-14"0"0,-2 5 0,9 5 0,21 12 0,35 10 0,10 0-8191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23 397 24575,'-1'0'0,"0"0"0,0 0 0,0 0 0,0 0 0,-1 0 0,1 0 0,0 0 0,0-1 0,0 1 0,0-1 0,0 1 0,-1-1 0,1 1 0,0-1 0,0 1 0,0-1 0,1 0 0,-1 0 0,-1-1 0,1 2 0,1 0 0,0 0 0,0-1 0,0 1 0,0 0 0,0 0 0,0-1 0,0 1 0,0 0 0,0 0 0,0 0 0,0-1 0,0 1 0,0 0 0,0 0 0,0-1 0,0 1 0,1 0 0,-1 0 0,0 0 0,0-1 0,0 1 0,0 0 0,0 0 0,0 0 0,1-1 0,-1 1 0,0 0 0,0 0 0,0 0 0,0 0 0,1 0 0,-1-1 0,0 1 0,1 0 0,18-5 0,72 1 0,134 11 0,-89 0 0,-19-3 0,124 2 0,-171-7 0,97-14 0,-151 13 0,0-2 0,0 0 0,-1-1 0,1 0 0,23-12 0,-35 15 0,0-1 0,0 1 0,0-1 0,-1 0 0,1 0 0,-1 0 0,1-1 0,-1 1 0,0-1 0,3-5 0,-4 7 0,-1-1 0,0 1 0,0-1 0,-1 1 0,1-1 0,0 1 0,-1-1 0,0 0 0,1 1 0,-1-1 0,0 1 0,0-1 0,-1 0 0,1 1 0,0-1 0,-1 1 0,0-1 0,1 0 0,-3-3 0,0 1 0,1 0 0,-1 0 0,0 1 0,0-1 0,-1 1 0,1-1 0,-1 1 0,0 1 0,-9-8 0,-50-28 0,5 10 0,-1 2 0,-2 2 0,0 3 0,-1 3 0,-67-12 0,116 29 0,-1 0 0,1 1 0,-19 0 0,31 1 0,-1 1 0,1-1 0,-1 0 0,0 0 0,1 1 0,-1-1 0,1 0 0,-1 1 0,1 0 0,-1-1 0,1 1 0,-3 1 0,4-1 0,0-1 0,-1 1 0,1-1 0,0 0 0,0 1 0,-1-1 0,1 1 0,0-1 0,0 1 0,-1-1 0,1 1 0,0-1 0,0 1 0,0-1 0,0 1 0,0-1 0,0 1 0,0-1 0,0 1 0,0-1 0,0 1 0,0-1 0,0 1 0,0-1 0,1 1 0,-1 0 0,2 3 0,1 0 0,-1-1 0,1 1 0,0 0 0,0-1 0,0 0 0,6 6 0,34 26 0,2-3 0,69 40 0,-20-14 0,-73-44 0,21 12 0,0 2 0,-3 2 0,49 47 0,-85-75 0,-1 1 0,1 0 0,0 0 0,-1 1 0,0-1 0,0 0 0,0 1 0,0-1 0,2 8 0,-4-10 0,1 1 0,-1 0 0,0 0 0,0-1 0,0 1 0,-1 0 0,1-1 0,0 1 0,-1 0 0,1-1 0,-1 1 0,1-1 0,-1 1 0,0-1 0,0 1 0,0-1 0,0 1 0,0-1 0,0 1 0,0-1 0,0 0 0,0 0 0,0 0 0,-1 0 0,-1 2 0,-5 2 0,-1 1 0,1-1 0,-1-1 0,0 0 0,0 0 0,0-1 0,-19 5 0,-80 10 0,105-17 0,-389 25-1365,180-21-5461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7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137 464 24575,'1'0'0,"0"0"0,-1-1 0,1 1 0,0 0 0,-1 0 0,1 0 0,0-1 0,-1 1 0,1 0 0,0-1 0,-1 1 0,1 0 0,-1-1 0,1 1 0,-1-1 0,1 1 0,-1-1 0,1 1 0,-1-1 0,1 0 0,-1 1 0,0-1 0,1 1 0,-1-1 0,0 0 0,1 1 0,-1-1 0,0 0 0,0 0 0,0 1 0,0-1 0,0 0 0,0 1 0,0-1 0,0 0 0,0 0 0,0 0 0,-5-27 0,-2 15 0,-1 1 0,0-1 0,-1 2 0,-1 0 0,1 0 0,-21-17 0,0-2 0,29 29 0,0 0 0,0-1 0,0 1 0,0 0 0,0 0 0,-1 0 0,1 0 0,0 0 0,-1 0 0,1 0 0,-1 1 0,1-1 0,-1 0 0,-3 0 0,5 1 0,-1 0 0,1 0 0,-1 0 0,1 1 0,-1-1 0,1 0 0,-1 0 0,1 1 0,-1-1 0,1 0 0,0 0 0,-1 1 0,1-1 0,-1 1 0,1-1 0,0 0 0,-1 1 0,1-1 0,0 1 0,-1-1 0,1 1 0,0-1 0,0 1 0,0-1 0,-1 1 0,1-1 0,0 1 0,0-1 0,0 1 0,-1 8 0,0 0 0,1-1 0,0 1 0,2 13 0,45 299 0,-4-47 0,-23-92 0,-30-363 0,-6-142 0,14 256 0,-1 29 0,2 0 0,1 1 0,2-1 0,2 0 0,13-57 0,-16 90 0,1 0 0,0 0 0,0 0 0,0 0 0,0 1 0,1-1 0,0 0 0,0 1 0,0 0 0,1 0 0,-1 0 0,1 0 0,0 0 0,0 1 0,1 0 0,-1 0 0,0 0 0,1 0 0,0 1 0,0 0 0,0 0 0,0 0 0,0 0 0,0 1 0,0 0 0,0 0 0,11-1 0,-6 2 0,0 1 0,0 0 0,0 0 0,-1 0 0,1 1 0,-1 1 0,1 0 0,-1 0 0,0 1 0,0 0 0,0 1 0,-1-1 0,1 2 0,10 8 0,-6-2 0,-1 0 0,0 1 0,-1 0 0,-1 1 0,0 0 0,0 1 0,-2 0 0,0 1 0,-1-1 0,0 1 0,-1 1 0,-1-1 0,-1 1 0,0 0 0,-1 0 0,-1 0 0,-1 0 0,0 1 0,-1-1 0,-1 0 0,0 1 0,-2-1 0,0 0 0,-1 0 0,0 0 0,-2-1 0,0 0 0,0 0 0,-2 0 0,0-1 0,0 0 0,-14 17 0,6-14 0,0-2 0,-35 28 0,18-17 0,33-26 0,0-1 0,-1 0 0,1 0 0,-1 1 0,1-1 0,0 0 0,-1 0 0,1 1 0,0-1 0,0 1 0,-1-1 0,1 0 0,0 1 0,0-1 0,-1 0 0,1 1 0,0-1 0,0 1 0,0-1 0,0 1 0,-1-1 0,1 0 0,0 1 0,0-1 0,0 1 0,0-1 0,0 1 0,0-1 0,0 1 0,1 0 0,11 5 0,28-4 0,-36-2 0,43 0 0,1 2 0,-2 3 0,50 10 0,-76-11 0,-1 1 0,1 1 0,-1 1 0,0 0 0,-1 2 0,0 0 0,0 1 0,-1 1 0,25 19 0,-39-28 0,0 1 0,0 0 0,-1-1 0,1 1 0,-1 0 0,1 0 0,-1 1 0,0-1 0,0 0 0,0 1 0,-1-1 0,1 1 0,-1 0 0,0 0 0,0-1 0,0 1 0,0 7 0,-1-7 0,-1 0 0,1 0 0,-1 0 0,0 0 0,0-1 0,-1 1 0,1 0 0,-1 0 0,0-1 0,0 1 0,0-1 0,-1 0 0,1 0 0,-1 1 0,1-1 0,-7 4 0,-6 6 0,-1-2 0,0 0 0,0-1 0,-1 0 0,0-1 0,-1-1 0,-36 11 0,24-11 0,0 0 0,-1-2 0,0-2 0,-38 2 0,63-6 0,1 0 0,-1 0 0,0-1 0,0 0 0,1 0 0,-1 0 0,0-1 0,-9-3 0,14 4 0,0 1 0,0-1 0,0 1 0,0-1 0,1 0 0,-1 1 0,0-1 0,0 0 0,1 0 0,-1 1 0,0-1 0,1 0 0,-1 0 0,1 0 0,-1 0 0,1 0 0,-1 0 0,1 0 0,0 0 0,-1 0 0,1-1 0,0 0 0,0 0 0,1 0 0,-1 0 0,1 0 0,-1 0 0,1 0 0,0 0 0,0 0 0,0 0 0,0 0 0,0 1 0,0-1 0,0 0 0,1 1 0,1-3 0,17-15 0,1 1 0,0 0 0,2 2 0,31-18 0,-38 23 0,4-1 0,441-305 0,-407 273 0,-1-2 0,-3-2 0,-2-2 0,-2-2 0,-2-3 0,37-61 0,-64 88 0,-1-2 0,-1 0 0,12-36 0,-24 57 0,0-1 0,0 0 0,-1 1 0,0-1 0,0 0 0,-1 0 0,-1-1 0,0 1 0,0 0 0,-1 0 0,0 0 0,-1 0 0,-5-19 0,6 27 0,1 1 0,0 0 0,-1-1 0,1 1 0,-1 0 0,1 0 0,-1-1 0,1 1 0,-1 0 0,0 0 0,0 0 0,0 0 0,1 0 0,-1 0 0,0 0 0,0 0 0,-1 0 0,1 0 0,0 0 0,0 0 0,0 1 0,0-1 0,-1 1 0,1-1 0,0 1 0,-1-1 0,1 1 0,0 0 0,-1 0 0,-1-1 0,1 2 0,0 0 0,0 0 0,0 0 0,1 1 0,-1-1 0,0 0 0,1 1 0,-1-1 0,1 1 0,0-1 0,-1 1 0,1 0 0,0 0 0,0 0 0,0-1 0,0 1 0,0 0 0,1 0 0,-1 0 0,0 3 0,-12 42 0,-15 92 0,6 55 0,22-189 0,-4 38 0,-11 168 0,14-177 0,2 0 0,1 0 0,2 0 0,9 36 0,-10-61 0,0 0 0,0 0 0,1 0 0,0 0 0,0 0 0,1-1 0,0 0 0,1 0 0,0 0 0,0-1 0,1 0 0,0 0 0,0-1 0,0 1 0,1-1 0,0-1 0,0 0 0,0 0 0,1 0 0,0-1 0,18 5 0,4 0 0,0-2 0,1-2 0,0 0 0,0-3 0,38 0 0,4-1 0,-1-4 0,1-2 0,-2-4 0,1-3 0,82-25 0,-88 11-1365,-27 3-5461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2:28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339 356 24575,'0'-24'0,"-1"-34"0,0 54 0,1 0 0,-1 0 0,0 0 0,0 0 0,0 0 0,-1 1 0,1-1 0,-1 0 0,0 1 0,0-1 0,-4-4 0,5 7 0,0 0 0,-1 0 0,1 0 0,0 0 0,-1 0 0,1 0 0,0 0 0,-1 1 0,1-1 0,-1 0 0,0 1 0,1 0 0,-1-1 0,1 1 0,-1 0 0,0-1 0,1 1 0,-1 0 0,0 0 0,1 1 0,-1-1 0,0 0 0,1 0 0,-1 1 0,0-1 0,1 1 0,-1-1 0,1 1 0,-1 0 0,1 0 0,0 0 0,-1-1 0,-1 3 0,-6 3 0,1 1 0,1-1 0,0 1 0,-10 11 0,-1 6 0,0 1 0,1 1 0,2 0 0,1 1 0,-19 48 0,-36 151 0,58-182 0,-8 70 0,18-98 0,0 0 0,1 0 0,0 0 0,2 0 0,0 0 0,0-1 0,10 30 0,-10-39 0,1 0 0,0 0 0,0 0 0,1 0 0,0 0 0,0-1 0,0 0 0,1 1 0,-1-2 0,1 1 0,0-1 0,1 1 0,-1-1 0,1-1 0,0 1 0,0-1 0,0 0 0,0 0 0,0-1 0,1 0 0,-1 0 0,1 0 0,-1-1 0,1 0 0,0 0 0,0-1 0,-1 0 0,1 0 0,0-1 0,0 1 0,-1-1 0,1-1 0,0 1 0,-1-1 0,1-1 0,-1 1 0,0-1 0,0 0 0,0 0 0,0-1 0,-1 0 0,9-6 0,-4 0 0,-1-1 0,1 0 0,-2 0 0,1-1 0,-2 0 0,1 0 0,-2-1 0,0 0 0,0 0 0,6-26 0,-2 1 0,-2-1 0,6-68 0,-11 62 0,-2-1 0,-8-79 0,4 105 0,0-1 0,-1 1 0,-2 0 0,0 1 0,0-1 0,-2 1 0,-1 0 0,-15-25 0,18 36 0,0 0 0,0 0 0,-1 1 0,0 0 0,-1 0 0,0 1 0,0 0 0,0 0 0,0 1 0,-1 0 0,0 1 0,0 0 0,0 0 0,-11-3 0,15 6 0,0 0 0,-1 0 0,0 0 0,1 0 0,-1 1 0,1 0 0,-1 0 0,0 0 0,1 1 0,-1 0 0,1 0 0,-1 0 0,1 1 0,0 0 0,-1 0 0,1 0 0,0 1 0,0-1 0,1 1 0,-1 0 0,0 1 0,1-1 0,0 1 0,0 0 0,0 0 0,-3 5 0,2-2 0,0-1 0,1 1 0,0 0 0,1 1 0,-1-1 0,1 1 0,1-1 0,0 1 0,0 0 0,0 0 0,1 0 0,0 0 0,1 0 0,-1 0 0,2 0 0,-1 0 0,1 0 0,0 0 0,5 14 0,-3-10 0,1-1 0,1 1 0,0-1 0,1 0 0,0-1 0,1 1 0,0-1 0,0 0 0,1-1 0,0 0 0,1 0 0,15 11 0,-5-5 0,2-2 0,-1 0 0,1-2 0,1 0 0,0-1 0,1-2 0,0 0 0,0-1 0,0-1 0,1-2 0,0 0 0,0-2 0,0 0 0,0-2 0,1 0 0,-1-2 0,0 0 0,0-2 0,-1-1 0,29-9 0,-24 4 0,0 0 0,-1-2 0,-1-1 0,0-2 0,-1 0 0,0-2 0,-1 0 0,-1-2 0,-1 0 0,-1-2 0,0 0 0,-2-2 0,-1 0 0,0-1 0,-2 0 0,0-2 0,-2 0 0,12-31 0,5-33 0,-28 88 0,-1 8 0,-1 47 0,-2-1 0,-8 63 0,1-24 0,2-17 0,-11 333 0,18-479 0,3-1 0,3 0 0,3 1 0,3 1 0,4 0 0,2 0 0,4 2 0,61-129 0,-73 177 0,0 0 0,2 1 0,0 1 0,2 0 0,0 0 0,24-21 0,-33 34 0,1 1 0,0-1 0,0 2 0,1-1 0,-1 1 0,1 0 0,0 1 0,0 0 0,9-3 0,-11 5 0,0 0 0,0 0 0,0 1 0,0 0 0,0 0 0,0 0 0,0 1 0,0 0 0,0 0 0,0 0 0,0 1 0,0 0 0,0 0 0,5 3 0,-4-1 0,-1 0 0,1 1 0,-1 0 0,0 0 0,0 0 0,-1 1 0,0-1 0,0 1 0,0 1 0,0-1 0,-1 0 0,0 1 0,-1 0 0,1 0 0,-1 0 0,-1 1 0,3 7 0,1 10 0,-1 1 0,0 0 0,0 45 0,-4-62 0,-1 0 0,-1 0 0,0 0 0,0 0 0,-1 0 0,0 0 0,0-1 0,-1 1 0,0-1 0,-1 1 0,0-1 0,0 0 0,0 0 0,-1-1 0,-1 1 0,1-1 0,-1 0 0,0-1 0,-1 0 0,0 1 0,0-2 0,0 1 0,-8 4 0,-8 4 0,12-8 0,1 0 0,0 0 0,1 1 0,-1 1 0,-13 14 0,22-21 0,0 1 0,-1-1 0,1 1 0,0 0 0,0 0 0,0 0 0,1-1 0,-1 1 0,0 0 0,1 0 0,-1 0 0,1 0 0,0 0 0,-1 0 0,1 0 0,0 3 0,1-3 0,0 1 0,-1-1 0,1 1 0,0-1 0,0 1 0,1-1 0,-1 0 0,0 0 0,1 0 0,-1 1 0,1-1 0,0-1 0,0 1 0,-1 0 0,5 3 0,11 6 0,-1 0 0,1-1 0,32 14 0,-25-13 0,34 22 0,-26-12 0,-2 2 0,48 47 0,-68-60 0,0 0 0,-1 1 0,0 0 0,-1 1 0,-1 0 0,1 0 0,-2 0 0,0 1 0,0 0 0,5 21 0,-10-30 0,0 0 0,-1 1 0,0-1 0,1 0 0,-1 0 0,-1 1 0,1-1 0,-1 0 0,1 0 0,-1 1 0,0-1 0,-1 0 0,1 0 0,-1 0 0,0 0 0,0-1 0,0 1 0,0 0 0,0-1 0,-1 1 0,0-1 0,0 0 0,0 0 0,-6 4 0,-1 1 0,-2-1 0,1 0 0,-1-1 0,0 0 0,0-1 0,-25 7 0,-17 2 4,1-3-1,-89 8 0,-116-8-109,198-9 15,-491-9-2022,291-6-3778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19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251 125 24575,'-9'-6'0,"0"-1"0,0 0 0,1-1 0,0 0 0,-13-17 0,-10-30 0,24 47 0,3 11 0,1 23 0,6 76 0,34 199 0,-25-218 0,89 739-1257,-75-585 1257,12 188 0,-37-419-2,-1 0-1,0 0 1,-1 0-1,1 0 1,-1-1-1,-1 1 1,1 0 0,-1 0-1,0-1 1,0 1-1,0-1 1,-5 9-1,5-12 42,0 0-1,0 0 1,0 0 0,0 0-1,-1 0 1,1 0-1,0-1 1,-1 1-1,1-1 1,-1 0-1,1 1 1,-1-1-1,0 0 1,0-1 0,1 1-1,-1 0 1,0-1-1,0 1 1,0-1-1,0 0 1,0 0-1,1 0 1,-1-1 0,0 1-1,0-1 1,0 1-1,-2-2 1,-4-1-24,1 0 0,0 0 0,0-1 1,0 0-1,1-1 0,-1 1 0,1-2 0,0 1 0,1-1 1,-1 0-1,1 0 0,0 0 0,1-1 0,-6-8 1,-5-9-21,1 0 0,1-2 1,-10-26-1,4 0 5,3-2 0,2 0 0,2 0 0,-5-62 0,16 97 0,9 41 0,85 253 0,-70-223 0,3-2 0,1-1 0,40 56 0,-54-89 0,0 0 0,0-1 0,2-1 0,23 20 0,-33-31 0,0 1 0,1-1 0,-1 0 0,1 0 0,0 0 0,0-1 0,0 0 0,0 0 0,1 0 0,-1-1 0,0 1 0,1-1 0,-1-1 0,1 1 0,-1-1 0,1 0 0,0 0 0,-1 0 0,1-1 0,8-2 0,-1-2 0,0-1 0,0-1 0,0 0 0,-1-1 0,0 0 0,-1-1 0,0 0 0,0-1 0,-1 0 0,0-1 0,-1 0 0,10-14 0,7-15 0,-1-1 0,27-59 0,7-39 0,-34 76 0,34-60 0,-58 120-4,0 1 0,0 0 1,1 0-1,-1-1 0,1 1 0,-1 0 0,1 0 0,0 0 0,0 0 0,3-2 0,-4 4 7,-1 0 0,0 0-1,1 0 1,-1 0-1,0 0 1,1 0 0,-1 0-1,0 1 1,1-1-1,-1 0 1,0 0-1,1 0 1,-1 1 0,0-1-1,0 0 1,1 0-1,-1 1 1,0-1 0,0 0-1,1 0 1,-1 1-1,0-1 1,0 0 0,0 1-1,0-1 1,0 0-1,1 1 1,-1-1 0,0 0-1,0 1 1,0-1-1,0 0 1,0 1 0,0-1-1,0 1 1,0-1-1,0 0 1,0 1 0,0-1-1,-1 1 1,-2 56-1432,-7 6-5397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162 652 24575,'1'-4'0,"-2"-1"0,1 0 0,0 1 0,-1-1 0,0 1 0,0-1 0,0 1 0,-1-1 0,1 1 0,-1 0 0,0-1 0,0 1 0,-5-7 0,5 10 0,0-1 0,1 1 0,-1 0 0,1 0 0,-1 0 0,0 0 0,0 0 0,0 0 0,0 0 0,0 1 0,1-1 0,-1 1 0,0-1 0,-1 1 0,1 0 0,0-1 0,0 1 0,0 0 0,0 1 0,0-1 0,0 0 0,0 1 0,0-1 0,0 1 0,0-1 0,0 1 0,1 0 0,-1 0 0,0 0 0,0 0 0,1 0 0,-1 0 0,-2 3 0,-2 0 0,1 1 0,0 0 0,0 0 0,0 0 0,1 1 0,-1-1 0,1 1 0,1 0 0,-1 1 0,1-1 0,0 0 0,1 1 0,-3 7 0,1 0 0,0 1 0,1-1 0,1 1 0,0 0 0,0 17 0,2-27 0,1 0 0,-1 0 0,1 0 0,0 0 0,0 0 0,1 0 0,-1 0 0,1-1 0,0 1 0,1-1 0,-1 1 0,1-1 0,0 0 0,0 0 0,0 0 0,0 0 0,1 0 0,-1-1 0,1 0 0,0 0 0,0 0 0,0 0 0,1 0 0,-1-1 0,1 0 0,-1 0 0,1 0 0,6 1 0,5 2 0,-1-1 0,1-1 0,0-1 0,0 0 0,0-1 0,0-1 0,26-3 0,-29 2 0,0-2 0,0 1 0,0-2 0,-1 0 0,0 0 0,1-1 0,-2-1 0,1 0 0,0-1 0,-1 0 0,-1 0 0,16-15 0,-20 17 0,-1 0 0,0-1 0,0 0 0,0 0 0,-1 0 0,0 0 0,0-1 0,0 0 0,-1 0 0,0 0 0,0 0 0,-1 0 0,0-1 0,0 1 0,-1-1 0,0 1 0,0-1 0,-1 0 0,0 1 0,0-1 0,-1 0 0,-3-14 0,-1 7 0,0 0 0,-1 1 0,0 0 0,-1 0 0,-1 1 0,0 0 0,-1 0 0,0 1 0,-1 0 0,-18-17 0,9 12 0,0 1 0,-1 0 0,-1 2 0,0 0 0,-39-18 0,51 27 0,-1 1 0,0 1 0,0 0 0,0 0 0,0 1 0,0 0 0,0 1 0,-1 0 0,-18 1 0,25 0 0,0 1 0,0 0 0,0-1 0,0 1 0,1 1 0,-1-1 0,0 0 0,1 1 0,-1 0 0,1 0 0,-1 0 0,1 0 0,0 0 0,0 1 0,0 0 0,0-1 0,0 1 0,0 0 0,1 0 0,0 1 0,-1-1 0,1 0 0,0 1 0,1 0 0,-1-1 0,1 1 0,-2 4 0,2-5 0,1 1 0,-1-1 0,1 0 0,0 0 0,-1 0 0,1 0 0,1 0 0,-1 0 0,0 1 0,1-1 0,0 0 0,-1 0 0,1 0 0,0 0 0,1-1 0,-1 1 0,1 0 0,-1 0 0,1-1 0,0 1 0,0-1 0,0 1 0,0-1 0,0 0 0,0 0 0,4 3 0,3 2 0,0-1 0,1-1 0,-1 0 0,1 0 0,0-1 0,19 6 0,2-3 0,0-1 0,1-1 0,-1-1 0,1-2 0,0-2 0,0-1 0,0-1 0,34-7 0,-16 0 0,-1-3 0,-1-1 0,0-3 0,67-31 0,-76 27 0,-2-3 0,0 0 0,-1-3 0,-1-1 0,-2-1 0,-1-2 0,-1-1 0,-2-2 0,-1 0 0,45-73 0,-35 45 0,-23 46 0,-15 15 0,0 0 0,0 0 0,0 0 0,1 0 0,-1 0 0,0-1 0,0 1 0,0 0 0,1 0 0,-1 0 0,0 0 0,0 0 0,0 0 0,1 1 0,-1-1 0,0 0 0,0 0 0,0 0 0,1 0 0,-1 0 0,0 0 0,0 0 0,0 0 0,1 0 0,-1 0 0,0 1 0,0-1 0,0 0 0,0 0 0,0 0 0,1 0 0,-1 1 0,0-1 0,0 0 0,0 0 0,0 0 0,0 0 0,0 1 0,0-1 0,0 0 0,0 0 0,1 1 0,0 37 0,-1-36 0,-25 433 0,-18 245-528,-8 281-358,50-857 886,23 196 0,-17-270 0,12 42 0,-15-66 0,0 0 0,0 0 0,0 0 0,1-1 0,0 1 0,0 0 0,1-1 0,0 0 0,0 0 0,0 0 0,0-1 0,7 7 0,-9-10 0,0 0 0,0 0 0,0 0 0,0 0 0,0 0 0,0 0 0,0 0 0,0-1 0,0 1 0,1-1 0,-1 1 0,0-1 0,0 0 0,1 0 0,-1 0 0,0 0 0,0 0 0,0-1 0,1 1 0,-1-1 0,0 1 0,0-1 0,0 0 0,4-2 0,0 0 0,-1-1 0,1 0 0,-1 0 0,0 0 0,0-1 0,-1 0 0,7-8 0,10-19 0,-1 0 0,-2-2 0,-2 0 0,14-40 0,-1-3 236,-4-2-1,-3-1 1,-4-1 0,-3-1 0,4-97-1,-16 146-235,-2 0 0,-2 1 0,-1-1 0,-2 0 0,-9-41 0,9 58 0,-1 0 0,0 1 0,-1 0 0,-1 0 0,-1 1 0,0 0 0,0 0 0,-1 1 0,-1 0 0,0 0 0,-1 1 0,-21-18 0,8 12 0,-2 1 0,0 0 0,0 2 0,-40-15 0,-113-36 0,156 58 0,3 2 0,-37-17 0,57 22 0,-1 1 0,1 0 0,-1 0 0,1 0 0,-1-1 0,1 1 0,0 0 0,-1 0 0,1-1 0,-1 1 0,1 0 0,0-1 0,-1 1 0,1 0 0,0-1 0,0 1 0,-1-1 0,1 1 0,0 0 0,0-1 0,0 1 0,-1-1 0,1 1 0,0-1 0,0 1 0,0-1 0,0 0 0,14-6 0,11 3-682,39-1-1,61 2-6143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3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211 370 24575,'-1'0'0,"1"0"0,-1 0 0,0-1 0,1 1 0,-1 0 0,0 0 0,1-1 0,-1 1 0,1-1 0,-1 1 0,1 0 0,-1-1 0,1 1 0,-1-1 0,1 1 0,-1-1 0,1 1 0,-1-1 0,1 1 0,0-1 0,-1 0 0,1 1 0,0-2 0,-5-3 0,-2 17 0,-22 82 0,-31 177 0,36-108 0,15-92 0,-33 133 0,34-184 0,2-16 0,4-6 0,1 0 0,0 0 0,0 0 0,1 0 0,-1 0 0,0 0 0,1 0 0,-1 0 0,1-1 0,0 1 0,0 0 0,0 0 0,0-4 0,-1-77 0,20-158 0,36-84 0,-53 311 0,45-205 0,-35 176 0,1 0 0,37-77 0,-47 115 0,0-1 0,0 0 0,0 1 0,0 0 0,1 0 0,0 0 0,0 0 0,1 0 0,-1 1 0,1 0 0,0 0 0,8-5 0,-11 8 0,-1 1 0,1-1 0,-1 1 0,1-1 0,-1 1 0,1 0 0,-1 0 0,1-1 0,0 1 0,-1 0 0,1 1 0,-1-1 0,1 0 0,0 0 0,-1 1 0,1-1 0,-1 1 0,1-1 0,2 2 0,-1 0 0,0 1 0,0-1 0,0 1 0,0 0 0,-1-1 0,1 1 0,-1 0 0,0 1 0,1-1 0,-1 0 0,2 5 0,7 22 0,0-1 0,-2 2 0,-1-1 0,8 63 0,-12-65 0,69 494 74,32 180-1513,-89-615-5387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3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240 317 24575,'-28'-9'0,"-23"-4"0,-17-8 0,8-10 0,28 0 0,56-4 0,67-5 0,58 4 0,33-15 0,-15 1-8191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3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35 24575,'-14'-4'0,"-8"-12"0,-2 3 0,13 12 0,18 25 0,7 36 0,11 32 0,2 31 0,-5 20 0,-6 7 0,14 2 0,1-15 0,4-22 0,6-31 0,6-29 0,-7-24-8191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4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17 24575,'0'-16'0,"0"24"0,0 26 0,-1 68 0,-2-32 0,4-1 0,13 103 0,-11-158 0,0 0 0,1-1 0,0 0 0,1 0 0,0 0 0,1-1 0,0 1 0,13 16 0,-14-22 0,1 0 0,0 0 0,0-1 0,1 1 0,0-2 0,0 1 0,0-1 0,1 0 0,0-1 0,0 1 0,0-2 0,0 1 0,1-1 0,9 2 0,-5-2 0,-1-1 0,0 0 0,1-1 0,-1 0 0,1-1 0,-1-1 0,1 0 0,-1 0 0,1-1 0,-1-1 0,22-8 0,-25 8 0,-1-1 0,1 0 0,-1-1 0,0 0 0,0 0 0,0-1 0,-1 1 0,0-2 0,0 1 0,-1-1 0,1 0 0,-1-1 0,-1 1 0,0-1 0,0 0 0,5-11 0,-5 6 15,0 0 0,-1 0 0,0-1 0,-1 1 0,-1-1 0,0 0 0,0-20 0,-2 26-114,-1 0 0,1 0 0,-1 1 0,0-1 0,-1 1 0,0-1 0,0 1 0,-1 0 0,0 0 0,0 0 0,0 0 0,-1 0 0,0 1 0,-8-11 0,-9-1-6727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5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75 24575,'0'-2'0,"0"-1"0,0 0 0,0 1 0,-1-1 0,1 1 0,-1-1 0,1 0 0,-1 1 0,0-1 0,0 1 0,0-1 0,0 1 0,0 0 0,-1-1 0,1 1 0,-1 0 0,0 0 0,1 0 0,-1 0 0,0 0 0,0 0 0,0 1 0,0-1 0,-3-1 0,3 2 0,0 1 0,0-1 0,0 1 0,0 0 0,0-1 0,0 1 0,0 0 0,0 0 0,-1 0 0,1 0 0,0 1 0,0-1 0,0 1 0,0-1 0,0 1 0,0 0 0,0-1 0,0 1 0,1 0 0,-1 0 0,0 1 0,0-1 0,1 0 0,-1 1 0,0-1 0,1 0 0,0 1 0,-1 0 0,1-1 0,-1 3 0,-5 6 0,1 0 0,1 0 0,0 1 0,0-1 0,1 1 0,0 0 0,1 0 0,-3 18 0,3-10 0,1 0 0,0 0 0,2 1 0,2 25 0,-2-39 0,1 0 0,0-1 0,1 1 0,-1-1 0,1 1 0,0-1 0,0 0 0,1 0 0,0 0 0,0 0 0,0 0 0,0 0 0,1-1 0,0 0 0,5 6 0,-3-5 0,1-1 0,-1 1 0,1-1 0,0 0 0,0-1 0,0 0 0,0 0 0,1 0 0,-1-1 0,11 2 0,-6-2 0,-1-1 0,1 0 0,0 0 0,0-2 0,-1 1 0,1-1 0,0-1 0,-1 0 0,1-1 0,-1 0 0,0 0 0,0-2 0,0 1 0,19-12 0,-24 12 0,0-1 0,0 1 0,-1-1 0,0 0 0,0 0 0,0 0 0,-1 0 0,0-1 0,0 0 0,0 0 0,-1 0 0,0-1 0,0 1 0,0-1 0,-1 1 0,0-1 0,0 0 0,-1 0 0,0 0 0,0 0 0,-1 0 0,1 0 0,-2 0 0,1 0 0,-1-1 0,0 1 0,-3-10 0,1 6 0,-1 1 0,0 0 0,0 0 0,-1 1 0,0-1 0,-1 1 0,0 0 0,-1 1 0,0 0 0,0 0 0,0 0 0,-1 1 0,0 0 0,-1 0 0,0 1 0,0 0 0,-17-8 0,15 9 0,-1 1 0,0 0 0,0 1 0,0 0 0,-1 1 0,1 0 0,-1 1 0,1 1 0,-26 2 0,32-2 0,0 1 0,0 0 0,0 0 0,1 0 0,-1 1 0,0 0 0,0 0 0,1 0 0,0 1 0,-1 0 0,1 0 0,0 0 0,0 1 0,0 0 0,1 0 0,0 0 0,-1 0 0,1 1 0,1 0 0,-1-1 0,1 1 0,-5 9 0,7-12 0,1 0 0,-1 1 0,0-1 0,1 1 0,0-1 0,-1 0 0,1 1 0,0-1 0,0 1 0,0-1 0,1 1 0,-1-1 0,1 1 0,-1-1 0,1 0 0,0 1 0,0-1 0,0 0 0,0 0 0,0 1 0,0-1 0,1 0 0,-1 0 0,1 0 0,-1-1 0,1 1 0,0 0 0,0 0 0,0-1 0,0 1 0,4 1 0,5 4 0,1 0 0,-1-1 0,1-1 0,22 7 0,2-1 0,1-2 0,0-1 0,1-2 0,0-1 0,67-2 0,-75-4 0,0-1 0,-1-2 0,1-1 0,-1-1 0,0-1 0,0-2 0,53-24 0,-68 26 0,-6 2 0,1 0 0,0 1 0,16-5 0,-23 8 0,-1 0 0,1 1 0,0 0 0,-1-1 0,1 1 0,0 0 0,-1 0 0,1 0 0,0 0 0,-1 0 0,1 0 0,0 0 0,-1 1 0,1-1 0,-1 1 0,1-1 0,-1 1 0,1 0 0,0-1 0,-1 1 0,0 0 0,1 0 0,-1 0 0,0 0 0,1 0 0,-1 0 0,0 0 0,1 2 0,2 5 0,-1 1 0,1-1 0,-2 1 0,1 0 0,-1 0 0,-1 0 0,0-1 0,0 2 0,-1-1 0,-1 17 0,2 12 0,0-16 0,2 0 0,0 1 0,10 32 0,-13-54 0,1 0 0,-1 0 0,0 1 0,0-1 0,1 0 0,-1 0 0,1 0 0,-1 0 0,1 0 0,0 0 0,-1 0 0,1 0 0,0 0 0,-1 0 0,1 0 0,0 0 0,0 0 0,0-1 0,0 1 0,0 0 0,0-1 0,0 1 0,0-1 0,0 1 0,0-1 0,1 1 0,0-1 0,1 0 0,-1-1 0,0 1 0,1-1 0,-1 0 0,0 0 0,1 0 0,-1 0 0,0-1 0,0 1 0,0-1 0,0 1 0,3-3 0,21-21 0,-1 0 0,-2-1 0,39-57 0,-41 54 0,1 0 0,1 1 0,51-47 0,-67 69 0,0 1 0,0 0 0,1 0 0,-1 1 0,1 0 0,0 0 0,13-3 0,-18 6 0,0 0 0,1 1 0,-1-1 0,0 1 0,0 0 0,1 0 0,-1 0 0,0 0 0,0 0 0,0 1 0,1-1 0,-1 1 0,0 0 0,0 0 0,0 1 0,0-1 0,0 0 0,0 1 0,0 0 0,-1-1 0,1 1 0,4 5 0,0 2 0,0 0 0,0 0 0,0 1 0,-2 1 0,1-1 0,-1 1 0,7 21 0,-8-19 0,1 0 0,1-1 0,0 0 0,0 0 0,15 19 0,-17-26 0,0 0 0,1 0 0,0 0 0,0-1 0,0 0 0,0 0 0,1 0 0,0-1 0,0 0 0,0 0 0,0 0 0,0-1 0,0 0 0,1 0 0,-1 0 0,1-1 0,-1 0 0,1 0 0,0-1 0,-1 0 0,1 0 0,0-1 0,-1 1 0,1-2 0,-1 1 0,1-1 0,-1 1 0,0-2 0,1 1 0,-1-1 0,0 0 0,0 0 0,-1-1 0,1 1 0,-1-1 0,0-1 0,0 1 0,5-6 0,0-1-105,-1-1 0,0 0 0,-1 0 0,-1 0 0,0-1 0,0-1 0,-1 1 0,-1-1 0,0 0 0,-1 0 0,-1 0 0,3-27 0,-3 11-6721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7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12 24575,'-4'-9'0,"-2"6"0,0 18 0,10 19 0,5 15 0,6 11 0,-1 11 0,8 11 0,-1 1 0,6 0 0,-2 1 0,9-6 0,8-15 0,6-10 0,13-13 0,24-32 0,-1-18-8191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5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166 256 24575,'3'-2'0,"0"-1"0,0 1 0,0 0 0,-1-1 0,1 0 0,-1 1 0,1-1 0,-1 0 0,0 0 0,0 0 0,0-1 0,-1 1 0,1 0 0,-1-1 0,0 1 0,1-5 0,2-6 0,-1 0 0,2-26 0,-5 33 0,0 0 0,0 0 0,0 0 0,-1 0 0,0 0 0,-1 0 0,0 1 0,0-1 0,0 1 0,-1-1 0,1 1 0,-8-11 0,8 14 0,0 1 0,0-1 0,0 0 0,0 1 0,0 0 0,-1 0 0,1-1 0,-1 1 0,0 1 0,1-1 0,-1 0 0,0 1 0,0-1 0,0 1 0,0 0 0,-1 0 0,1 0 0,0 1 0,0-1 0,0 1 0,-1-1 0,1 1 0,0 0 0,-1 1 0,1-1 0,0 0 0,0 1 0,-1 0 0,-3 1 0,1 0 0,0 1 0,0-1 0,0 1 0,0 0 0,0 1 0,1 0 0,-1-1 0,1 2 0,0-1 0,1 1 0,-1-1 0,1 1 0,0 0 0,0 1 0,-5 8 0,7-10 0,0 0 0,1 0 0,-1-1 0,1 1 0,0 1 0,0-1 0,0 0 0,0 0 0,1 0 0,0 0 0,0 1 0,0-1 0,0 0 0,1 0 0,-1 0 0,1 0 0,0 0 0,1 0 0,-1 0 0,1 0 0,-1 0 0,1 0 0,0 0 0,1-1 0,4 7 0,3 2 0,2-1 0,-1 0 0,1-1 0,1 0 0,0-1 0,0 0 0,1-1 0,19 8 0,129 44 0,-62-25 0,-88-31 0,-1 0 0,0 1 0,0 0 0,-1 1 0,1 0 0,-1 0 0,15 14 0,-25-20 0,1 1 0,-1-1 0,1 1 0,-1 0 0,0-1 0,1 1 0,-1 0 0,0-1 0,1 1 0,-1 0 0,0-1 0,0 1 0,0 0 0,0-1 0,0 1 0,1 0 0,-1 0 0,-1-1 0,1 1 0,0 0 0,0-1 0,0 1 0,0 0 0,0 0 0,-1-1 0,1 1 0,0 0 0,0-1 0,-1 1 0,1-1 0,-1 1 0,1 0 0,-1-1 0,1 1 0,-1-1 0,1 1 0,-1-1 0,1 1 0,-1-1 0,1 0 0,-1 1 0,-1 0 0,-32 14 0,32-14 0,-45 11-226,0-1 1,0-3-1,-89 5 0,117-11-236,-86 5-6364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6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12 545 24575,'-3'-11'0,"1"1"0,0-1 0,0 1 0,1-1 0,0-16 0,4 11 0,1 15 0,2 11 0,2 8 0,-2-1 0,-1 2 0,0-1 0,-1 1 0,-1 0 0,2 30 0,0 6 0,15 79 0,13 112 0,-35-241 0,-3-14 0,-9-24 0,-6-40 0,2 0 0,3-1 0,-6-101 0,21 174 0,-7-59 0,3-1 0,5-102 0,1 142 0,1 1 0,1 0 0,1-1 0,14-35 0,-14 44 0,1 1 0,0 0 0,0 0 0,2 0 0,-1 1 0,1 0 0,0 1 0,1 0 0,10-9 0,-4 7 0,0 1 0,0 1 0,1 0 0,1 2 0,-1-1 0,1 2 0,1 0 0,-1 1 0,1 1 0,0 0 0,0 2 0,0 0 0,0 1 0,0 0 0,0 2 0,0 0 0,0 1 0,0 1 0,22 6 0,-22-4 0,1 1 0,-1 1 0,-1 0 0,1 1 0,-1 1 0,-1 1 0,0 0 0,16 14 0,-21-15 0,0 1 0,-1 0 0,0 1 0,-1 0 0,0 1 0,0 0 0,-2 0 0,1 1 0,-2 0 0,11 27 0,-14-30 0,0 0 0,-1 0 0,0 1 0,-1-1 0,0 0 0,-1 1 0,0-1 0,0 1 0,-1-1 0,0 0 0,-1 1 0,0-1 0,-1 0 0,0 0 0,-1 0 0,-5 9 0,2-5 0,-1-1 0,-1 0 0,0 0 0,0-1 0,-2 0 0,1-1 0,-1 0 0,-1-1 0,0 0 0,-15 8 0,-68 35 0,37-21 0,39-19 0,19-13 0,0 0 0,0 0 0,0 0 0,-1 1 0,1-1 0,0 0 0,0 0 0,0 0 0,-1 1 0,1-1 0,0 0 0,0 0 0,0 1 0,0-1 0,0 0 0,0 1 0,0-1 0,0 0 0,0 0 0,0 1 0,-1-1 0,1 0 0,0 1 0,1-1 0,-1 0 0,0 0 0,0 1 0,0-1 0,0 0 0,0 0 0,0 1 0,0-1 0,0 1 0,3 0 0,0 1 0,0-1 0,0 1 0,1-1 0,-1 0 0,0 0 0,0 0 0,1-1 0,4 1 0,194 31 0,30 5 0,-132-16 0,-2 4 0,189 75 0,-273-94 0,0 1 0,0 0 0,22 17 0,-35-23 0,1 0 0,-1-1 0,0 1 0,0 0 0,0 0 0,0 0 0,0 0 0,0 0 0,0 0 0,0 0 0,0 0 0,0 0 0,-1 0 0,1 1 0,0-1 0,-1 0 0,1 1 0,-1-1 0,0 0 0,1 1 0,-1-1 0,0 0 0,0 1 0,0-1 0,0 1 0,0-1 0,0 0 0,0 1 0,0-1 0,0 0 0,-1 1 0,1-1 0,-2 3 0,0-1 0,-1 0 0,0-1 0,0 1 0,0-1 0,0 1 0,0-1 0,0 0 0,-1 0 0,1-1 0,0 1 0,-8 1 0,-18 6 0,0-1 0,0-1 0,-48 3 0,-96 0 0,132-9 0,-85 0 0,107-2 0,-1-1 0,1-1 0,-1 0 0,-18-7 0,34 9 0,0 0 0,-1-1 0,1 0 0,1 0 0,-1 0 0,0 0 0,0 0 0,1-1 0,-1 0 0,-4-5 0,7 7 0,0-1 0,0 1 0,0-1 0,0 1 0,0-1 0,0 0 0,0 0 0,1 1 0,-1-1 0,1 0 0,-1 0 0,1 0 0,0 0 0,-1 1 0,1-1 0,0 0 0,1-4 0,1 1 0,0-1 0,0 1 0,0 0 0,1-1 0,0 1 0,0 0 0,0 1 0,0-1 0,1 1 0,0-1 0,0 1 0,0 0 0,1 0 0,6-4 0,16-11 0,1 0 0,1 2 0,47-21 0,100-28 0,-115 46 0,2 3 0,0 2 0,67-6 0,-119 19 0,0 2 0,-1 0 0,1 0 0,0 1 0,-1 0 0,1 0 0,-1 2 0,14 3 0,-17-3 0,-1 0 0,1 0 0,-1 0 0,0 1 0,0 0 0,0 0 0,-1 1 0,1-1 0,-1 1 0,0 0 0,-1 1 0,9 10 0,11 26 0,-2 0 0,24 61 0,-17-34 0,-14-35-682,14 51-1,-19-44-6143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79 24575,'-9'-14'0,"-12"-14"0,1 2 0,19 16 0,28 17 0,28 19 0,23 12 0,-2 1-8191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7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24575,'1'6'0,"0"0"0,0 1 0,0-1 0,1 0 0,0 1 0,1-1 0,3 7 0,3 11 0,71 195 0,-73-202 0,-4-15 0,-2-29 0,-1 20 0,-1-19 0,1-1 0,1 1 0,1 0 0,10-45 0,-11 65 0,1 0 0,0 0 0,0 1 0,0-1 0,0 1 0,1 0 0,0 0 0,0 0 0,0 0 0,1 0 0,0 1 0,0-1 0,0 1 0,0 0 0,1 0 0,-1 0 0,1 1 0,0 0 0,0 0 0,1 0 0,-1 1 0,0-1 0,1 1 0,0 1 0,-1-1 0,1 1 0,0 0 0,7-1 0,-7 2 0,1 0 0,-1 1 0,0 0 0,1 0 0,-1 0 0,0 0 0,0 1 0,0 0 0,0 1 0,0-1 0,0 1 0,6 5 0,10 6 0,34 31 0,-23-18 0,46 29 0,125 68 0,-191-116 0,51 24 0,-60-30 0,1 0 0,-1-1 0,1 1 0,-1-1 0,1 0 0,-1-1 0,1 1 0,0-1 0,-1 0 0,1 0 0,0 0 0,5-2 0,-8 2 0,-1-1 0,1 1 0,-1-1 0,0 1 0,1-1 0,-1 1 0,0-1 0,0 0 0,0 0 0,0 0 0,1 0 0,-1 0 0,0 0 0,0 0 0,-1 0 0,1 0 0,0 0 0,0 0 0,0-1 0,-1 1 0,1 0 0,0-3 0,0 1 0,-1 0 0,1-1 0,-1 1 0,0 0 0,0-1 0,0 1 0,0 0 0,-1 0 0,-1-6 0,-1-1 0,0 0 0,-1 0 0,0 1 0,-1-1 0,-9-13 0,8 14 0,-1 1 0,0 0 0,0 0 0,-1 0 0,0 1 0,0 1 0,-1-1 0,1 1 0,-1 1 0,-1-1 0,1 2 0,-13-6 0,18 9 0,-1 0 0,1-1 0,-1 2 0,0-1 0,1 0 0,-1 1 0,0 0 0,1 0 0,-1 0 0,1 1 0,-1-1 0,0 1 0,1 0 0,-1 0 0,1 1 0,0 0 0,-1-1 0,1 2 0,0-1 0,0 0 0,0 1 0,0-1 0,1 1 0,-1 0 0,1 1 0,0-1 0,-1 0 0,2 1 0,-1 0 0,-3 4 0,-1 5 0,0 0 0,0 1 0,1 0 0,1 0 0,0 0 0,1 1 0,1-1 0,0 1 0,1 0 0,-1 21 0,3-26 0,0 1 0,0-1 0,1 0 0,0 0 0,0 0 0,2-1 0,-1 1 0,1 0 0,0-1 0,1 1 0,0-1 0,1 0 0,0-1 0,0 1 0,1-1 0,9 12 0,-12-17 0,-1-1 0,1 1 0,-1-1 0,1 1 0,0-1 0,0 0 0,0 0 0,1 0 0,-1 0 0,0 0 0,1-1 0,-1 0 0,1 0 0,0 0 0,-1 0 0,1 0 0,0-1 0,-1 1 0,1-1 0,0 0 0,0 0 0,-1-1 0,1 1 0,0-1 0,-1 0 0,1 0 0,0 0 0,-1 0 0,1 0 0,-1-1 0,0 0 0,1 0 0,-1 0 0,0 0 0,0 0 0,0 0 0,-1-1 0,4-3 0,6-7 0,-1 0 0,-1 0 0,0-1 0,-1 0 0,0-1 0,-1 0 0,6-18 0,1-7 0,-10 23 0,2-1 0,0 2 0,1-1 0,17-27 0,-23 41 0,0 0 0,0 0 0,1 0 0,-1 1 0,1-1 0,0 1 0,-1-1 0,1 1 0,1 0 0,-1 0 0,0 0 0,0 1 0,1-1 0,-1 1 0,1 0 0,-1 0 0,1 0 0,-1 0 0,1 0 0,0 1 0,-1 0 0,1-1 0,0 2 0,0-1 0,-1 0 0,1 1 0,0-1 0,6 3 0,7 4 0,-1 1 0,0 1 0,0 0 0,-1 0 0,-1 2 0,1 0 0,20 21 0,-16-15 0,0 0 0,37 22 0,-53-37 0,0 0 0,1 0 0,-1-1 0,1 1 0,0-1 0,-1 0 0,1 0 0,0 0 0,0-1 0,7 1 0,-9-1 0,0 0 0,0-1 0,0 1 0,0-1 0,0 0 0,0 1 0,0-1 0,0 0 0,0 0 0,0 0 0,0 0 0,-1-1 0,1 1 0,0-1 0,-1 1 0,1-1 0,-1 1 0,0-1 0,1 0 0,-1 1 0,1-3 0,7-10 0,0 1 0,1 1 0,0-1 0,1 2 0,0-1 0,1 2 0,0-1 0,1 2 0,0-1 0,15-7 0,-22 14 0,1 0 0,-1 0 0,1 1 0,0 0 0,-1 0 0,1 1 0,0-1 0,0 1 0,0 1 0,0 0 0,0 0 0,0 0 0,0 0 0,0 1 0,0 1 0,0-1 0,0 1 0,0 0 0,-1 0 0,1 1 0,-1 0 0,0 0 0,0 1 0,0 0 0,9 7 0,-8-5 0,0 0 0,-1 0 0,0 1 0,0 0 0,0 0 0,-1 0 0,0 1 0,7 16 0,-9-19 0,-1 1 0,0-1 0,0 1 0,-1 0 0,1 0 0,-1 0 0,-1 0 0,1 0 0,-1 0 0,0 0 0,-1 0 0,1 0 0,-1 0 0,-2 7 0,3-12 0,0 0 0,0 1 0,-1-1 0,1 0 0,0 0 0,-1 1 0,1-1 0,-1 0 0,0 0 0,1 0 0,-1 0 0,0 0 0,0 0 0,1 0 0,-1 0 0,0 0 0,0 0 0,0 0 0,0 0 0,0 0 0,-1-1 0,1 1 0,0-1 0,0 1 0,0-1 0,-1 1 0,1-1 0,0 1 0,0-1 0,-1 0 0,1 0 0,0 0 0,-1 0 0,1 0 0,0 0 0,-1 0 0,1 0 0,0 0 0,0-1 0,-1 1 0,1 0 0,0-1 0,0 1 0,-1-1 0,1 0 0,-2-1 0,-2-1 0,0 0 0,1 0 0,-1-1 0,1 0 0,0 0 0,-1 0 0,2-1 0,-1 1 0,-5-10 0,5 7 0,1 0 0,0 0 0,0 0 0,1-1 0,0 0 0,0 1 0,1-1 0,-1 0 0,2 0 0,-1 0 0,1 1 0,1-1 0,-1 0 0,1 0 0,1 0 0,-1 1 0,1-1 0,1 0 0,-1 1 0,1 0 0,1 0 0,-1 0 0,1 0 0,1 0 0,-1 1 0,1-1 0,0 1 0,0 0 0,1 1 0,0 0 0,0-1 0,0 2 0,0-1 0,1 1 0,12-6 0,-5 3 16,0 1 0,0 1 0,1 1 0,-1 0-1,1 0 1,20-1 0,-4 3-508,0 1 0,34 3 0,11 5-6334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7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39 173 24575,'0'-1'0,"-1"-1"0,0 1 0,0-1 0,0 1 0,0 0 0,0-1 0,-1 1 0,1 0 0,0 0 0,0 0 0,-1-1 0,1 1 0,-3 0 0,4 0 0,0 1 0,0-1 0,-1 1 0,1 0 0,-1-1 0,1 1 0,0 0 0,-1-1 0,1 1 0,-1 0 0,1-1 0,0 1 0,-1 0 0,1 0 0,-1 0 0,1-1 0,-1 1 0,1 0 0,-1 0 0,1 0 0,-1 0 0,1 0 0,-1 0 0,1 0 0,-1 0 0,1 0 0,-1 0 0,1 0 0,-1 0 0,1 1 0,-1-1 0,1 0 0,-1 0 0,1 0 0,-1 1 0,1-1 0,-1 0 0,1 1 0,0-1 0,-1 0 0,1 1 0,0-1 0,-1 0 0,1 1 0,-1 0 0,1 5 0,0-1 0,0 1 0,1-1 0,0 1 0,0-1 0,0 1 0,0-1 0,1 0 0,0 0 0,0 1 0,1-1 0,-1-1 0,1 1 0,5 6 0,1 2 0,0 0 0,1-1 0,21 19 0,-27-27 0,1 0 0,-1-1 0,1 1 0,0-1 0,-1 0 0,1-1 0,1 1 0,4 1 0,-8-4 0,0 1 0,0-1 0,0 1 0,0-1 0,0 0 0,0 0 0,0 0 0,0 0 0,0-1 0,0 1 0,-1 0 0,1-1 0,0 1 0,0-1 0,0 0 0,0 1 0,0-1 0,-1 0 0,1 0 0,0 0 0,-1-1 0,1 1 0,-1 0 0,1-1 0,-1 1 0,2-3 0,6-9 0,-2 0 0,1 0 0,-1-1 0,-1 0 0,-1 0 0,0-1 0,6-28 0,9-25 0,-15 55 0,-1 0 0,0 0 0,2 0 0,11-21 0,-16 32 0,1 0 0,-1 0 0,0 0 0,0 1 0,1-1 0,-1 0 0,1 1 0,-1-1 0,1 1 0,0 0 0,-1-1 0,1 1 0,0 0 0,0 0 0,0 0 0,0 0 0,0 0 0,0 1 0,0-1 0,0 1 0,1-1 0,-1 1 0,0 0 0,0-1 0,0 1 0,0 0 0,1 1 0,-1-1 0,0 0 0,4 2 0,-1 0 0,-1 0 0,1 0 0,-1 1 0,0 0 0,0 0 0,0 0 0,0 0 0,0 0 0,-1 1 0,6 6 0,29 48 0,-13-13 2,-3 1 0,-1 0 1,-3 2-1,14 56 0,36 210-143,-17 35-1556,8 427 0,-62-306 1234,-2-403 370,-4 0 0,-2 0 1,-3-1-1,-43 118 0,53-172 114,-1 1 0,-1-1-1,0-1 1,-1 1-1,0-1 1,0-1 0,-1 1-1,-10 9 1,15-17-11,0-1 0,0 0 0,1 0 0,-1 0 1,-1 0-1,1-1 0,0 1 0,0-1 0,0 0 0,-1 0 0,1 0 1,-1 0-1,1 0 0,-1-1 0,1 0 0,-1 1 0,1-1 0,-1-1 1,1 1-1,-1 0 0,1-1 0,-1 0 0,1 0 0,0 0 0,-1 0 0,1 0 1,0-1-1,0 0 0,0 1 0,0-1 0,0 0 0,0-1 0,-3-2 1,-5-4 102,-1-2 1,1 1 0,1-1 0,0-1-1,1 0 1,-11-18 0,2 0 664,-25-62 0,9-5-651,4-1 0,-26-150-1,37 139-187,4 0 1,5 0-1,4-1 0,6 0 0,21-178 1,-9 217 68,3 0-1,3 1 1,48-121 0,-43 138-21,3 2-1,2 0 0,2 2 0,3 1 1,49-57-1,-43 63-646,68-58 1,30-3-4580,-137 103 5208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7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32 24575,'-2'-1'0,"0"0"0,-1-1 0,1 1 0,0 0 0,0 0 0,0-1 0,0 0 0,0 1 0,0-1 0,0 0 0,0 0 0,0 0 0,-1-2 0,-1-3 0,17 24 0,17 32 0,-1 3 0,-2 0 0,21 64 0,-5-15 0,-14-46 0,-29-54 0,1 0 0,-1 0 0,1 0 0,-1 0 0,1 0 0,-1 0 0,1 0 0,0 0 0,0-1 0,-1 1 0,1 0 0,0 0 0,0-1 0,0 1 0,0 0 0,0-1 0,0 1 0,0-1 0,0 1 0,0-1 0,0 0 0,2 1 0,-2-2 0,0 0 0,0 0 0,0 1 0,0-1 0,0 0 0,0-1 0,0 1 0,-1 0 0,1 0 0,0 0 0,0 0 0,-1-1 0,1 1 0,-1 0 0,1-1 0,-1 1 0,1-3 0,22-86 0,-18 61 0,2 1 0,1 0 0,1 0 0,22-43 0,-28 64 0,1 1 0,0 0 0,0 1 0,0-1 0,1 1 0,-1 0 0,1 0 0,1 0 0,-1 0 0,1 1 0,-1 0 0,1 1 0,1-1 0,-1 1 0,0 0 0,1 0 0,-1 1 0,1 0 0,0 0 0,0 1 0,0 0 0,0 0 0,0 0 0,10 1 0,-2 1-170,-1 1-1,0 1 0,1 0 1,-1 1-1,-1 1 0,1 0 1,21 11-1,27 17-6655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29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1827 24575,'-1'-9'0,"0"1"0,0-1 0,-1 1 0,0 0 0,0-1 0,-1 1 0,0 0 0,0 1 0,-1-1 0,0 0 0,-6-7 0,9 12 0,-1 1 0,1 0 0,-1 0 0,0 0 0,1 0 0,-1 0 0,0 0 0,0 0 0,0 1 0,0-1 0,-1 1 0,1-1 0,0 1 0,-1 0 0,1 0 0,-1 0 0,1 0 0,-1 1 0,1-1 0,-1 1 0,0-1 0,1 1 0,-1 0 0,0 0 0,1 0 0,-1 0 0,1 0 0,-1 1 0,0-1 0,1 1 0,-1 0 0,1 0 0,-1 0 0,1 0 0,-1 0 0,1 0 0,0 1 0,-4 2 0,-1 2 0,0 0 0,0 1 0,1 0 0,0 0 0,1 0 0,-1 1 0,1 0 0,1 0 0,0 0 0,0 0 0,-6 18 0,9-21 0,-1 0 0,1 0 0,0 0 0,0 0 0,0 0 0,0 1 0,1-1 0,0 0 0,0 0 0,1 0 0,0 1 0,-1-1 0,2 0 0,-1 0 0,1 0 0,-1 0 0,1-1 0,0 1 0,1 0 0,-1-1 0,1 1 0,6 6 0,-7-9 0,0 1 0,1-1 0,-1 0 0,1 0 0,-1 0 0,1 0 0,0-1 0,0 1 0,0-1 0,0 0 0,0 1 0,0-1 0,0-1 0,0 1 0,1 0 0,-1-1 0,0 0 0,0 1 0,1-1 0,-1-1 0,0 1 0,0 0 0,1-1 0,3-1 0,5-2 0,-1-1 0,0 0 0,0-1 0,0 0 0,11-9 0,-11 8 0,-1 0 0,1 1 0,16-7 0,-26 13 0,1-1 0,-1 1 0,0 0 0,1-1 0,-1 1 0,1 0 0,-1 0 0,1 0 0,-1 0 0,1 0 0,-1 0 0,0 1 0,1-1 0,-1 0 0,1 1 0,-1-1 0,0 1 0,1 0 0,-1-1 0,0 1 0,0 0 0,1 0 0,-1-1 0,0 1 0,0 0 0,0 0 0,0 0 0,1 2 0,2 3 0,0 0 0,0 0 0,-1 1 0,4 11 0,-1-5 0,2 4 0,0-1 0,1-1 0,0 0 0,1 0 0,19 21 0,-22-29 0,1 0 0,0 0 0,0 0 0,1-1 0,0 0 0,0-1 0,0 0 0,0-1 0,1 1 0,0-2 0,11 4 0,-8-4 0,0-1 0,-1 0 0,1 0 0,0-1 0,0-1 0,0 0 0,0-1 0,0 0 0,0-1 0,0-1 0,-1 0 0,18-6 0,-14 2 0,0-1 0,0 0 0,-1-1 0,0-1 0,-1 0 0,0-1 0,0-1 0,14-16 0,-2-2 0,-2-1 0,-1-2 0,-2 0 0,-1-1 0,-2 0 0,-1-2 0,20-61 0,-8 0-157,-3 0 1,-5-2-1,10-127 0,-25 146 31,-3-1 1,-5 1-1,-2-1 1,-24-123-1,17 153 126,-2 0 0,-3 1 0,-1 1 0,-27-52 0,28 70 0,-2 1 0,0 1 0,-2 1 0,-1 0 0,-2 1 0,0 2 0,-29-25 0,38 39 0,0-1 0,0 2 0,-2 0 0,1 1 0,-1 1 0,0 0 0,-30-10 0,38 16 0,0 0 0,0 0 0,-1 1 0,1 0 0,-1 0 0,1 1 0,-1 0 0,1 1 0,0 0 0,-1 0 0,1 0 0,0 1 0,0 1 0,0-1 0,0 1 0,0 1 0,-14 7 0,14-5 0,0 0 0,1 0 0,-1 1 0,1 0 0,0 0 0,1 1 0,0 0 0,0 0 0,1 0 0,-7 14 0,2 1 0,1 1 0,1-1 0,-7 32 0,-1 23 29,3 0 0,-2 92 0,18 166 133,3-256-153,4-1 0,3 0 0,4 0 0,3-2 0,50 125 0,-48-150-10,2-1 1,3-2-1,2 0 1,1-2-1,3-2 1,2-1 0,2-1-1,77 70 1,-92-95 0,1 0 0,1-2 0,0 0 0,1-2 0,1-1 0,0-1 0,31 10 0,-44-18 0,0 0 0,0-1 0,0-1 0,0 0 0,1-1 0,-1 0 0,1-1 0,-1-1 0,0 0 0,1-1 0,-1 0 0,0-1 0,0 0 0,0-1 0,0-1 0,23-12 0,-23 9-2,0-1 1,0 0-1,-1-1 1,-1 0 0,0-1-1,0-1 1,-1 1-1,0-1 1,14-26 0,-3 1 58,-3-1 1,18-51 0,-34 85 11,6-13 471,-3 35-352,0 36-188,15 98 0,-16-135 0,0-1 0,0 0 0,2 0 0,0-1 0,1 1 0,16 26 0,-21-38 0,0-1 0,0 0 0,1 0 0,-1 0 0,1-1 0,0 1 0,-1-1 0,1 1 0,0-1 0,0 0 0,1 0 0,-1 0 0,0 0 0,7 2 0,-6-4 0,-1 1 0,1-1 0,-1 0 0,1 0 0,0-1 0,-1 1 0,1-1 0,-1 1 0,0-1 0,1 0 0,-1 0 0,1-1 0,-1 1 0,0-1 0,4-2 0,84-57 0,-62 40 0,55-31 0,-75 47 0,1 1 0,0-1 0,0 2 0,1 0 0,-1 0 0,1 1 0,0 0 0,-1 0 0,1 2 0,12-1 0,-14 3 0,0 0 0,0 1 0,0 0 0,-1 1 0,0-1 0,1 1 0,-1 1 0,-1 0 0,1 0 0,-1 1 0,12 10 0,31 20 0,-43-31 0,2-1 0,-1 0 0,0 0 0,1-1 0,0 0 0,0 0 0,0-1 0,0 0 0,0-1 0,17 1 0,-20-3 0,-1 1 0,1-1 0,0-1 0,0 1 0,-1-1 0,1 0 0,-1 0 0,0 0 0,1-1 0,-1 0 0,0 0 0,0 0 0,-1-1 0,1 0 0,-1 0 0,0 0 0,7-9 0,-2 2 0,0-2 0,-2 1 0,1-1 0,-2-1 0,1 1 0,-2-1 0,0 0 0,-1 0 0,0-1 0,-1 1 0,-1-1 0,0 1 0,-1-1 0,-1-22 0,0 32 0,0 1 0,-1-1 0,0 1 0,0-1 0,0 1 0,0 0 0,-1-1 0,0 1 0,0 0 0,0 0 0,0 0 0,-1 0 0,1 1 0,-1-1 0,0 1 0,0-1 0,0 1 0,-1 0 0,1 0 0,-1 0 0,0 1 0,1-1 0,-1 1 0,0 0 0,-8-3 0,7 4 0,-1 0 0,1 0 0,-1 0 0,1 0 0,-1 1 0,1 0 0,-1 0 0,0 0 0,1 1 0,-1 0 0,1 0 0,-1 1 0,1-1 0,0 1 0,-1 0 0,1 0 0,0 1 0,0 0 0,0 0 0,-6 5 0,0 2 0,0 0 0,1 1 0,1 0 0,0 1 0,0-1 0,1 2 0,1-1 0,0 1 0,0 0 0,2 1 0,0-1 0,0 1 0,1 0 0,1 0 0,-3 26 0,5-29 0,0 0 0,1 0 0,1-1 0,0 1 0,0 0 0,1-1 0,0 1 0,1-1 0,7 19 0,-6-22 0,0 0 0,0 1 0,0-2 0,1 1 0,0 0 0,1-1 0,-1 0 0,1 0 0,0-1 0,1 0 0,-1 0 0,1 0 0,13 7 0,0-4 0,0 0 0,1-1 0,-1-1 0,1-1 0,1-1 0,-1 0 0,0-2 0,1-1 0,35-2 0,-24-1 0,-1-2 0,1-1 0,-1-2 0,-1-1 0,56-21 0,-46 10 0,-1-2 0,-2-1 0,0-2 0,-1-1 0,-2-3 0,-1 0 0,-1-2 0,-1-2 0,50-65 0,-67 77 0,19-33 0,-31 47 0,0 0 0,0-1 0,0 1 0,-1-1 0,0 0 0,0 0 0,-1 1 0,0-1 0,1-11 0,-2 15 0,-1 0 0,1 0 0,0 0 0,-1 1 0,1-1 0,-1 0 0,0 1 0,0-1 0,0 0 0,-1 1 0,1-1 0,0 1 0,-1 0 0,0-1 0,1 1 0,-1 0 0,0 0 0,0 0 0,-2-2 0,-1 1 0,0 0 0,-1 0 0,1 0 0,0 1 0,-1 0 0,1 0 0,-1 0 0,-8-1 0,-6 0 0,0 0 0,0 2 0,0 1 0,0 0 0,0 1 0,0 2 0,1 0 0,-1 0 0,1 2 0,-1 1 0,1 0 0,1 1 0,-34 19 0,40-20 0,-1 2 0,1 0 0,0 0 0,1 1 0,0 0 0,0 1 0,1 1 0,1-1 0,-1 1 0,2 1 0,-1 0 0,2 0 0,0 1 0,0 0 0,1 0 0,1 0 0,0 1 0,1 0 0,0 0 0,-2 17 0,5-11 0,1 0 0,0 0 0,1-1 0,2 1 0,0-1 0,6 22 0,42 112 0,-24-82 0,-24-62 0,0 1 0,0-1 0,0 0 0,-2 1 0,1-1 0,-1 1 0,0-1 0,-1 13 0,-1-18 0,0 0 0,0 1 0,0-1 0,-1 0 0,1 0 0,-1 0 0,0 0 0,0 0 0,-1 0 0,1-1 0,-1 1 0,0-1 0,0 0 0,0 0 0,0 0 0,0 0 0,-1 0 0,1 0 0,-1-1 0,0 0 0,-6 3 0,-10 4 0,0-1 0,-1-1 0,1-1 0,-25 4 0,-16 0 0,-91 4 0,-154-13-1365,-21-14-5461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0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24575,'0'-10'0,"0"17"0,0 20 0,0 15 0,0 14 0,0 7 0,0-2 0,0-12-8191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0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24575,'-9'0'0,"1"4"0,16 16 0,21 19 0,10 6 0,-2-3-8191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2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67 24575,'0'0'0,"0"1"0,-1-1 0,1 0 0,0 0 0,-1 0 0,1 0 0,0 0 0,0 0 0,0 0 0,-1 0 0,1 0 0,0 0 0,0 1 0,-1-1 0,1 0 0,0 0 0,0 0 0,0 1 0,-1-1 0,1 0 0,0 0 0,0 0 0,0 1 0,0-1 0,0 0 0,0 0 0,-1 1 0,1-1 0,0 0 0,0 0 0,0 1 0,0-1 0,0 0 0,0 0 0,0 1 0,0-1 0,0 0 0,0 0 0,0 1 0,0-1 0,0 0 0,1 0 0,-1 1 0,0-1 0,0 0 0,0 0 0,0 1 0,0-1 0,0 0 0,1 0 0,-1 0 0,0 1 0,0-1 0,11 18 0,-8-13 0,7 12 0,0 1 0,-1 0 0,12 38 0,-17-44 0,-1 0 0,0 1 0,-1-1 0,0 1 0,-1 0 0,-1 0 0,-1 17 0,1-27 0,0-1 0,-1 1 0,1-1 0,-1 1 0,0-1 0,0 1 0,0-1 0,0 1 0,0-1 0,-1 0 0,1 0 0,-1 0 0,-1 2 0,2-3 0,1-1 0,0 0 0,-1 1 0,1-1 0,-1 0 0,1 1 0,-1-1 0,1 0 0,-1 0 0,1 0 0,-1 0 0,1 1 0,-1-1 0,1 0 0,-1 0 0,1 0 0,-1 0 0,1 0 0,-1 0 0,1 0 0,-1 0 0,1 0 0,-1-1 0,0 1 0,0-1 0,-1 0 0,1 1 0,0-1 0,0 0 0,0 0 0,0 0 0,0 0 0,0-1 0,0 1 0,0 0 0,1 0 0,-1 0 0,0-3 0,-2-2 0,1 0 0,0-1 0,0 1 0,1 0 0,-1-1 0,2 0 0,-1 1 0,1-1 0,0 0 0,0 1 0,1-1 0,0 0 0,0 1 0,0-1 0,1 1 0,0 0 0,0-1 0,1 1 0,0 0 0,0 0 0,7-10 0,0 1 0,1 0 0,1 0 0,0 1 0,1 0 0,1 2 0,25-20 0,-25 21 0,1 1 0,0 1 0,1 1 0,0 0 0,0 1 0,1 0 0,-1 1 0,35-6 0,-45 11 0,0 0 0,1 1 0,-1-1 0,0 1 0,0 1 0,0-1 0,1 1 0,-1 0 0,0 1 0,0-1 0,0 1 0,0 0 0,-1 1 0,1 0 0,0-1 0,-1 2 0,0-1 0,0 1 0,0-1 0,0 1 0,0 1 0,-1-1 0,0 1 0,0 0 0,0 0 0,0 0 0,-1 0 0,3 7 0,0-1 0,-2 1 0,1 0 0,-1 0 0,-1 1 0,2 14 0,8 28 0,-13-55 0,0 0 0,0 1 0,0-1 0,0 0 0,0 1 0,0-1 0,0 1 0,0-1 0,1 0 0,-1 1 0,0-1 0,0 0 0,0 1 0,1-1 0,-1 0 0,0 1 0,0-1 0,1 0 0,-1 0 0,0 1 0,1-1 0,-1 0 0,0 0 0,1 0 0,-1 1 0,0-1 0,1 0 0,-1 0 0,0 0 0,1 0 0,-1 0 0,1 0 0,-1 0 0,0 0 0,1 0 0,0 0 0,11-11 0,11-29 0,-19 34 0,-1 0 0,1 0 0,0 0 0,1 1 0,-1-1 0,1 1 0,0 0 0,0 0 0,1 1 0,0 0 0,-1 0 0,1 0 0,1 0 0,-1 1 0,0 0 0,10-2 0,-13 4 0,1 0 0,0 0 0,-1 0 0,1 1 0,0 0 0,0-1 0,-1 2 0,1-1 0,0 0 0,-1 1 0,1-1 0,0 1 0,-1 0 0,1 0 0,-1 1 0,1-1 0,-1 1 0,0 0 0,1 0 0,-1 0 0,0 0 0,0 0 0,0 1 0,-1-1 0,1 1 0,-1 0 0,1 0 0,-1 0 0,0 0 0,3 5 0,17 37 0,-16-33 0,0 1 0,0-1 0,1-1 0,0 1 0,17 18 0,-11-18 0,1 0 0,0-1 0,0-1 0,1-1 0,1 0 0,-1 0 0,1-2 0,1 0 0,-1-1 0,1 0 0,32 5 0,-25-7 0,-1-1 0,0-1 0,1-1 0,-1-2 0,1 0 0,-1-1 0,0-1 0,35-10 0,-50 11 0,-1-1 0,1 0 0,-1 0 0,0-1 0,0 0 0,0 0 0,0 0 0,0-1 0,-1 0 0,0-1 0,0 1 0,-1-1 0,0 0 0,8-11 0,-11 13 0,1-1 0,-1 0 0,0 0 0,0 1 0,0-1 0,0-1 0,-1 1 0,0 0 0,0 0 0,-1 0 0,1-1 0,-1 1 0,0 0 0,0 0 0,-1-1 0,0 1 0,0 0 0,0 0 0,0 0 0,-1 0 0,0 0 0,-5-9 0,4 8 0,-1 1 0,0-1 0,0 1 0,-1 0 0,1 1 0,-1-1 0,0 1 0,-1 0 0,1 0 0,-1 0 0,0 1 0,0 0 0,0 0 0,-9-3 0,1 1 0,1 1 0,-1 1 0,1 0 0,-1 1 0,-26 0 0,36 2 0,-1 0 0,1 0 0,-1 1 0,0-1 0,1 1 0,0 0 0,-1 1 0,1-1 0,0 1 0,-1-1 0,1 1 0,0 1 0,0-1 0,1 1 0,-1-1 0,0 1 0,1 0 0,-1 0 0,1 1 0,0-1 0,0 1 0,1-1 0,-1 1 0,1 0 0,0 0 0,0 0 0,0 0 0,0 1 0,1-1 0,-2 8 0,1-4 0,1-1 0,0 1 0,0 0 0,1 0 0,0 0 0,0-1 0,1 1 0,0 0 0,1 0 0,-1-1 0,1 1 0,1-1 0,0 0 0,0 1 0,0-1 0,1 0 0,6 9 0,-1-5 0,-1-1 0,2-1 0,-1 0 0,2 0 0,-1-1 0,1 0 0,0 0 0,0-1 0,1-1 0,19 8 0,-23-11 0,-1-1 0,1 1 0,0-1 0,0 0 0,0-1 0,0 0 0,0 0 0,0-1 0,0 0 0,1 0 0,-1-1 0,0 0 0,0-1 0,0 0 0,0 0 0,-1 0 0,1-1 0,9-5 0,-4 0 0,0-2 0,22-20 0,-26 21 0,1 0 0,0 1 0,0 1 0,1-1 0,13-6 0,-19 13 0,0 0 0,1 0 0,-1 0 0,1 1 0,-1 0 0,1 0 0,-1 0 0,0 1 0,1-1 0,-1 1 0,0 1 0,1-1 0,-1 1 0,0 0 0,0 0 0,6 3 0,7 2 0,50 15 0,1-3 0,0-3 0,2-3 0,123 6 0,-189-18 0,21 0 0,0 0 0,39-6 0,-59 5 0,0-1 0,-1 0 0,1 0 0,-1-1 0,1 1 0,-1-1 0,0 0 0,0-1 0,0 1 0,0-1 0,0 0 0,-1 0 0,1-1 0,-1 0 0,0 1 0,0-1 0,6-8 0,-8 10 0,-1 0 0,0 0 0,0 0 0,0 0 0,0 0 0,0 0 0,-1 0 0,1 0 0,-1 0 0,1-1 0,-1 1 0,0 0 0,0 0 0,0 0 0,0-1 0,0 1 0,0 0 0,-1 0 0,1 0 0,-2-4 0,1 3 0,-1 0 0,0-1 0,0 1 0,0 1 0,-1-1 0,1 0 0,0 0 0,-1 1 0,0 0 0,0-1 0,-4-2 0,-5-2 0,-1 1 0,1 0 0,-1 1 0,0 0 0,-20-4 0,14 4 0,-36-3 0,50 7 0,0 1 0,0 0 0,0 0 0,1 1 0,-1-1 0,0 1 0,0 0 0,1 0 0,-1 1 0,0-1 0,1 1 0,0 0 0,-6 3 0,9-4 0,0-1 0,0 1 0,1-1 0,-1 1 0,0 0 0,0-1 0,0 1 0,1 0 0,-1-1 0,0 1 0,1 0 0,-1 0 0,0 0 0,1 0 0,-1 0 0,1 0 0,0 0 0,-1 0 0,1 0 0,0 0 0,-1 0 0,1 0 0,0 0 0,0 0 0,0 1 0,1-1 0,-1 1 0,1-1 0,-1 0 0,1 1 0,0-1 0,0 0 0,0 0 0,0 1 0,0-1 0,0 0 0,0 0 0,0 0 0,0 0 0,0-1 0,2 2 0,6 3 0,1 0 0,-1-1 0,20 6 0,-11-4 0,2 0 0,-1-2 0,1 0 0,-1-2 0,1 0 0,0-1 0,39-3 0,-53 1 0,1 0 0,-1 0 0,0 0 0,1 1 0,-1 0 0,1 0 0,-1 1 0,1 0 0,-1 0 0,0 0 0,1 1 0,-1 0 0,0 0 0,0 1 0,0 0 0,-1 0 0,1 0 0,-1 0 0,1 1 0,-1 0 0,0 0 0,7 9 0,8 11 0,-1 0 0,-1 1 0,-2 1 0,0 0 0,22 55 0,-15-21 0,27 112 0,-33-99 0,8 82 0,-22-133 0,-2 0 0,-1 1 0,0-1 0,-2 1 0,0-1 0,-2 0 0,0 0 0,-9 26 0,9-39 0,0 0 0,0-1 0,-1 1 0,0-1 0,0 0 0,-1 0 0,0-1 0,-1 1 0,0-1 0,0-1 0,0 1 0,-1-1 0,0-1 0,0 1 0,0-1 0,-1-1 0,0 0 0,0 0 0,0 0 0,0-1 0,0-1 0,-1 1 0,1-2 0,-1 1 0,0-1 0,1-1 0,-1 1 0,0-2 0,1 0 0,-1 0 0,-14-3 0,18 2 0,0 0 0,0 0 0,0 0 0,1-1 0,-1 0 0,1 0 0,-1 0 0,1 0 0,0-1 0,1 0 0,-1 0 0,1-1 0,-1 1 0,1-1 0,0 0 0,1 0 0,-1 0 0,-4-10 0,5 8 0,0 0 0,1-1 0,-1 1 0,2-1 0,-1 1 0,1-1 0,0 1 0,0-1 0,1 0 0,0 1 0,1-1 0,-1 0 0,1 1 0,1-1 0,2-7 0,2-2 0,1 0 0,0 1 0,1 0 0,19-27 0,53-59 0,309-284-883,-329 329-107,94-85-5328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5:57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39 24575,'-14'0'0,"-5"-9"0,11-3 0,38 0 0,48 7 0,42 5 0,29 1 0,8 2 0,-24-1-8191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2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478 33 24575,'0'-9'0,"-18"-3"0,-30 0 0,-30 12 0,-11 15 0,10 14 0,9 16 0,16 15 0,23 10 0,20-1 0,27-4 0,28-12 0,31-6 0,25-12 0,-4-11-8191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0 24575,'-9'0'0,"-4"9"0,1 18 0,3 7 0,2 14 0,3-3-8191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2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24575,'52'50'0,"-1"-2"0,80 99 0,-117-130 0,61 89 0,-67-92 0,-1-1 0,0 1 0,-1 0 0,0 0 0,-1 1 0,4 17 0,-9-28 0,1-1 0,0 0 0,-1 1 0,0-1 0,0 0 0,0 1 0,0-1 0,0 1 0,-1-1 0,0 0 0,1 1 0,-1-1 0,0 0 0,-3 5 0,3-6 0,0 0 0,-1 0 0,1-1 0,-1 1 0,1-1 0,-1 1 0,0-1 0,1 1 0,-1-1 0,0 0 0,0 0 0,0 0 0,0 0 0,0 0 0,0 0 0,0-1 0,-3 1 0,-1 0 0,0-1 0,0 1 0,-1-2 0,1 1 0,0-1 0,0 0 0,1 0 0,-1 0 0,0-1 0,0 0 0,0 0 0,1 0 0,0-1 0,-9-5 0,2 0 0,1-1 0,0 0 0,1-1 0,0 0 0,1-1 0,0 0 0,1 0 0,-11-18 0,14 19 0,-1 0 0,1 0 0,1 0 0,0-1 0,0 0 0,1 0 0,1 0 0,0 0 0,0 0 0,1-23 0,1 29 0,1 0 0,0 0 0,0 0 0,1 0 0,0 0 0,0 0 0,0 0 0,0 0 0,1 1 0,-1-1 0,1 1 0,0 0 0,1-1 0,-1 1 0,1 1 0,0-1 0,0 1 0,0-1 0,0 1 0,1 0 0,-1 1 0,1-1 0,-1 1 0,1 0 0,9-3 0,9-2 0,1 0 0,0 2 0,0 1 0,29-2 0,-8 2 0,1 2 0,-1 2 0,49 7 0,-74-5 0,0 1 0,-1 1 0,1 1 0,-1 1 0,0 1 0,0 0 0,-1 1 0,0 1 0,23 16 0,-33-19 0,-1 0 0,0 0 0,0 1 0,0 0 0,-1 1 0,9 13 0,-14-19 0,1 0 0,-1-1 0,0 1 0,0 0 0,0 0 0,0 0 0,0 0 0,-1 0 0,1 0 0,0 0 0,-1 0 0,0 0 0,1 0 0,-1 0 0,0 0 0,0 0 0,0 0 0,0 0 0,-1 0 0,1 0 0,-1 0 0,1 0 0,-1 0 0,1 0 0,-1 0 0,0 0 0,0 0 0,0 0 0,0-1 0,0 1 0,-1 0 0,1-1 0,-1 1 0,1-1 0,-1 1 0,-1 1 0,-4 0 0,0 0 0,-1 0 0,1 0 0,-1-1 0,1 0 0,-1-1 0,0 0 0,1 0 0,-12 0 0,16-1 0,-1 0 0,1-1 0,0 1 0,0-1 0,0 1 0,-1-1 0,1 0 0,0 0 0,0 0 0,0 0 0,-4-3 0,6 3 0,0 0 0,0 0 0,0 0 0,0 0 0,0 0 0,0 0 0,0-1 0,1 1 0,-1 0 0,0 0 0,1-1 0,-1 1 0,1 0 0,-1-1 0,1 1 0,0-1 0,-1 1 0,1-1 0,0 1 0,0 0 0,0-1 0,0 1 0,0-1 0,1 1 0,-1-1 0,1-1 0,0-2 0,1-1 0,1 1 0,-1 0 0,1 0 0,0 0 0,0 0 0,0 0 0,0 1 0,1-1 0,0 1 0,0 0 0,0 0 0,8-5 0,8-6 0,39-20 0,-37 22 0,2 1 0,0 2 0,0 0 0,1 1 0,0 2 0,0 1 0,1 0 0,35-2 0,-47 7 0,0 1 0,0 0 0,0 1 0,0 1 0,-1 0 0,1 1 0,-1 0 0,1 1 0,-1 1 0,0 0 0,-1 0 0,1 1 0,-1 1 0,0 0 0,-1 1 0,0 0 0,16 15 0,-9-3-341,-1 1 0,0 0-1,23 42 1,-7-4-6485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201 375 24575,'0'-11'0,"-2"0"0,1 0 0,-2 0 0,-5-18 0,5 21 0,1 0 0,0 0 0,0-1 0,0 1 0,1-1 0,1 1 0,-1-1 0,2-9 0,3 6 0,1 14 0,2 25 0,2 77 0,-6 133 0,-3-136 0,0 75 0,-2 289 0,-2-400 0,-2-48 0,6-16 0,0-1 0,0 0 0,-1 0 0,1 0 0,0 0 0,0 0 0,0 0 0,-1 0 0,1 1 0,0-1 0,0 0 0,-1 0 0,1 0 0,0 0 0,0 0 0,-1 0 0,1 0 0,0 0 0,0 0 0,0 0 0,-1 0 0,1 0 0,0-1 0,0 1 0,-1 0 0,1 0 0,0 0 0,0 0 0,0 0 0,-1 0 0,1 0 0,0-1 0,0 1 0,0 0 0,0 0 0,-1 0 0,1-1 0,-18-27 0,-3-19 0,2-1 0,1-1 0,-14-69 0,-17-162 0,24-4 0,25 228 0,2 0 0,2 1 0,13-60 0,-14 97 0,2 0 0,0 0 0,1 0 0,0 1 0,2-1 0,0 2 0,1-1 0,1 1 0,13-17 0,-18 27 0,1-1 0,0 2 0,0-1 0,1 0 0,-1 1 0,1 0 0,0 1 0,0 0 0,1 0 0,-1 0 0,1 1 0,0 0 0,0 0 0,0 1 0,1 0 0,-1 1 0,0 0 0,1 0 0,-1 1 0,0-1 0,16 3 0,-6 1 0,-1 1 0,0 1 0,0 0 0,0 1 0,-1 1 0,1 0 0,-2 2 0,1-1 0,-1 2 0,-1 0 0,19 17 0,-19-15 0,-1 1 0,0 0 0,0 1 0,-2 1 0,0 0 0,-1 0 0,0 1 0,-1 1 0,-1-1 0,11 33 0,-17-44 0,0 0 0,-1 0 0,1 1 0,-1-1 0,0 0 0,-1 1 0,0-1 0,1 1 0,-2-1 0,1 1 0,-1-1 0,1 0 0,-2 1 0,1-1 0,0 0 0,-1 1 0,0-1 0,0 0 0,-1 0 0,0-1 0,1 1 0,-2-1 0,1 1 0,0-1 0,-1 0 0,0 0 0,0 0 0,0-1 0,0 1 0,0-1 0,-1 0 0,-6 3 0,-14 7-341,-1-2 0,0 0-1,-47 10 1,-2-3-6485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3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24575,'25'0'0,"7"-1"0,1 2 0,31 5 0,-56-5 0,0 1 0,0-1 0,-1 1 0,1 1 0,-1 0 0,0 0 0,0 0 0,0 1 0,0 0 0,0 0 0,-1 1 0,1-1 0,7 9 0,-13-12 0,0 0 0,0 0 0,0 0 0,0 0 0,-1 0 0,1 0 0,0 0 0,0 1 0,-1-1 0,1 0 0,-1 0 0,1 1 0,-1-1 0,0 0 0,1 1 0,-1-1 0,0 0 0,0 1 0,0-1 0,0 0 0,0 1 0,0-1 0,0 1 0,-1 1 0,0-2 0,0 1 0,0 0 0,0-1 0,0 1 0,0-1 0,-1 1 0,1-1 0,-1 0 0,1 1 0,-1-1 0,0 0 0,1 0 0,-1 0 0,-3 1 0,-7 3 0,-1-1 0,0 0 0,-24 3 0,31-6 0,-21 5 0,24-4 0,4-1 0,37-1 0,-24-1 0,4 1 0,0 0 0,-1 1 0,1 1 0,0 1 0,-1 0 0,0 1 0,1 1 0,-2 1 0,1 0 0,26 15 0,-40-20 0,0 1 0,0 0 0,-1 0 0,1 0 0,-1 0 0,1 0 0,-1 0 0,0 1 0,0-1 0,0 1 0,0 0 0,0-1 0,-1 1 0,1 0 0,-1 0 0,0 0 0,0 0 0,0 0 0,0 0 0,0 1 0,-1-1 0,0 0 0,1 0 0,-1 0 0,0 1 0,0-1 0,-1 0 0,1 0 0,-1 1 0,0-1 0,1 0 0,-1 0 0,-1 0 0,1 0 0,0 0 0,-1 0 0,-2 3 0,0 0 0,0 0 0,-1 0 0,0 0 0,0-1 0,0 1 0,-1-2 0,0 1 0,1 0 0,-2-1 0,1 0 0,0-1 0,-1 1 0,0-1 0,0-1 0,-11 4 0,15-5-136,0-1-1,-1 1 1,1-1-1,0 0 1,0 0-1,0-1 1,-1 1-1,1 0 0,-4-2 1,-21-11-6690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3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430 1 24575,'0'9'0,"0"13"0,0 7 0,0 8 0,-14 6 0,-13-3 0,-22 5 0,-34-5 0,-45-9 0,-1-11-8191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4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54 194 24575,'-8'-11'0,"0"-1"0,0 0 0,1-1 0,-7-16 0,13 26 0,-1 0 0,1 1 0,0-1 0,0 0 0,0 0 0,1 0 0,-1 1 0,1-1 0,0 0 0,-1 0 0,1 0 0,0 0 0,1 0 0,-1 0 0,0 0 0,1 0 0,0 1 0,0-1 0,0 0 0,0 0 0,0 1 0,0-1 0,1 1 0,-1-1 0,1 1 0,0-1 0,2-2 0,2 1 0,-1 1 0,1 0 0,-1 0 0,1 0 0,0 1 0,0-1 0,0 2 0,0-1 0,0 1 0,0 0 0,1 0 0,-1 0 0,8 1 0,2 0 0,1 1 0,0 1 0,29 7 0,-32-6 0,-1 1 0,-1 1 0,1 0 0,-1 0 0,0 1 0,0 1 0,0 0 0,-1 1 0,0 0 0,-1 1 0,0 0 0,0 0 0,-1 1 0,0 1 0,0-1 0,-1 1 0,-1 1 0,0-1 0,-1 1 0,0 1 0,-1-1 0,0 1 0,-1 0 0,0 0 0,2 14 0,-6-20 0,1 0 0,-1 1 0,0-1 0,-1 0 0,1 0 0,-1 0 0,-1 0 0,0 0 0,0 0 0,0 0 0,-1 0 0,1 0 0,-6 7 0,6-11 0,1 0 0,-1 0 0,0-1 0,0 1 0,0 0 0,0-1 0,-1 1 0,1-1 0,-1 0 0,0 0 0,1 0 0,-1 0 0,0 0 0,0-1 0,0 1 0,0-1 0,-1 0 0,1 1 0,0-2 0,0 1 0,-1 0 0,1-1 0,0 1 0,-1-1 0,1 0 0,-1 0 0,1-1 0,0 1 0,-5-1 0,6 0 0,1 0 0,-1 1 0,0-1 0,1 0 0,-1 1 0,1-1 0,-1 0 0,1 0 0,-1-1 0,1 1 0,-1 0 0,1 0 0,0-1 0,0 1 0,0 0 0,0-1 0,0 1 0,0-1 0,0 0 0,0 1 0,0-1 0,1 0 0,-1 1 0,1-1 0,0 0 0,-1 0 0,1 0 0,0 1 0,0-1 0,0 0 0,0 0 0,0 0 0,1-3 0,0-3 0,1 0 0,0 0 0,0 0 0,1 0 0,0 0 0,7-11 0,1-1 0,2 1 0,1 0 0,0 1 0,2 1 0,0 0 0,0 1 0,2 1 0,0 0 0,1 1 0,0 1 0,1 1 0,29-13 0,-15 10 0,1 1 0,1 1 0,0 3 0,0 0 0,1 3 0,74-6 0,-96 12 0,0 1 0,1 0 0,-1 2 0,1-1 0,-1 2 0,0 0 0,0 1 0,0 0 0,15 8 0,-21-8 0,-1 0 0,0 1 0,0 0 0,-1 1 0,1-1 0,-1 1 0,0 1 0,-1 0 0,1 0 0,-1 0 0,-1 0 0,1 1 0,-2 0 0,1 0 0,-1 1 0,4 8 0,-5-7 0,0-1 0,0 1 0,-1 0 0,0 0 0,-1 0 0,0 0 0,0 0 0,-1 0 0,-1 0 0,0 1 0,0-1 0,-4 15 0,3-18 0,0-1 0,-1 1 0,0-1 0,0 1 0,0-1 0,0 0 0,-1 0 0,0 0 0,-1-1 0,1 1 0,-1-1 0,0 0 0,0-1 0,-1 1 0,1-1 0,-1 0 0,0 0 0,-11 5 0,15-8 0,0 0 0,-1 0 0,1 0 0,-1 0 0,1-1 0,-1 1 0,1-1 0,-1 1 0,1-1 0,-1 0 0,0 0 0,1 0 0,-1 0 0,1 0 0,-1-1 0,1 1 0,-1-1 0,0 0 0,1 0 0,0 0 0,-1 0 0,1 0 0,0 0 0,-1 0 0,1-1 0,0 0 0,0 1 0,-2-3 0,1 1 0,1-1 0,0 1 0,0-1 0,0 0 0,0 1 0,0-1 0,1 0 0,-1 0 0,1 0 0,0 0 0,1 0 0,-1-1 0,1 1 0,-1 0 0,1 0 0,1 0 0,0-7 0,1-2 0,1 0 0,1 1 0,0-1 0,0 1 0,1 0 0,1 0 0,0 0 0,1 1 0,0 0 0,0 0 0,1 1 0,1 0 0,0 0 0,0 1 0,1 0 0,20-13 0,-16 12 0,0 1 0,0 1 0,1 1 0,0 0 0,1 0 0,0 2 0,0 0 0,0 1 0,0 0 0,1 1 0,-1 1 0,1 1 0,16 1 0,-12 2 0,0 1 0,-1 0 0,1 2 0,-1 0 0,0 2 0,-1 0 0,1 1 0,-2 1 0,31 19 0,-16-6 0,-2 1 0,0 2 0,-2 1 0,33 37 0,-20-9-1365,-12-6-5461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5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105 143 24575,'1'-18'0,"1"-1"0,6-23 0,-3 12 0,0 11 0,-2 25 0,-1 36 0,1 645-97,-5-396-1111,3-203 1013,1-7 173,-4 0 0,-19 128 0,18-196 22,0 1 0,-9 23 0,12-36 0,0 0 0,-1 0 0,1-1 0,-1 1 0,1 0 0,-1 0 0,1 0 0,-1 0 0,1-1 0,-1 1 0,0 0 0,1 0 0,-1-1 0,0 1 0,0-1 0,0 1 0,-1 0 0,2-1 0,0 0 0,-1 0 0,1 0 0,-1 0 0,1 0 0,-1 0 0,1 0 0,-1 0 0,1 0 0,-1-1 0,1 1 0,-1 0 0,1 0 0,0 0 0,-1-1 0,1 1 0,-1 0 0,1-1 0,0 1 0,-1 0 0,1-1 0,0 1 0,-1 0 0,1-1 0,-16-35 0,2-18 193,2 0 0,3-2 0,3 1 0,0-64 0,3 72 147,-2-53-339,5 1-1,24-198 1,-17 255-40,1 0 0,3 1-1,1 0 1,2 1 0,1 0 0,3 1 0,1 1 0,2 1 0,39-54 0,-45 72 39,2 0 0,0 2 0,2 0 0,-1 1 0,2 1 0,0 0 0,44-22 0,-46 29 0,0 0 0,0 1 0,1 0 0,0 2 0,0 0 0,1 1 0,-1 1 0,1 1 0,0 1 0,23 1 0,-36 1-1,1 0-1,0 0 1,-1 0-1,1 1 0,-1 0 1,0 1-1,0-1 1,0 2-1,0-1 0,0 1 1,-1-1-1,1 2 1,-1-1-1,0 1 0,-1 0 1,7 6-1,-8-6 9,0 0 0,-1 1 0,1-1-1,-1 1 1,0 0 0,-1 0 0,1 0-1,-1 0 1,-1 0 0,1 0 0,-1 0 0,0 1-1,0-1 1,-1 1 0,1-1 0,-2 0-1,1 1 1,-1-1 0,-1 7 0,-2 1 50,0 0 1,-1-1-1,0 1 1,-1-1 0,-1-1-1,0 1 1,-1-1-1,0 0 1,-1-1-1,0 0 1,-17 15 0,-11 8-816,-80 56 1,71-59-6069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5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31 24575,'0'-1'0,"1"1"0,-1-1 0,0 1 0,0-1 0,0 1 0,0-1 0,0 0 0,0 1 0,0-1 0,0 1 0,0-1 0,-1 1 0,1-1 0,0 1 0,0-1 0,0 1 0,0-1 0,-1 1 0,1-1 0,0 1 0,-1-1 0,1 1 0,0 0 0,-1-1 0,1 1 0,0 0 0,-1-1 0,-11 8 0,-9 27 0,-46 90 0,66-122 0,0 0 0,0 0 0,0 0 0,0 0 0,1 0 0,-1 0 0,1 1 0,-1-1 0,1 0 0,0 0 0,0 1 0,0-1 0,0 0 0,0 0 0,0 1 0,1-1 0,-1 0 0,1 0 0,0 0 0,-1 1 0,1-1 0,0 0 0,0 0 0,1 0 0,-1 0 0,0-1 0,1 1 0,-1 0 0,1 0 0,-1-1 0,1 1 0,0-1 0,0 0 0,-1 1 0,1-1 0,0 0 0,0 0 0,0 0 0,4 1 0,7 2 0,0 0 0,0 0 0,0-2 0,0 1 0,21 0 0,19-1 0,0-3 0,0-1 0,100-19 0,-144 19 0,1 0 0,-1 0 0,1-1 0,-1-1 0,0 1 0,-1-1 0,11-7 0,-15 9 0,-1-1 0,0 0 0,1 1 0,-1-1 0,0-1 0,-1 1 0,1 0 0,0-1 0,-1 1 0,0-1 0,0 0 0,0 0 0,0 0 0,-1 0 0,0 0 0,0 0 0,0 0 0,1-7 0,-1 1 0,-1 0 0,0 0 0,-1 1 0,1-1 0,-6-18 0,5 22 0,0 1 0,-1 0 0,0-1 0,0 1 0,0 0 0,-1 0 0,0 0 0,0 1 0,0-1 0,0 1 0,-7-7 0,9 10 0,1 0 0,-1 1 0,1-1 0,-1 1 0,0-1 0,1 1 0,-1-1 0,0 1 0,1-1 0,-1 1 0,0 0 0,1-1 0,-1 1 0,0 0 0,0-1 0,0 1 0,1 0 0,-1 0 0,0 0 0,0 0 0,0 0 0,1 0 0,-1 0 0,0 0 0,0 0 0,0 0 0,1 1 0,-1-1 0,0 0 0,0 0 0,1 1 0,-1-1 0,0 1 0,1-1 0,-1 0 0,0 1 0,1-1 0,-1 1 0,1-1 0,-1 1 0,0 0 0,1-1 0,0 1 0,-1 0 0,1-1 0,-1 1 0,1 0 0,0-1 0,-1 1 0,1 0 0,0 0 0,0 0 0,0-1 0,-1 2 0,-1 6 0,0 1 0,0 0 0,-1 15 0,3-23 0,-4 285 0,6-141 0,-2-132 0,-6 245 0,2-187 0,-24 115 0,-57 102-1365,46-184-5461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35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24575,'4'0'0,"2"9"0,-9 8 0,-10 2 0,-1-4-8191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6:57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24575,'4'0'0,"21"0"0,28 0 0,30 0 0,32 0 0,29 0 0,-9 0-8191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0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766 253 24575,'0'-29'0,"1"12"0,-1-1 0,-1 1 0,0-1 0,-7-28 0,7 41 0,-1 0 0,0 0 0,0 0 0,0 0 0,-1 0 0,0 0 0,0 1 0,0-1 0,0 1 0,-1 0 0,0 0 0,0 0 0,0 1 0,0-1 0,0 1 0,-1 0 0,0 0 0,1 0 0,-8-2 0,-1 0 0,1 1 0,-1 0 0,0 1 0,0 0 0,-1 1 0,1 0 0,0 1 0,-1 1 0,1 0 0,0 1 0,-1 0 0,1 1 0,0 1 0,0 0 0,0 1 0,0 0 0,1 1 0,0 0 0,0 1 0,-15 10 0,4-2 0,1 2 0,1 1 0,0 0 0,2 1 0,0 2 0,1 0 0,1 1 0,0 0 0,-15 30 0,3 1 0,2 2 0,2 1 0,3 0 0,3 2 0,2 1 0,2 0 0,3 1 0,3 0 0,-3 83 0,12-109 0,1 1 0,2-1 0,1 1 0,1-1 0,16 50 0,-15-65 0,0-1 0,2 0 0,0 0 0,1 0 0,0-1 0,2-1 0,0 0 0,0 0 0,1-1 0,1 0 0,23 18 0,-16-17 1,1-1 0,0-1 0,1-1 0,1-1 0,41 14 0,-17-11-60,0-2 0,55 7 0,-29-10-143,1-3 1,0-3-1,0-3 1,-1-4-1,1-3 1,-1-3-1,0-3 1,-1-4 0,-1-2-1,-1-4 1,-1-3-1,-1-2 1,65-39-1,-96 45 130,-1-1 0,-1-2-1,-1-2 1,-2-1-1,0-1 1,-2-2 0,42-56-1,-57 66 39,-1-1 0,-1 0 0,-1 0 0,0-1 0,-2-1 0,-1 0 0,-1 0 0,-2-1 0,0 0 0,-1 0 0,-1 0 0,-2-1 0,-1-51 0,-3 54 34,-1-1 0,-1 1 0,-2-1 0,0 1 0,-1 1 0,-1-1 0,-1 1 0,-2 1 0,-20-35 0,14 31 0,-1 2 0,-1 0 0,-1 2 0,-1 0 0,0 1 0,-2 1 0,-31-21 0,19 18 0,-1 2 0,0 2 0,-1 1 0,-1 2 0,0 1 0,-2 2 0,1 2 0,-1 2 0,0 1 0,-1 2 0,-70 1 0,71 6-43,1 2 0,1 2 0,-1 1-1,1 2 1,0 2 0,1 1 0,0 2 0,1 2 0,1 1-1,0 1 1,2 2 0,0 2 0,1 1 0,1 1 0,-33 34-1,-47 65-3073,102-112 2780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70 24575,'11'-18'0,"-1"3"0,-9 14 0,1-3 0,0 0 0,0 0 0,0 1 0,0-1 0,1 0 0,4-4 0,-7 8 0,0-1 0,1 1 0,-1 0 0,1-1 0,-1 1 0,1 0 0,-1-1 0,1 1 0,-1 0 0,1 0 0,-1-1 0,1 1 0,0 0 0,-1 0 0,1 0 0,-1 0 0,1 0 0,0 0 0,-1 0 0,1 0 0,-1 0 0,1 0 0,-1 0 0,2 1 0,-1-1 0,0 1 0,0 0 0,0 0 0,1 0 0,-1 0 0,0 0 0,0 0 0,0 0 0,-1 1 0,1-1 0,0 0 0,0 1 0,-1-1 0,2 3 0,5 17 0,0 0 0,-1 0 0,-1 1 0,2 30 0,-2-18 0,33 343 0,-23 6 0,-7-136 0,-6-194 0,15 78 0,-17-130 0,1 1 0,-1 0 0,1-1 0,-1 1 0,0-1 0,0 1 0,0 0 0,0-1 0,0 1 0,0 0 0,0-1 0,0 1 0,-1 0 0,1-1 0,-2 3 0,2-3 0,-1 0 0,0-1 0,0 1 0,0-1 0,0 0 0,0 1 0,0-1 0,0 0 0,0 1 0,0-1 0,0 0 0,0 0 0,0 0 0,0 0 0,0 0 0,0 0 0,-1 0 0,-20 1 0,10 2 0,0 1 0,0 0 0,0 0 0,1 1 0,-1 1 0,1 0 0,0 0 0,-13 12 0,-79 71 0,61-45 0,1 3 0,-53 80 0,-4 7 0,80-119 0,18-15 0,0 1 0,-1-1 0,1 0 0,0 0 0,-1 0 0,1 0 0,0 0 0,0 0 0,-1 0 0,1 0 0,0 0 0,-1 0 0,1 0 0,0 0 0,-1 0 0,1 0 0,0 0 0,-1 0 0,1 0 0,0 0 0,-1 0 0,1-1 0,0 1 0,0 0 0,-1 0 0,1 0 0,0 0 0,0-1 0,-1 1 0,1 0 0,0 0 0,0-1 0,-1 1 0,1-3 0,-1 1 0,0 0 0,1-1 0,-1 1 0,1-1 0,0 1 0,0-1 0,0 1 0,0 0 0,1-1 0,-1 1 0,0-1 0,2-3 0,4-15 0,2-1 0,0 1 0,1 1 0,1-1 0,19-28 0,76-90 0,-81 111 0,1 2 0,1 0 0,2 1 0,0 2 0,1 1 0,2 1 0,0 2 0,45-21 0,-67 36 0,-1 1 0,1 0 0,0 0 0,0 1 0,1 0 0,-1 1 0,0 0 0,1 0 0,-1 1 0,0 0 0,1 1 0,-1 0 0,0 0 0,15 5 0,-11-2 0,0 2 0,0 0 0,-1 0 0,0 1 0,0 1 0,0 0 0,-1 0 0,0 1 0,11 13 0,26 30 0,63 91 0,-27-32 0,-58-84-1365,-10-17-5461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2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71 24575,'2'-19'0,"5"26"0,5 29 0,-12-32 0,0 0 0,0 0 0,0 0 0,0 0 0,-1 1 0,1-1 0,-1 0 0,0 0 0,-1 0 0,1 0 0,-1 0 0,1-1 0,-1 1 0,0 0 0,-3 3 0,-6 8 0,0-2 0,-17 18 0,-4 4 0,-10 22 0,2 2 0,-52 104 0,86-148 0,19-32 0,31-53 0,6-10 0,65-82 0,-94 137 0,1 1 0,0 2 0,2 0 0,0 1 0,2 1 0,0 2 0,36-20 0,-54 33 0,1 1 0,-1 0 0,1 1 0,0-1 0,0 2 0,0-1 0,0 1 0,1 1 0,-1-1 0,1 2 0,-1-1 0,0 1 0,1 1 0,-1 0 0,1 0 0,-1 1 0,0 0 0,0 0 0,0 1 0,0 1 0,11 5 0,8 6 0,-1 2 0,-1 1 0,-1 0 0,0 2 0,31 34 0,100 124 0,-148-169 0,89 113-1365,-65-82-5461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3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0 302 24575,'0'-301'0,"3"443"0,9 56 0,9 80-329,70 610-3027,39 506-119,-106-359 3064,-26-984-209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4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118 450 24575,'-1'-4'0,"0"0"0,0 0 0,-1 0 0,0 1 0,0-1 0,0 0 0,0 1 0,-1-1 0,1 1 0,-1 0 0,0 0 0,0 0 0,-4-3 0,-4-5 0,-36-50 0,44 57 0,-1-1 0,2 0 0,-1 0 0,1 0 0,-1-1 0,1 1 0,1-1 0,-1 1 0,1-1 0,0 1 0,0-8 0,1 11 0,1-1 0,-1 1 0,1 0 0,0 0 0,-1 0 0,1 0 0,0 1 0,0-1 0,1 0 0,-1 0 0,0 0 0,0 1 0,1-1 0,-1 1 0,1-1 0,0 1 0,-1 0 0,1-1 0,0 1 0,0 0 0,0 0 0,0 0 0,0 0 0,0 1 0,0-1 0,0 0 0,0 1 0,0 0 0,3-1 0,20-4 0,0 1 0,0 1 0,47 1 0,-46 1 0,673 1-554,-367 3-779,140-2 296,95-3-1599,1675-88 1977,-1887 64 659,-300 22 0,55-4 0,120-24 0,-221 31 0,0-1 0,0-1 0,-1 1 0,1-2 0,10-4 0,-19 8 4,1 0 0,-1 0 0,0 0 0,1-1 1,-1 1-1,0 0 0,1 0 0,-1 0 1,0-1-1,0 1 0,1 0 0,-1 0 0,0-1 1,0 1-1,0 0 0,1 0 0,-1-1 1,0 1-1,0 0 0,0-1 0,0 1 0,1 0 1,-1-1-1,0 1 0,0 0 0,0-1 1,0 1-1,0 0 0,0-1 0,0 1 0,0 0 1,0-1-1,0 1 0,0-1 0,-11-5 366,-19 1 590,25 6-790,0-1-1,0 1 1,0 0 0,0 0-1,0 0 1,0 1 0,0 0-1,0-1 1,1 2 0,-1-1-1,0 1 1,1-1 0,0 1-1,0 1 1,0-1 0,0 0-1,0 1 1,1 0 0,0 0-1,-1 0 1,1 0 0,1 1-1,-1-1 1,-3 9 0,-1 4-99,2 0 1,-1 0-1,2 0 1,1 0-1,0 1 1,-1 24-1,3 265-71,2-245 0,53 977-3471,-34-726 3425,170 1844-2696,-187-2130 2853,34 402 1934,-36-420-1813,-1-1-1,0 0 1,-1 0-1,1 1 1,-1-1-1,-1 0 0,-3 12 1,4-18-150,-1 1-1,1-1 1,-1 1 0,0-1 0,1 0-1,-1 1 1,0-1 0,0 0 0,-1 0-1,1 0 1,0-1 0,-1 1 0,1 0-1,-1-1 1,1 0 0,-1 0 0,0 1-1,1-2 1,-1 1 0,0 0 0,0 0-1,0-1 1,0 0 0,-3 1 0,-44 2-9,0-2 0,-55-7 1,-60 1-87,18 15 16,-162 32 0,-144 51-755,362-73 369,-166 37-361,-1466 298-576,899-208 1290,515-104-121,301-42 151,0 0 0,0-1 0,0 0 0,0-1 0,-12-2 0,20 3 7,-1 0 0,1-1 0,-1 1 0,1 0 0,0 0 0,-1-1 0,1 1 0,-1 0 0,1-1 0,-1 1 0,1 0 0,0-1 1,-1 1-1,1-1 0,0 1 0,-1-1 0,1 1 0,0-1 0,0 1 0,0-1 0,-1 1 0,1-1 0,0 1 0,0-1 0,0 1 0,0-1 0,0 1 0,0-1 0,0 1 0,0-1 0,0 1 0,0-1 0,0 0 0,0 1 0,0-1 0,1 1 0,-1-1 0,0 1 0,0-1 0,1 1 0,-1 0 0,0-1 0,0 1 0,1-1 0,-1 1 0,1-1 0,-1 1 0,0 0 0,1-1 0,-1 1 0,1 0 0,-1-1 0,1 1 0,27-22 625,1 7 285,60-22 1,15-7-1791,-64 22-5917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5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352 289 24575,'-1'-4'0,"0"1"0,0-1 0,0 1 0,-1-1 0,0 1 0,1-1 0,-1 1 0,0 0 0,-1 0 0,1 0 0,-4-4 0,-4-5 0,2 1 0,-17-25 0,-2 1 0,-1 2 0,-1 1 0,-43-36 0,70 66 0,-1 0 0,1 1 0,0-1 0,-1 0 0,0 1 0,1 0 0,-1 0 0,0-1 0,0 2 0,0-1 0,0 0 0,0 0 0,1 1 0,-6 0 0,6 0 0,0 1 0,0-1 0,-1 1 0,1 0 0,0 0 0,0 0 0,0 0 0,0 0 0,1 0 0,-1 0 0,0 1 0,0-1 0,1 1 0,-1-1 0,1 1 0,-1 0 0,1 0 0,0-1 0,0 1 0,0 0 0,-2 4 0,-3 7 0,0 1 0,2 0 0,-1 0 0,1 0 0,-2 21 0,-6 86 0,11-100 0,2 756-699,2-679 674,12 190 25,-7-199 0,22 100 0,-28-180 0,0 0 0,1 1 0,0-1 0,0 0 0,1-1 0,7 13 0,-9-18 0,1 0 0,-1 0 0,0 0 0,1 0 0,0-1 0,0 1 0,0-1 0,0 0 0,0 0 0,0 0 0,0 0 0,1-1 0,-1 1 0,1-1 0,-1 0 0,1 0 0,-1 0 0,1 0 0,4 0 0,10-1 3,0 0 1,0-1-1,0-1 0,0-1 1,25-6-1,-8 1 98,374-79 533,166-34-2190,-235 58 191,-29 7-3936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3 354 24575,'0'-1'0,"1"1"0,-1 0 0,0 0 0,0 0 0,0 0 0,0 0 0,1-1 0,-1 1 0,0 0 0,0 0 0,0 0 0,0 0 0,0-1 0,0 1 0,0 0 0,0 0 0,0 0 0,1-1 0,-1 1 0,0 0 0,0 0 0,0 0 0,0-1 0,0 1 0,0 0 0,0 0 0,-1-1 0,1 1 0,0 0 0,0 0 0,0 0 0,0-1 0,0 1 0,0 0 0,0 0 0,0 0 0,0 0 0,0-1 0,-1 1 0,1 0 0,0 0 0,0 0 0,0 0 0,0 0 0,-1-1 0,1 1 0,0 0 0,0 0 0,0 0 0,0 0 0,-1 0 0,1 0 0,0 0 0,0 0 0,-1 0 0,1 0 0,0 0 0,28-13 0,24 5 0,0 2 0,54 1 0,-67 3 0,199-4 0,962-1-3734,-373 6 2296,-769 1 1438,21 0 0,81-11 0,-157 11 1,0 0 0,0-1 1,0 1-1,-1-1 1,1 1-1,0-1 0,0 0 1,-1 0-1,1 0 1,-1-1-1,5-2 0,-6 4-2,-1-1 0,0 1 0,0-1 0,0 1 0,0-1 0,0 1 0,1-1 0,-1 1 0,0 0 0,0-1 0,0 1 0,0-1 0,0 1 0,0-1-1,0 1 1,-1-1 0,1 1 0,0-1 0,0 1 0,0-1 0,0 1 0,0 0 0,-1-1 0,1 1 0,0-1 0,0 1 0,-1 0 0,1-1 0,0 1 0,-1 0-1,1-1 1,0 1 0,-1 0 0,1-1 0,-1 1 0,1 0 0,0 0 0,-2-1 0,-6-4 116,-1 0-1,-1 1 1,1 0 0,-15-5-1,-442-104 4556,263 69-4716,193 42 46,-5-1 0,1 0 0,0-1 0,0 0 0,0-1 0,0-1 0,-17-9 0,31 14 0,0 1 0,-1 0 0,1 0 0,0 0 0,-1 0 0,1 0 0,0-1 0,-1 1 0,1 0 0,0 0 0,0 0 0,-1-1 0,1 1 0,0 0 0,0 0 0,-1-1 0,1 1 0,0 0 0,0-1 0,0 1 0,0 0 0,-1-1 0,1 1 0,0 0 0,0-1 0,0 1 0,0 0 0,0-1 0,0 1 0,0-1 0,0 1 0,0 0 0,0-1 0,0 1 0,0 0 0,0-1 0,0 1 0,0 0 0,1-1 0,-1 1 0,0 0 0,0-1 0,0 1 0,0 0 0,1-1 0,-1 1 0,0 0 0,0 0 0,1-1 0,-1 1 0,0 0 0,0 0 0,1-1 0,0 1 0,3-3 0,1 1 0,0 0 0,0 0 0,0 1 0,0-1 0,1 1 0,-1 0 0,9 0 0,53 1 0,-47 0 0,101 5 0,1 4 0,-2 7 0,0 4 0,-1 6 0,175 61 0,-187-42 0,-97-40 0,0 1 0,0 0 0,-1 0 0,0 1 0,0 0 0,0 0 0,9 12 0,-16-17 0,0 0 0,-1 1 0,1-1 0,-1 0 0,1 0 0,-1 1 0,0-1 0,0 1 0,0-1 0,0 1 0,-1 0 0,1-1 0,-1 1 0,1 0 0,-1-1 0,0 1 0,0 0 0,0-1 0,-1 1 0,1 0 0,0-1 0,-1 1 0,0-1 0,0 1 0,0-1 0,-1 4 0,-3 1 0,1 0 0,-1 0 0,-1-1 0,1 1 0,-1-1 0,0-1 0,-12 10 0,-7 3 0,-2-1 0,1-1 0,-39 17 0,-100 32 0,18-18-1113,-203 37-1,95-38-4850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49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2 348 24575,'-1'-86'0,"4"-106"0,-3 189 0,0-1 0,0 0 0,0 0 0,1 1 0,0-1 0,0 0 0,0 1 0,0-1 0,1 1 0,-1-1 0,1 1 0,0 0 0,0-1 0,0 1 0,0 0 0,1 0 0,-1 1 0,5-5 0,-7 7 0,1 0 0,0-1 0,-1 1 0,1 0 0,0 0 0,0 0 0,-1 0 0,1-1 0,0 1 0,0 0 0,-1 0 0,1 1 0,0-1 0,0 0 0,-1 0 0,1 0 0,0 0 0,0 1 0,-1-1 0,1 0 0,0 1 0,-1-1 0,1 0 0,0 1 0,-1-1 0,1 1 0,-1-1 0,1 1 0,-1-1 0,1 1 0,-1 0 0,1-1 0,0 2 0,3 5 0,0 1 0,-1 0 0,0-1 0,0 1 0,-1 0 0,2 10 0,25 135 0,0 110-422,-5 130-1267,-3 142 276,11 131-2550,6 107 2972,112 1652 433,-104-1731-1464,-11-110 1253,-11-107-246,-10-104 761,-11-95 254,-3-253 8,1 31 278,-3 0 1,-17 111 0,17-161-215,1-1 0,-1 1 0,0 0 0,0-1 0,-4 7 0,6-12-30,-1 0 0,1 1-1,0-1 1,0 1 0,-1-1-1,1 1 1,0-1 0,-1 0-1,1 1 1,-1-1 0,1 0-1,0 1 1,-1-1 0,1 0-1,-1 0 1,1 1 0,-1-1-1,1 0 1,-1 0 0,1 0-1,-1 0 1,0 1-1,0-2 67,1 1 0,-1 0 0,0-1-1,1 1 1,-1-1 0,1 1-1,-1 0 1,0-1 0,1 0-1,-1 1 1,1-1 0,0 1-1,-1-1 1,1 1 0,-1-1-1,1 0 1,0 1 0,0-1-1,-1 0 1,1-1 0,-10-46 536,6-16-903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2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139 477 24575,'-1'-7'0,"0"1"0,-1 0 0,0 1 0,0-1 0,0 0 0,-1 0 0,1 1 0,-2 0 0,1-1 0,0 1 0,-7-7 0,-9-17 0,-57-127 0,75 154 0,0-1 0,-1 0 0,1 0 0,0 0 0,1 0 0,-1 0 0,1 0 0,-1 0 0,1 0 0,0-5 0,0 6 0,1 1 0,-1 0 0,1-1 0,-1 1 0,1 0 0,-1-1 0,1 1 0,0 0 0,0 0 0,0 0 0,0-1 0,-1 1 0,2 0 0,-1 0 0,0 0 0,0 0 0,0 1 0,0-1 0,1 0 0,-1 0 0,0 1 0,0-1 0,1 1 0,-1-1 0,3 1 0,17-5 0,0 1 0,1 1 0,-1 1 0,1 1 0,39 3 0,-6-1 0,6943 6-7177,-6092-48 8205,-887 40-1002,21-1 838,1-2-1,-1-1 1,0-2 0,-1-2 0,63-22 0,-99 29-780,0 0 0,1 0 0,-1 0 0,0 0 0,0 0 0,-1 0 0,1-1 0,0 0 0,-1 1 1,4-6-1,10-10-69,-16 18-15,1 0 0,-1 0 0,0 0 0,0 0 0,0 0 0,0 0 0,1 0 0,-1 0 0,0 0 0,0 0 0,0 0 0,0 0 0,1 0 0,-1 0 0,0 0 0,0 0 0,0 0 0,0 0 0,0 0 0,1 0 0,-1 0 0,0 0 0,0 0 0,0 1 0,0-1 0,0 0 0,0 0 0,1 0 0,-1 0 0,0 0 0,0 0 0,0 0 0,0 1 0,0-1 0,0 0 0,0 0 0,0 0 0,0 0 0,0 1 0,0-1 0,0 0 0,0 0 0,0 0 0,0 0 0,0 0 0,0 1 0,0-1 0,0 0 0,0 0 0,0 0 0,0 0 0,0 1 0,0-1 0,0 0 0,0 0 0,0 0 0,0 0 0,0 0 0,0 1 0,2 27 0,-3 55 0,0 4 0,24 223 0,-3-61 0,10 638-1401,-29 7 1448,1 48-45,22-255-2,-8-289 0,6-45-91,15-2 0,85 351 1,-107-635 90,112 595 0,-103-490 0,4 329 0,-29-431 279,-5 107 1018,5-173-1295,1 0 0,-1 1-1,0-1 1,0 0 0,-1 0 0,1 1 0,-1-1 0,0 0 0,0-1 0,0 1 0,-1 0 0,1-1-1,-1 1 1,0-1 0,0 0 0,0 0 0,-1 0 0,1 0 0,0 0 0,-1-1 0,0 0 0,0 1-1,0-2 1,0 1 0,0 0 0,0-1 0,-6 2 0,-10 1-4,0-1 1,0-1-1,0-1 0,-36-2 1,32 1 4,-1718-11-3,1211 38 0,88-1 0,-349-23 0,469-4 0,-386 40-393,224-5 171,359-29 222,-532 44 0,48 53 0,68-10 0,-12-29 513,219-19-1776,274-38-5563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2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24575,'0'-5'0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6:58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28 430 24575,'0'47'0,"-5"223"0,-1-235 0,6-35 0,0 0 0,0-1 0,0 1 0,0 0 0,0 0 0,0 0 0,-1 0 0,1 0 0,0 0 0,0 0 0,0 0 0,0-1 0,0 1 0,0 0 0,0 0 0,-1 0 0,1 0 0,0 0 0,0 0 0,0 0 0,0 0 0,0 0 0,0 0 0,-1 0 0,1 0 0,0 0 0,0 0 0,0 0 0,0 0 0,0 0 0,-1 0 0,1 0 0,0 0 0,0 0 0,0 0 0,0 0 0,0 0 0,0 0 0,-1 0 0,1 0 0,0 0 0,0 1 0,0-1 0,0 0 0,0 0 0,0 0 0,0 0 0,0 0 0,0 0 0,-1 0 0,1 1 0,-2-13 0,0-1 0,0 1 0,1 0 0,1-15 0,-1 1 0,-2-339 0,3 352 0,1-25 0,1 1 0,6-38 0,-6 65 0,0 1 0,0-1 0,1 1 0,0 0 0,1 0 0,0 0 0,0 1 0,1-1 0,0 1 0,0 0 0,1 1 0,0-1 0,8-7 0,-11 13 0,-1-1 0,1 1 0,0 0 0,0 0 0,1 0 0,-1 1 0,0-1 0,1 1 0,-1-1 0,1 1 0,-1 0 0,1 1 0,-1-1 0,1 0 0,0 1 0,-1 0 0,1 0 0,0 0 0,-1 0 0,1 1 0,0 0 0,-1-1 0,1 1 0,-1 0 0,1 1 0,-1-1 0,5 3 0,2 2 0,-1 0 0,1 1 0,-2 0 0,1 0 0,-1 1 0,0 0 0,-1 0 0,7 10 0,9 16 0,-2 0 0,-1 2 0,-1 0 0,-2 1 0,-2 1 0,13 52 0,-8-13 0,-4 1 0,8 101 0,-20-125 0,-5 86 0,-3-107 0,1-31 0,0-8 0,1-4 0,0 0 0,1 0 0,0-19 0,9-66 0,3-1 0,5 2 0,42-145 0,-57 235 0,10-37 0,2 0 0,2 1 0,20-41 0,-30 72 0,0 0 0,0 0 0,0 1 0,1 0 0,1 0 0,-1 0 0,1 0 0,0 1 0,1 0 0,0 1 0,0 0 0,0 0 0,1 1 0,0 0 0,0 0 0,0 1 0,1 0 0,15-4 0,-19 7 0,0 0 0,0 1 0,0-1 0,0 1 0,0 0 0,0 0 0,1 1 0,-1 0 0,0 0 0,0 1 0,0-1 0,-1 1 0,1 1 0,0-1 0,7 5 0,-5-2 0,0 1 0,-1 0 0,1 1 0,-1-1 0,0 2 0,-1-1 0,0 1 0,10 15 0,-3 2 0,-1 0 0,-1 0 0,-1 1 0,-1 0 0,10 55 0,9 114 59,-18-106-771,26 100 0,-10-102-6114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3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24575,'224'0'0,"769"12"0,490 5 0,-1047-32 0,100 0 0,1941 16 0,-2418-4 0,117-21 0,20-2 0,49 1 0,5-1 0,-225 25 0,291-26 0,25-6 0,-336 32 0,55-5 120,-38 3-321,-19 2-263,-7 2-356,-22 2-6006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4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24575,'926'59'0,"65"27"-1098,-182-61 681,0-27 469,-282-2-74,2809 4 1507,-3605 0-2850,177 0-5461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5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24575,'1'-1'0,"-1"1"0,0-1 0,1 0 0,-1 1 0,0-1 0,1 1 0,-1-1 0,1 0 0,-1 1 0,1-1 0,-1 1 0,1 0 0,0-1 0,-1 1 0,1-1 0,-1 1 0,1 0 0,0-1 0,-1 1 0,1 0 0,0 0 0,0-1 0,-1 1 0,2 0 0,24-5 0,-23 5 0,73-7 0,0 3 0,122 10 0,-120-2 0,416 38 28,-48-2-350,481-20-1228,-222-9 1629,1188 32-1011,568-45 3629,-2480 2-4062,-10 0-5461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55 24575,'-32'-4'0,"31"5"0,1-2 0,-1 1 0,0 0 0,0 0 0,1 0 0,-1 0 0,0 0 0,0-1 0,1 1 0,-1 0 0,0 0 0,1-1 0,-1 1 0,0-1 0,1 1 0,-1-1 0,1 1 0,-1-1 0,1 1 0,-1-1 0,1 1 0,-1-1 0,1 0 0,-1 1 0,1-1 0,0 0 0,-1 1 0,1-1 0,0 0 0,0 1 0,-1-1 0,1 0 0,0 0 0,0 1 0,0-3 0,1 2 0,-1 1 0,1-1 0,0 0 0,0 0 0,0 0 0,0 0 0,0 1 0,0-1 0,0 0 0,0 1 0,0-1 0,0 1 0,0-1 0,0 1 0,0 0 0,0-1 0,0 1 0,2 0 0,25-6 0,0 2 0,0 1 0,36 0 0,-33 2 0,880-3-1505,8 37-845,355 53 88,247 9 2456,64-90-287,-1529-5 898,-1-3 0,0-2 0,0-2 0,78-21 0,-79 9-326,-68 18-7158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7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24575,'-9'0'0,"-17"0"0,-5 0-8191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1 277 24575,'0'-1'0,"0"1"0,0-1 0,0 0 0,1 0 0,-1 0 0,1 1 0,-1-1 0,0 0 0,1 0 0,-1 1 0,1-1 0,-1 0 0,1 1 0,0-1 0,-1 1 0,1-1 0,0 1 0,-1-1 0,1 1 0,0-1 0,0 1 0,-1 0 0,1-1 0,0 1 0,0 0 0,0 0 0,0-1 0,1 1 0,30-4 0,-26 3 0,213-24 0,72-6 0,492 0-2025,12 27-1095,-536 4 2871,3563 4 249,-3468-6 0,-84-6-28,-184 4-45,99-19-1,-151 16 111,1-1 0,-1-2 0,-1-1 0,0-2-1,43-23 1,-7 4 1705,-56 24 710,-19 4-1510,-31 2-847,32 2-15,-160 0-1408,70 1-5498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8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24575,'421'-1'30,"1090"12"-3552,-1020 1 2510,92 3-1338,92 16 1174,1347 112-1029,-609-35 1464,-987-83 720,-127-16-62,-113-18 303,-174 8-59,-1-1-1,1 0 0,0-1 1,-1 0-1,22-10 0,-31 12-137,-1 1 0,0-1 0,1 0 0,-1 0 0,0 1 0,0-1 0,0 0 0,0 0 0,0 0 0,0-1 0,0 1 0,0 0 0,0 0 0,-1 0 0,1-1 0,1-1 0,-2 2 13,0 0 0,0 0 0,0 0-1,0 0 1,0 0 0,0 1-1,0-1 1,0 0 0,-1 0 0,1 0-1,0 0 1,-1 0 0,1 0-1,0 0 1,-1 1 0,1-1 0,-1 0-1,1 0 1,-2 0 0,-2-3 188,0 0 1,0 0 0,-1 1-1,1-1 1,-1 1 0,-9-4-1,-17-6 507,-2 1 0,0 1-1,0 2 1,-39-5 0,-44-6-5356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9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52 24575,'-1'0'0,"1"-1"0,0 0 0,0 1 0,-1-1 0,1 0 0,0 1 0,0-1 0,-1 0 0,1 1 0,-1-1 0,1 1 0,-1-1 0,1 0 0,-1 1 0,1-1 0,-1 1 0,1 0 0,-2-1 0,-1-5 0,23 2 0,132-1 0,-95 5 0,173-2 0,93-3-485,92-1-1455,114 1 756,125 1-1613,118 0 1360,362 10-1989,1519 80 1449,-2208-60 1635,-131-6 532,-56-2 1181,-399-23 1018,1 0-942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3:59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6 363 24575,'0'0'0,"0"0"0,0 0 0,-1 0 0,1 0 0,0 0 0,0 0 0,-1 0 0,1 0 0,0 0 0,0 0 0,0 0 0,-1 0 0,1 0 0,0 0 0,0-1 0,0 1 0,-1 0 0,1 0 0,0 0 0,0 0 0,0 0 0,0-1 0,-1 1 0,1 0 0,0 0 0,0 0 0,0-1 0,0 1 0,0 0 0,0 0 0,0 0 0,0-1 0,0 1 0,0 0 0,-1 0 0,1-1 0,0 1 0,0 0 0,0 0 0,0-1 0,1 1 0,-1 0 0,0 0 0,0 0 0,0-1 0,0 1 0,0 0 0,0 0 0,0 0 0,0-1 0,0 1 0,0 0 0,1 0 0,-1-1 0,13-13 0,0 7 0,0 1 0,0 0 0,1 1 0,-1 0 0,1 2 0,28-5 0,-29 5 0,373-49 0,-370 50 0,315-31-451,88-2-1353,100-8 642,106 0-1680,89 8 1444,1145-12-3582,-13 41 3372,-1373 11 1433,-155 3 398,-147-1 844,-119-1-296,-57-3 171,-22-1 399,-193 2-563,87-3 329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0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0 282 24575,'185'0'-20,"612"-15"-204,-501-5-755,96-10 154,106-1-1499,103 0 1016,106-6-1599,88 0 2180,3238-43-4325,-3916 79 5436,86 4 1180,-194-2 232,-11 0 634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6:59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436 988 24575,'-1'-8'0,"0"-1"0,-1 0 0,0 1 0,0-1 0,-1 1 0,0 0 0,-1 0 0,1 0 0,-1 0 0,-1 0 0,0 1 0,0 0 0,0 0 0,-1 0 0,-7-6 0,1 0 0,-1 1 0,-1 1 0,0 0 0,0 1 0,-1 0 0,-25-11 0,30 17 0,1 0 0,-1 0 0,0 1 0,-1 0 0,1 1 0,0 0 0,-1 1 0,-14 0 0,20 1 0,0 0 0,0 1 0,-1 0 0,1 0 0,0 0 0,0 1 0,0 0 0,0 0 0,0 0 0,1 0 0,-1 1 0,1 0 0,-1 0 0,1 0 0,0 0 0,0 1 0,1 0 0,-6 5 0,3-1 0,1 0 0,-1 1 0,1-1 0,1 1 0,-1 0 0,1 1 0,1-1 0,0 1 0,0 0 0,1-1 0,0 1 0,0 15 0,2-20 0,0 1 0,0-1 0,0 0 0,1 0 0,0 0 0,0 1 0,0-1 0,0 0 0,1 0 0,0-1 0,0 1 0,1 0 0,-1-1 0,1 1 0,0-1 0,0 0 0,0 1 0,1-2 0,-1 1 0,1 0 0,0-1 0,0 0 0,1 0 0,-1 0 0,7 4 0,-3-4 0,0 0 0,0 0 0,1-1 0,-1 0 0,0 0 0,1-1 0,-1 0 0,1 0 0,-1-1 0,1 0 0,-1-1 0,1 0 0,-1 0 0,1-1 0,-1 0 0,0 0 0,14-7 0,-7 2 0,-1 0 0,1-1 0,-2-1 0,0 0 0,0-1 0,0 0 0,-1-1 0,16-19 0,-22 22 0,15-16 0,-21 24 0,1 0 0,-1-1 0,1 1 0,-1 0 0,1-1 0,-1 1 0,0 0 0,1 0 0,-1-1 0,1 1 0,0 0 0,-1 0 0,1 0 0,-1 0 0,1-1 0,-1 1 0,1 0 0,-1 0 0,1 0 0,-1 0 0,1 0 0,-1 1 0,1-1 0,0 0 0,-1 0 0,1 0 0,-1 0 0,1 0 0,-1 1 0,1-1 0,-1 0 0,1 1 0,-1-1 0,0 0 0,1 1 0,-1-1 0,1 0 0,-1 1 0,0-1 0,1 1 0,-1-1 0,0 1 0,1 0 0,4 7 0,0 1 0,1-1 0,0 0 0,1 0 0,-1-1 0,2 0 0,-1 0 0,1-1 0,0 1 0,0-2 0,0 1 0,1-1 0,0-1 0,17 7 0,-15-7 0,1-1 0,1 0 0,-1 0 0,0-1 0,1-1 0,-1 0 0,1-1 0,-1 0 0,1-1 0,-1 0 0,0-1 0,1-1 0,-1 0 0,0 0 0,18-8 0,-17 4 0,0 0 0,-1-1 0,1 0 0,-1-1 0,-1 0 0,0-1 0,0-1 0,-1 1 0,0-2 0,-1 1 0,0-1 0,-1-1 0,6-13 0,6-13 0,-2-2 0,-1 0 0,-3-1 0,-1 0 0,13-80 0,-22 88 0,0-1 0,-2 1 0,-2-1 0,-1 1 0,-1-1 0,-2 1 0,-2 0 0,-10-34 0,9 44 0,-2 1 0,-14-29 0,18 43 0,0 0 0,-1 0 0,0 1 0,0-1 0,-1 1 0,0 0 0,-12-10 0,18 17 0,0 0 0,0 0 0,0 0 0,-1 0 0,1 0 0,0 0 0,-1 1 0,1-1 0,-1 0 0,1 1 0,-1-1 0,1 1 0,-1-1 0,0 1 0,1 0 0,-1 0 0,1-1 0,-1 1 0,0 0 0,1 1 0,-1-1 0,1 0 0,-1 0 0,0 1 0,1-1 0,-1 1 0,1-1 0,-1 1 0,1 0 0,0-1 0,-1 1 0,1 0 0,0 0 0,-1 0 0,1 0 0,0 0 0,-2 2 0,-1 2 0,1 1 0,-1-1 0,1 1 0,0 0 0,0 0 0,1 0 0,-1 1 0,0 6 0,-8 39 0,3 0 0,2 0 0,1 91 0,4-110 0,8 283 0,-4-279 0,3-1 0,1 0 0,1 0 0,2-1 0,1 0 0,27 56 0,-27-73 0,0 0 0,1-1 0,1-1 0,0 0 0,1 0 0,1-1 0,0-1 0,1 0 0,1-2 0,0 0 0,1 0 0,0-2 0,0 0 0,1-1 0,27 9 0,2-4 0,0-1 0,1-2 0,0-3 0,0-2 0,69 1 0,-67-6 0,0-3 0,81-12 0,-111 11 0,0-2 0,-1 0 0,1-1 0,-1-2 0,0 0 0,-1-1 0,0-1 0,33-22 0,-44 25 0,0 1 0,-1-2 0,0 1 0,0-1 0,-1 0 0,1-1 0,-2 1 0,1-1 0,-2 0 0,1 0 0,-1-1 0,0 0 0,-1 1 0,0-1 0,-1-1 0,3-18 0,-5 22 0,1 0 0,-1-1 0,-1 1 0,1 0 0,-1-1 0,-1 1 0,1 0 0,-1 0 0,0 0 0,-1 0 0,0 0 0,0 1 0,0-1 0,-1 1 0,0 0 0,0 0 0,-1 0 0,1 1 0,-1-1 0,0 1 0,-1 0 0,1 0 0,-1 1 0,-9-6 0,12 8 0,0 0 0,0 0 0,-1 1 0,1-1 0,0 1 0,-1-1 0,0 1 0,1 0 0,-1 1 0,1-1 0,-1 0 0,0 1 0,0 0 0,1 0 0,-1 0 0,0 0 0,1 1 0,-1-1 0,0 1 0,1 0 0,-1 0 0,1 1 0,-1-1 0,1 1 0,-1-1 0,1 1 0,0 0 0,0 0 0,0 1 0,0-1 0,0 0 0,1 1 0,-1 0 0,1 0 0,-1 0 0,-1 3 0,-2 5 0,0 0 0,1 0 0,1 1 0,-1 0 0,2-1 0,0 1 0,0 0 0,1 1 0,1-1 0,0 0 0,0 1 0,1-1 0,4 25 0,-2-24 0,0 0 0,2 0 0,-1 0 0,2-1 0,-1 1 0,2-1 0,0 0 0,0-1 0,1 1 0,0-1 0,1 0 0,0-1 0,10 10 0,0-4 0,1-1 0,1-1 0,0 0 0,0-2 0,1 0 0,1-1 0,28 9 0,11 1 0,95 18 0,41-5-1365,-10-12-5461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0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1 305 24575,'4'0'0,"35"-9"0,66-3 0,76-14 0,85-2 0,82-6-4219,93 3 4219,92-11 0,99 0 0,82 9-3750,31 9 3750,-23 8 0,-84 8 0,-122 9 0,-143 5 0,-137 11-489,-130 1 489,-84-1 267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33 585 24575,'-5'0'0,"-22"-1"0,27 1 0,0 0 0,0 0 0,0 0 0,0 0 0,0 0 0,0 0 0,0 0 0,0 0 0,0 0 0,0 0 0,0 0 0,0 0 0,0 0 0,0 0 0,0 0 0,0 0 0,0 0 0,0 0 0,0 0 0,0-1 0,0 1 0,0 0 0,0 0 0,0 0 0,0 0 0,0 0 0,0 0 0,0 0 0,0 0 0,20-3 0,201-39 0,-2-7 0,98-5-501,125-13-1504,134-4 693,128-8-1932,2975-137-1953,-3238 214 4356,-135 10 631,-129 9 416,-171-17-43,1 1 1,-1 0-1,1 1 0,-1-1 1,0 1-1,0 1 0,0-1 1,9 6-1,-15-8-70,0 0 0,1 1 0,-1-1 0,0 1 0,1-1 0,-1 1 0,0-1 0,0 1 0,1-1 0,-1 1 0,0-1 0,0 1 0,0-1 0,0 1 0,1-1 0,-1 1 0,0-1 0,0 1 0,0-1 0,0 1 0,0 0 0,-1-1 0,1 1 0,0-1 0,0 1 0,0-1 0,0 1 0,-1-1 0,1 1 0,0-1 0,0 1 0,-1-1 0,1 1 0,0-1 0,-1 0 0,0 2 0,1-2-92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1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436 410 24575,'-35'2'0,"0"2"0,0 2 0,-61 17 0,66-15 0,-128 31 0,114-25 0,44-14 0,0 0 0,0 0 0,0 0 0,0 0 0,0 0 0,0 0 0,-1 0 0,1 0 0,0 1 0,0-1 0,0 0 0,0 0 0,0 0 0,0 0 0,0 0 0,-1 0 0,1 0 0,0 0 0,0 0 0,0 0 0,0 0 0,0 1 0,0-1 0,0 0 0,0 0 0,0 0 0,0 0 0,0 0 0,0 0 0,0 0 0,0 1 0,0-1 0,0 0 0,-1 0 0,1 0 0,0 0 0,0 0 0,0 0 0,1 1 0,-1-1 0,0 0 0,0 0 0,0 0 0,0 0 0,0 0 0,0 0 0,0 0 0,0 1 0,0-1 0,0 0 0,0 0 0,0 0 0,14 2 0,43-5 0,81-15 0,-103 13 0,190-35 0,69-19-363,68-10-1088,84-1 447,90-3-1558,1912-100-1656,-1962 170 4218,-98 12-105,-104 9-315,-103 8 518,-170-24 38,0 0-1,0 1 1,0 0-1,0 1 1,18 9-1,-29-13-128,0 0 1,1 0-1,-1 1 0,1-1 1,-1 0-1,0 0 0,1 1 1,-1-1-1,0 0 0,1 1 0,-1-1 1,0 0-1,0 1 0,1-1 1,-1 0-1,0 1 0,0-1 1,0 1-1,1-1 0,-1 0 1,0 1-1,0-1 0,0 1 1,0-1-1,0 1 0,0-1 1,0 0-1,0 1 0,0-1 0,0 1 1,0-1-1,0 1 0,-1 0 27,0 0 0,0 0-1,0 0 1,0 0-1,0 0 1,0-1-1,0 1 1,0 0 0,0 0-1,-1-1 1,1 1-1,0-1 1,-3 1 0,-18 5 519,0-2 1,-27 3-1,-78 6-1904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1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444 341 24575,'-385'220'0,"338"-193"0,36-14 0,11-13 0,0 1 0,0-1 0,0 0 0,0 1 0,0-1 0,0 0 0,0 1 0,0-1 0,0 0 0,1 1 0,-1-1 0,0 0 0,0 1 0,0-1 0,0 0 0,1 0 0,-1 1 0,0-1 0,0 0 0,1 0 0,-1 1 0,0-1 0,0 0 0,1 0 0,-1 0 0,0 1 0,1-1 0,-1 0 0,1 0 0,3 1 0,1 1 0,0-1 0,0 0 0,0-1 0,9 1 0,48-3 0,0-2 0,79-17 0,-113 17 0,234-41-340,87-16-1019,114-12 328,127-12-1735,125-6 1362,3141-137-6319,-3373 228 7639,-143 8 419,-133 9 190,-189-15 60,-1 1 0,0 1 0,24 7 0,-40-10-390,1 0-1,-1-1 1,1 1-1,-1 0 1,0-1-1,1 1 1,-1 0-1,0 0 1,1 0-1,-1 0 1,0 1 0,0-1-1,0 0 1,0 0-1,0 1 1,1 2-1,-2-4-185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2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23 24575,'-4'-22'0,"14"29"0,-3 3 0,0 0 0,-1 0 0,5 13 0,17 54 0,32 146 0,-56-205 0,57 262-304,433 2878-6572,-413-2015 5293,10 83 1237,-81-1138 1264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3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24575,'19'310'26,"24"31"-212,-28-225-147,28 194-1638,11 88 1479,4 104 492,10 101-968,3 88-2901,295 2440-647,-204-1822 3562,-121-953 734,-13-83 220,-4 58 1669,-21-246 1954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4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19 611 24575,'0'-22'0,"11"-371"0,-9 373 0,0-6 0,0 0 0,-1-1 0,-6-40 0,-2 41 0,7 26 0,0-1 0,-1 1 0,1 0 0,0 0 0,0 0 0,0 0 0,0-1 0,0 1 0,-1 0 0,1 0 0,0 0 0,0 0 0,0 0 0,0 0 0,-1-1 0,1 1 0,0 0 0,0 0 0,0 0 0,-1 0 0,1 0 0,0 0 0,0 0 0,0 0 0,-1 0 0,1 0 0,0 0 0,0 0 0,0 0 0,-1 0 0,1 0 0,0 0 0,0 0 0,-1 0 0,1 0 0,0 0 0,0 1 0,0-1 0,0 0 0,-1 0 0,1 0 0,0 0 0,0 0 0,0 0 0,0 1 0,-1-1 0,1 0 0,0 0 0,0 0 0,0 0 0,0 1 0,0-1 0,0 0 0,0 0 0,0 0 0,-1 1 0,1-1 0,0 0 0,0 0 0,0 0 0,0 1 0,0-1 0,0 0 0,-3 12 0,0-1 0,0 1 0,1 0 0,0 0 0,1 0 0,1-1 0,1 24 0,-1-17 0,10 148 0,20 91-423,15 118-1270,8 120 301,9 110-2480,-43-410 3452,183 1689-2877,-114-1211 2747,-3-57 550,-13-71-241,-9-72-725,-14-71 725,-14-72 241,-2 110 1463,-29-316 1978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12 249 24575,'-10'-223'0,"10"223"0,-1-21 0,2 17 0,2 12 0,39 197 0,-36-166 0,38 231 0,15 108-590,11 102-1773,13 108 1028,67 525-1248,166 1150-2340,-235-1739 4923,-15-84-156,-9-85-470,-11-84 469,-14-81 914,-11-61 3028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5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93 24575,'-4'-4'0,"0"-1"0,1 1 0,0-1 0,0 0 0,1 0 0,-5-10 0,6 11 0,-1-1 0,0 1 0,0 0 0,0 0 0,0 1 0,-1-1 0,0 0 0,1 1 0,-5-4 0,6 6 0,1 0 0,-1 1 0,0-1 0,1 1 0,-1-1 0,0 1 0,1-1 0,-1 1 0,0 0 0,0-1 0,1 1 0,-1 0 0,0-1 0,0 1 0,1 0 0,-1 0 0,0 0 0,0 0 0,0 0 0,0 0 0,1 0 0,-1 0 0,0 0 0,0 0 0,0 0 0,1 1 0,-1-1 0,0 0 0,0 1 0,0-1 0,1 0 0,-1 1 0,0-1 0,1 1 0,-1-1 0,0 1 0,1-1 0,-1 1 0,1 0 0,-1-1 0,1 1 0,-1 0 0,1-1 0,-1 1 0,1 0 0,0-1 0,-1 1 0,1 1 0,-2 4 0,0-1 0,0 1 0,0 0 0,1 0 0,0 0 0,0 9 0,0 43 0,3 1 0,13 78 0,-12-109 0,33 232-347,17 85-1043,13 71 527,195 1493-4722,-121-824 5144,-86-692-590,-11-71 773,6 99 545,-38-302 1150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5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24575,'6'68'0,"2"0"0,24 94 0,0-4 0,7 86 0,15 100-524,13 104-1573,42 297-358,286 1813 339,-325-2154 905,-13-73 909,-46-269 308,69 452 60,-71-426 376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1 266 24575,'0'-3'0,"0"1"0,-1 0 0,1-1 0,0 1 0,1-1 0,-1 1 0,0 0 0,1-1 0,0 1 0,0-3 0,0 6 0,1-1 0,-1 1 0,0-1 0,0 1 0,0-1 0,0 1 0,1 0 0,-1 0 0,0 0 0,0-1 0,0 1 0,-1 0 0,1 0 0,0 0 0,0 1 0,0-1 0,-1 0 0,1 0 0,-1 0 0,1 2 0,14 20 0,-1 1 0,-1 0 0,-2 1 0,11 33 0,-21-55 0,1 3 0,1 0 0,-1 0 0,1 0 0,6 9 0,-8-14 0,-1-1 0,0 1 0,1 0 0,-1-1 0,1 1 0,-1-1 0,1 1 0,0-1 0,-1 0 0,1 1 0,0-1 0,-1 0 0,1 1 0,0-1 0,-1 0 0,1 0 0,0 1 0,-1-1 0,1 0 0,1 0 0,-1 0 0,0-1 0,0 1 0,0 0 0,0-1 0,0 0 0,0 1 0,0-1 0,0 1 0,0-1 0,-1 0 0,1 0 0,0 1 0,0-1 0,-1 0 0,1 0 0,-1 0 0,1 0 0,0 0 0,-1-1 0,16-30 0,-2-1 0,17-58 0,-19 55 0,1-1 0,27-55 0,-34 82 0,-1 1 0,1 0 0,1 0 0,0 0 0,0 1 0,1 0 0,0 0 0,0 1 0,1 0 0,0 0 0,0 1 0,0 0 0,16-7 0,-21 12 0,0-1 0,-1 1 0,1 0 0,0-1 0,0 2 0,0-1 0,0 0 0,0 1 0,1 0 0,-1 0 0,0 0 0,0 1 0,0-1 0,0 1 0,0 0 0,0 0 0,0 0 0,-1 1 0,1-1 0,0 1 0,0 0 0,-1 0 0,0 0 0,1 1 0,-1-1 0,0 1 0,0 0 0,0-1 0,0 2 0,2 3 0,7 9 0,-2 0 0,0 1 0,-1 0 0,14 36 0,-16-36 0,66 139 120,-62-136-368,1-1 1,1 0-1,1-1 1,0 0-1,25 22 1,4-3-6579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1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24575,'9'0'0,"13"0"0,11 0 0,1 0-8191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5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102 156 24575,'-8'-11'0,"-17"-27"0,-25-48 0,37 66 0,13 20 0,0 0 0,-1 0 0,1 0 0,0 0 0,0 0 0,-1 0 0,1 0 0,0 1 0,0-1 0,-1 0 0,1 0 0,0 0 0,0 0 0,0 1 0,-1-1 0,1 0 0,0 0 0,0 0 0,0 1 0,0-1 0,-1 0 0,1 0 0,0 1 0,0-1 0,0 0 0,0 0 0,0 1 0,0-1 0,0 0 0,0 0 0,0 1 0,0-1 0,0 0 0,0 0 0,0 1 0,0-1 0,0 0 0,0 1 0,0-1 0,0 0 0,0 1 0,6 57 0,65 336 0,-4-18-885,19 125-2655,10 97 2655,289 2079-458,-231-1562 502,-103-740 162,-14-94-290,-11-88 925,-8-64 1039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6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10 24575,'-13'-10'0,"12"11"0,1 1 0,0-1 0,0 0 0,-1 0 0,1 0 0,0 0 0,0 0 0,0 1 0,1-1 0,-1 0 0,0 0 0,0 0 0,1 0 0,-1 0 0,0 0 0,1 0 0,-1 0 0,2 2 0,68 190 0,-1 28-468,22 123-1405,14 158 503,4 143-2236,168 1512 2895,-85-581-2864,-114-1026 2690,-14-115 55,-11-113 623,12 29 1638,-49-282 2472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6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132 193 24575,'-102'-160'0,"78"130"0,19 28 0,5 11 0,10 22 0,78 205 0,-12-16 0,18 103-502,6 116-1509,-6 108 572,79 745-1592,-32 15-274,-34-303 2211,-63-622 986,-8-90-322,-11-86 962,-8-65 2665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72 131 24575,'-21'-29'0,"15"22"0,0 0 0,1 0 0,0 0 0,0 0 0,1-1 0,0 0 0,0 0 0,1 0 0,0 0 0,-3-13 0,6 21 0,1 0 0,-1 1 0,0-1 0,0 0 0,0 0 0,1 0 0,-1 0 0,0 1 0,0-1 0,1 0 0,-1 0 0,0 0 0,0 0 0,1 0 0,-1 0 0,0 0 0,0 1 0,1-1 0,-1 0 0,0 0 0,1 0 0,-1 0 0,0 0 0,0 0 0,1 0 0,-1 0 0,0-1 0,1 1 0,-1 0 0,0 0 0,0 0 0,1 0 0,-1 0 0,0 0 0,0-1 0,1 1 0,-1 0 0,0 0 0,0 0 0,0 0 0,1-1 0,-1 1 0,0 0 0,0 0 0,0-1 0,0 1 0,1 0 0,-1 0 0,0-1 0,0 1 0,0 0 0,0 0 0,0-1 0,0 1 0,0 0 0,0-1 0,0 1 0,0 0 0,0 0 0,0-1 0,21 31 0,1 20 0,-1 1 0,-3 1 0,16 71 0,30 155-682,12 119-2048,5 135 2048,-4 105 682,-43-353-610,331 2508-6032,-298-2389 6277,-9-89 299,30 72 389,-59-287 2940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7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5 200 24575,'-2'-49'0,"1"36"0,0-1 0,0 1 0,2-1 0,-1 1 0,2 0 0,0-1 0,0 1 0,7-19 0,-9 31 0,0 1 0,1-1 0,-1 1 0,0-1 0,0 0 0,1 1 0,-1-1 0,0 1 0,1-1 0,-1 1 0,0-1 0,1 1 0,-1-1 0,1 1 0,-1 0 0,0-1 0,1 1 0,-1 0 0,1-1 0,0 1 0,-1 0 0,1-1 0,-1 1 0,1 0 0,-1 0 0,1 0 0,0 0 0,-1 0 0,1 0 0,-1-1 0,1 1 0,0 0 0,-1 1 0,1-1 0,-1 0 0,1 0 0,0 0 0,-1 0 0,1 0 0,-1 1 0,1-1 0,-1 0 0,1 0 0,0 1 0,0-1 0,3 5 0,1 0 0,-1 0 0,0 1 0,0-1 0,-1 1 0,1 0 0,-1 0 0,3 11 0,47 134 0,10 99 0,15 113-613,13 144-1841,7 121 1097,1 155-1783,53 1069 2190,-126-1348-533,-10-94 1112,2-102 371,-17-298-1,4 76 183,32 164 0,-13-174 1632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07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65 183 24575,'-15'-37'0,"-9"-42"0,13 42 0,-1 7 0,9 38 0,3 21 0,8 69 0,25 127 0,25 57-329,24 71-986,20 64 186,12 73-2074,5 91 2402,125 1195 226,-100 20-494,-122-1438 740,-9-79 329,-7-78 93,-4-61 373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0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0 24575,'-9'0'0,"-13"0"0,-6 0 0,-14 0 0,-3 0 0,5 0-8191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0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243 225 24575,'-5'-9'0,"-10"-3"0,-12-14 0,-11-2 0,-4-6 0,-3-6 0,5-1 0,10 6-8191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0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22 303 24575,'-5'0'0,"-1"-5"0,0-15 0,2-18 0,10-17 0,18-8 0,5-2 0,-2 9-8191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0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1 273 24575,'0'-9'0,"0"-9"0,9-9 0,17-1 0,5-4 0,10 2 0,-2 2 0,2 7 0,-6-9 0,1 2 0,-7 6-8191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1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40 24575,'-3'0'0,"-39"1"0,-1-2 0,0-2 0,-79-15 0,114 16 0,-35-11 0,43 13 0,0 0 0,0 0 0,0 0 0,1 0 0,-1 0 0,0 0 0,0 0 0,0 0 0,0 0 0,0 0 0,0 0 0,0 0 0,0 0 0,0 0 0,1 0 0,-1-1 0,0 1 0,0 0 0,0 0 0,0 0 0,0 0 0,0 0 0,0 0 0,0 0 0,0 0 0,0 0 0,0-1 0,0 1 0,0 0 0,0 0 0,0 0 0,0 0 0,0 0 0,0 0 0,0 0 0,0 0 0,0-1 0,0 1 0,0 0 0,0 0 0,0 0 0,0 0 0,0 0 0,0 0 0,0 0 0,0 0 0,0-1 0,37 2 0,360 15 0,-1-7-686,128 0-2060,92 8 1156,-149-2-663,1125 30-1228,-8-31 2474,-1566-14 1421,-28 0 67,-41-1 453,-474 20 6941,421-7-14007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0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24575,'9'0'0,"12"0"0,13 0 0,4 0 0,-4 0-8191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0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24575,'0'-5'0,"10"-1"0,11 0 0,13 2 0,9 0 0,-3 2-8191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1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24575,'9'0'0,"13"0"0,11 0 0,10 5 0,7 1 0,-1 10 0,-8 1-8191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1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24575,'0'7'0,"1"0"0,0 0 0,0 0 0,1-1 0,0 1 0,0-1 0,1 1 0,-1-1 0,2 0 0,-1 0 0,0 0 0,1 0 0,9 9 0,6 7 0,2-2 0,24 20 0,4 3 0,-35-29 0,0 1 0,-1 0 0,-1 1 0,0 0 0,-1 1 0,-1 0 0,-1 1 0,0 0 0,6 20 0,-2-4 0,-1 0 0,-2 1 0,-2 0 0,-1 0 0,-1 1 0,0 61 0,-7-72 0,0 0 0,-2 0 0,-2-1 0,0 1 0,-15 43 0,6-34 0,-1 0 0,-2-2 0,-29 43 0,-53 81-1365,74-112-5461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1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554 1 24575,'-14'4'0,"-14"3"0,-7 8 0,-16 12 0,-13 14 0,-5 10 0,-1 6 0,4-3 0,7 0 0,4-1 0,13-10-8191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1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604 1 24575,'-18'0'0,"-16"0"0,-7 0 0,-5 0 0,0 0 0,-6 4 0,-13 2 0,-13 0 0,-4 8 0,4 2 0,14-3-8191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1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2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24575,'-14'0'0,"-4"10"0,0 11 0,4 3-8191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2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24575,'0'5'0,"0"10"0,0 22 0,0 18 0,0 9 0,0 8 0,0 5 0,0 4 0,0-12-8191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2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24575,'0'3'0,"1"1"0,-1-1 0,1 1 0,0-1 0,0 0 0,0 0 0,1 1 0,-1-1 0,3 3 0,5 14 0,1 12 0,-2 0 0,-2 0 0,-1 0 0,2 43 0,-7 138 0,-1-123 0,-1 598 0,5-630 64,21 113 0,-1-18-1557,-18-98-5333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7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18 524 24575,'-14'-29'0,"11"22"0,9 25 0,24 77 0,-3 1 0,21 155 0,-1 204 0,-41-387 0,4 21 0,-21-180 0,5 52 0,-140-1044-847,146 1080 847,-4-25 0,1 0 0,1 0 0,2 0 0,3-36 0,-2 56 0,1 1 0,0 0 0,0-1 0,0 1 0,1 0 0,0 0 0,0 0 0,1 1 0,0-1 0,0 1 0,0 0 0,1 0 0,0 0 0,0 1 0,0-1 0,1 1 0,0 0 0,0 1 0,0 0 0,9-5 0,-4 3 24,-1 1 1,1 1-1,-1 0 0,1 0 0,1 1 0,-1 0 1,0 1-1,1 0 0,-1 1 0,1 0 0,-1 1 1,1 1-1,-1-1 0,1 2 0,-1 0 0,0 0 1,1 1-1,-1 0 0,0 1 0,-1 0 0,1 1 1,-1 0-1,0 0 0,0 2 0,0-1 0,-1 1 1,0 0-1,0 1 0,-1 0 0,0 0 0,-1 1 1,1 0-1,-2 0 0,7 12 0,-1 2-24,-2 1 0,-1 0 0,-1 0 0,-1 1 0,-1 0 0,-1 0 0,-1 1 0,-1 0 0,-2-1 0,0 1 0,-6 51 0,0-40 0,-2 1 0,-1-1 0,-1-1 0,-3 1 0,-1-2 0,-1 0 0,-29 51 0,26-59 0,0 0 0,-2-2 0,-1 0 0,-37 35 0,44-47 0,-1-1 0,-1-1 0,0 0 0,-1-1 0,1-1 0,-2 0 0,1-1 0,-36 11 0,45-17-227,0 0-1,1-1 1,-1 0-1,0-1 1,-7 1-1,-20-7-6598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2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0 24575,'-9'0'0,"-13"10"0,-2 7 0,-7 1 0,2 7 0,2-2 0,5 6 0,6-3-8191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2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24575,'-4'0'0,"-2"10"0,-9 2 0,-2 10 0,-13 0 0,-4 10 0,-7 10 0,-6 6 0,-3 5 0,-3-3 0,3 1 0,0-1 0,0 2 0,8-8-8191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2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 24575,'-4'9'0,"-16"3"0,-5 9 0,-7 1 0,2 1 0,6-3-8191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3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24575,'-5'0'0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3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24575,'0'-5'0,"14"3"0,19 3 0,21 14 0,22 14 0,10 12 0,6 8 0,-9 0 0,-18-8-8191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24575,'9'0'0,"17"9"0,14 13 0,9 11 0,-4 1-8191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3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24575,'0'-10'0,"0"-2"-8191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4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24575,'0'-5'0,"0"-10"0,0-13 0,0 0-8191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4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450 1 24575,'-9'0'0,"-17"0"0,-9 0 0,1 14 0,-6 5 0,-7 17 0,-5 17 0,-1 13 0,2 10 0,-4 0 0,8-12-8191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4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1 24575,'-5'0'0,"-10"0"0,-8 0 0,-9 5 0,-13 15 0,-8 13 0,-5 16 0,4 9 0,10-7-8191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8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0 280 24575,'21'-1'0,"-1"2"0,0 1 0,0 0 0,0 1 0,35 11 0,-45-10 0,-1 0 0,1 0 0,-1 1 0,-1 0 0,1 1 0,-1 0 0,1 0 0,-2 0 0,1 1 0,-1 1 0,0-1 0,-1 1 0,9 12 0,-11-14 0,-1 0 0,0 1 0,0-1 0,0 1 0,0 0 0,-1-1 0,-1 1 0,1 0 0,-1 0 0,0 0 0,0 0 0,-1 1 0,0-1 0,0 0 0,-1 0 0,0 0 0,0 0 0,-1 0 0,0 0 0,0 0 0,-4 8 0,2-7 0,0 0 0,-1 1 0,0-2 0,-1 1 0,0 0 0,0-1 0,0 0 0,-1-1 0,0 0 0,0 0 0,-1 0 0,1-1 0,-1 0 0,-1 0 0,-15 6 0,18-9 0,1 0 0,-1 0 0,0-1 0,0 1 0,0-1 0,0-1 0,-1 1 0,1-1 0,0 0 0,0-1 0,-11-1 0,14 1 0,1 0 0,-1 0 0,0 0 0,1 0 0,-1 0 0,1-1 0,-1 1 0,1-1 0,0 0 0,-1 1 0,1-1 0,0 0 0,0 0 0,0 0 0,1-1 0,-1 1 0,0 0 0,1-1 0,0 1 0,-1-1 0,1 0 0,0 1 0,1-1 0,-1 0 0,0 1 0,1-1 0,-1-5 0,1 2 0,0-1 0,0 1 0,1 0 0,0-1 0,0 1 0,1 0 0,-1 0 0,1 0 0,1 0 0,-1 0 0,1 0 0,0 1 0,0-1 0,1 1 0,0 0 0,0 0 0,5-5 0,5-5 0,2 0 0,0 1 0,34-23 0,-5 10 0,1 1 0,1 3 0,1 2 0,96-29 0,-35 22 0,134-17 0,-226 42 0,7-1 0,1 1 0,-1 1 0,32 1 0,-57 2 0,1-1 0,0 0 0,0 0 0,0 0 0,0 0 0,-1 1 0,1-1 0,0 0 0,0 0 0,0 0 0,0 1 0,0-1 0,0 0 0,-1 0 0,1 1 0,0-1 0,0 0 0,0 0 0,0 0 0,0 1 0,0-1 0,0 0 0,0 0 0,0 1 0,0-1 0,0 0 0,0 0 0,0 1 0,1-1 0,-1 0 0,0 0 0,0 1 0,0-1 0,0 0 0,0 0 0,0 0 0,0 1 0,1-1 0,-1 0 0,0 0 0,0 0 0,0 1 0,1-1 0,-1 0 0,0 0 0,0 0 0,0 0 0,1 0 0,-1 0 0,0 0 0,0 1 0,1-1 0,-1 0 0,0 0 0,0 0 0,1 0 0,-1 0 0,0 0 0,0 0 0,1 0 0,-1 0 0,0 0 0,1-1 0,-20 13 0,19-11 0,-35 16 0,-56 35 0,83-48 0,1 1 0,1 0 0,-1 1 0,1 0 0,0 0 0,0 0 0,1 1 0,0-1 0,-7 13 0,11-17 0,0 1 0,0-1 0,0 1 0,1-1 0,-1 1 0,1 0 0,-1-1 0,1 1 0,0 0 0,0 0 0,0-1 0,1 1 0,-1 0 0,1-1 0,-1 1 0,1 0 0,0-1 0,0 1 0,0-1 0,0 1 0,1-1 0,-1 0 0,1 1 0,-1-1 0,1 0 0,0 0 0,0 0 0,0 0 0,0-1 0,0 1 0,4 3 0,4 1 0,0 1 0,0-1 0,1-1 0,0 0 0,0 0 0,12 3 0,1-1 0,0-1 0,44 4 0,-60-9 0,0 0 0,0-1 0,0 0 0,0-1 0,0 1 0,0-2 0,0 1 0,0-1 0,0 0 0,-1-1 0,1 0 0,12-6 0,-18 7 0,0 1 0,0 0 0,0-1 0,0 1 0,0-1 0,-1 1 0,1-1 0,0 0 0,-1 0 0,0 0 0,1 0 0,-1 0 0,0 0 0,0 0 0,0 0 0,0 0 0,0-1 0,-1 1 0,1 0 0,-1-1 0,1 1 0,-1 0 0,0-1 0,0 1 0,0-1 0,0 1 0,0 0 0,-1-1 0,1 1 0,-1 0 0,0-1 0,1 1 0,-1 0 0,0 0 0,0 0 0,-3-4 0,-1-2 0,0 1 0,0 0 0,-1 0 0,0 0 0,-1 1 0,1 0 0,-1 0 0,-15-9 0,-7-1 0,-51-20 0,5 3 0,63 23 0,18 4 0,29 0 0,-33 6 0,244-3 0,-72 3 0,-156 0 0,-1-1 0,1-1 0,-1-1 0,0 0 0,1-1 0,23-10 0,-37 13 0,0-1 0,0 1 0,-1-1 0,1 0 0,-1 0 0,1-1 0,-1 1 0,0-1 0,0 0 0,0 0 0,0 0 0,0 0 0,-1 0 0,0 0 0,1-1 0,-1 1 0,0-1 0,-1 0 0,1 0 0,-1 0 0,1 1 0,-1-1 0,0 0 0,-1-1 0,1 1 0,-1 0 0,0 0 0,0 0 0,0 0 0,0 0 0,-1 0 0,-1-7 0,1 5 0,-1 0 0,0 0 0,0 0 0,-1 0 0,0 1 0,-4-8 0,6 11 0,-1 0 0,1 0 0,0 0 0,-1 0 0,1 0 0,-1 1 0,0-1 0,0 0 0,0 1 0,0 0 0,0-1 0,0 1 0,0 0 0,0 0 0,0 0 0,0 0 0,-1 0 0,-3 0 0,5 1 0,0 0 0,1 0 0,-1 0 0,0 1 0,0-1 0,0 0 0,0 0 0,1 1 0,-1-1 0,0 1 0,0-1 0,1 1 0,-1-1 0,0 1 0,1-1 0,-1 1 0,0 0 0,1-1 0,-1 1 0,1 0 0,-1 0 0,1-1 0,-1 1 0,1 0 0,0 0 0,-1 0 0,1-1 0,0 1 0,0 0 0,-1 0 0,1 0 0,0 0 0,0 0 0,0-1 0,0 3 0,2 39 0,-2-40 0,8 46 0,23 80 0,-19-87 0,45 167 0,54 207 0,-35 7 0,-62-323 0,-21-140 0,-1 1 0,-14-43 0,0 2 0,-19-99-283,8-2-1,-18-358 0,51 512 284,3-38 0,-2 58 0,1 0 0,-1 0 0,1 0 0,1 0 0,0 0 0,0 0 0,0 0 0,6-8 0,-7 13-1,-1 0 0,1 1 0,0-1 0,0 1 0,0-1 0,1 1 0,-1 0 0,0-1 0,1 1 0,0 1 0,-1-1 0,1 0 0,0 1 0,0-1 0,0 1 0,0 0 0,0 0-1,0 0 1,0 0 0,0 0 0,1 1 0,-1 0 0,0-1 0,0 1 0,1 0 0,-1 1 0,0-1 0,0 1 0,0-1 0,0 1 0,1 0 0,-1 0 0,5 3 0,2 1 21,0 1-1,0 0 1,0 0 0,-1 1-1,0 1 1,0-1 0,-1 2-1,10 12 1,-6-6 44,0 0 0,-2 0 0,0 2-1,0-1 1,-2 1 0,0 0 0,-1 1 0,-1 0-1,0 0 1,-2 1 0,3 18 0,-5-24-67,-2 0 0,1 0-1,-2-1 1,0 1 0,0 0 0,-1 0 0,-1-1 0,0 1 0,0-1-1,-1 0 1,-1 0 0,0 0 0,-1 0 0,0-1 0,-1 0 0,0-1-1,-10 12 1,-6 3-270,0-2 0,-2 0 0,-1-2 0,-31 21 0,20-18-6553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4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0 24575,'-14'0'0,"-5"5"0,-13 1 0,0 9 0,-1 2 0,6 3 0,8-3-8191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5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24575,'9'0'0,"17"0"0,23 13 0,22 15 0,21 16 0,15 15 0,-12-3-8191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5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24575,'19'9'0,"15"4"0,6 8 0,11 1 0,10 15 0,9 15 0,7 13 0,-1 9 0,-13-7-8191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5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24575,'9'0'0,"3"9"0,14 4 0,7 3 0,6 9 0,7 10 0,-5-2-8191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5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24575,'-4'0'0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5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24575,'9'-10'0,"8"-2"0,1 0-8191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7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51 24575,'-5'-17'0,"-3"-3"0,8 20 0,0-1 0,0 1 0,0-1 0,0 1 0,0-1 0,0 1 0,0-1 0,0 1 0,0 0 0,0-1 0,0 1 0,0-1 0,0 1 0,0-1 0,0 1 0,0-1 0,0 1 0,1-1 0,-1 1 0,0-1 0,0 1 0,1 0 0,-1-1 0,0 1 0,0-1 0,1 1 0,-1 0 0,0-1 0,2 1 0,-2-1 0,1 1 0,-1 0 0,1 0 0,-1 0 0,1 1 0,-1-1 0,1 0 0,-1 0 0,1 0 0,-1 0 0,1 0 0,-1 1 0,1-1 0,-1 0 0,1 0 0,-1 1 0,1-1 0,-1 0 0,1 1 0,-1-1 0,0 0 0,1 1 0,-1-1 0,0 1 0,1-1 0,-1 1 0,0-1 0,0 1 0,1-1 0,-1 1 0,11 21 0,-9-18 0,26 70 0,-4 1 0,29 150 0,-28-107 0,45 278 0,-66-371 120,-3-21-321,0-9-1083,-1-20-5542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7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24575,'229'-1'0,"241"3"0,-462-2 0,6 1 0,-1-1 0,1 2 0,25 5 0,-36-6 0,0 0 0,0 0 0,1 0 0,-1 1 0,0 0 0,0-1 0,0 1 0,-1 0 0,1 0 0,0 0 0,-1 1 0,1-1 0,-1 1 0,0 0 0,0-1 0,0 1 0,0 0 0,0 0 0,2 6 0,1 8 0,-1-1 0,0 1 0,-2-1 0,2 23 0,2 16 0,7 3 0,2 0 0,39 95 0,-28-85 0,20 83 0,-45-144 0,1 0 0,-1 0 0,0 0 0,0 0 0,-2 13 0,1-17 0,0 0 0,-1 0 0,0-1 0,0 1 0,1 0 0,-1-1 0,-1 1 0,1-1 0,0 0 0,-1 1 0,1-1 0,-1 0 0,0 0 0,0 0 0,0 0 0,0 0 0,0 0 0,-3 2 0,-12 6 0,-1-1 0,0 0 0,-1-1 0,-29 8 0,-1 1 0,-38 13 0,-93 41 0,166-64-98,6-3-113,0 0 0,0 0-1,-1-1 1,0 0 0,-9 2 0,-3-4-6615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72 134 24575,'-9'0'0,"-8"0"0,-10 0 0,9 0 0,21 0 0,33 0 0,34-9 0,38-4 0,37 2 0,32-13 0,-1-1 0,-17 3 0,-25 5 0,-31 6 0,-43 9 0,-40 6 0,-24 10 0,-11 4-8191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9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24575,'-1'-30'0,"3"-30"0,1 52 0,2 16 0,3 19 0,-7-25 0,69 301 0,-66-289 12,1 0 0,0 0 0,1-1 0,1 0 0,0 0 0,1-1 0,0 0 0,1 0 0,16 15 0,-19-20-99,0-1-1,1 0 1,0 0 0,0-1-1,1 1 1,0-2 0,0 1-1,0-1 1,0-1-1,0 1 1,1-1 0,0-1-1,0 0 1,-1 0 0,1 0-1,13-1 1,12-4-6739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9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139 288 24575,'0'0'0,"0"0"0,0 0 0,0 0 0,0 0 0,0 0 0,0-1 0,0 1 0,0 0 0,0 0 0,0 0 0,0 0 0,0-1 0,0 1 0,0 0 0,0 0 0,0 0 0,0 0 0,0-1 0,0 1 0,0 0 0,0 0 0,0 0 0,0 0 0,0-1 0,0 1 0,0 0 0,0 0 0,0 0 0,0 0 0,-1 0 0,1-1 0,0 1 0,0 0 0,0 0 0,0 0 0,0 0 0,0 0 0,-1 0 0,1 0 0,0 0 0,0-1 0,0 1 0,0 0 0,-1 0 0,1 0 0,0 0 0,0 0 0,0 0 0,0 0 0,-1 0 0,1 0 0,0 0 0,0 0 0,0 0 0,0 0 0,-1 0 0,1 0 0,0 0 0,0 0 0,0 1 0,0-1 0,-1 0 0,22-13 0,34-12 0,-32 16 0,-3 2 0,0-1 0,-1-1 0,31-18 0,-45 24 0,-1 0 0,-1-1 0,1 1 0,0-1 0,-1 1 0,0-1 0,1 0 0,4-9 0,-7 11 0,0-1 0,0 0 0,0 1 0,0-1 0,0 0 0,-1 0 0,0 0 0,1 1 0,-1-1 0,0 0 0,0 0 0,0 0 0,-1 0 0,1 0 0,-1 1 0,-1-6 0,-1 2 0,1 1 0,-1-1 0,-1 1 0,1 0 0,-1 0 0,0 0 0,0 1 0,0-1 0,0 1 0,-1 0 0,0 0 0,0 1 0,0-1 0,0 1 0,-1 0 0,1 1 0,-1-1 0,0 1 0,0 0 0,0 0 0,0 1 0,-6-1 0,0 0 0,0 0 0,0 1 0,0 0 0,0 1 0,0 0 0,0 1 0,0 0 0,0 1 0,0 1 0,-16 5 0,20-5 0,0 1 0,0 0 0,0 1 0,1 0 0,0 0 0,0 0 0,0 1 0,1 0 0,-1 0 0,1 1 0,1 0 0,-1 0 0,-6 12 0,9-14 0,1 1 0,-1-1 0,1 0 0,0 1 0,0-1 0,1 1 0,0-1 0,0 1 0,0 0 0,1 0 0,0-1 0,0 1 0,0 0 0,1 0 0,-1-1 0,1 1 0,1 0 0,-1-1 0,1 1 0,0-1 0,0 0 0,4 6 0,0-1 9,1-1-1,0-1 1,1 1-1,0-1 0,0 0 1,1-1-1,0 0 1,0 0-1,1-1 1,0 0-1,0-1 1,0 0-1,14 5 0,12 2-502,0-1-1,61 10 1,-6-8-6332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19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24575,'0'-9'0,"0"-8"0,0 13 0,0 17 0,0 19 0,0 19 0,0 10 0,9 8 0,3 2 0,0-6 0,7-15 0,0-6 0,2-11 0,6-11 0,8-9 0,-1-7-8191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0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93 24575,'-5'-6'0,"-1"0"0,0 1 0,0-1 0,0 1 0,0 1 0,-1-1 0,-7-3 0,13 7 0,-1 1 0,0-1 0,0 1 0,-1-1 0,1 1 0,0 0 0,0 0 0,0 0 0,0 0 0,0 0 0,0 0 0,0 1 0,0-1 0,0 1 0,0-1 0,0 1 0,0 0 0,0 0 0,0-1 0,0 2 0,1-1 0,-1 0 0,0 0 0,1 0 0,-1 1 0,1-1 0,-1 1 0,1-1 0,0 1 0,-1 0 0,1-1 0,-1 3 0,-4 6 0,0-1 0,1 1 0,0 0 0,1 1 0,0-1 0,0 1 0,1 0 0,1 0 0,0 0 0,0 0 0,1 12 0,0-16 0,1 1 0,0-1 0,0 1 0,1 0 0,0-1 0,1 1 0,0-1 0,0 1 0,0-1 0,1 0 0,0 0 0,0 0 0,1-1 0,0 1 0,0-1 0,1 1 0,5 5 0,0-4 0,0 0 0,0-1 0,0 0 0,1-1 0,0 0 0,1 0 0,-1-2 0,1 1 0,0-1 0,0-1 0,0 0 0,0-1 0,1 0 0,13-1 0,-20 0 0,1-1 0,0 0 0,0 0 0,0-1 0,-1 0 0,1 0 0,0 0 0,-1-1 0,1 0 0,-1-1 0,1 1 0,-1-1 0,0 0 0,0-1 0,0 1 0,-1-1 0,1-1 0,-1 1 0,0-1 0,0 1 0,-1-1 0,1-1 0,-1 1 0,0-1 0,-1 0 0,1 1 0,2-8 0,-4 8 0,-1 1 0,1-1 0,-1 1 0,0-1 0,0 0 0,-1 1 0,1-1 0,-1 0 0,0 0 0,0 1 0,-1-1 0,0 0 0,1 1 0,-1-1 0,-2-4 0,0 2 0,0 0 0,-1 1 0,1 0 0,-1 0 0,0 0 0,0 1 0,-1-1 0,0 1 0,-6-6 0,-4-1 0,-1 0 0,-1 1 0,0 1 0,0 1 0,0 0 0,-26-8 0,-57-13 0,123 30 0,127 8 0,411 7 0,-551-16 0,42-2 0,-49 2 0,1 1 0,-1-1 0,0 1 0,0-1 0,1 0 0,-1 0 0,0-1 0,0 1 0,0-1 0,5-3 0,-8 5 0,0 0 0,0-1 0,1 1 0,-1 0 0,0 0 0,0-1 0,0 1 0,0 0 0,0 0 0,1-1 0,-1 1 0,0 0 0,0 0 0,0-1 0,0 1 0,0 0 0,0 0 0,0-1 0,0 1 0,0 0 0,0 0 0,0-1 0,0 1 0,0 0 0,0-1 0,0 1 0,0 0 0,-1 0 0,1-1 0,0 1 0,0 0 0,0 0 0,0 0 0,0-1 0,-1 1 0,1 0 0,0 0 0,0 0 0,0-1 0,-1 1 0,1 0 0,0 0 0,0 0 0,-1 0 0,1 0 0,0-1 0,0 1 0,-1 0 0,1 0 0,0 0 0,0 0 0,-1 0 0,1 0 0,-4-1 0,0 0 0,0 0 0,0 1 0,0-1 0,0 1 0,0 0 0,0 0 0,0 0 0,0 1 0,0 0 0,0-1 0,0 1 0,0 1 0,0-1 0,0 0 0,0 1 0,1 0 0,-1 0 0,1 0 0,0 0 0,-6 5 0,-1 1 0,0 1 0,1-1 0,0 1 0,0 1 0,1 0 0,-7 11 0,7-8 0,1-1 0,1 1 0,0 0 0,0 0 0,1 1 0,-5 25 0,9-33 0,0 0 0,0 0 0,1 1 0,0-1 0,0 0 0,0 0 0,1 1 0,0-1 0,0 0 0,0 0 0,1 0 0,0 0 0,0 0 0,1 0 0,-1 0 0,1-1 0,1 1 0,3 5 0,1-4 0,0 1 0,1-1 0,-1 0 0,1-1 0,1 0 0,-1 0 0,1-1 0,0 0 0,0-1 0,1 0 0,-1-1 0,1 0 0,0-1 0,0 0 0,0 0 0,0-1 0,16-1 0,-16 0 0,0-1 0,-1 0 0,1 0 0,0-1 0,-1-1 0,0 0 0,1 0 0,11-6 0,-16 6 0,0-1 0,0 1 0,0-1 0,-1 0 0,0 0 0,1-1 0,-1 0 0,-1 0 0,1 0 0,-1 0 0,0-1 0,0 0 0,4-7 0,-6 9 0,-1 0 0,1 0 0,-1 0 0,0-1 0,1 1 0,-2 0 0,1-1 0,-1 1 0,1 0 0,-1-1 0,0 1 0,-1 0 0,1-1 0,-3-7 0,1 6 0,0-1 0,-1 1 0,0-1 0,0 1 0,0 0 0,-1 0 0,0 0 0,-8-8 0,1 3 0,0 0 0,-1 1 0,0 0 0,-1 1 0,0 1 0,0 0 0,-25-11 0,13 9 0,-1 2 0,-42-9 0,46 15 0,21 3 0,14 2 0,76 8 0,128 0 0,-201-11 0,1 0 0,0-1 0,-1-1 0,1 0 0,22-7 0,-33 7 0,-1 0 0,1 0 0,-1 0 0,0-1 0,0 0 0,0 0 0,0-1 0,0 1 0,-1-1 0,0 0 0,0 0 0,0-1 0,0 1 0,0-1 0,-1 0 0,0 0 0,0 0 0,3-6 0,2-12 0,4-5 0,-12 28 0,0-1 0,0 1 0,1 0 0,-1 0 0,0 0 0,0 0 0,0 0 0,0 0 0,1 0 0,-1 0 0,0 0 0,0 0 0,0 0 0,1 0 0,-1 0 0,0 0 0,0 0 0,0 0 0,0 0 0,1 0 0,-1 0 0,0 0 0,0 0 0,0 0 0,0 0 0,1 0 0,-1 0 0,0 0 0,0 1 0,0-1 0,0 0 0,0 0 0,1 0 0,-1 0 0,0 0 0,0 1 0,0-1 0,0 0 0,0 0 0,0 0 0,0 0 0,0 0 0,1 1 0,-1-1 0,7 22 0,0 21 0,-2-1 0,0 67 0,2 25 0,-6-126-68,0 1 0,1-1-1,0 0 1,1 1 0,0-1 0,0 0-1,0-1 1,1 1 0,0 0 0,1-1-1,0 0 1,0 0 0,0 0 0,1-1-1,0 0 1,0 0 0,1 0 0,-1-1-1,12 7 1,26 12-6758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0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24575,'0'-14'0,"0"-9"0,0-11 0,9 7 0,4 15 0,7 16 0,2 20 0,-3 21 0,-6 16 0,-4 12 0,-4 7 0,-3-5 0,-1-6 0,12-6 0,14-13 0,2-15-8191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0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24575,'0'-14'0,"0"-14"0,0 8 0,0 15 0,10 19 0,2 21 0,0 22 0,-2 21 0,-3 11 0,-3 8 0,7 7 0,2 5 0,-1-8 0,-3-7 0,-3-19-8191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2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29 24575,'0'-5'0,"-9"-1"0,1 0 0,16 2 0,30 0 0,32 2 0,32 1 0,26 1 0,33 0 0,13 0 0,-10 0 0,-27 0 0,-47 1 0,-39-1-8191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2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3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157 168 24575,'0'-17'0,"1"2"0,-2 0 0,1-1 0,-5-18 0,4 30 0,1 1 0,-1 0 0,0 0 0,0 0 0,0-1 0,-1 1 0,1 0 0,-1 1 0,0-1 0,0 0 0,0 0 0,0 1 0,0-1 0,0 1 0,-1 0 0,1-1 0,-1 1 0,0 1 0,1-1 0,-6-2 0,6 3 0,0 0 0,0 0 0,0 1 0,0-1 0,0 1 0,0 0 0,0-1 0,0 1 0,0 0 0,0 0 0,0 0 0,0 0 0,0 1 0,0-1 0,0 1 0,0-1 0,0 1 0,0 0 0,0-1 0,0 1 0,-2 2 0,0-1 0,1 1 0,-1 0 0,1 0 0,0 0 0,0 1 0,0-1 0,0 1 0,1 0 0,-4 6 0,1 0 0,1 0 0,-1 0 0,2 1 0,0 0 0,0 0 0,1 0 0,-2 15 0,4-19 0,0-1 0,1 1 0,0-1 0,0 0 0,0 1 0,1-1 0,-1 0 0,2 1 0,-1-1 0,1-1 0,0 1 0,0 0 0,5 7 0,-1-5 0,-1 0 0,2-1 0,-1 1 0,1-2 0,0 1 0,0-1 0,0 0 0,11 5 0,-6-4 0,0-1 0,1 0 0,-1-1 0,1-1 0,1 0 0,-1-1 0,0 0 0,1-1 0,0-1 0,-1 0 0,1-1 0,19-2 0,-26 0 0,0 0 0,0 0 0,0-1 0,0 0 0,0 0 0,-1-1 0,1 0 0,-1 0 0,0 0 0,0-1 0,0-1 0,11-11 0,-15 14 0,-1 1 0,1-1 0,-1-1 0,0 1 0,0 0 0,0 0 0,0-1 0,-1 1 0,1-1 0,-1 0 0,0 1 0,0-1 0,-1 0 0,1 0 0,-1 1 0,1-1 0,-1 0 0,0 0 0,-1 0 0,1 0 0,-1 1 0,1-1 0,-1 0 0,0 1 0,-1-1 0,1 0 0,-1 1 0,1-1 0,-1 1 0,-4-6 0,-2-1 0,-1-1 0,0 1 0,0 1 0,-1-1 0,-1 2 0,1-1 0,-1 1 0,-1 1 0,1 0 0,-16-6 0,2 2 0,0 1 0,-1 2 0,-53-11 0,60 16 0,44 7 0,482 19 0,-440-22 0,-58 0 0,21 0 0,0-2 0,1 0 0,30-6 0,-28-5 0,-33 12 0,1 0 0,-1 0 0,0 0 0,0 0 0,1 0 0,-1 0 0,0-1 0,0 1 0,1 0 0,-1 0 0,0 0 0,0 0 0,0 0 0,1-1 0,-1 1 0,0 0 0,0 0 0,0-1 0,0 1 0,0 0 0,1 0 0,-1 0 0,0-1 0,0 1 0,0 0 0,0 0 0,0-1 0,0 1 0,0 0 0,0-1 0,0 1 0,0 0 0,0 0 0,0-1 0,0 1 0,0 0 0,0 0 0,0-1 0,0 1 0,0 0 0,0 0 0,0-1 0,-1 1 0,1 0 0,0 0 0,0-1 0,0 1 0,0 0 0,-1 0 0,1 0 0,0-1 0,0 1 0,0 0 0,-1 0 0,1 0 0,0 0 0,0 0 0,-1-1 0,1 1 0,0 0 0,0 0 0,-1 0 0,1 0 0,0 0 0,0 0 0,-1 0 0,1 0 0,-1 0 0,-19-3 0,12 3 0,0 1 0,0 0 0,0 0 0,0 1 0,1 0 0,-1 0 0,1 1 0,-1-1 0,1 2 0,0-1 0,0 1 0,1 1 0,-1-1 0,1 1 0,-10 8 0,10-6 0,0-1 0,0 1 0,0 0 0,1 0 0,-1 1 0,2 0 0,-1 0 0,1 0 0,1 0 0,-1 1 0,1-1 0,1 1 0,-3 12 0,5-17 0,0 0 0,-1-1 0,1 1 0,1 0 0,-1 0 0,1-1 0,-1 1 0,1-1 0,0 1 0,0-1 0,1 1 0,-1-1 0,1 1 0,-1-1 0,1 0 0,0 0 0,0 0 0,1 0 0,-1 0 0,1-1 0,-1 1 0,1-1 0,0 1 0,0-1 0,0 0 0,0 0 0,0 0 0,0-1 0,1 1 0,5 1 0,6 2 0,-1 0 0,1-2 0,0 0 0,0 0 0,31 0 0,-37-3 0,1-1 0,-1 0 0,1 0 0,-1-1 0,1 0 0,-1 0 0,0-1 0,0-1 0,0 1 0,0-2 0,-1 1 0,13-9 0,-19 11 0,1 0 0,0 0 0,0-1 0,-1 1 0,0-1 0,1 0 0,-1 0 0,0 0 0,0 0 0,-1 0 0,1 0 0,-1-1 0,1 1 0,-1 0 0,1-5 0,-2 4 0,0 0 0,0 1 0,0-1 0,0 0 0,-1 0 0,1 0 0,-1 1 0,0-1 0,-1 0 0,1 1 0,0-1 0,-1 0 0,0 1 0,0 0 0,0-1 0,0 1 0,-3-3 0,-8-8 0,-1 0 0,0 1 0,-1 0 0,-1 2 0,0-1 0,0 2 0,-35-16 0,14 5 0,36 21 0,1-1 0,0 1 0,0 0 0,-1 0 0,1 0 0,0 0 0,0 0 0,-1 0 0,1 0 0,0 0 0,0 0 0,-1-1 0,1 1 0,0 0 0,0 0 0,0 0 0,0 0 0,-1-1 0,1 1 0,0 0 0,0 0 0,0 0 0,0-1 0,0 1 0,0 0 0,-1 0 0,1-1 0,0 1 0,0 0 0,0 0 0,0 0 0,0-1 0,0 1 0,0 0 0,0 0 0,0-1 0,0 1 0,0 0 0,0 0 0,0-1 0,0 1 0,0 0 0,1 0 0,-1-1 0,0 1 0,0 0 0,0 0 0,0-1 0,0 1 0,0 0 0,1 0 0,-1 0 0,0 0 0,0-1 0,0 1 0,1 0 0,-1 0 0,0 0 0,0 0 0,0 0 0,1 0 0,-1-1 0,0 1 0,0 0 0,1 0 0,-1 0 0,0 0 0,1 0 0,10-1 0,0 1 0,1 0 0,-1 0 0,1 1 0,19 5 0,5-1 0,5 0 0,150 12 0,-170-16 0,0-2 0,0 0 0,0-1 0,0-2 0,0 0 0,37-13 0,-54 16 0,0-1 0,0 0 0,-1 1 0,1 0 0,1 0 0,-1 0 0,0 0 0,7 0 0,-10 2 0,1 0 0,-1-1 0,0 1 0,1-1 0,-1 1 0,0 0 0,0 0 0,0 0 0,0 0 0,0 0 0,0 0 0,0 0 0,0 0 0,0 0 0,0 0 0,0 1 0,-1-1 0,1 0 0,0 0 0,-1 1 0,1-1 0,-1 1 0,0-1 0,1 0 0,-1 1 0,0-1 0,0 3 0,4 24 0,-1 1 0,-1 0 0,-2-1 0,-3 33 0,0-30 0,2-1 0,2 1 0,6 51 0,-6-76-72,0-1 1,1 1-1,0 0 0,0 0 0,0-1 0,0 1 0,1-1 0,0 0 1,0 0-1,1 0 0,-1 0 0,1 0 0,0-1 0,0 1 0,1-1 1,-1 0-1,1-1 0,8 6 0,18 6-6754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3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24575,'0'-5'0,"0"-10"0,14 6 0,4 14 0,0 16 0,6 22 0,-2 19 0,-4 11 0,-5 4 0,-5-2 0,1-15 0,8-7 0,11-13 0,0-14-8191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24575,'0'-14'0,"0"-10"0,9 10 0,3 15 0,0 18 0,-3 19 0,-2 21 0,6 20 0,2 6 0,-2 2 0,5-5 0,1-16-8191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24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217 155 24575,'1'-1'0,"-1"0"0,0 0 0,0 0 0,0-1 0,0 1 0,0 0 0,0 0 0,-1 0 0,1 0 0,0 0 0,-1 0 0,1 0 0,0 0 0,-1 0 0,1 0 0,-1 0 0,1 0 0,-1 0 0,0 0 0,1 0 0,-2-1 0,1 2 0,0 0 0,0 0 0,0 0 0,0 0 0,1 0 0,-1 0 0,0 0 0,0 0 0,0 0 0,0 0 0,1 0 0,-1 0 0,0 1 0,0-1 0,0 0 0,1 0 0,-1 1 0,0-1 0,0 1 0,1-1 0,-2 1 0,-4 4 0,0 0 0,1 0 0,-1 1 0,1-1 0,-5 9 0,-14 21 0,2 1 0,2 1 0,1 1 0,3 1 0,0 0 0,-10 45 0,23-74 0,1 0 0,0 1 0,1-1 0,0 1 0,1-1 0,-1 1 0,2-1 0,0 1 0,0-1 0,3 11 0,-2-16 0,0 1 0,0-1 0,0 0 0,1 0 0,0 0 0,0 0 0,0 0 0,0 0 0,1-1 0,0 0 0,0 1 0,0-1 0,0-1 0,1 1 0,-1-1 0,1 0 0,0 0 0,0 0 0,9 3 0,-8-3 0,0-1 0,0 0 0,1 0 0,-1-1 0,0 0 0,0 0 0,1 0 0,-1-1 0,1 0 0,-1 0 0,0-1 0,1 0 0,-1 0 0,0 0 0,0-1 0,8-2 0,-6 0 0,0-1 0,0 1 0,0-1 0,0-1 0,-1 1 0,0-1 0,0-1 0,0 1 0,-1-1 0,7-9 0,-1-3 0,0 1 0,-1-2 0,-1 0 0,-1 0 0,-1 0 0,-1-1 0,0 0 0,5-37 0,-10 49 0,-1 0 0,-1-1 0,1 1 0,-2-1 0,1 1 0,-1-1 0,-1 1 0,1 0 0,-2-1 0,1 1 0,-8-17 0,7 21 0,0 0 0,0 0 0,0 1 0,0-1 0,-1 1 0,0 0 0,0 0 0,0 0 0,0 0 0,-1 1 0,0-1 0,1 1 0,-1 0 0,0 1 0,-1-1 0,1 1 0,0 0 0,-1 1 0,1-1 0,-9-1 0,10 3 0,0-1 0,0 1 0,0 0 0,0 0 0,0 0 0,0 1 0,0 0 0,1-1 0,-1 1 0,0 0 0,0 1 0,0-1 0,1 1 0,-1 0 0,1 0 0,-1 0 0,1 0 0,-6 5 0,8-5 0,-1-1 0,1 1 0,-1 0 0,1 0 0,0 0 0,-1 0 0,1 0 0,0 0 0,1 0 0,-1 1 0,0-1 0,1 0 0,-1 0 0,1 1 0,0-1 0,-1 0 0,1 1 0,0-1 0,0 0 0,1 1 0,-1-1 0,1 0 0,-1 0 0,1 1 0,-1-1 0,1 0 0,0 0 0,0 0 0,0 0 0,0 0 0,1 0 0,-1 0 0,2 2 0,6 5 0,-1 0 0,1 0 0,1-1 0,0 0 0,0 0 0,0-2 0,1 1 0,0-1 0,0-1 0,1 0 0,-1 0 0,23 5 0,1-1 0,1-2 0,0-2 0,46 2 0,-55-6 0,0-1 0,0-1 0,0-2 0,47-10 0,-59 9 0,0-1 0,0 0 0,-1-1 0,0-1 0,0 0 0,0-1 0,-1 0 0,0-1 0,16-15 0,-3-6 0,-26 30 0,0-1 0,1 1 0,-1 0 0,0 0 0,1 0 0,-1-1 0,0 1 0,0 0 0,1-1 0,-1 1 0,0 0 0,0-1 0,0 1 0,0 0 0,1-1 0,-1 1 0,0 0 0,0-1 0,0 1 0,0 0 0,0-1 0,0 1 0,0-1 0,0 1 0,0 0 0,0-1 0,0 1 0,0 0 0,0-1 0,0 1 0,0 0 0,0-1 0,-1 1 0,1 0 0,0-1 0,0 1 0,0 0 0,-1-1 0,1 1 0,0 0 0,0-1 0,-1 1 0,1 0 0,0 0 0,0-1 0,-1 1 0,1 0 0,-1 0 0,0 0 0,-1 0 0,1 0 0,-1 0 0,1 1 0,0-1 0,0 0 0,-1 1 0,1 0 0,0-1 0,0 1 0,-1 0 0,-1 1 0,-7 7 0,0 0 0,1 1 0,-1 0 0,2 1 0,0 0 0,0 0 0,-6 14 0,2-2 0,0 0 0,-13 45 0,23-61 0,0 0 0,0 0 0,1 1 0,0-1 0,0 1 0,1-1 0,0 1 0,0-1 0,1 1 0,0-1 0,0 1 0,1-1 0,-1 0 0,2 0 0,-1 0 0,1 0 0,5 9 0,-5-11 0,1 1 0,0-1 0,1 0 0,-1 0 0,1-1 0,0 1 0,0-1 0,0 0 0,0-1 0,1 1 0,0-1 0,0 0 0,0 0 0,0-1 0,0 1 0,0-1 0,0-1 0,1 1 0,10 0 0,-8-1 0,1-1 0,0 0 0,-1-1 0,1 0 0,-1 0 0,0-1 0,1 0 0,-1 0 0,0-1 0,0 0 0,0-1 0,-1 0 0,1-1 0,-1 0 0,0 0 0,0 0 0,-1-1 0,1 0 0,-1-1 0,-1 0 0,1 0 0,5-8 0,-5 4 0,1 0 0,-2 0 0,0 0 0,0-1 0,-1 0 0,0 0 0,-1 0 0,-1 0 0,0-1 0,0 0 0,-2 1 0,1-1 0,-2 0 0,1 0 0,-2 0 0,-1-13 0,-1 12 0,0-1 0,0 1 0,-2 0 0,0 0 0,0 0 0,-1 1 0,-1 0 0,0 0 0,-1 1 0,0-1 0,-1 2 0,0-1 0,-22-19 0,11 15 0,0 0 0,-1 2 0,-1 0 0,0 2 0,-1 0 0,0 1 0,-35-10 0,-98-25-1365,2 8-5461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8 355 24575,'-4'-32'0,"3"29"0,1 1 0,-1-1 0,0 1 0,1-1 0,0 0 0,0 0 0,-1 1 0,2-1 0,-1 0 0,0 1 0,0-1 0,1 0 0,0 1 0,-1-1 0,1 0 0,0 1 0,0-1 0,1 1 0,-1 0 0,0-1 0,3-2 0,1 0 0,0 0 0,1 1 0,-1-1 0,1 1 0,-1 1 0,1-1 0,1 1 0,-1 0 0,0 0 0,1 1 0,-1-1 0,1 2 0,0-1 0,0 1 0,11-1 0,-7 1 0,0 0 0,0 1 0,0 0 0,0 1 0,0 0 0,-1 1 0,1 0 0,0 1 0,12 5 0,-11-2 0,-1 0 0,0 0 0,-1 1 0,0 1 0,0-1 0,0 2 0,-1 0 0,0 0 0,-1 0 0,8 11 0,-5-3 0,0 0 0,-1 0 0,-1 1 0,-1 1 0,10 27 0,-16-38 0,0 0 0,0 1 0,0-1 0,-1 1 0,-1-1 0,1 1 0,-1-1 0,-1 1 0,1-1 0,-3 10 0,2-13 0,-1-1 0,1 1 0,-1 0 0,0-1 0,0 0 0,0 1 0,-1-1 0,1 0 0,-1 0 0,0 0 0,0 0 0,-1-1 0,1 1 0,-1-1 0,1 0 0,-1 0 0,0 0 0,-6 2 0,9-4 0,-1 0 0,0 0 0,0 0 0,1 0 0,-1 0 0,0-1 0,0 1 0,0-1 0,0 1 0,0-1 0,0 0 0,0 0 0,0 0 0,0 0 0,0 0 0,0 0 0,0 0 0,0-1 0,1 1 0,-1-1 0,0 0 0,0 1 0,0-1 0,0 0 0,1 0 0,-1 0 0,0 0 0,1 0 0,-1-1 0,1 1 0,-1 0 0,1-1 0,0 1 0,0-1 0,-1 1 0,1-1 0,0 0 0,0 1 0,1-1 0,-2-3 0,-3-6 0,2 0 0,-1 0 0,1 0 0,1 0 0,-2-22 0,2 15 0,1-1 0,1 1 0,0 0 0,2-1 0,0 1 0,1 0 0,0 0 0,2 0 0,0 0 0,1 1 0,1 0 0,1 0 0,0 1 0,1 0 0,1 0 0,0 1 0,1 0 0,18-18 0,-8 12-170,2 1-1,0 1 0,1 1 1,1 1-1,1 1 0,0 1 1,39-16-1,1 7-6655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4:35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11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662 391 24575,'4'-3'0,"-1"0"0,1 0 0,-1-1 0,0 1 0,0-1 0,-1 0 0,1 0 0,-1 0 0,0 0 0,0-1 0,3-8 0,2-3 0,3-2 0,-1-1 0,-1 0 0,-1 0 0,-1-1 0,0 0 0,4-34 0,-10 49 0,1 0 0,-1 0 0,0 0 0,0 0 0,0 0 0,-1 0 0,0 0 0,0 0 0,0 0 0,-1 0 0,1 1 0,-1-1 0,0 0 0,-1 1 0,1-1 0,-1 1 0,0 0 0,0 0 0,0 0 0,0 0 0,-1 1 0,0 0 0,1-1 0,-1 1 0,0 0 0,-1 1 0,1-1 0,0 1 0,-1 0 0,0 0 0,1 0 0,-10-2 0,-13-3 0,-1 2 0,1 1 0,-1 1 0,0 2 0,-29 1 0,1 4 0,-83 15 0,109-13 0,1 1 0,0 1 0,-36 16 0,56-20 0,-1 0 0,1 1 0,1 0 0,-1 0 0,1 1 0,0 0 0,0 1 0,1-1 0,0 2 0,0-1 0,0 1 0,1 0 0,-8 14 0,12-18 0,0 0 0,1-1 0,-1 1 0,1 0 0,0 0 0,0 0 0,1 0 0,-1 0 0,1 1 0,0-1 0,0 0 0,0 0 0,1 0 0,0 0 0,1 6 0,0-4 0,1 1 0,-1-1 0,2 0 0,-1 0 0,1 0 0,0 0 0,0 0 0,7 7 0,8 5 0,2 0 0,0-1 0,40 24 0,-59-40 0,202 116 0,-113-68 0,91 66 0,-116-62 0,-60-48 0,-1 1 0,1-1 0,-1 2 0,0-1 0,-1 0 0,0 1 0,6 11 0,-9-16 0,0 0 0,0 1 0,-1-1 0,1 0 0,-1 0 0,0 0 0,1 1 0,-1-1 0,0 0 0,0 0 0,0 0 0,-1 1 0,1-1 0,0 0 0,-1 0 0,0 0 0,1 1 0,-1-1 0,0 0 0,0 0 0,-2 3 0,-1 0 0,0-1 0,0 0 0,0 0 0,0 0 0,-1 0 0,1-1 0,-8 5 0,-6 2 0,0-1 0,-1-1 0,0 0 0,-1-1 0,-35 7 0,-106 10 0,148-22-68,-27 2 166,-59 0 1,88-5-235,-1 1 0,1-2 0,0 1 1,0-2-1,0 1 0,1-2 0,-1 1 0,1-1 1,-1-1-1,-10-6 0,-14-20-6690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11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24575,'36'0'0,"1"-2"0,-1-2 0,63-14 0,-83 14 0,0-1 0,0 0 0,-1-1 0,0-1 0,-1 0 0,1-1 0,-1 0 0,-1-1 0,1-1 0,16-16 0,-27 23 0,-1 1 0,0 0 0,0-1 0,0 1 0,0-1 0,-1 1 0,1-1 0,-1 0 0,1 0 0,-1 0 0,0 0 0,0 0 0,0 0 0,-1 0 0,1-4 0,-1 5 0,0 0 0,-1 0 0,1 1 0,-1-1 0,1 0 0,-1 0 0,0 1 0,0-1 0,0 0 0,1 1 0,-2-1 0,1 1 0,0-1 0,0 1 0,0-1 0,-1 1 0,1 0 0,-1 0 0,1 0 0,-1 0 0,1 0 0,-1 0 0,0 0 0,1 0 0,-4 0 0,-5-3 0,-1 1 0,1 0 0,0 1 0,-1 0 0,1 0 0,-1 1 0,0 1 0,1 0 0,-1 0 0,-14 3 0,21-2 0,0-1 0,1 1 0,-1 0 0,0 0 0,0 0 0,1 0 0,-1 1 0,1-1 0,-1 1 0,1 0 0,0 0 0,-1 0 0,1 1 0,0-1 0,1 1 0,-1 0 0,0-1 0,1 1 0,-1 1 0,1-1 0,0 0 0,0 0 0,0 1 0,1-1 0,-1 1 0,1 0 0,0-1 0,0 1 0,0 0 0,0 0 0,0 7 0,2-5 0,0-1 0,0 1 0,0-1 0,1 1 0,-1-1 0,1 1 0,1-1 0,-1 0 0,1 0 0,0 0 0,0 0 0,0 0 0,1-1 0,-1 0 0,1 1 0,0-1 0,0-1 0,1 1 0,-1-1 0,1 1 0,6 2 0,8 6 0,0-2 0,1 0 0,1-1 0,26 8 0,-2-4-227,1-1-1,0-3 1,1-1-1,0-3 1,90-1-1,-81-8-6598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12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105 368 24575,'-12'-22'0,"0"1"0,-2 1 0,-18-21 0,24 31 0,4 5 0,1 1 0,0-1 0,0 1 0,0-1 0,1 0 0,-1 0 0,-1-6 0,4 9 0,-1 0 0,1 0 0,0 1 0,0-1 0,0 0 0,0 0 0,0 0 0,0 0 0,0 0 0,0 0 0,1 0 0,-1 0 0,1 0 0,0 0 0,-1 0 0,1 0 0,0 0 0,0 1 0,0-1 0,1 0 0,-1 1 0,0-1 0,3-1 0,1-2 0,1 0 0,0 0 0,1 1 0,-1 0 0,1 0 0,0 1 0,0 0 0,0 0 0,0 1 0,1-1 0,8 0 0,12-2 0,46-2 0,-73 7 0,22-1 0,0 1 0,1 1 0,-1 1 0,0 1 0,0 1 0,0 1 0,23 8 0,-36-9 0,-1 0 0,1 0 0,-1 1 0,0 0 0,0 1 0,0 0 0,14 14 0,-18-15 0,0 0 0,-1 1 0,0-1 0,0 1 0,0 0 0,-1 0 0,1 1 0,-2-1 0,1 1 0,-1 0 0,0-1 0,2 14 0,-3-16 0,-1 0 0,1 0 0,-1 0 0,0 0 0,-1 0 0,1 0 0,-1 0 0,0 0 0,1 0 0,-2-1 0,1 1 0,0 0 0,-1-1 0,0 1 0,0 0 0,0-1 0,0 0 0,0 0 0,-1 0 0,0 0 0,1 0 0,-1 0 0,0 0 0,0-1 0,-6 4 0,6-5 0,0 1 0,0-1 0,0 0 0,0 0 0,0 0 0,0 0 0,-1 0 0,1-1 0,0 0 0,0 1 0,-1-1 0,1 0 0,0-1 0,-1 1 0,1-1 0,0 1 0,0-1 0,0 0 0,-1 0 0,1 0 0,0-1 0,0 1 0,0-1 0,1 1 0,-1-1 0,0 0 0,1 0 0,-1-1 0,1 1 0,0 0 0,-3-4 0,0 0 0,0 0 0,0-1 0,1 1 0,0-1 0,1 0 0,-1 0 0,1 0 0,0 0 0,1-1 0,0 1 0,0-1 0,1 0 0,0 1 0,0-1 0,1 0 0,0 0 0,2-15 0,-1 14 0,1-1 0,1 1 0,0 0 0,0 0 0,1 0 0,0 1 0,0-1 0,1 1 0,0 0 0,1 0 0,-1 1 0,1 0 0,1 0 0,10-10 0,-6 9-52,0 0-1,0 0 1,0 1-1,1 0 1,0 1-1,0 1 1,1 0-1,-1 0 1,1 1-1,0 1 1,1 0-1,-1 1 1,0 0-1,1 1 1,-1 1-1,1 0 1,-1 1-1,0 0 1,1 1-1,-1 1 1,0 0-1,0 0 1,0 1-1,0 1 0,13 7 1,23 16-6774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18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24575,'0'-4'0,"0"0"0,0 0 0,0 0 0,1 0 0,0 0 0,0 0 0,0 0 0,0 0 0,0 0 0,1 1 0,0-1 0,3-4 0,-4 6 0,1 0 0,-1 1 0,1-1 0,-1 1 0,1-1 0,0 1 0,0 0 0,0 0 0,0 0 0,0 0 0,0 0 0,0 0 0,0 0 0,0 1 0,0-1 0,1 1 0,-1-1 0,0 1 0,0 0 0,0 0 0,1 0 0,-1 0 0,0 1 0,3-1 0,0 2 0,-1-1 0,1 1 0,0 0 0,-1 0 0,1 0 0,-1 0 0,0 1 0,0 0 0,0 0 0,0 0 0,0 0 0,-1 1 0,1-1 0,-1 1 0,0 0 0,0 0 0,5 9 0,3 8 0,0 0 0,11 33 0,-18-41 0,15 39 0,-14-32 0,2-1 0,0 0 0,2 0 0,0 0 0,12 17 0,-19-33 0,0 0 0,1-1 0,-1 1 0,1-1 0,-1 1 0,1-1 0,0 0 0,0 0 0,0 0 0,0 0 0,0 0 0,1-1 0,-1 0 0,0 1 0,4 0 0,-4-2 0,-1 0 0,0 0 0,0 0 0,1 0 0,-1 0 0,0 0 0,1-1 0,-1 1 0,0-1 0,0 1 0,0-1 0,0 0 0,1 0 0,-1 0 0,0 0 0,-1 0 0,1-1 0,0 1 0,0-1 0,0 1 0,-1-1 0,1 1 0,-1-1 0,2-2 0,4-7 0,-1 1 0,-1-1 0,0-1 0,0 1 0,-1-1 0,0 1 0,-1-1 0,2-16 0,-4 18 0,1-1 0,0 0 0,1 1 0,0-1 0,1 1 0,0 0 0,1 0 0,0 0 0,0 1 0,13-16 0,-16 22-170,1 1-1,0-1 0,-1 1 1,1 0-1,0 0 0,0 0 1,5-2-1,16-2-6655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18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3 331 24575,'-1'0'0,"1"-1"0,0 1 0,0 0 0,0-1 0,-1 1 0,1 0 0,0-1 0,0 1 0,0 0 0,0-1 0,0 1 0,-1 0 0,1-1 0,0 1 0,0 0 0,0-1 0,0 1 0,0 0 0,0-1 0,0 1 0,0 0 0,0-1 0,1 1 0,-1-1 0,0 1 0,0 0 0,0-1 0,0 1 0,0 0 0,1-1 0,-1 1 0,0 0 0,0 0 0,0-1 0,1 1 0,-1 0 0,0 0 0,1-1 0,-1 1 0,0 0 0,0 0 0,1-1 0,14-18 0,54-49 0,-50 52 0,-1-1 0,-1-1 0,-1 0 0,0-1 0,19-31 0,-34 47 0,1 0 0,-1 0 0,1 1 0,-1-1 0,0 0 0,0 0 0,0 0 0,-1-1 0,1 1 0,-1 0 0,0 0 0,1 0 0,-1 0 0,-1 0 0,1-1 0,0 1 0,-1 0 0,-1-5 0,1 6 0,-1 0 0,1 0 0,0 0 0,-1 0 0,1 1 0,-1-1 0,0 0 0,0 1 0,1-1 0,-1 1 0,0 0 0,0-1 0,0 1 0,-1 0 0,1 0 0,0 0 0,0 1 0,0-1 0,-1 0 0,1 1 0,0 0 0,-1-1 0,1 1 0,-3 0 0,1 0 0,0 0 0,0 1 0,0-1 0,1 1 0,-1-1 0,0 1 0,0 0 0,1 1 0,-1-1 0,0 1 0,1-1 0,0 1 0,-1 0 0,1 0 0,0 1 0,0-1 0,0 1 0,0-1 0,0 1 0,1 0 0,0 0 0,-1 0 0,-3 7 0,4-6 0,0 1 0,0-1 0,0 1 0,0-1 0,1 1 0,0 0 0,0-1 0,0 1 0,0 0 0,1 0 0,0 0 0,0 0 0,0-1 0,1 1 0,0 0 0,0 0 0,0 0 0,2 6 0,1-3 7,1 0-1,0-1 0,0 0 0,0 0 1,1 0-1,0 0 0,1-1 1,-1 0-1,1 0 0,0-1 1,1 0-1,-1 0 0,1 0 0,0-1 1,0 0-1,1-1 0,-1 0 1,12 3-1,8 1-303,0-1 0,0-2 0,1 0 0,40-1 0,6-4-6529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18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50 300 24575,'-13'-19'0,"7"13"0,1-1 0,0 0 0,1 0 0,0-1 0,0 0 0,-3-8 0,7 14 0,-1 0 0,1-1 0,-1 1 0,1 0 0,0-1 0,0 1 0,0 0 0,0-1 0,1 1 0,-1 0 0,1-1 0,-1 1 0,1 0 0,0 0 0,0 0 0,0-1 0,0 1 0,0 0 0,0 0 0,0 0 0,1 1 0,-1-1 0,1 0 0,0 0 0,-1 1 0,1-1 0,3-1 0,4-3 0,0 0 0,1 1 0,0 0 0,0 0 0,1 1 0,-1 1 0,1 0 0,0 0 0,0 1 0,0 0 0,12 0 0,-3 1 0,1 1 0,-1 0 0,1 1 0,-1 2 0,23 5 0,-30-5 0,-1 1 0,-1 0 0,1 1 0,0 1 0,-1 0 0,0 0 0,-1 1 0,1 1 0,-1-1 0,-1 2 0,1-1 0,-2 1 0,13 15 0,-17-18 0,0 0 0,0 0 0,0 0 0,-1 1 0,0-1 0,0 1 0,0 0 0,-1 0 0,0 0 0,0 0 0,-1 0 0,0 0 0,0 0 0,-1 0 0,0 1 0,0-1 0,-1 0 0,0 0 0,0 0 0,0 0 0,-1 0 0,0 0 0,-1 0 0,-4 9 0,3-10 0,0 0 0,0 0 0,-1 0 0,0-1 0,0 1 0,0-1 0,-1 0 0,0-1 0,0 1 0,0-1 0,0-1 0,-1 1 0,-10 4 0,14-7 0,0 1 0,-1-1 0,1 0 0,-1 0 0,1 0 0,-1-1 0,1 1 0,-1-1 0,0 1 0,1-1 0,-1 0 0,1-1 0,-1 1 0,0-1 0,1 1 0,-1-1 0,1 0 0,-1-1 0,1 1 0,0 0 0,0-1 0,-1 0 0,1 0 0,0 0 0,0 0 0,1 0 0,-1 0 0,-4-6 0,3 2 0,0-1 0,0 1 0,0-1 0,1 0 0,0-1 0,0 1 0,1 0 0,0-1 0,1 1 0,-1-1 0,1 0 0,1 1 0,0-1 0,0 0 0,0 0 0,1 1 0,0-1 0,0 0 0,1 1 0,5-14 0,-2 7 0,1 0 0,0 0 0,1 0 0,1 1 0,0 0 0,1 1 0,0 0 0,1 0 0,19-17 0,-10 13-105,2 0 0,0 1 0,0 1 0,2 1 0,-1 1 0,2 1 0,-1 1 0,2 1 0,-1 1 0,1 1 0,0 1 0,32-3 0,22 5-6721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257 459 24575,'0'-4'0,"0"1"0,-1 0 0,1 0 0,-1 0 0,0 0 0,0 0 0,0 0 0,0 0 0,0 0 0,-1 0 0,1 1 0,-1-1 0,0 0 0,0 1 0,0-1 0,0 1 0,0 0 0,-1 0 0,-2-3 0,4 5 0,0-1 0,1 0 0,-1 1 0,1 0 0,-1-1 0,0 1 0,1-1 0,-1 1 0,0 0 0,0-1 0,1 1 0,-1 0 0,0 0 0,0 0 0,1 0 0,-1-1 0,0 1 0,0 0 0,1 0 0,-1 1 0,0-1 0,0 0 0,1 0 0,-1 0 0,0 0 0,0 1 0,0-1 0,-1 1 0,1 0 0,1 0 0,-1 0 0,0 1 0,0-1 0,0 0 0,1 0 0,-1 0 0,0 1 0,1-1 0,-1 0 0,1 1 0,0-1 0,-1 2 0,-1 6 0,1 0 0,1 1 0,0 15 0,6 51 0,28 118 0,-25-150 0,-8-37 0,6 37 0,-7-43 0,0 1 0,0-1 0,0 1 0,0-1 0,0 1 0,0-1 0,0 1 0,-1-1 0,1 1 0,0-1 0,-1 1 0,1-1 0,-1 1 0,0-1 0,1 0 0,-1 1 0,0-1 0,0 0 0,0 0 0,0 1 0,-1 0 0,0-1 0,1-1 0,-1 1 0,1-1 0,-1 0 0,1 0 0,-1 0 0,1 0 0,-1 0 0,1 0 0,-1 0 0,1 0 0,-1-1 0,1 1 0,-1 0 0,1-1 0,-1 0 0,1 1 0,0-1 0,-1 0 0,1 1 0,0-1 0,0 0 0,0 0 0,-1 0 0,0-2 0,-32-32 0,16 12 0,2-1 0,1-1 0,0 0 0,2-1 0,1 0 0,-9-31 0,7 12 0,1-1 0,-12-94 0,23 123 0,1 0 0,1 0 0,0 0 0,1 0 0,1 0 0,0 0 0,9-30 0,-8 37 0,1 0 0,1 0 0,0 1 0,0-1 0,1 1 0,0 0 0,0 1 0,1-1 0,0 1 0,1 0 0,0 1 0,0 0 0,14-9 0,-1 3 0,1 1 0,1 1 0,0 1 0,1 1 0,0 1 0,0 1 0,0 2 0,1 0 0,0 1 0,0 2 0,32 0 0,-28 2 0,-1 1 0,0 2 0,0 1 0,0 1 0,0 1 0,-1 2 0,0 0 0,0 2 0,45 24 0,-57-25 0,-2-1 0,1 2 0,-1 0 0,-1 1 0,0 0 0,-1 1 0,20 24 0,-25-27 0,0 0 0,-1 1 0,0 0 0,0-1 0,-1 2 0,-1-1 0,1 0 0,-2 1 0,1 0 0,-2-1 0,1 1 0,-1 18 0,-2-9 0,-2-1 0,0 0 0,-1 0 0,-1 0 0,-1 0 0,-1-1 0,0 1 0,-1-2 0,-1 1 0,-1-1 0,-18 24 0,3-8 0,-1-2 0,-2 0 0,-1-2 0,-48 38 0,33-37 0,-1-1 0,-1-2 0,-88 37 0,131-63 0,-12 7 0,15-5 0,24-4 0,-12 0 0,218-14 0,145-14 0,-209 12 0,301-39 0,-412 44 0,-46 6 0,-14 1 0,-19 0 0,-64-1 0,-177 10 0,254-3 0,1 0 0,0 1 0,0 1 0,0 0 0,0 0 0,0 0 0,-9 6 0,17-8 0,0 0 0,0 0 0,-1 0 0,1 0 0,0 1 0,0-1 0,1 1 0,-1-1 0,0 1 0,0 0 0,1-1 0,-1 1 0,1 0 0,0 0 0,-1 0 0,1 0 0,0 1 0,0-1 0,0 0 0,0 0 0,1 1 0,-1-1 0,1 0 0,-1 1 0,1-1 0,0 0 0,0 1 0,0-1 0,0 1 0,0-1 0,1 0 0,-1 1 0,1-1 0,1 4 0,-1-2 0,2 0 0,-1 0 0,0-1 0,1 1 0,0-1 0,-1 1 0,2-1 0,-1 0 0,0 0 0,0 0 0,1 0 0,0-1 0,-1 0 0,1 1 0,0-1 0,0-1 0,0 1 0,6 1 0,2 1 0,0-1 0,1-1 0,-1 0 0,1-1 0,16 0 0,-8-1 0,1-2 0,-1 0 0,0-1 0,1-1 0,-2-2 0,1 0 0,-1-1 0,0 0 0,0-2 0,-1-1 0,0 0 0,0-1 0,-1-1 0,-1-1 0,0-1 0,-1 0 0,23-26 0,-29 26 0,-6 9 0,0 0 0,0 0 0,0 0 0,0 1 0,7-6 0,-9 9 0,-1 0 0,1 0 0,-1 0 0,1 1 0,0-1 0,-1 1 0,1-1 0,0 1 0,-1-1 0,1 1 0,0 0 0,-1 0 0,1 0 0,0 0 0,0 0 0,-1 0 0,1 0 0,0 0 0,-1 1 0,1-1 0,0 1 0,-1-1 0,3 2 0,8 5 8,-1 0-1,0 0 1,0 1-1,13 12 1,9 7-1411,4-1-5423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4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22 24575,'-14'0'0,"-14"-10"0,-7-2 0,3 14 0,7 21 0,12 25 0,8 28 0,14 28 0,7 20 0,-1 13 0,-2 5 0,-4 2 0,-3-4 0,-2-13 0,7-27 0,1-27 0,-1-25-8191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5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21 271 24575,'-2'-1'0,"0"-1"0,1 1 0,-1 0 0,1-1 0,-1 0 0,1 1 0,-1-1 0,1 0 0,0 0 0,0 0 0,0 0 0,0 0 0,0 0 0,-1-3 0,11-6 0,18-1 0,48-9 0,148-23 0,16-3 0,-224 43 0,1 0 0,-1-1 0,0-1 0,-1 0 0,1-1 0,25-17 0,-39 23 0,0 0 0,0 1 0,0-1 0,0 0 0,0 1 0,0-1 0,0 0 0,-1 0 0,1 0 0,0 0 0,0 0 0,-1 0 0,1 0 0,-1 0 0,1 0 0,-1 0 0,1 0 0,-1 0 0,0-1 0,1 1 0,-1 0 0,0 0 0,0 0 0,0-3 0,-1 3 0,1 0 0,-1 0 0,0 0 0,0 0 0,1 0 0,-1 0 0,0 0 0,0 0 0,0 0 0,0 1 0,-1-1 0,1 0 0,0 1 0,0-1 0,0 0 0,0 1 0,-1 0 0,-1-1 0,-6-2 0,0 1 0,0 1 0,-1 0 0,-18 0 0,19 1 0,-1 2 0,0-1 0,0 1 0,1 1 0,-1 0 0,1 0 0,0 1 0,0 0 0,0 1 0,1 0 0,-1 0 0,-12 11 0,16-12 0,-1 1 0,1-1 0,1 1 0,-1 1 0,1-1 0,-1 1 0,1 0 0,1 0 0,-1 0 0,1 0 0,0 1 0,1-1 0,0 1 0,0-1 0,0 1 0,1 0 0,0 0 0,-1 12 0,2-17 0,0 0 0,0 1 0,0-1 0,0 0 0,1 0 0,-1 0 0,0 0 0,1 0 0,0 0 0,-1 0 0,1-1 0,0 1 0,0 0 0,0 0 0,0 0 0,0-1 0,0 1 0,1-1 0,-1 1 0,1-1 0,-1 1 0,1-1 0,-1 0 0,1 0 0,0 1 0,0-1 0,-1-1 0,1 1 0,0 0 0,0 0 0,2 0 0,1 0 0,-1-1 0,1 0 0,0 0 0,-1 0 0,1 0 0,-1-1 0,1 0 0,-1 0 0,0 0 0,1 0 0,-1-1 0,0 0 0,7-3 0,68-48 0,6-3 0,-76 51 0,1 0 0,-1 1 0,1 0 0,0 0 0,0 1 0,0 0 0,13-1 0,-16 4-31,1 1 0,0-1-1,-1 1 1,1 1 0,-1-1 0,0 1-1,1 1 1,-1-1 0,10 6 0,0-1-1022,15 6-5773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9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121 244 24575,'-22'-56'0,"-56"-101"0,70 142 0,-2 0 0,7 17 0,4 12 0,23 165 0,-9-83 0,125 745-564,-119-726-237,-7-38-6025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6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185 249 24575,'-23'-67'0,"13"37"0,-17-37 0,24 59 0,-1 1 0,-1-1 0,1 1 0,-1 0 0,-1 0 0,1 1 0,-1-1 0,0 1 0,-10-7 0,15 12 0,0 0 0,0 0 0,0 1 0,0-1 0,0 0 0,0 1 0,0-1 0,0 1 0,-1-1 0,1 1 0,0 0 0,0-1 0,0 1 0,-1 0 0,1 0 0,0 0 0,0 0 0,-1 0 0,1 0 0,0 0 0,0 0 0,-1 0 0,1 1 0,0-1 0,0 0 0,0 1 0,0-1 0,-1 1 0,1-1 0,0 1 0,0 0 0,0 0 0,0-1 0,0 1 0,0 0 0,1 0 0,-1 0 0,0 0 0,0 0 0,1 0 0,-1 0 0,0 0 0,1 0 0,-1 0 0,1 0 0,-1 1 0,1-1 0,0 0 0,-1 2 0,-2 7 0,0 0 0,1 0 0,0 1 0,0 14 0,-1 9 0,2-1 0,2 1 0,1-1 0,1 1 0,2-1 0,1 0 0,11 32 0,-12-50 0,1-1 0,1 0 0,0 0 0,0 0 0,1-1 0,1 0 0,16 17 0,-17-21 0,1-1 0,0 0 0,0-1 0,1 0 0,0 0 0,0-1 0,0-1 0,1 1 0,0-2 0,21 7 0,-1-5 0,-1-1 0,1-1 0,-1-2 0,43-2 0,-38-1 0,0 2 0,56 9 0,-86-9 0,0 0 0,0 0 0,-1 0 0,1 1 0,0 0 0,-1 0 0,1 0 0,-1 1 0,0 0 0,0-1 0,0 2 0,0-1 0,0 0 0,-1 1 0,7 7 0,-8-8 0,0 1 0,0 0 0,0 0 0,-1 0 0,1 0 0,-1 0 0,0 0 0,0 0 0,-1 0 0,1 0 0,-1 1 0,0-1 0,0 0 0,0 0 0,0 1 0,-1-1 0,0 0 0,-2 7 0,0-3 0,0 1 0,-1-1 0,-1 0 0,0 0 0,0 0 0,0-1 0,-1 1 0,0-1 0,0-1 0,-1 1 0,-12 9 0,3-4 0,-1 0 0,-1-1 0,0-1 0,-20 9 0,1-6 0,37-13 0,-1 1 0,0-1 0,0 0 0,0 1 0,0-1 0,1 0 0,-1 0 0,0 0 0,0 1 0,0-1 0,0 0 0,0 0 0,0 0 0,0 0 0,0-1 0,0 1 0,0 0 0,1 0 0,-1 0 0,0-1 0,0 1 0,0-1 0,0 1 0,1 0 0,-1-1 0,0 1 0,0-1 0,1 0 0,-1 1 0,0-1 0,1 0 0,-2 0 0,2 0 0,1-1 0,-1 1 0,0 0 0,0-1 0,1 1 0,-1 0 0,0 0 0,1-1 0,-1 1 0,1 0 0,0 0 0,-1 0 0,1 0 0,0 0 0,0 0 0,-1 0 0,1 0 0,0 0 0,0 0 0,0 0 0,0 0 0,1 1 0,-1-1 0,1 0 0,39-22 0,-30 17 0,106-48 0,151-48 0,6-2 0,-271 103 0,4-2 0,1 0 0,-1 0 0,0 0 0,0-1 0,0 0 0,-1 0 0,1-1 0,-1 0 0,0 0 0,6-8 0,-11 13 0,-1 0 0,0-1 0,0 0 0,1 1 0,-1-1 0,0 1 0,0-1 0,0 1 0,0-1 0,0 1 0,0-1 0,0 0 0,0 1 0,0-1 0,0 1 0,0-1 0,0 1 0,0-1 0,0 0 0,0 1 0,0-1 0,-1 1 0,1-1 0,0 1 0,0-1 0,-1 1 0,1-1 0,0 1 0,-1-1 0,1 1 0,-1 0 0,1-1 0,0 1 0,-1-1 0,1 1 0,-1 0 0,1 0 0,-1-1 0,1 1 0,-1 0 0,0-1 0,-26-7 0,26 8 0,-15-2 0,1 0 0,0 1 0,-1 1 0,1 0 0,0 1 0,-1 1 0,1 0 0,0 1 0,0 1 0,0 0 0,1 1 0,-15 7 0,22-9 0,0 0 0,1 1 0,-1 0 0,1 0 0,0 0 0,0 1 0,1-1 0,-1 1 0,1 1 0,0-1 0,0 1 0,1 0 0,0 0 0,0 0 0,0 1 0,1-1 0,0 1 0,0 0 0,1 0 0,-1 0 0,2 0 0,-1 0 0,1 1 0,0-1 0,0 0 0,1 14 0,1-16 0,-1-1 0,1 0 0,0 1 0,0-1 0,1 0 0,-1 1 0,1-1 0,0 0 0,0 0 0,0 0 0,1-1 0,-1 1 0,1-1 0,0 1 0,0-1 0,0 0 0,0 0 0,1 0 0,-1 0 0,1-1 0,0 1 0,0-1 0,0 0 0,0 0 0,0 0 0,8 2 0,-6-3 0,1 1 0,0-1 0,-1 0 0,1 0 0,0-1 0,0 0 0,0 0 0,-1-1 0,1 0 0,0 0 0,-1 0 0,1-1 0,-1 0 0,1 0 0,-1-1 0,0 0 0,7-4 0,-2 0 0,-1-1 0,0-1 0,-1 0 0,1 0 0,-2-1 0,0 0 0,0 0 0,-1-1 0,0 0 0,0 0 0,-2-1 0,1 1 0,4-16 0,-8 34 0,1-1 0,0 0 0,1 0 0,0 0 0,7 9 0,-5-8 0,1-1 0,0 1 0,0-2 0,0 1 0,0-1 0,1 0 0,0 0 0,0-1 0,0 0 0,1-1 0,0 0 0,-1 0 0,1-1 0,11 2 0,11 1 0,0-2 0,56-1 0,-59-2 0,0-2 0,0-1 0,-1-1 0,1-2 0,46-14 0,-62 15 0,-1 0 0,1-1 0,-1 0 0,0 0 0,0-1 0,14-13 0,-19 15 0,-1-1 0,1 0 0,-1 0 0,-1 0 0,1-1 0,-1 1 0,0-1 0,0 0 0,-1 0 0,0-1 0,3-10 0,-5 15 0,0-1 0,-1 0 0,1 0 0,-1 0 0,0 0 0,0-1 0,0 1 0,0 0 0,-1 0 0,0 0 0,0 0 0,0 1 0,0-1 0,0 0 0,-1 0 0,0 1 0,0-1 0,0 1 0,0-1 0,0 1 0,-1 0 0,0 0 0,1 0 0,-1 0 0,0 0 0,0 1 0,-1-1 0,1 1 0,-6-3 0,5 2 0,-1 1 0,1 0 0,-1 0 0,0 1 0,0-1 0,1 1 0,-1 0 0,0 0 0,0 0 0,0 1 0,0 0 0,0 0 0,0 0 0,0 1 0,0-1 0,0 1 0,0 0 0,1 1 0,-1-1 0,0 1 0,1 0 0,-1 0 0,-6 5 0,9-6 0,0 0 0,0 1 0,0 0 0,0-1 0,0 1 0,0 0 0,0 0 0,1 0 0,-1 0 0,1 0 0,-1 1 0,1-1 0,0 0 0,0 1 0,0-1 0,0 0 0,0 1 0,1 0 0,-1-1 0,1 1 0,-1 3 0,2-2 0,-1 0 0,1 0 0,0 0 0,1 0 0,-1 0 0,0-1 0,1 1 0,0 0 0,0-1 0,0 0 0,0 1 0,5 4 0,8 8 0,0-1 0,1-1 0,1-1 0,22 14 0,171 95 0,-120-74 0,-85-46 0,60 39 0,-61-38 0,0 0 0,0 0 0,0 1 0,-1 0 0,0-1 0,1 1 0,-2 0 0,1 0 0,0 1 0,-1-1 0,1 0 0,1 7 0,-4-9 0,1 1 0,-1-1 0,0 0 0,0 1 0,0-1 0,0 1 0,0-1 0,0 0 0,-1 1 0,1-1 0,-1 1 0,0-1 0,1 0 0,-1 0 0,0 1 0,0-1 0,-1 0 0,1 0 0,0 0 0,-1 0 0,1 0 0,-1-1 0,0 1 0,0 0 0,1-1 0,-1 1 0,0-1 0,0 0 0,0 1 0,-1-1 0,1 0 0,-4 1 0,-8 4 0,1-1 0,-1-1 0,-28 6 0,41-10 0,-16 4 0,0-1 0,-1-1 0,1 0 0,-1-2 0,-33-2 0,50 2 0,0 0 0,-1 0 0,1 0 0,0-1 0,-1 1 0,1 0 0,0-1 0,0 1 0,-1-1 0,1 1 0,0-1 0,0 0 0,0 1 0,-1-1 0,1 0 0,0 0 0,0 0 0,0 0 0,1 0 0,-1 0 0,0 0 0,0 0 0,0 0 0,1 0 0,-2-3 0,3 3 0,-1-1 0,0 0 0,0 1 0,1-1 0,-1 0 0,1 1 0,-1-1 0,1 1 0,0-1 0,-1 1 0,1-1 0,0 1 0,0-1 0,0 1 0,0 0 0,0 0 0,1-1 0,-1 1 0,0 0 0,3-1 0,15-12 0,1 1 0,0 1 0,42-17 0,-29 13 0,32-15 0,26-11 0,157-99 0,-235 133 0,-1-1 0,0 0 0,-1-1 0,0 0 0,-1-1 0,17-22 0,-26 32 0,0 0 0,0-1 0,0 1 0,-1 0 0,1-1 0,0 1 0,-1 0 0,1-1 0,-1 1 0,1-1 0,-1 1 0,0-1 0,1 1 0,-1-1 0,0 1 0,0-1 0,0 1 0,-1-1 0,1 1 0,0-1 0,0 1 0,-1-1 0,0-1 0,0 1 0,0 0 0,-1 1 0,1 0 0,-1-1 0,1 1 0,-1 0 0,1 0 0,-1 0 0,0 0 0,1 0 0,-1 0 0,0 0 0,0 1 0,0-1 0,-3 0 0,-6-1 0,1 0 0,-1 2 0,0-1 0,0 1 0,-17 2 0,15 0 0,0 1 0,-1 0 0,2 1 0,-1 1 0,0 0 0,1 0 0,0 1 0,0 1 0,1 0 0,-1 0 0,2 1 0,-1 1 0,1 0 0,0 0 0,1 1 0,0 0 0,1 1 0,0 0 0,0 0 0,2 1 0,-1 0 0,1 0 0,1 0 0,0 1 0,1 0 0,0 0 0,1 0 0,0 0 0,2 0 0,-1 1 0,1-1 0,2 24 0,0-28 0,1-1 0,0 1 0,0 0 0,1-1 0,0 0 0,1 0 0,-1 0 0,1 0 0,1 0 0,0-1 0,6 8 0,-2-5 0,0 0 0,1-1 0,0 0 0,1 0 0,0-1 0,19 10 0,3-2 0,0-2 0,1-1 0,0-1 0,63 11 0,24-3-682,176 7-1,-77-18-6143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6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24575,'-10'0'0,"-2"0"-8191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8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512 313 24575,'5'-14'0,"-2"1"0,0-1 0,0 0 0,-1 0 0,-1 0 0,0 0 0,-1 0 0,-1 0 0,-2-16 0,2 23 0,-1 1 0,1-1 0,-1 0 0,-1 0 0,1 1 0,-1-1 0,0 1 0,-1 0 0,0 0 0,0 0 0,0 0 0,0 1 0,-1-1 0,0 1 0,0 0 0,0 1 0,-1-1 0,0 1 0,-9-5 0,1 2 0,1 1 0,0 1 0,-1 1 0,0 0 0,0 0 0,-1 2 0,1-1 0,0 2 0,-1 0 0,1 1 0,-20 2 0,24-1 0,1 0 0,-1 1 0,0 0 0,1 1 0,-1 0 0,1 1 0,0 0 0,0 0 0,0 1 0,1 0 0,-1 0 0,1 1 0,1 0 0,-1 1 0,1 0 0,0 0 0,-9 12 0,5-1 0,0 1 0,1 0 0,1 1 0,0-1 0,2 2 0,0-1 0,-7 41 0,9-30 0,2-1 0,1 1 0,1 0 0,6 60 0,-2-71 0,0-1 0,2 1 0,0-1 0,1 0 0,1-1 0,17 33 0,-17-39 0,1 0 0,0 0 0,1-1 0,0 0 0,0-1 0,2 1 0,-1-2 0,1 0 0,0 0 0,19 10 0,-12-9 0,1-1 0,0-1 0,0-1 0,1 0 0,0-2 0,0 0 0,1-1 0,20 1 0,-12-3 0,-1-2 0,1-1 0,-1-1 0,0-1 0,37-10 0,-22 1 0,-1-2 0,0-1 0,-1-3 0,-1-1 0,-1-1 0,-1-3 0,50-38 0,-58 37 0,-1-1 0,-1-2 0,44-53 0,-57 61 0,-1-1 0,-1-1 0,-1 0 0,-1-1 0,-1 0 0,15-46 0,-23 60 0,1-1 0,-1 0 0,-1 0 0,0 0 0,0 0 0,-1 1 0,0-1 0,-1 0 0,1 0 0,-2 0 0,1 0 0,-1 0 0,-1 1 0,0-1 0,-5-11 0,3 12 0,0 0 0,-1 0 0,0 0 0,0 1 0,-1 0 0,0 0 0,0 1 0,0 0 0,-1 0 0,0 0 0,0 1 0,-1 1 0,0-1 0,-11-3 0,-10-4 11,0 2 0,-1 1 0,0 2 0,0 1 0,-1 1 0,0 2-1,0 1 1,1 2 0,-1 1 0,-59 9 0,68-6-104,0 1 0,0 1 1,1 1-1,0 1 0,1 1 0,0 1 0,0 0 0,1 2 1,0 1-1,1 0 0,0 1 0,1 1 0,1 1 1,1 0-1,-23 30 0,-10 32-6733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9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545 22 24575,'0'-21'0,"0"33"0,0 27 0,22 405 0,5-176 0,-26-262 0,0 1 0,-1 0 0,0 0 0,0 0 0,-1-1 0,0 1 0,-2 7 0,3-11 0,-1-1 0,0 0 0,-1 0 0,1 0 0,0 0 0,0 0 0,-1-1 0,1 1 0,-1 0 0,0-1 0,1 1 0,-1-1 0,0 1 0,0-1 0,0 0 0,0 0 0,0 0 0,0 0 0,0 0 0,-1 0 0,1-1 0,0 1 0,-3 0 0,-58 8 0,48-8 0,1 0 0,-1 2 0,1 0 0,-18 6 0,11 0 0,1 0 0,1 2 0,0 1 0,1 0 0,0 1 0,0 1 0,2 1 0,0 0 0,0 1 0,2 1 0,0 0 0,1 1 0,-11 21 0,-5 11 0,2 1 0,3 1 0,-31 99 0,41-103 0,14-37 0,6-14 0,10-20 0,30-49 0,99-123 0,-126 174 0,0 1 0,2 1 0,0 1 0,0 1 0,2 1 0,0 0 0,1 2 0,1 1 0,0 1 0,27-9 0,-41 17 0,-1 1 0,1 0 0,-1 1 0,1 1 0,17-2 0,-22 4 0,-1-1 0,1 1 0,0-1 0,-1 2 0,1-1 0,-1 1 0,1-1 0,-1 1 0,0 1 0,0-1 0,0 1 0,8 5 0,4 6 3,-1 0-1,0 1 1,-1 1-1,25 33 1,45 81-25,-23-32-1334,-40-68-5470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29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222 196 24575,'-15'18'0,"0"0"0,-17 28 0,-3 4 0,-3 5 0,21-30 0,-34 40 0,51-65 0,0 1 0,0-1 0,-1 0 0,1 0 0,0 1 0,0-1 0,0 0 0,-1 0 0,1 0 0,0 1 0,0-1 0,-1 0 0,1 0 0,0 0 0,-1 0 0,1 1 0,0-1 0,0 0 0,-1 0 0,1 0 0,0 0 0,-1 0 0,1 0 0,0 0 0,-1 0 0,1 0 0,0 0 0,-1 0 0,1 0 0,0 0 0,0 0 0,-1 0 0,1 0 0,0 0 0,-1-1 0,1 1 0,0 0 0,0 0 0,-1 0 0,1 0 0,0-1 0,-1 1 0,-5-17 0,5-23 0,5 16 0,0 0 0,2 0 0,1 1 0,0-1 0,2 1 0,1 1 0,0 0 0,25-37 0,-25 45 0,0-1 0,1 2 0,1-1 0,0 2 0,1 0 0,0 0 0,1 1 0,0 0 0,1 2 0,0 0 0,0 0 0,33-12 0,-40 19 0,-1-1 0,1 2 0,-1-1 0,1 1 0,-1 0 0,1 1 0,0 0 0,-1 0 0,1 0 0,0 1 0,-1 0 0,1 1 0,-1 0 0,14 5 0,-8-1 0,-1 1 0,0 0 0,0 1 0,-1 0 0,0 1 0,0 0 0,13 15 0,321 338-1365,-311-327-5461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1 400 24575,'0'-400'0,"-1"994"-735,7 1101-4547,47-4 3128,60-90 806,-106-1525 1683,-1-27 248,-3 0 0,-1-1-1,-3 1 1,-7 54 0,8-102-524,0 1 0,0-1 0,0 0 0,0 1 0,-1-1 0,1 0 0,0 1 0,-1-1 0,1 0 0,0 0 0,-1 1 0,0-1 0,1 0 0,-1 0 0,0 0 0,1 0 0,-1 0 0,0 0 0,-2 2 0,2-4 60,0 0 1,0-1-1,0 1 0,0 0 1,0-1-1,1 1 0,-1-1 1,0 1-1,1-1 0,-1 1 1,1-1-1,-1 0 0,1 1 0,0-1 1,0 1-1,0-3 0,-9-71-527,2-18-4313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4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1229 88 24575,'-10'0'0,"0"1"0,0 1 0,0 0 0,-12 3 0,10 2 0,24-3 0,32-1 0,661 3-363,-412-8-742,1887 100 812,-2148-95 293,-24-1 0,1-1 0,-1 0 0,0 0 0,1-1 0,-1 0 0,1-1 0,-1 0 0,16-4 0,-23 5-1,0-1 1,0 1-1,0-1 1,0 1-1,0-1 1,0 0 0,0 0-1,0 0 1,0 1-1,0-1 1,0 0 0,-1 0-1,1 0 1,0 0-1,-1 0 1,1 0-1,-1 0 1,1-1 0,-1 1-1,1 0 1,-1 0-1,0 0 1,0 0 0,1-1-1,-1 1 1,0 0-1,0 0 1,-1-2-1,-7-36 135,6 29 38,-8-36 1052,7 30-1163,0 1 0,-1 0 0,-12-29 0,16 71-61,14 131 0,6 61 0,53 799-293,-70 8-533,-6-613 198,3-344 576,10 674-264,3-530 291,59 312-1,-29-322 99,24 126 273,-27 2 126,-33-211-47,5-1 0,43 183 0,-37-245-425,-12-42 0,0 1 0,-2 0 0,0-1 0,0 2 0,1 23 0,-5-36 0,-1 1 0,1-1 0,0 0 0,-1 1 0,0-1 0,0 0 0,0 0 0,-1 0 0,0 0 0,1 0 0,-1 0 0,-1 0 0,1-1 0,0 1 0,-1-1 0,0 1 0,0-1 0,0 0 0,0 0 0,0 0 0,-1-1 0,1 1 0,-1-1 0,0 0 0,-6 3 0,-7 3 0,-1-1 0,0-1 0,0-1 0,0-1 0,-1 0 0,-25 1 0,-122 0 0,118-6 0,-691-1-338,-336 1-746,7 33 440,502 7 644,-194 9 0,739-47 13,-112 0 225,120-2-397,1 0 0,-1-1 0,0-1 0,1 0 0,-1-1 0,1 0 0,-16-8 0,21 8-692,0 0 0,0-1 1,1 0-1,-1-1 0,-8-9 1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5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141 571 24575,'0'-5'0,"-1"-21"0,2 1 0,1-1 0,7-37 0,-6 54 0,0 8 0,1 21 0,-2 17 0,-1 1 0,-6 53 0,-18 84 0,13-105 0,2-18 0,-10 85 0,-52 196 0,60-310 0,10-22 0,0-1 0,0 0 0,0 0 0,0 0 0,0 0 0,0 1 0,0-1 0,0 0 0,0 0 0,0 0 0,-1 0 0,1 1 0,0-1 0,0 0 0,0 0 0,0 0 0,0 0 0,0 0 0,-1 1 0,1-1 0,0 0 0,0 0 0,0 0 0,-1 0 0,1 0 0,0 0 0,0 0 0,0 0 0,0 0 0,-1 0 0,1 0 0,0 0 0,0 0 0,0 0 0,-1 0 0,1 0 0,0 0 0,0 0 0,0 0 0,0 0 0,-1 0 0,1 0 0,0 0 0,0 0 0,-1-1 0,0-2 0,0 0 0,-1-1 0,1 0 0,0 1 0,1-1 0,-1 1 0,1-1 0,-1-4 0,-4-95 0,14-197 0,-7 269 0,34-350-518,-20 266 259,42-147 0,-54 249 259,23-70 0,-25 76 0,0 2 0,1-1 0,0 0 0,1 0 0,-1 1 0,1 0 0,0-1 0,0 2 0,9-9 0,-12 12 0,0 0 0,0 0 0,0 1 0,0-1 0,0 1 0,0-1 0,0 1 0,0-1 0,0 1 0,1 0 0,-1-1 0,0 1 0,0 0 0,0 0 0,0 0 0,0 0 0,1 0 0,-1 0 0,0 0 0,0 0 0,0 0 0,0 1 0,0-1 0,1 0 0,-1 1 0,0-1 0,0 1 0,0-1 0,0 1 0,0 0 0,0-1 0,0 1 0,-1 0 0,1 0 0,0 0 0,0-1 0,-1 1 0,1 0 0,0 0 0,0 2 0,3 4 0,0 0 0,0 0 0,-1 1 0,0-1 0,2 12 0,14 64 0,8 86 0,-20-120 0,40 307 58,93 542-1768,-131-856-3793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6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246 754 24575,'-34'1'0,"1"-1"0,-1-2 0,1-2 0,-57-12 0,89 16 0,0-1 0,0 1 0,-1 0 0,1 0 0,0-1 0,0 1 0,0-1 0,-1 1 0,1-1 0,0 0 0,0 1 0,0-1 0,0 0 0,0 0 0,0 0 0,0 0 0,0 0 0,-1-2 0,3 2 0,-1 0 0,1 0 0,-1 0 0,1 0 0,0 0 0,-1 0 0,1 0 0,0 1 0,0-1 0,0 0 0,0 0 0,-1 0 0,1 1 0,0-1 0,0 1 0,0-1 0,0 1 0,1-1 0,-1 1 0,0-1 0,0 1 0,0 0 0,2-1 0,138-41 0,-58 19 0,327-90-229,325-100-865,-692 200 1010,-1-3 1,0-1 0,70-41-1,-74 29 84,-37 28 0,0 1 0,0-1 0,0 0 0,0 0 0,0 0 0,0 0 0,0-1 0,-1 1 0,1 0 0,0 0 0,-1 0 0,1-1 0,-1 1 0,1 0 0,-1 0 0,0-1 0,1 1 0,-1 0 0,0-1 0,0 1 0,0-1 0,0 1 0,0 0 0,0-1 0,-1 1 0,0-3 0,1 3 0,-1 0 0,0-1 0,0 1 0,0 0 0,-1 0 0,1 0-1,0 0 1,0 0 0,0 0 0,-1 0 0,1 1 0,-1-1 0,1 0-1,0 1 1,-1-1 0,1 1 0,-1-1 0,0 1 0,-1-1 0,-2 1 29,1 0 1,-1-1 0,1 1-1,0 0 1,-1 1 0,-4 0 0,3 1 26,0 0 0,0 0 1,1 1-1,-1 0 1,1 0-1,0 0 1,0 0-1,0 1 1,0 0-1,1 0 0,0 0 1,-1 0-1,1 1 1,1 0-1,-1 0 1,1 0-1,0 0 0,0 0 1,0 1-1,1-1 1,0 1-1,-3 9 1,0 3-35,1 1 0,0 0 0,1 0-1,1 1 1,1-1 0,2 22 0,8 42-22,4-1 0,44 156 0,-39-173 0,38 129 0,-17-64 0,40 241 0,-78-368 0,-1 0 0,1 0 0,-1 1 0,0-1 0,0 0 0,-1 0 0,1 0 0,-2 6 0,2-8 0,0-1 0,0 0 0,-1 1 0,1-1 0,0 0 0,0 1 0,0-1 0,-1 0 0,1 0 0,0 1 0,0-1 0,-1 0 0,1 0 0,0 1 0,-1-1 0,1 0 0,0 0 0,-1 0 0,1 0 0,0 1 0,-1-1 0,1 0 0,0 0 0,-1 0 0,1 0 0,-1 0 0,1 0 0,0 0 0,-1 0 0,1 0 0,0 0 0,-1 0 0,1 0 0,-1 0 0,1 0 0,0-1 0,-1 1 0,1 0 0,-1 0 0,-3-3 0,0-1 0,-1 1 0,1-1 0,1 0 0,-1 0 0,0 0 0,1 0 0,-4-8 0,-15-24 0,2-1 0,2-1 0,1 0 0,-21-75 0,-23-171 0,30 25 0,28 205 0,2 0 0,11-94 0,-8 132 0,1 1 0,1-1 0,0 1 0,1-1 0,0 1 0,2 1 0,-1-1 0,2 1 0,0 0 0,16-21 0,-16 27 0,0-1 0,0 1 0,1 0 0,0 1 0,1 0 0,-1 1 0,1 0 0,1 0 0,-1 1 0,1 0 0,0 1 0,0 0 0,0 1 0,21-4 0,-20 6 0,1-1 0,0 2 0,-1 0 0,1 0 0,0 1 0,-1 1 0,1 0 0,-1 1 0,1 0 0,-1 1 0,0 0 0,0 1 0,18 10 0,-22-10 0,0 0 0,-1 0 0,1 1 0,-1 0 0,0 1 0,0-1 0,-1 2 0,0-1 0,0 0 0,-1 1 0,0 0 0,0 0 0,-1 1 0,0-1 0,-1 1 0,1 0 0,-2 0 0,1 0 0,0 10 0,-2-11 0,0-1 0,-1 1 0,0-1 0,-1 1 0,0-1 0,0 1 0,0-1 0,-1 0 0,0 0 0,-1 1 0,0-1 0,-3 7 0,-1-3 0,0 0 0,0 0 0,-1-1 0,0 0 0,0 0 0,-16 12 0,4-6 0,0-1 0,0-1 0,-1-1 0,-1-1 0,0-1 0,-40 14 0,56-23 0,-1 0 0,0 0 0,0 0 0,1-1 0,-1 0 0,-8 0 0,15-1 0,-1 0 0,1 0 0,0 0 0,-1 0 0,1 0 0,-1 0 0,1 1 0,0-1 0,-1 0 0,1 0 0,-1 0 0,1 0 0,-1-1 0,1 1 0,0 0 0,-1 0 0,1 0 0,-1 0 0,1 0 0,0 0 0,-1-1 0,1 1 0,0 0 0,-1 0 0,1-1 0,0 1 0,-1 0 0,1 0 0,0-1 0,-1 1 0,1 0 0,0-1 0,0 1 0,-1 0 0,1-1 0,0 1 0,0-1 0,0 1 0,0 0 0,0-1 0,-1 1 0,1-1 0,0 1 0,0 0 0,0-1 0,0 1 0,0-1 0,0 1 0,0-1 0,0 1 0,1 0 0,-1-1 0,0 1 0,0-1 0,0 1 0,0 0 0,0-1 0,1 1 0,-1 0 0,0-1 0,0 1 0,1 0 0,-1-1 0,0 1 0,1-1 0,23-21 0,50-26 0,82-40 0,-85 51 0,120-86 0,-184 118 0,1-1 0,-1 0 0,0 0 0,0-1 0,-1 0 0,0 0 0,0-1 0,-1 1 0,0-1 0,0 0 0,-1-1 0,0 1 0,0-1 0,-1 0 0,2-10 0,-5 4 0,-6 29 0,-3 38 0,1 0 0,1 105 0,5-115 0,-1 502 0,5-510 0,7 45 0,-3-60 0,-2-26 0,0-34 0,-13-246 0,1 97 0,6 112 0,3-305 0,0 363 0,1 0 0,1 1 0,1-1 0,1 1 0,13-36 0,-16 50 0,0 0 0,1 0 0,-1 1 0,1-1 0,0 1 0,0 0 0,0 0 0,1 0 0,-1 0 0,1 0 0,0 1 0,0-1 0,1 1 0,-1 0 0,1 0 0,-1 1 0,1 0 0,0-1 0,0 2 0,0-1 0,0 0 0,0 1 0,0 0 0,1 0 0,-1 1 0,5-1 0,0 2 0,-1 0 0,-1 1 0,1 0 0,0 0 0,0 1 0,-1 0 0,1 1 0,-1 0 0,0 0 0,0 0 0,-1 1 0,1 1 0,-1-1 0,0 1 0,-1 0 0,1 1 0,10 13 0,-8-9 0,0 1 0,-1 1 0,0-1 0,-1 1 0,-1 1 0,0-1 0,0 1 0,-1 0 0,-1 1 0,3 18 0,-6-22-8,0-1 0,-1 1 0,0 0 0,-1 0 0,0 0 0,-1 0 0,0-1 0,-1 1 0,-7 18 0,3-14 41,0 1 1,-2-1-1,0 0 0,0-1 1,-20 22-1,6-11-281,-2-2 1,0 0-1,-2-2 1,0 0-1,-50 27 1,29-23-6579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7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1298 24575,'-1'0'0,"1"1"0,0-1 0,-1 0 0,1 0 0,-1 0 0,1 0 0,-1 0 0,1 0 0,-1 0 0,1-1 0,0 1 0,-1 0 0,1 0 0,-1 0 0,1 0 0,0 0 0,-1-1 0,1 1 0,-1 0 0,1 0 0,0-1 0,-1 1 0,1 0 0,0 0 0,-1-1 0,1 1 0,0-1 0,0 1 0,-1 0 0,1-1 0,5-12 0,26-19 0,-26 27 0,74-68 0,-38 37 0,-1 0 0,-2-3 0,-2-1 0,42-61 0,-53 58 0,-2 0 0,-1-2 0,-3 0 0,-1-2 0,16-70 0,-25 79 0,-2 0 0,-2 0 0,-1-1 0,-2 1 0,-1-1 0,-3 0 0,-8-56 0,7 78 0,-1 1 0,-1 0 0,-1 0 0,0 0 0,0 1 0,-2 0 0,-10-16 0,15 26 0,-1 0 0,1 0 0,-1 0 0,0 0 0,-1 1 0,1-1 0,-1 1 0,0 0 0,0 1 0,0-1 0,0 1 0,-1 0 0,1 0 0,-1 1 0,0-1 0,0 1 0,0 1 0,0-1 0,0 1 0,0 0 0,-9 0 0,12 1 0,-1 0 0,1 1 0,-1 0 0,1 0 0,0 0 0,-1 0 0,1 0 0,0 0 0,0 1 0,0 0 0,0 0 0,0-1 0,0 2 0,0-1 0,1 0 0,-1 0 0,1 1 0,0 0 0,-1-1 0,1 1 0,0 0 0,1 0 0,-1 0 0,0 0 0,-1 5 0,-3 8 0,1 0 0,1 1 0,0-1 0,-1 19 0,-5 36 0,4 1 0,3 0 0,3 0 0,3 0 0,3-1 0,27 123 0,-24-163 0,0 0 0,2-1 0,1-1 0,2 0 0,1 0 0,1-2 0,22 30 0,-24-38 0,2-1 0,0-1 0,1 0 0,1-1 0,1-1 0,0 0 0,0-2 0,2 0 0,0-1 0,25 10 0,-21-12 0,-1-1 0,2-2 0,-1 0 0,1-2 0,0 0 0,0-2 0,0-1 0,32-2 0,-46-1 0,0 0 0,0-1 0,-1 0 0,1-1 0,-1-1 0,0 0 0,1 0 0,19-11 0,-24 10 0,0 0 0,0 0 0,-1-1 0,0 0 0,0 0 0,0 0 0,0-1 0,-1 0 0,0 0 0,-1 0 0,1-1 0,-2 0 0,6-11 0,-6 9 0,0 0 0,0 0 0,-1 0 0,0-1 0,-1 1 0,0 0 0,-1-1 0,0 1 0,-1 0 0,0-1 0,0 1 0,-1 0 0,0 0 0,-1 0 0,-5-12 0,7 20 0,1 0 0,-1 0 0,0 1 0,1-1 0,-1 1 0,0-1 0,0 1 0,0-1 0,0 1 0,0 0 0,-1-1 0,1 1 0,0 0 0,-1 0 0,1 0 0,0 0 0,-1 0 0,1 0 0,-1 0 0,0 1 0,1-1 0,-1 0 0,-2 0 0,3 2 0,-1-1 0,0 1 0,1-1 0,-1 1 0,1 0 0,-1 0 0,1 0 0,0 0 0,-1 0 0,1 0 0,0 0 0,0 0 0,0 0 0,0 0 0,0 1 0,0-1 0,0 0 0,0 1 0,0-1 0,0 1 0,1-1 0,-1 1 0,1-1 0,-1 1 0,1 2 0,-6 15 0,1 1 0,0 0 0,2 0 0,1 0 0,0 1 0,1-1 0,4 32 0,-2-37 0,1-1 0,0 1 0,2 0 0,-1-1 0,2 1 0,0-1 0,1 0 0,0 0 0,1-1 0,0 0 0,10 12 0,-13-19-62,0-1 0,-1-1 0,2 1 0,-1 0 0,1-1 0,-1 0 0,1 0 0,0-1 0,0 1 0,1-1 0,-1 0 0,1 0-1,0-1 1,-1 0 0,1 0 0,0 0 0,1-1 0,-1 1 0,0-1 0,0-1 0,12 0 0,25-9-6764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9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17 435 24575,'0'0'0,"-1"0"0,1 0 0,-1 0 0,0 0 0,1 0 0,-1 0 0,1 0 0,-1 0 0,1 0 0,-1 0 0,1 0 0,-1 0 0,1 0 0,-1 0 0,1 0 0,-1-1 0,1 1 0,-1 0 0,1 0 0,-1-1 0,1 1 0,-1 0 0,1-1 0,-1 1 0,1 0 0,0-1 0,-1 1 0,1-1 0,0 1 0,-1-1 0,1 1 0,0 0 0,0-1 0,-1 1 0,1-1 0,0 1 0,0-1 0,0 0 0,0 0 0,0 0 0,0-1 0,1 1 0,0 0 0,-1-1 0,1 1 0,0 0 0,0 0 0,-1-1 0,1 1 0,0 0 0,0 0 0,0 0 0,0 0 0,1 0 0,-1 0 0,2 0 0,10-7 0,1 2 0,0 0 0,0 0 0,0 1 0,22-4 0,-10 2 0,31-8 0,152-49 0,-181 54 0,-2-1 0,1-2 0,-2-1 0,0-1 0,34-26 0,-52 35 0,1-1 0,-2 0 0,1 0 0,-1-1 0,0 1 0,0-2 0,-1 1 0,6-14 0,-9 20 0,-1 0 0,0-1 0,0 1 0,0-1 0,-1 1 0,1-1 0,-1 1 0,1-1 0,-1 0 0,0 1 0,0-1 0,0 1 0,0-1 0,0 0 0,-1 1 0,1-1 0,-1 1 0,0-1 0,1 1 0,-1-1 0,0 1 0,-1 0 0,1-1 0,0 1 0,-1 0 0,1 0 0,-1 0 0,0 0 0,1 0 0,-1 0 0,0 0 0,0 1 0,0-1 0,-4-1 0,4 1 0,0 1 0,-1 0 0,1 0 0,0 0 0,-1 0 0,1 0 0,-1 0 0,1 1 0,-1-1 0,1 1 0,-1-1 0,1 1 0,-1 0 0,0 0 0,1 0 0,-1 1 0,1-1 0,-1 1 0,1-1 0,-5 2 0,4 0 0,0 0 0,-1 0 0,1 1 0,0-1 0,0 1 0,0-1 0,1 1 0,-1 0 0,1 0 0,-1 0 0,1 0 0,-3 6 0,0 1 0,1 0 0,-1 0 0,2 1 0,-1 0 0,2-1 0,-1 1 0,2 0 0,-2 21 0,3-22 8,1-1-1,0 1 1,1 0-1,0 0 1,1-1-1,0 1 1,0-1-1,1 0 1,0 0-1,0 0 1,1 0-1,1-1 1,-1 0-1,1 0 1,7 7-1,-1-3-172,0-1 0,0 0 0,1-1 0,0-1 0,1 0 0,0-1 0,1 0 0,19 7 0,31 8-6661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7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24575,'-9'0'0,"1"14"0,21 5 0,32 12 0,31 2 0,21 9 0,-6-3-8191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8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1378 24575,'-20'0'0,"1"0"0,-1 1 0,1 1 0,0 1 0,-24 6 0,37-7 0,1 0 0,0 0 0,0 1 0,0-1 0,0 1 0,0 0 0,1 1 0,-1-1 0,1 1 0,0-1 0,0 2 0,0-1 0,1 0 0,-1 1 0,1-1 0,0 1 0,1 0 0,-1 0 0,1 0 0,0 0 0,0 0 0,0 1 0,0 5 0,0 1 0,1 0 0,0 1 0,1-1 0,0 1 0,1-1 0,0 0 0,1 0 0,1 1 0,0-1 0,0-1 0,1 1 0,1 0 0,0-1 0,1 0 0,7 12 0,-5-10 0,1 1 0,0-2 0,1 1 0,0-1 0,1-1 0,1 0 0,-1 0 0,2-1 0,-1-1 0,2 0 0,21 11 0,-11-11 0,0-1 0,0-1 0,0-1 0,1-1 0,0-1 0,40 0 0,-21-4 0,1-1 0,80-14 0,-109 12 0,-1-1 0,0-1 0,-1 0 0,1-1 0,-1-1 0,0 0 0,-1 0 0,16-12 0,-25 16 0,1-1 0,0 1 0,-1-1 0,1 0 0,-1 0 0,0-1 0,-1 1 0,1-1 0,-1 0 0,0 0 0,0 0 0,0 0 0,-1 0 0,0-1 0,0 1 0,0-1 0,0 1 0,-1-1 0,0 0 0,0 0 0,-1 1 0,0-1 0,0 0 0,-1-8 0,0 9 0,0 0 0,-1 0 0,0 1 0,1-1 0,-2 1 0,1-1 0,0 1 0,-1 0 0,0 0 0,0 0 0,0 0 0,-1 0 0,1 1 0,-1-1 0,0 1 0,0 0 0,0 0 0,0 1 0,0-1 0,-1 1 0,1 0 0,-1 0 0,1 0 0,-1 1 0,0-1 0,0 1 0,-6 0 0,2 0 0,1 0 0,0 1 0,0 0 0,0 0 0,0 1 0,-1 0 0,1 0 0,0 1 0,0 0 0,1 0 0,-1 1 0,0 0 0,1 1 0,0 0 0,-14 9 0,14-7 0,0 1 0,0 0 0,0 1 0,1-1 0,1 1 0,-1 1 0,1-1 0,0 1 0,1 0 0,-6 17 0,9-23 0,0 0 0,0-1 0,0 1 0,0 0 0,1 0 0,0 0 0,-1 0 0,1-1 0,0 1 0,0 0 0,0 0 0,1 0 0,-1 0 0,1 0 0,0-1 0,-1 1 0,1 0 0,0-1 0,1 1 0,-1 0 0,0-1 0,1 1 0,0-1 0,-1 0 0,1 0 0,0 1 0,0-1 0,0 0 0,0-1 0,1 1 0,-1 0 0,0-1 0,1 1 0,-1-1 0,1 1 0,0-1 0,-1 0 0,1 0 0,0-1 0,0 1 0,3 0 0,3 0 0,1 1 0,-1-2 0,1 1 0,-1-2 0,1 1 0,-1-1 0,1 0 0,-1-1 0,1 0 0,-1-1 0,0 0 0,0 0 0,14-8 0,6-6 0,0 0 0,38-31 0,-51 35 0,-15 12 0,1 0 0,0-1 0,0 1 0,0 0 0,-1 0 0,1 0 0,0 0 0,0 0 0,0 0 0,0 1 0,1-1 0,-1 1 0,0-1 0,0 1 0,0 0 0,0 0 0,0 0 0,1 0 0,-1 0 0,0 0 0,0 1 0,0-1 0,0 1 0,3 1 0,1 1 0,-1 0 0,0 1 0,0 0 0,0 0 0,0 0 0,6 9 0,7 5 0,-1-2 0,2-1 0,-1 0 0,2-2 0,0 0 0,0-1 0,1-2 0,1 0 0,38 13 0,-50-20 0,0 0 0,0-1 0,0 0 0,0-1 0,0 0 0,1 0 0,-1-1 0,0-1 0,1 0 0,-1 0 0,0-1 0,0 0 0,0 0 0,0-1 0,0-1 0,-1 0 0,1 0 0,-1-1 0,0 0 0,0 0 0,-1-1 0,10-9 0,-9 7 0,-1-1 0,-1 0 0,0-1 0,0 0 0,-1 0 0,0 0 0,-1-1 0,0 0 0,0 0 0,4-19 0,-2-1 0,-1 0 0,-1 0 0,-1-33 0,-2-16 5,-13-120 0,-27-79-106,27 207-3,-118-622-870,93 554 974,33 130 0,0 1 0,0 0 0,-1 0 0,0 0 0,-6-10 0,10 19 0,0 0 0,0 0 0,0 0 0,0 0 0,-1-1 0,1 1 0,0 0 0,0 0 0,0 0 0,0 0 0,0-1 0,-1 1 0,1 0 0,0 0 0,0 0 0,0 0 0,0 0 0,-1 0 0,1 0 0,0-1 0,0 1 0,0 0 0,-1 0 0,1 0 0,0 0 0,0 0 0,-1 0 0,1 0 0,0 0 0,0 0 0,0 0 0,-1 0 0,1 0 0,0 0 0,0 1 0,0-1 0,-1 0 0,1 0 0,0 0 0,0 0 0,0 0 0,0 0 0,-1 0 0,1 0 0,0 1 0,0-1 0,0 0 0,-6 20 0,3 21 0,3 1 0,1-1 0,10 70 0,-4-54 0,153 1006-1510,-21-178 1454,-131-815-5400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8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6 225 24575,'-1'0'0,"1"0"0,0 0 0,0 0 0,-1 0 0,1 0 0,0-1 0,0 1 0,0 0 0,-1 0 0,1 0 0,0 0 0,0 0 0,0 0 0,-1 0 0,1-1 0,0 1 0,0 0 0,0 0 0,0 0 0,-1 0 0,1 0 0,0-1 0,0 1 0,0 0 0,0 0 0,0 0 0,0-1 0,0 1 0,0 0 0,0 0 0,-1-1 0,1 1 0,0 0 0,0 0 0,0 0 0,0-1 0,0 1 0,0 0 0,0 0 0,1-1 0,-1 1 0,10-5 0,23 0 0,137-5 0,82-11 0,-238 19 0,181-35 0,-164 29 0,0-1 0,-1-1 0,0-1 0,30-17 0,-55 25 0,1-1 0,-1 1 0,0-1 0,0 0 0,6-6 0,-10 9 0,-1 1 0,1-1 0,-1 1 0,1-1 0,-1 0 0,0 1 0,1-1 0,-1 0 0,0 1 0,1-1 0,-1 0 0,0 1 0,1-1 0,-1 0 0,0 1 0,0-1 0,0 0 0,0 0 0,0 1 0,0-1 0,0 0 0,0 1 0,0-1 0,0 0 0,0 0 0,-1 1 0,1-1 0,0 0 0,0 1 0,-1-1 0,1 0 0,0 1 0,-1-1 0,1 0 0,-1 1 0,1-1 0,-1 1 0,1-1 0,-1 1 0,1-1 0,-1 1 0,1-1 0,-1 1 0,0 0 0,1-1 0,-1 1 0,0 0 0,1 0 0,-1-1 0,0 1 0,0 0 0,1 0 0,-1 0 0,-1 0 0,-10-4 0,0 1 0,1 1 0,-2 0 0,1 1 0,0 0 0,0 1 0,0 0 0,0 1 0,0 0 0,-1 1 0,2 0 0,-1 1 0,0 0 0,-13 6 0,18-6 0,-1 1 0,1-1 0,0 1 0,0 0 0,1 0 0,-1 1 0,1 0 0,0 0 0,0 1 0,1 0 0,-1 0 0,1 0 0,1 0 0,-1 1 0,1 0 0,0 0 0,1 0 0,-1 0 0,2 0 0,-1 1 0,1 0 0,-3 14 0,5-16 6,-1 0 0,1 0 0,0 0 0,1 0 0,0-1 0,-1 1 0,2 0 0,-1 0 0,1 0 0,0-1 0,0 1 0,1-1 0,-1 0 0,1 1 0,0-1 0,1 0 0,-1-1 0,1 1 0,6 5 0,-1-2-171,0 0 0,1-1 0,0 0 0,0 0 0,1-1 0,-1-1 0,1 1 0,17 4 0,32 7-6661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8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24575,'-18'0'0,"-16"0"0,-2 14 0,5 9 0,22 15 0,31 19 0,39 19 0,38 15 0,29 1 0,-6-15-8191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9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41 24575,'-18'-1'0,"0"-2"0,0 0 0,-34-10 0,34 8 0,0 0 0,0 1 0,-1 1 0,-19-1 0,33 4 0,-1 1 0,1-1 0,0 1 0,-1 0 0,1 0 0,0 0 0,-1 1 0,1 0 0,0 0 0,0 0 0,0 0 0,1 1 0,-1 0 0,1 0 0,-1 0 0,1 1 0,0-1 0,-4 6 0,0 1 0,0 0 0,1 1 0,1 0 0,0 1 0,0-1 0,1 1 0,0 0 0,1 1 0,1-1 0,-3 17 0,2-2 0,1 0 0,1 0 0,3 53 0,0-67 0,1 0 0,0 0 0,1-1 0,0 1 0,1 0 0,1-1 0,0 0 0,0 0 0,1 0 0,1-1 0,14 20 0,-15-24 0,0-1 0,0 1 0,1-1 0,-1-1 0,2 1 0,-1-1 0,0 0 0,1-1 0,0 0 0,0 0 0,1 0 0,-1-1 0,1-1 0,-1 1 0,1-2 0,0 1 0,0-1 0,11 0 0,-10-1 0,-1-1 0,1 0 0,-1-1 0,1 0 0,-1 0 0,0-1 0,0 0 0,0-1 0,-1 1 0,1-2 0,-1 0 0,0 0 0,0 0 0,0-1 0,-1 0 0,0 0 0,0-1 0,-1 0 0,1 0 0,-1-1 0,-1 1 0,8-16 0,-4 8 0,-1-1 0,-1 0 0,-1 0 0,0 0 0,-1-1 0,0 0 0,-2 0 0,0 0 0,-1 0 0,-1-1 0,-1-28 0,-11-10 0,11 54 0,-1-1 0,0 1 0,0-1 0,0 1 0,0-1 0,0 1 0,0-1 0,0 1 0,-1 0 0,0 0 0,1 0 0,-1 0 0,0 0 0,0 0 0,0 0 0,0 1 0,-4-4 0,6 5 0,0 0 0,-1 1 0,1-1 0,0 0 0,0 0 0,0 0 0,0 0 0,0 0 0,0 0 0,0 0 0,-1 1 0,1-1 0,0 0 0,0 0 0,0 0 0,0 0 0,0 0 0,0 1 0,0-1 0,0 0 0,0 0 0,0 0 0,0 0 0,0 0 0,0 1 0,0-1 0,0 0 0,0 0 0,0 0 0,0 0 0,0 1 0,0-1 0,0 0 0,0 0 0,0 0 0,0 0 0,1 0 0,-1 1 0,0-1 0,0 0 0,0 0 0,0 0 0,0 0 0,0 0 0,0 0 0,0 0 0,1 1 0,-1-1 0,0 0 0,0 0 0,0 0 0,0 0 0,0 0 0,1 0 0,-1 0 0,0 0 0,9 9 0,0 0 0,0-1 0,0 1 0,1-2 0,1 0 0,-1 0 0,1-1 0,17 8 0,0-3 0,0-1 0,44 10 0,-42-13 0,1-2 0,-1-1 0,37 0 0,-49-4 0,0-1 0,0-1 0,0-1 0,0 0 0,-1-1 0,30-11 0,-37 11 0,51-17 0,-57 20 0,0 1 0,0-1 0,0 1 0,0-1 0,0 1 0,0 0 0,0 1 0,0-1 0,0 1 0,0 0 0,0 0 0,-1 0 0,6 2 0,14 13 0,-20-13 0,1 0 0,0 0 0,-1-1 0,1 0 0,0 1 0,7 1 0,-10-3 0,1-1 0,-1 0 0,1 0 0,-1 0 0,1 0 0,-1 0 0,1 0 0,-1 0 0,0 0 0,1 0 0,-1-1 0,1 1 0,-1-1 0,0 1 0,1-1 0,-1 1 0,0-1 0,0 0 0,1 0 0,-1 0 0,0 1 0,0-1 0,0 0 0,0 0 0,1-3 0,35-49 0,-32 45 0,0-1 0,0 1 0,1 0 0,0 0 0,1 1 0,-1 0 0,14-11 0,-17 17 0,-1-1 0,0 1 0,1 0 0,-1 0 0,1 0 0,-1 1 0,1-1 0,0 0 0,-1 1 0,1 0 0,0 0 0,-1 0 0,1 0 0,0 0 0,-1 0 0,1 1 0,0-1 0,-1 1 0,1 0 0,-1-1 0,1 1 0,-1 1 0,1-1 0,-1 0 0,0 0 0,1 1 0,-1 0 0,2 1 0,9 8 0,0 0 0,-1 1 0,15 19 0,-10-12 0,157 171-1365,-127-144-5461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59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0 24575,'-9'0'0,"-8"0"0,-1 9 0,-12 4 0,-14 4 0,0-2-8191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0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12 343 24575,'-11'0'0,"11"0"0,38-2 0,211-38 0,24-3 0,600-13 0,-840 57 0,-26 0 0,1-1 0,-1 1 0,0-1 0,0 0 0,0-1 0,0 0 0,0 0 0,0-1 0,0 1 0,0-1 0,9-4 0,-16 5 0,0 1 0,1-1 0,-1 1 0,1-1 0,-1 1 0,0-1 0,1 1 0,-1-1 0,0 1 0,0-1 0,1 1 0,-1-1 0,0 1 0,0-1 0,0 0 0,0 1 0,0-1 0,0 1 0,0-1 0,0 0 0,0 1 0,0-1 0,0 1 0,0-1 0,0 0 0,0 1 0,0-1 0,-1 1 0,1-1 0,0 1 0,-1-1 0,1 1 0,0-1 0,-1 1 0,1-1 0,0 1 0,-1-1 0,1 1 0,-1-1 0,0 0 0,-23-18 0,23 18 0,-40-25 0,-55-26 0,26 15 0,38 16 0,32 21 0,0 0 0,0 0 0,-1 0 0,1 0 0,0-1 0,0 1 0,0 0 0,-1 0 0,1 0 0,0 0 0,0-1 0,0 1 0,-1 0 0,1 0 0,0 0 0,0-1 0,0 1 0,0 0 0,0 0 0,-1-1 0,1 1 0,0 0 0,0 0 0,0-1 0,0 1 0,0 0 0,0 0 0,0-1 0,0 1 0,0 0 0,0 0 0,0-1 0,0 1 0,0 0 0,0 0 0,0-1 0,0 1 0,0 0 0,1 0 0,-1-1 0,0 1 0,0 0 0,0 0 0,0-1 0,0 1 0,1 0 0,-1 0 0,0 0 0,0 0 0,0-1 0,1 1 0,-1 0 0,0 0 0,0 0 0,1 0 0,-1 0 0,0 0 0,0-1 0,1 1 0,-1 0 0,0 0 0,0 0 0,1 0 0,-1 0 0,0 0 0,0 0 0,1 0 0,-1 0 0,1 0 0,22 1 0,50 15 0,-1 4 0,-1 3 0,76 35 0,-121-47 0,83 38 0,-97-43 0,0 1 0,-1 1 0,0-1 0,0 2 0,-1-1 0,14 16 0,-22-22 0,0 1 0,0 0 0,0 0 0,0 0 0,0 0 0,0 0 0,-1 0 0,0 0 0,1 0 0,-1 1 0,0-1 0,-1 1 0,1-1 0,-1 0 0,1 1 0,-1-1 0,-1 6 0,1-4 0,-2 0 0,1-1 0,0 1 0,-1-1 0,0 1 0,0-1 0,0 0 0,-1 1 0,1-1 0,-1-1 0,-5 6 0,-6 5 0,0-1 0,-1-1 0,0 0 0,-1-1 0,-24 13 0,-13 3-273,-1-3 0,-1-2 0,-1-3 0,-97 22 0,33-18-6553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03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198 438 24575,'1'-6'0,"-1"1"0,1 0 0,0-1 0,0 1 0,1 0 0,0 0 0,0 0 0,0 0 0,5-8 0,32-42 0,-20 30 0,-7 9 0,1-1 0,0-2 0,-1 1 0,-1-1 0,13-33 0,-22 48 0,-1 0 0,1-1 0,-1 1 0,0 0 0,0 0 0,0-1 0,-1 1 0,0-1 0,0 1 0,0 0 0,0-1 0,-1 1 0,1-1 0,-1 1 0,0 0 0,-1-1 0,1 1 0,-1 0 0,0 0 0,0 0 0,0 0 0,0 1 0,-1-1 0,1 0 0,-1 1 0,0 0 0,0-1 0,0 1 0,-5-3 0,2 2 0,0 0 0,0 0 0,0 1 0,0 0 0,0 0 0,-1 1 0,0 0 0,1 0 0,-1 0 0,0 1 0,0 0 0,0 0 0,0 1 0,0-1 0,-10 3 0,7-1 0,0 1 0,0 0 0,0 1 0,0 0 0,0 1 0,1 0 0,-1 0 0,1 1 0,0 0 0,-8 7 0,8-5 0,0 0 0,1 0 0,0 1 0,0 0 0,1 0 0,0 1 0,1 0 0,0 0 0,-7 15 0,10-18 0,0 1 0,0 0 0,1 1 0,0-1 0,0 0 0,1 1 0,0-1 0,0 1 0,1-1 0,0 1 0,0-1 0,1 1 0,0-1 0,2 10 0,0-10 0,0 0 0,0 0 0,0 0 0,1-1 0,0 1 0,0-1 0,0 0 0,1 0 0,0-1 0,0 1 0,1-1 0,-1 0 0,1 0 0,0-1 0,8 4 0,11 7 0,1-2 0,42 16 0,-59-26 0,128 45 0,-73-27 0,74 34 0,-131-52 0,1 1 0,-1 0 0,-1 0 0,13 10 0,-18-13 0,-1 0 0,1-1 0,0 1 0,0 0 0,-1 0 0,1 0 0,0-1 0,-1 1 0,1 0 0,-1 0 0,1 0 0,-1 0 0,1 0 0,-1 0 0,0 0 0,0 0 0,1 0 0,-1 1 0,0-1 0,0 0 0,0 0 0,0 0 0,0 0 0,0 0 0,-1 0 0,1 0 0,0 0 0,0 0 0,-1 0 0,1 0 0,-1 0 0,1 0 0,-1 0 0,1 0 0,-1 0 0,0 0 0,1 0 0,-1-1 0,0 1 0,0 0 0,1 0 0,-1-1 0,-1 1 0,-5 4 0,0 0 0,0-1 0,0 0 0,0-1 0,-1 0 0,1 0 0,-17 4 0,-64 10 0,83-17 0,-51 9 0,-1-2 0,-1-3 0,-94-4 0,145-1 0,1 0 0,-1 0 0,1 0 0,0-1 0,-8-3 0,13 5 0,1 0 0,-1-1 0,0 1 0,1 0 0,-1-1 0,0 1 0,1-1 0,-1 1 0,1-1 0,-1 1 0,0-1 0,1 1 0,-1-1 0,1 0 0,0 1 0,-1-1 0,1 0 0,0 1 0,-1-1 0,1 0 0,0 1 0,-1-1 0,1 0 0,0 0 0,0 1 0,0-1 0,0 0 0,0 0 0,0 1 0,0-1 0,0 0 0,0 0 0,0 1 0,1-1 0,-1 0 0,0 0 0,0 1 0,1-1 0,-1 0 0,0 1 0,1-1 0,-1 0 0,1 1 0,-1-1 0,1 1 0,-1-1 0,1 0 0,-1 1 0,1-1 0,-1 1 0,1 0 0,0-1 0,0 0 0,6-4 0,0-1 0,0 1 0,0 0 0,0 1 0,1-1 0,13-4 0,61-20 0,-52 19 0,548-203 0,-575 211 0,16-5 0,-1 0 0,0-2 0,-1 0 0,1-1 0,-2-1 0,22-17 0,-37 26 0,1 1 0,-1 0 0,1-1 0,-1 1 0,0-1 0,1 1 0,-1-1 0,0 0 0,0 0 0,0 1 0,0-1 0,-1 0 0,1 0 0,0 0 0,-1 0 0,1 0 0,-1 0 0,0-3 0,0 4 0,0 0 0,-1-1 0,1 1 0,-1 0 0,1 0 0,-1 0 0,0 0 0,1 0 0,-1 0 0,0 0 0,0 0 0,0 0 0,0 1 0,1-1 0,-1 0 0,0 0 0,-1 1 0,1-1 0,0 1 0,0-1 0,0 1 0,-1-1 0,-5-1 0,1 0 0,0 1 0,0 0 0,-1 0 0,1 1 0,-1-1 0,1 1 0,-1 1 0,-10 1 0,8 1 0,-1 0 0,1 1 0,0 0 0,0 0 0,0 1 0,1 0 0,-1 1 0,1 0 0,0 0 0,1 0 0,0 1 0,0 1 0,-7 8 0,8-8 0,0-1 0,1 1 0,0 0 0,1 0 0,-1 0 0,1 1 0,1-1 0,0 1 0,0 0 0,1 0 0,0 0 0,0 1 0,1-1 0,0 10 0,1-15 0,0 0 0,1 0 0,-1 0 0,1 0 0,0 0 0,0-1 0,0 1 0,0 0 0,0-1 0,1 1 0,0-1 0,0 1 0,0-1 0,0 0 0,0 0 0,1 0 0,-1 0 0,1 0 0,0 0 0,0-1 0,0 0 0,0 1 0,0-1 0,0 0 0,1 0 0,-1-1 0,1 1 0,-1-1 0,1 0 0,0 1 0,0-2 0,-1 1 0,1 0 0,0-1 0,0 0 0,5 0 0,2 0 0,0-1 0,0 0 0,-1 0 0,1-2 0,0 1 0,0-1 0,-1-1 0,0 0 0,1 0 0,-2-1 0,16-10 0,-17 10 0,-2 0 0,1-1 0,-1 0 0,0 0 0,0-1 0,0 0 0,-1 0 0,0 0 0,0 0 0,-1-1 0,0 0 0,-1 0 0,5-14 0,-7 18 0,0 1 0,0-1 0,-1 0 0,1 0 0,-1 0 0,0 0 0,0 0 0,-1 0 0,1 0 0,-1 0 0,0 1 0,0-1 0,0 0 0,-1 0 0,1 1 0,-1-1 0,0 1 0,0-1 0,0 1 0,0 0 0,0 0 0,-1 0 0,0 0 0,0 0 0,1 0 0,-1 1 0,-1 0 0,1-1 0,0 1 0,-1 0 0,1 1 0,-5-3 0,1 1 10,1 1-1,-1 0 0,0 0 1,0 0-1,0 1 0,0 0 1,0 0-1,0 1 1,0 0-1,-1 0 0,-7 2 1,2 0-306,-1 1 1,1 0-1,0 1 0,-24 10 1,-11 11-6531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03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24575,'0'-5'0,"0"4"0,9 10 0,3 14 0,0 16 0,-3 16 0,3 3 0,-2 1 0,7-9 0,2-14-8191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03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7 24575,'-1'0'0,"1"0"0,0 0 0,0-1 0,0 1 0,0 0 0,0 0 0,0 0 0,0 0 0,0 0 0,0 0 0,0-1 0,0 1 0,-1 0 0,1 0 0,0 0 0,0 0 0,0 0 0,0-1 0,0 1 0,0 0 0,0 0 0,0 0 0,0 0 0,1-1 0,-1 1 0,0 0 0,0 0 0,0 0 0,0 0 0,0 0 0,0 0 0,0-1 0,0 1 0,0 0 0,0 0 0,0 0 0,0 0 0,1 0 0,-1 0 0,0 0 0,0-1 0,0 1 0,0 0 0,0 0 0,0 0 0,1 0 0,-1 0 0,0 0 0,0 0 0,0 0 0,0 0 0,0 0 0,1 0 0,-1 0 0,0 0 0,0 0 0,0 0 0,0 0 0,1 0 0,-1 0 0,0 0 0,0 0 0,0 0 0,0 0 0,0 0 0,0 0 0,1 0 0,-1 1 0,10 13 0,9 26 0,-9-7 0,8 42 0,-10-40 0,15 46 0,-19-70 0,0-1 0,1 0 0,0 0 0,1-1 0,0 1 0,0-1 0,1 0 0,13 12 0,-12-14 0,1 0 0,0-1 0,0 0 0,1-1 0,0 0 0,0-1 0,0 1 0,0-2 0,0 0 0,1 0 0,0-1 0,16 2 0,13-1 0,79-5 0,-110 1 0,73-4-1365,-11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19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34 24575,'-19'-9'0,"-20"-3"0,-8 0 0,14 16 0,30 27 0,44 16 0,33 10 0,5-4-8191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14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9302 221 24575,'-805'-17'0,"-274"-80"0,16 43 0,588 31 0,125 1 0,-914 14 0,738 11 0,-44 11 0,254-4 0,-97 28 0,278-22 0,-394 73 0,24-4 0,251-46 0,73-10 0,104-22 0,-142-4 0,136-5 0,-109 11 0,-24 23 0,202-29 0,31-7 0,37-17 0,82-43 0,-27 10 0,355-145 0,-421 178 0,-32 14 0,-14 6 0,-20 6 0,-119 46 0,-75 24 0,149-55 0,-18 5 0,0 3 0,-114 55 0,197-82 0,0 0 0,0 1 0,0 0 0,0-1 0,1 1 0,-1 0 0,0 1 0,1-1 0,0 0 0,-1 1 0,1-1 0,0 1 0,0 0 0,1-1 0,-1 1 0,0 0 0,-1 6 0,2-6 0,1 0 0,0 0 0,1 0 0,-1 0 0,0 0 0,1 0 0,0 0 0,0-1 0,0 1 0,0 0 0,0 0 0,0-1 0,1 1 0,-1 0 0,1-1 0,0 0 0,-1 1 0,1-1 0,0 0 0,5 4 0,29 25 0,2-1 0,0-2 0,2-1 0,63 30 0,-60-33 0,438 234 0,-194-105-1365,-180-100-5461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48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24575,'0'-9'0,"0"-3"-8191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5:54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31 24575,'-2'0'0,"0"0"0,1 0 0,-1-1 0,1 1 0,-1-1 0,1 0 0,-1 1 0,1-1 0,0 0 0,-1 0 0,1 0 0,0 0 0,-1 0 0,1 0 0,0 0 0,0 0 0,0 0 0,0-1 0,0 1 0,-1-2 0,-2-3 0,4 6 0,0 0 0,0-1 0,0 1 0,-1 0 0,1 0 0,0-1 0,0 1 0,0 0 0,0 0 0,0-1 0,-1 1 0,1 0 0,0 0 0,0-1 0,0 1 0,-1 0 0,1 0 0,0 0 0,0 0 0,-1-1 0,1 1 0,0 0 0,0 0 0,-1 0 0,1 0 0,0 0 0,0 0 0,-1 0 0,1 0 0,0 0 0,-1 0 0,1 0 0,0 0 0,0 0 0,-1 0 0,1 0 0,0 0 0,-1 0 0,1 0 0,0 0 0,0 0 0,-1 0 0,1 1 0,0-1 0,0 0 0,-1 0 0,-4 21 0,-2 124 0,7-101 0,-1 1555-834,4-733 505,-3-850 329,-6 125 0,1-118 146,0-31 0,-2-39-1610,4-11-4392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5:55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83 24575,'0'-1'0,"-1"1"0,1-1 0,0 1 0,-1-1 0,1 1 0,0-1 0,0 1 0,0-1 0,0 0 0,0 1 0,-1-1 0,1 1 0,0-1 0,0 1 0,0-1 0,0 1 0,1-1 0,-1 0 0,0 1 0,0-1 0,0 1 0,0-1 0,1 1 0,-1-1 0,0 1 0,0-1 0,1 1 0,-1-1 0,0 1 0,1-1 0,-1 1 0,0 0 0,1-1 0,-1 1 0,1-1 0,-1 1 0,1 0 0,-1 0 0,1-1 0,-1 1 0,1 0 0,-1 0 0,1-1 0,0 1 0,32-5 0,-28 5 0,231-4 0,-70 3 0,891-38-2365,1191 26 1337,-1866 14 966,-361-1 48,-11-1 1,0 1 1,0 0 0,0 1-1,0 0 1,13 4 0,-21-5 29,1 1 1,-1 0 0,0 0-1,0 0 1,1 1-1,-1-1 1,0 1 0,0-1-1,0 1 1,0-1 0,0 1-1,-1 0 1,1 0 0,0 0-1,-1 0 1,0 0-1,1 0 1,-1 1 0,0-1-1,0 0 1,0 1 0,0-1-1,-1 1 1,1-1 0,0 4-1,1 18 471,-1-1 0,-1 1-1,-4 34 1,2-24-381,-22 457-134,44 536 0,30-494-18,8 145-21,-57-670 102,0 5-56,-1 0 0,0 0 0,-1 0 0,-4 23-1,4-33 60,1 0-1,-1 0 1,-1 0-1,1 0 0,0 0 1,-1 0-1,1-1 1,-1 1-1,0 0 0,0-1 1,0 0-1,0 1 1,0-1-1,-1 0 1,1 0-1,0 0 0,-1 0 1,0-1-1,1 1 1,-1-1-1,0 0 0,0 1 1,0-1-1,-6 1 1,-11 1 34,0-1 1,0-1 0,-38-2-1,30 0-72,-37 2 0,-585 36-6,-3-35-629,361-4 59,-293 0-769,-761 5 1345,855 28-740,438-22-77,32-2-3263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5:58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127 275 24575,'-1'-30'0,"3"-31"0,-2 61 0,0 0 0,0 0 0,-1 0 0,1 0 0,0 0 0,0-1 0,0 1 0,0 0 0,0 0 0,0 0 0,0 0 0,0-1 0,0 1 0,0 0 0,0 0 0,0 0 0,0 0 0,0 0 0,0-1 0,0 1 0,0 0 0,1 0 0,-1 0 0,0 0 0,0 0 0,0 0 0,0-1 0,0 1 0,0 0 0,0 0 0,0 0 0,0 0 0,1 0 0,-1 0 0,0 0 0,0 0 0,0-1 0,0 1 0,0 0 0,0 0 0,1 0 0,-1 0 0,0 0 0,0 0 0,0 0 0,0 0 0,1 0 0,-1 0 0,0 0 0,0 0 0,0 0 0,0 0 0,0 0 0,1 0 0,-1 0 0,0 0 0,0 0 0,0 1 0,8 10 0,5 23 0,1 13 0,-3 0 0,-1 1 0,5 71 0,-7 147 0,-9-242 0,-2-55 0,0 1 0,-11-120 0,5-197 0,9 334 0,1 0 0,0 0 0,1 0 0,0 1 0,1-1 0,1 1 0,0 0 0,10-21 0,-10 27 0,0 0 0,0 0 0,0 1 0,0-1 0,1 1 0,0 0 0,0 0 0,1 1 0,-1 0 0,1 0 0,0 0 0,0 0 0,0 1 0,0 0 0,1 1 0,0-1 0,9-2 0,-13 4 0,0 1 0,1-1 0,-1 0 0,0 1 0,0 0 0,0-1 0,0 1 0,1 0 0,-1 1 0,0-1 0,0 1 0,0-1 0,0 1 0,0 0 0,0 0 0,0 0 0,0 1 0,0-1 0,0 1 0,-1-1 0,1 1 0,0 0 0,-1 0 0,0 0 0,1 0 0,-1 1 0,0-1 0,0 1 0,0-1 0,-1 1 0,1 0 0,0-1 0,-1 1 0,0 0 0,0 0 0,0 0 0,1 4 0,1 6 0,0 0 0,-1 1 0,-1-1 0,0 0 0,-1 0 0,0 1 0,-4 23 0,0-14 0,-2 0 0,0-1 0,-2 0 0,0 0 0,-2-1 0,0 0 0,-1 0 0,-17 22 0,12-20 0,-2-1 0,0-1 0,-1-1 0,-1 0 0,-1-1 0,-36 24 0,47-36 0,0-1 0,0-1 0,-1 1 0,0-2 0,-18 6 0,26-9 0,1 0 0,-1 0 0,1-1 0,-1 1 0,1-1 0,-1 0 0,1 0 0,-1 1 0,1-2 0,-1 1 0,1 0 0,-1 0 0,1-1 0,-1 1 0,1-1 0,-1 0 0,1 0 0,0 0 0,-1 0 0,1 0 0,0-1 0,0 1 0,0-1 0,0 1 0,0-1 0,0 0 0,0 1 0,1-1 0,-1 0 0,1 0 0,-3-4 0,3 5 0,1 0 0,-1 0 0,1 0 0,0 0 0,-1 0 0,1 0 0,0 0 0,-1 0 0,1 0 0,0 0 0,0 0 0,0 0 0,0 0 0,0 0 0,0 0 0,0 0 0,0 0 0,0 0 0,1 0 0,-1-1 0,0 1 0,1 0 0,-1 1 0,1-1 0,-1 0 0,1 0 0,-1 0 0,1 0 0,0 0 0,-1 0 0,1 1 0,0-1 0,0 0 0,0 1 0,0-1 0,-1 0 0,1 1 0,0-1 0,0 1 0,0-1 0,0 1 0,0 0 0,0-1 0,2 1 0,1-1 0,0 0 0,0 0 0,1 1 0,-1 0 0,0 0 0,0 0 0,0 0 0,0 0 0,1 1 0,5 1 0,2 3 0,1 1 0,-1 0 0,-1 0 0,1 1 0,-1 1 0,-1 0 0,19 17 0,62 76 0,-52-54 0,-25-31-227,1 0-1,1-1 1,1-1-1,0 0 1,33 19-1,-11-14-6598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5:59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24575,'1'-4'0,"0"0"0,0 0 0,1 0 0,0 0 0,-1 0 0,1 1 0,0-1 0,1 1 0,-1 0 0,1-1 0,4-4 0,9-12 0,-12 12 0,1-1 0,-2 0 0,1 0 0,-1 0 0,0-1 0,-1 1 0,0 0 0,0-1 0,-1 0 0,0 1 0,-1-1 0,0 0 0,-1 0 0,0 1 0,0-1 0,-6-16 0,1 56 0,3 143 0,21 171 0,-10-255 0,26 114 0,-26-176 0,-8-27 0,0-1 0,0 1 0,0 0 0,0 0 0,0 0 0,0 0 0,0 0 0,0 0 0,0 0 0,0 0 0,1 0 0,-1 0 0,0 0 0,0 0 0,0 0 0,0 0 0,0 0 0,0 0 0,0 0 0,0 0 0,1 0 0,-1 0 0,0 0 0,0 0 0,0 0 0,0 0 0,0 0 0,0 0 0,0 0 0,0 0 0,1 0 0,-1 0 0,0 0 0,0 0 0,0 0 0,0 0 0,0 0 0,0 1 0,0-1 0,0 0 0,0 0 0,0 0 0,0 0 0,0 0 0,0 0 0,0 0 0,1 0 0,-1 0 0,0 1 0,0-1 0,0 0 0,0 0 0,0 0 0,0 0 0,0 0 0,0 0 0,0 0 0,0 0 0,0 1 0,0-45 0,-17-660 0,18 1479 0,-1-1643 0,-1 975 0,20 403 0,-18-502 0,-1 0 0,0-1 0,1 1 0,1-1 0,-1 1 0,1-1 0,0 1 0,1-1 0,0 0 0,0 0 0,7 11 0,-10-18-32,0 0-1,0 0 1,1 1-1,-1-1 1,0 0-1,0 0 1,1 1-1,-1-1 1,0 0-1,1 0 1,-1 0-1,0 0 1,1 0-1,-1 0 1,1 1-1,-1-1 1,0 0-1,1 0 1,-1 0-1,0 0 1,1 0-1,-1 0 1,0-1-1,1 1 1,-1 0-1,0 0 1,1 0-1,-1 0 1,1 0-1,-1 0 1,0-1-1,0 1 1,1 0-1,-1 0 1,0 0-1,1-1 0,-1 1 1,0 0-1,0 0 1,1-1-1,-1 1 1,11-20-6794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0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75 24575,'1'-1'0,"-1"-1"0,0 1 0,1 0 0,-1-1 0,1 1 0,0 0 0,-1 0 0,1-1 0,0 1 0,0 0 0,0 0 0,0 0 0,0 0 0,0 0 0,0 0 0,0 0 0,0 1 0,0-1 0,0 0 0,2 0 0,29-14 0,-10 8 0,1 0 0,0 2 0,45-5 0,74 3 0,-136 7 0,40 0 0,1 1 0,0 2 0,-1 3 0,0 1 0,0 3 0,74 25 0,-99-27 0,-1 1 0,0 2 0,0 0 0,-1 0 0,-1 2 0,33 28 0,-39-29 0,-1 0 0,0 1 0,-1 0 0,-1 0 0,0 1 0,-1 1 0,0-1 0,-1 1 0,-1 0 0,7 23 0,-10-26 0,0 1 0,-1 0 0,0 0 0,-1 0 0,-1 0 0,0 0 0,0 1 0,-2-1 0,1 0 0,-2 0 0,-5 18 0,2-13 0,-2 0 0,0 0 0,-1 0 0,-1-1 0,0 0 0,-26 29 0,7-13 0,-2-3 0,-2 0 0,0-3 0,-2 0 0,-1-2 0,-46 24 0,-2-7 0,-2-4 0,-1-3 0,-155 39 0,235-72-53,-13 4-135,0-1 1,-1-1-1,1 0 1,-1-2 0,0 0-1,-34-2 1,20-11-6639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0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24575,'0'-10'0,"9"-2"0,8 0 0,1 2-8191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1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6 210 24575,'-3'-18'0,"1"12"0,2 9 0,4 38 0,12 54 0,1-2 0,-12-51 0,1 8 0,1-1 0,3 0 0,19 57 0,-23-94 0,-2-11 0,-2-22 0,-6-40 0,-20-106 0,5 47 0,13 75 0,0 12 0,2 0 0,0-45 0,4 71 0,0-1 0,1 1 0,0-1 0,0 1 0,1 0 0,-1 0 0,2 0 0,-1 0 0,1 0 0,0 0 0,0 0 0,1 1 0,0-1 0,0 1 0,1 0 0,5-5 0,-4 6 0,0 0 0,0 1 0,1 0 0,-1 0 0,1 0 0,0 1 0,0 0 0,0 1 0,1 0 0,-1 0 0,13-2 0,6 1 0,53 1 0,-55 2 0,0 2 0,0 0 0,0 2 0,0 0 0,40 14 0,-56-15 0,1 0 0,-1 1 0,1 0 0,-1 0 0,-1 1 0,1 0 0,-1 1 0,1 0 0,-1 0 0,-1 0 0,0 1 0,1 0 0,-2 0 0,1 0 0,-1 1 0,-1 0 0,1 0 0,4 12 0,-6-11 0,0-1 0,-1 1 0,0 0 0,0 0 0,-1 0 0,0 0 0,-1 0 0,0 0 0,0 0 0,-1 0 0,0 0 0,-1 0 0,0 0 0,0 0 0,-1-1 0,-5 13 0,2-9 0,-1 0 0,-1-1 0,0 1 0,0-1 0,-1-1 0,-1 0 0,0 0 0,0-1 0,-1 0 0,-13 9 0,-3-1 0,-38 17 0,135-51 0,88-10 0,-131 23 0,8-1 0,1 1 0,63 1 0,-91 3 0,0 1 0,0-1 0,0 2 0,0-1 0,0 1 0,0 0 0,0 1 0,-1 0 0,1 0 0,-1 1 0,0 0 0,0 0 0,0 0 0,0 1 0,-1 0 0,0 1 0,10 10 0,-13-13 0,-1 0 0,0 0 0,0 0 0,-1 1 0,1-1 0,0 0 0,-1 1 0,0-1 0,0 1 0,0 0 0,0-1 0,-1 1 0,1 0 0,-1 0 0,0-1 0,0 1 0,-1 0 0,1-1 0,-1 1 0,1 0 0,-1-1 0,-1 1 0,1 0 0,0-1 0,-1 0 0,1 1 0,-1-1 0,0 0 0,-4 5 0,-3 3 0,0-1 0,0 0 0,-1-1 0,0 0 0,-1-1 0,1 0 0,-16 9 0,-9 1 0,0 0 0,0-3 0,-2-1 0,-64 17 0,-157 13 0,229-40-227,-1-1-1,0-2 1,1-1-1,-1-1 1,-47-8-1,5-13-6598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3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125 223 24575,'-2'-32'0,"-8"-48"0,1 12 0,8 60 0,-3-26 0,2 69 0,0 1823-2662,5-919 2731,-3 969-2334,0-1876 2334,-2 62-141,1-83 342,0-1 0,-1 0 0,-1 1 0,1-1 0,-1 0 1,-7 14-1,10-23-239,-1 0 1,1 0 0,0-1-1,-1 1 1,1 0-1,-1 0 1,0 0 0,1 0-1,-1 0 1,0 0 0,0-1-1,1 1 1,-1 0-1,0-1 1,0 1 0,0 0-1,0-1 1,0 1 0,0-1-1,0 0 1,0 1-1,0-1 1,0 0 0,-1 1-1,1-1 28,0-1-1,0 1 0,-1-1 1,1 1-1,0-1 1,0 0-1,0 1 0,0-1 1,0 0-1,0 0 0,0 1 1,0-1-1,0 0 0,0 0 1,0 0-1,1 0 1,-1 0-1,0 0 0,1-1 1,-1 1-1,0-2 0,-17-54-991,3-14-5429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20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1 543 24575,'60'-14'0,"-5"1"0,179-54 0,-211 59 0,-1-2 0,1 0 0,-2-2 0,0 0 0,0-1 0,-1-1 0,35-33 0,-52 44 0,1-1 0,-1 0 0,0 0 0,0 0 0,0 0 0,-1-1 0,1 1 0,-1-1 0,0 1 0,-1-1 0,1 0 0,-1 0 0,0 0 0,0 0 0,0 0 0,0-9 0,-2 10 0,1 1 0,-1-1 0,0 0 0,0 0 0,0 0 0,0 1 0,-1-1 0,1 1 0,-1-1 0,0 1 0,0-1 0,-1 1 0,1 0 0,-1 0 0,1 0 0,-1 0 0,0 1 0,0-1 0,0 1 0,0 0 0,-1 0 0,-3-3 0,-2 1 0,1 0 0,-1 1 0,1 0 0,-1 0 0,0 0 0,0 1 0,-1 1 0,1 0 0,0 0 0,0 0 0,-1 1 0,1 1 0,0 0 0,-13 2 0,15-1 0,0 0 0,0 0 0,0 1 0,0-1 0,1 2 0,-1-1 0,1 1 0,0 0 0,0 0 0,1 0 0,-1 1 0,1 0 0,0 0 0,0 1 0,0-1 0,1 1 0,0 0 0,0 0 0,-3 8 0,1-3 0,1 1 0,1 0 0,0 0 0,0 0 0,1 1 0,1-1 0,0 1 0,1 0 0,0-1 0,1 1 0,0 0 0,1 0 0,1-1 0,0 1 0,0-1 0,2 1 0,-1-1 0,2 0 0,-1 0 0,1-1 0,1 1 0,0-1 0,1 0 0,0-1 0,1 1 0,0-2 0,1 1 0,-1-1 0,2 0 0,-1-1 0,14 9 0,6 2 0,0-1 0,1-2 0,1-1 0,1-1 0,0-2 0,1-1 0,0-2 0,0-1 0,1-1 0,0-2 0,0-2 0,38 0 0,-33-3 0,-1-2 0,1-2 0,0-1 0,-1-2 0,0-2 0,-1-1 0,0-2 0,-1-1 0,0-2 0,51-30 0,-67 32 0,-1-1 0,0 0 0,-1-1 0,-1-2 0,0 1 0,-1-2 0,-1 0 0,-1-1 0,-1 0 0,0-1 0,-2-1 0,0 0 0,-1 0 0,-1-1 0,-1-1 0,-1 1 0,-1-1 0,-1 0 0,-1 0 0,1-41 0,-4 54 0,-1 0 0,-1 0 0,1 0 0,-2 0 0,1 0 0,-1 0 0,-6-15 0,6 20 0,0 0 0,0 1 0,-1-1 0,0 1 0,0 0 0,0 0 0,0 0 0,-1 0 0,1 0 0,-1 1 0,0-1 0,0 1 0,0 0 0,-1 0 0,1 1 0,-7-3 0,3 1 0,-1 1 0,0 0 0,0 0 0,0 1 0,0 1 0,0-1 0,0 1 0,0 1 0,0 0 0,0 0 0,-1 1 0,1 0 0,0 0 0,0 1 0,0 0 0,0 1 0,1 0 0,-15 7 0,14-5 0,0 1 0,0-1 0,1 2 0,-1-1 0,1 1 0,1 1 0,-1-1 0,1 1 0,1 0 0,-1 1 0,1 0 0,1 0 0,0 0 0,0 1 0,1-1 0,-4 12 0,5-9 0,0 0 0,0 1 0,1-1 0,1 1 0,0-1 0,0 1 0,2-1 0,-1 1 0,5 17 0,-1-12 0,0 0 0,2-1 0,0 1 0,1-1 0,16 27 0,4-2 0,2-2 0,1-1 0,65 64 0,-34-44 0,-31-31 0,-1 1 0,-1 2 0,27 38 0,-53-65 0,1-1 0,-1 1 0,0 0 0,0 0 0,-1 0 0,1 0 0,-1 0 0,0 0 0,1 7 0,-2-9 0,0 0 0,0 0 0,0 0 0,0 1 0,-1-1 0,1 0 0,-1 0 0,1 0 0,-1 0 0,0 0 0,0 0 0,0-1 0,0 1 0,0 0 0,-2 2 0,-2 1 0,0-1 0,0 0 0,0 0 0,-1 0 0,1-1 0,-1 0 0,0 0 0,0 0 0,-1-1 0,1 0 0,0 0 0,-8 1 0,-111 18-1365,-16-8-5461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5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83 24575,'-11'0'0,"26"0"0,8 0 0,176 0 0,6 0 0,86 0-410,95-2-1231,107-6 320,100-4-2324,86 1 2734,3834-12-2615,-4238 22 3175,-214 0 647,-1-3 1,73-13 0,-133 17-298,2-1 82,0 0 0,0 1-1,1-1 1,-1 1-1,0 0 1,1-1 0,-1 1-1,0 0 1,1 0 0,3 1-1,-6 0 63,1 0-1,-1 0 1,0 1-1,1-1 1,-1 0 0,0 0-1,0 0 1,0 0-1,0 0 1,0 0-1,0 0 1,0 1-1,0-1 1,0 0 0,-1 0-1,1 0 1,0 0-1,-1 0 1,0 2-1,-10 53 2480,-5 64-1,10 61-1479,26 185-1708,-18-346 704,88 884-334,-27-301 202,44 418-88,-49-578-100,-1-14 24,-28 1 90,-31-354 672,-4 0 1,-17 82-1,17-132-594,-2 0 0,-1 0 1,0-1-1,-2 0 0,-1-1 0,-1 0 0,-17 22 0,3-1-3,9-9-7,2 0 0,1 0 0,-18 74 0,26-86 0,5-17 0,0 0 0,-1 1 0,0-1 0,-1 0 0,0 0 0,0-1 0,0 1 0,-1-1 0,0 0 0,0 0 0,0 0 0,-8 6 0,3-5 0,1-1 0,-1 0 0,0 0 0,-1-1 0,1 0 0,-1-1 0,-16 5 0,-9-2 0,0-1 0,-1-2 0,1-1 0,-44-2 0,-77-4 0,-309 10 0,-980 40 0,929-47 0,-885-12 0,42 11 0,839 3 0,400-8 0,-215-20 0,-197-33 0,393 51 0,-257 21 0,340-8 0,28-4 0,1 2 0,-1 1 0,0 1 0,-38 13 0,65-18-43,-1 2-40,0-1 1,0 0-1,0 0 1,0 0-1,0 0 0,0 0 1,0-1-1,-1 1 0,1-1 1,0 0-1,0 0 0,0 0 1,-1-1-1,1 1 1,-5-2-1,-8-9-6743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6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137 282 24575,'0'-24'0,"0"16"0,0 9 0,-1 150 0,7 252 0,-1-346 0,-1-41 0,-1-14 0,0-25 0,-3-9 0,-1 0 0,-2 0 0,-8-33 0,-27-101 0,21 99 0,-9-25 0,17 63 0,0 0 0,2 0 0,1-1 0,1 0 0,-1-58 0,6 82 0,0 0 0,1 0 0,0 1 0,1-1 0,-1 0 0,1 1 0,0-1 0,0 1 0,1-1 0,-1 1 0,1 0 0,1 0 0,-1 0 0,1 1 0,-1-1 0,1 1 0,1 0 0,-1 0 0,0 0 0,1 0 0,0 1 0,0 0 0,0 0 0,0 0 0,1 1 0,-1-1 0,1 1 0,-1 1 0,1-1 0,10-1 0,1 1 0,1 0 0,0 1 0,0 1 0,0 1 0,0 0 0,-1 1 0,1 1 0,30 9 0,-28-5 0,1 0 0,-1 2 0,-1 0 0,34 22 0,-45-26 0,-1 0 0,1 0 0,-2 1 0,1 0 0,-1 1 0,0 0 0,0-1 0,0 2 0,-1-1 0,0 1 0,-1 0 0,0 0 0,6 15 0,-9-19 0,0-1 0,-1 1 0,1-1 0,-1 1 0,0-1 0,0 1 0,0 0 0,0-1 0,0 1 0,-1-1 0,0 1 0,0-1 0,0 1 0,0-1 0,0 0 0,-1 1 0,-2 3 0,1-1 0,-1-1 0,-1 0 0,1 0 0,-1 0 0,0-1 0,0 0 0,0 1 0,-11 5 0,-3 0 0,-2 0 0,1-2 0,-1 0 0,-35 8 0,-109 10 0,34-6 0,125-19 0,0 0 0,0 1 0,0 0 0,0 0 0,1 0 0,-6 3 0,10-4 0,1-1 0,-1 0 0,1 0 0,-1 1 0,1-1 0,0 0 0,-1 0 0,1 1 0,-1-1 0,1 0 0,0 1 0,-1-1 0,1 0 0,0 1 0,0-1 0,-1 1 0,1-1 0,0 1 0,0-1 0,0 0 0,-1 1 0,1-1 0,0 1 0,0-1 0,0 1 0,0-1 0,0 1 0,0-1 0,0 1 0,0-1 0,0 1 0,0-1 0,0 1 0,0-1 0,0 1 0,1-1 0,-1 1 0,0-1 0,0 0 0,0 1 0,1-1 0,-1 1 0,0-1 0,1 0 0,-1 1 0,1 0 0,7 5 0,0 0 0,0 0 0,1-1 0,0 0 0,0-1 0,1 0 0,-1 0 0,19 4 0,0 2 0,54 19-106,717 282-1153,-679-255-5567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8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0 368 24575,'0'-2'0,"0"0"0,1 0 0,-1 0 0,0 0 0,1 0 0,-1 0 0,1 0 0,0 0 0,0 0 0,0 1 0,0-1 0,0 0 0,0 0 0,0 1 0,0-1 0,1 1 0,-1-1 0,1 1 0,-1-1 0,1 1 0,1-1 0,-2 1 0,0 1 0,0-1 0,0 1 0,0 0 0,1-1 0,-1 1 0,0 0 0,0 0 0,0 0 0,0 0 0,0 0 0,0 0 0,1 0 0,-1 0 0,0 0 0,0 0 0,0 1 0,0-1 0,0 0 0,0 1 0,0-1 0,0 1 0,0-1 0,0 1 0,0 0 0,0-1 0,0 1 0,0 0 0,-1 0 0,1 0 0,0-1 0,0 1 0,-1 0 0,1 0 0,-1 0 0,1 0 0,-1 0 0,1 0 0,0 2 0,4 10 0,0 1 0,-1 0 0,0 0 0,-1 0 0,1 19 0,4 16 0,4 11 0,-7-27 0,2-1 0,0-1 0,24 58 0,-31-88 0,0 0 0,0 0 0,1-1 0,-1 1 0,0 0 0,1 0 0,-1 0 0,1-1 0,-1 1 0,1 0 0,-1-1 0,1 1 0,-1-1 0,1 1 0,0 0 0,-1-1 0,1 1 0,0-1 0,1 1 0,-1-2 0,-1 1 0,0-1 0,1 0 0,-1 1 0,1-1 0,-1 0 0,0 0 0,0 0 0,1 1 0,-1-1 0,0 0 0,0 0 0,0 0 0,0 0 0,0 1 0,0-1 0,0 0 0,0 0 0,-1-1 0,-3-28 0,-1 1 0,-1 0 0,-2 1 0,-13-34 0,9 26 0,-33-82 0,-8-30 0,50 141 0,1 0 0,1 0 0,-1 0 0,1 0 0,1 0 0,-1-1 0,1 1 0,0 0 0,2-10 0,-1 14 0,0 0 0,0 0 0,0 0 0,0 1 0,1-1 0,-1 1 0,1-1 0,-1 1 0,1-1 0,0 1 0,0 0 0,0 0 0,0 0 0,1 0 0,-1 0 0,1 1 0,-1-1 0,1 1 0,-1-1 0,1 1 0,0 0 0,-1 0 0,1 0 0,0 0 0,4 0 0,11-1 0,1 0 0,0 2 0,0 0 0,0 1 0,0 1 0,0 0 0,33 10 0,-8-1 0,-1 1 0,0 2 0,-1 2 0,50 27 0,-72-33 0,-1 1 0,-1 1 0,0 1 0,-1 0 0,0 1 0,-1 1 0,0 1 0,-2 0 0,0 1 0,22 35 0,-32-47 0,-1 1 0,0 0 0,0-1 0,-1 1 0,1 1 0,-2-1 0,1 0 0,0 0 0,-1 1 0,0-1 0,-1 1 0,0-1 0,0 1 0,0-1 0,-1 1 0,1-1 0,-2 0 0,1 1 0,-1-1 0,0 0 0,0 0 0,0 0 0,-1 0 0,0 0 0,0 0 0,-1-1 0,0 0 0,1 0 0,-2 0 0,1 0 0,-1 0 0,-7 6 0,-6 2 0,1-1 0,-2-1 0,1-1 0,-1 0 0,-1-1 0,0-1 0,-37 9 0,9-6 0,0-2 0,-58 4 0,66-13 0,39 0 0,1 0 0,0 0 0,0 0 0,0 0 0,0 0 0,0 1 0,0-1 0,0 0 0,-1 0 0,1 0 0,0 0 0,0 0 0,0 0 0,0 0 0,0 0 0,0 0 0,-1 0 0,1 0 0,0 0 0,0-1 0,0 1 0,0 0 0,0 0 0,0 0 0,-1 0 0,1 0 0,0 0 0,0 0 0,0 0 0,0 0 0,0 0 0,0 0 0,0 0 0,0-1 0,0 1 0,0 0 0,-1 0 0,1 0 0,0 0 0,0 0 0,0 0 0,0 0 0,0-1 0,0 1 0,0 0 0,0 0 0,0 0 0,0 0 0,0 0 0,0 0 0,0-1 0,0 1 0,0 0 0,0 0 0,0 0 0,0 0 0,0 0 0,0 0 0,1-1 0,17-7 0,18-2 0,52-7 0,-31 6 0,445-116 0,-464 116 0,133-43 0,-151 45 0,-1 0 0,0 0 0,0-2 0,-1 0 0,0-2 0,18-15 0,-32 25 0,0-1 0,-1 1 0,0-1 0,1 1 0,-1-1 0,-1 0 0,1 0 0,-1 0 0,1 0 0,-1-1 0,0 1 0,-1-1 0,1 1 0,-1-1 0,1-5 0,-2 6 0,0 1 0,0 0 0,-1 0 0,1 0 0,-1 0 0,0 0 0,0 0 0,0 0 0,0 0 0,0 0 0,-1 0 0,1 0 0,-1 0 0,0 1 0,0-1 0,0 1 0,0 0 0,-1-1 0,1 1 0,0 0 0,-1 0 0,-4-2 0,-2-2 0,0 1 0,0 1 0,-1-1 0,0 2 0,0-1 0,0 1 0,0 1 0,0 0 0,-18-2 0,23 4 0,0 0 0,0 0 0,0 0 0,1 1 0,-1 0 0,0 0 0,1 0 0,-1 0 0,1 1 0,-9 3 0,11-3 0,-1 0 0,1-1 0,0 1 0,-1 0 0,1 0 0,0 0 0,0 1 0,0-1 0,1 0 0,-1 1 0,1 0 0,-1-1 0,1 1 0,0 0 0,0-1 0,0 1 0,0 0 0,-1 5 0,1 0 0,1-1 0,0 1 0,0 0 0,0-1 0,1 1 0,0-1 0,1 1 0,4 14 0,27 59 0,-22-58 0,90 196 0,-76-174 0,-15-34 0,-3-11 0,-6-2 0,0 0 0,0 1 0,-1-1 0,1 0 0,-1 0 0,1 0 0,-1 1 0,0-1 0,0 0 0,1 0 0,-1-2 0,-2-31 0,-1 0 0,-1 0 0,-2 1 0,-18-57 0,-2-17 0,19 72 0,-2-6 0,-6-73 0,14 105 0,1-1 0,0 1 0,1 0 0,0 0 0,0-1 0,1 1 0,1 0 0,-1 0 0,2 0 0,-1 1 0,1-1 0,9-13 0,-9 17 0,0 1 0,1-1 0,0 1 0,0 1 0,0-1 0,0 1 0,1 0 0,0 0 0,0 0 0,0 1 0,0 0 0,1 0 0,-1 0 0,1 1 0,-1 0 0,1 1 0,0-1 0,0 1 0,0 1 0,0-1 0,0 1 0,0 0 0,0 1 0,0 0 0,8 1 0,-1 1 0,0 1 0,0 0 0,0 1 0,0 0 0,-1 1 0,0 0 0,0 1 0,0 1 0,-1 0 0,21 19 0,-25-20 0,-1 1 0,0-1 0,0 1 0,-1 0 0,0 1 0,-1-1 0,0 1 0,0 0 0,-1 1 0,6 17 0,-9-22 0,0 0 0,0 0 0,0 0 0,-1 0 0,0 0 0,0 0 0,0 0 0,-1 0 0,0 0 0,0 0 0,0 0 0,0-1 0,-1 1 0,0 0 0,0-1 0,0 1 0,-1-1 0,1 0 0,-1 1 0,0-1 0,0 0 0,0-1 0,-7 7 0,3-5 0,0 1 0,-1-1 0,1 0 0,-1-1 0,0 1 0,-16 4 0,-13 8 0,37-14 0,6-1 0,11 0 0,12-1 0,0 1 0,-1 1 0,0 2 0,0 1 0,37 12 0,-47-12 0,-1 1 0,0 0 0,0 1 0,-1 1 0,0 1 0,0 0 0,-1 1 0,-1 0 0,17 18 0,-26-24 0,-1 0 0,0 0 0,0 1 0,0-1 0,-1 1 0,0 0 0,0 0 0,0 0 0,3 13 0,-6-17 0,1 1 0,-1 0 0,0-1 0,0 1 0,0 0 0,0 0 0,0-1 0,-1 1 0,1 0 0,-1-1 0,1 1 0,-1 0 0,0-1 0,0 1 0,0-1 0,-1 1 0,1-1 0,-1 0 0,1 1 0,-1-1 0,0 0 0,1 0 0,-1 0 0,0 0 0,-1-1 0,-2 3 0,-4 2 0,0-1 0,-1 0 0,1-1 0,-1 0 0,0 0 0,0-1 0,0-1 0,-12 2 0,-89 6 0,96-9 0,-5 0 0,-7 1 0,0 0 0,1-2 0,-1-1 0,0-2 0,-42-8 0,68 11 0,-1 0 0,1-1 0,0 1 0,-1 0 0,1-1 0,0 1 0,-1-1 0,1 1 0,0-1 0,0 0 0,-1 0 0,1 1 0,0-1 0,0 0 0,0 0 0,0 0 0,0 0 0,0 0 0,0-1 0,1 1 0,-1 0 0,0 0 0,0-1 0,1 1 0,-1 0 0,0-2 0,2 1 0,-1 0 0,0 0 0,1 0 0,-1 0 0,1 0 0,-1 0 0,1 0 0,0 0 0,0 0 0,0 1 0,0-1 0,0 0 0,1 1 0,-1-1 0,3-2 0,7-7 0,1 1 0,1 0 0,21-13 0,66-36 0,-33 20 0,84-62 0,-133 87 0,0-1 0,-1-1 0,-1-1 0,0 0 0,-1-1 0,-1 0 0,-1-1 0,20-40 0,-19 30 0,-14 29 0,0 0 0,0 0 0,0 0 0,0 0 0,0 1 0,0-1 0,0 0 0,0 0 0,0 0 0,0 0 0,1 0 0,-1 0 0,0 1 0,0-1 0,0 0 0,0 0 0,0 0 0,0 0 0,0 0 0,1 0 0,-1 0 0,0 0 0,0 0 0,0 0 0,0 0 0,0 0 0,1 0 0,-1 0 0,0 0 0,0 0 0,0 0 0,0 0 0,0 0 0,1 0 0,-1 0 0,0 0 0,0 0 0,0 0 0,0 0 0,0 0 0,1 0 0,-1 0 0,0 0 0,0 0 0,0 0 0,0 0 0,0 0 0,0 0 0,1-1 0,-1 1 0,0 0 0,0 0 0,0 0 0,0 0 0,0 0 0,0-1 0,1 18 0,-7 168 0,1 48 0,4-258 0,3-297 0,-2 310 0,1 0 0,0 0 0,1 0 0,0 0 0,1 0 0,0 0 0,0 1 0,8-15 0,-11 26 0,0-1 0,1 0 0,-1 1 0,0-1 0,1 0 0,-1 1 0,1-1 0,-1 1 0,1-1 0,-1 0 0,1 1 0,-1-1 0,1 1 0,0 0 0,-1-1 0,1 1 0,0 0 0,-1-1 0,1 1 0,0 0 0,-1-1 0,1 1 0,0 0 0,0 0 0,-1 0 0,1 0 0,0 0 0,0 0 0,0 0 0,-1 0 0,1 0 0,0 0 0,-1 0 0,2 1 0,0 0 0,0 1 0,0-1 0,0 0 0,0 1 0,0 0 0,0-1 0,-1 1 0,1 0 0,1 2 0,8 13 0,0 0 0,-2 0 0,0 1 0,-1 0 0,6 21 0,26 104 0,-19-59 0,16 42 0,-27-108 0,-10-18 0,0 0 0,1 0 0,-1 0 0,0 0 0,0 0 0,1 0 0,-1 0 0,0 0 0,1 0 0,-1 0 0,0 0 0,0 0 0,1 0 0,-1 0 0,0-1 0,0 1 0,1 0 0,-1 0 0,0 0 0,0 0 0,1-1 0,-1 1 0,0 0 0,0 0 0,0 0 0,1-1 0,-1 1 0,0 0 0,0 0 0,0 0 0,0-1 0,0 1 0,0 0 0,1-1 0,-1 1 0,0 0 0,11-40 0,-10 30 0,21-103 0,-12 51 0,3-1 0,3 2 0,36-92 0,-49 145 0,1 1 0,0 0 0,0 0 0,0 0 0,1 0 0,11-11 0,-15 17 0,1 0 0,-1 0 0,0-1 0,1 1 0,-1 1 0,1-1 0,-1 0 0,1 0 0,0 0 0,-1 1 0,1-1 0,0 1 0,-1-1 0,1 1 0,0 0 0,0 0 0,0 0 0,-1 0 0,1 0 0,0 0 0,0 0 0,-1 1 0,1-1 0,0 0 0,-1 1 0,1 0 0,0-1 0,-1 1 0,1 0 0,-1 0 0,1 0 0,-1 0 0,1 0 0,-1 0 0,0 0 0,2 2 0,6 6 0,-1 1 0,0 0 0,-1 0 0,0 0 0,0 1 0,-1 0 0,6 15 0,29 90 0,-27-75 0,18 72 0,-19-63 0,20 51 0,-15-68-1365,0-11-5461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6:08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565 225 24575,'0'-49'0,"1"15"0,-4-42 0,3 72 0,-1 0 0,1 1 0,-1-1 0,0 1 0,0-1 0,-1 1 0,1 0 0,-1-1 0,1 1 0,-1 0 0,0 0 0,0 0 0,0 0 0,-1 0 0,1 1 0,-4-4 0,4 5 0,0 0 0,0 0 0,1 0 0,-1 0 0,0 1 0,0-1 0,0 1 0,0-1 0,0 1 0,0 0 0,0-1 0,0 1 0,0 0 0,0 0 0,0 1 0,0-1 0,0 0 0,0 1 0,0-1 0,0 1 0,0-1 0,0 1 0,1 0 0,-1 0 0,0 0 0,0 0 0,1 0 0,-1 0 0,1 1 0,-3 1 0,-4 5 0,-1 1 0,2 0 0,-1 0 0,1 1 0,1 0 0,0 0 0,0 0 0,1 1 0,0 0 0,1 0 0,-6 22 0,7-19 0,-1 1 0,2 0 0,0 0 0,1-1 0,0 2 0,1-1 0,1 0 0,1 0 0,3 15 0,-2-19 0,0-1 0,1 0 0,0-1 0,1 1 0,0-1 0,1 0 0,0 0 0,0 0 0,1-1 0,0 0 0,1 0 0,-1-1 0,1 0 0,1 0 0,10 6 0,14 6 0,0-1 0,70 26 0,-55-25 0,-47-18 0,6 2 0,0 0 0,0 0 0,0 1 0,10 7 0,-16-10 0,0 0 0,0-1 0,-1 1 0,1 0 0,0-1 0,-1 1 0,1 0 0,-1 0 0,1-1 0,-1 1 0,1 0 0,-1 0 0,0 0 0,1 0 0,-1 0 0,0 0 0,0-1 0,1 1 0,-1 2 0,-1-2 0,1 0 0,0 0 0,-1 1 0,1-1 0,-1 0 0,0 0 0,1 0 0,-1 0 0,0 0 0,0 0 0,0-1 0,1 1 0,-1 0 0,0 0 0,0 0 0,0-1 0,0 1 0,0 0 0,-1-1 0,0 1 0,-8 4 0,-1 0 0,0-1 0,0-1 0,-1 1 0,1-2 0,-17 3 0,-77 1 0,65-5 0,-290-10-1365,150-9-5461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06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84 553 24575,'-68'-1'0,"67"1"0,0 0 0,0 0 0,0 0 0,0-1 0,1 1 0,-1 0 0,0 0 0,0-1 0,1 1 0,-1 0 0,0-1 0,0 1 0,1-1 0,-1 1 0,0-1 0,1 1 0,-1-1 0,1 1 0,-2-2 0,2 1 0,1 1 0,-1-1 0,0 0 0,1 1 0,-1-1 0,1 0 0,-1 1 0,1-1 0,-1 1 0,1-1 0,-1 1 0,1-1 0,-1 1 0,1-1 0,0 1 0,-1-1 0,1 1 0,0 0 0,-1-1 0,1 1 0,0 0 0,-1 0 0,1-1 0,0 1 0,0 0 0,0 0 0,0 0 0,25-6 0,0 1 0,0 1 0,49 0 0,-41 2 0,915-12-3108,-715 14 3067,1671-20-2556,486-11 2113,-10 29-487,-2309 3 855,30-1 81,107-12-1,-192 10 36,0-1 0,-1 0 0,22-9 0,-35 12 29,-1-1-1,0 0 0,0 1 1,0-1-1,0 0 0,0 0 1,0-1-1,0 1 1,-1 0-1,1-1 0,0 1 1,-1-1-1,1 0 0,-1 1 1,1-1-1,-1 0 1,0 0-1,2-3 0,-3 4 60,0-1-1,1 1 0,-1-1 0,0 1 1,0-1-1,-1 1 0,1-1 0,0 1 0,0-1 1,-1 1-1,1-1 0,-1 1 0,1-1 1,-1 1-1,0 0 0,0-1 0,1 1 1,-1 0-1,0-1 0,-2 0 0,-6-7 621,0 0 0,-1 1 0,0 0 0,-22-13 0,18 13-578,-8-7 39,0-1-1,1 0 0,0-2 1,1 0-1,2-1 1,0-1-1,-17-23 0,23 24-168,-1 2 0,-21-22 0,29 33 0,-1 1 0,0-1 0,-1 1 0,0 0 0,1 0 0,-1 1 0,-1 0 0,1 0 0,-9-2 0,7 5 0,11 7 0,18 12 0,23 9 0,1-2 0,53 22 0,-2-1 0,-43-20 0,238 126 0,-15 21 0,-268-168 0,5 3 0,0 1 0,-1 0 0,21 22 0,-31-29 0,1-1 0,0 1 0,-1 1 0,1-1 0,-1 0 0,1 0 0,-1 0 0,0 1 0,0-1 0,0 1 0,0-1 0,-1 1 0,1-1 0,-1 1 0,1-1 0,-1 1 0,0 0 0,0-1 0,0 1 0,0 0 0,-1-1 0,1 1 0,-1-1 0,1 1 0,-1-1 0,0 1 0,0-1 0,0 1 0,-2 2 0,-1 0 0,0 0 0,-1 1 0,0-2 0,0 1 0,0 0 0,0-1 0,-1 0 0,0 0 0,-9 4 0,-68 27 0,80-34 0,-379 110-8,242-76-88,-69 21-326,-259 64-940,273-74-4941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08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25 233 24575,'-1'1'0,"0"-1"0,0 0 0,0 0 0,0 0 0,0-1 0,0 1 0,0 0 0,0 0 0,0 0 0,1-1 0,-1 1 0,0 0 0,0-1 0,0 1 0,0-1 0,1 1 0,-1-1 0,0 1 0,0-1 0,1 1 0,-1-1 0,1 0 0,-1 1 0,0-1 0,1 0 0,-1 0 0,1 1 0,-1-1 0,1 0 0,0 0 0,-1 0 0,1 0 0,0 0 0,0 0 0,-1-1 0,1 0 0,0 0 0,1 0 0,-1-1 0,0 1 0,1 0 0,-1 0 0,1 0 0,-1-1 0,1 1 0,0 0 0,0 0 0,0 0 0,0 0 0,2-2 0,4-4 0,1-1 0,0 1 0,0 0 0,1 1 0,0 0 0,0 0 0,1 1 0,10-6 0,11-3 0,44-16 0,-34 16 0,1 2 0,1 2 0,46-6 0,-67 14 0,0 1 0,0 1 0,0 1 0,1 1 0,-1 1 0,-1 1 0,1 0 0,21 8 0,-33-8 0,-1 0 0,-1 1 0,1 0 0,0 0 0,-1 1 0,0 0 0,0 1 0,-1 0 0,1 0 0,-1 1 0,-1-1 0,1 2 0,8 12 0,-8-10 0,-1 1 0,0 1 0,-1-1 0,0 1 0,-1 0 0,-1 0 0,0 0 0,0 0 0,1 19 0,-3-8 0,-1 0 0,-1 1 0,-1-1 0,0 0 0,-2-1 0,-1 1 0,-1-1 0,-1 1 0,0-2 0,-21 39 0,24-52 0,0-1 0,-1 0 0,-1 0 0,1 0 0,-9 8 0,13-14 0,0 0 0,1 0 0,-1 0 0,0-1 0,0 1 0,0 0 0,0 0 0,0-1 0,0 1 0,0 0 0,0-1 0,0 1 0,0-1 0,0 1 0,-1-1 0,1 0 0,0 1 0,0-1 0,0 0 0,-1 0 0,1 0 0,0 0 0,0 0 0,0 0 0,-1 0 0,1-1 0,0 1 0,0 0 0,0 0 0,0-1 0,-1 1 0,1-1 0,0 1 0,0-1 0,0 0 0,0 1 0,0-1 0,0 0 0,0 0 0,1 0 0,-1 0 0,0 1 0,0-1 0,1 0 0,-1 0 0,0-2 0,-1-1 0,0 0 0,1 1 0,0-1 0,0 0 0,0 0 0,0-1 0,0 1 0,1 0 0,0 0 0,0 0 0,0 0 0,0 0 0,1 0 0,0 0 0,0 0 0,0 0 0,2-6 0,1-1 0,1-1 0,1 1 0,0-1 0,11-15 0,-8 15 14,0 1-1,0 0 0,1 0 0,1 1 1,-1 0-1,2 1 0,-1 0 1,15-8-1,-16 12-137,-1 0 0,1 1 1,-1 0-1,1 1 0,1 0 0,-1 0 1,0 1-1,0 1 0,1-1 0,-1 2 1,20 0-1,34 10-6702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09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1 553 24575,'0'-10'0,"1"0"0,0 0 0,1 0 0,0 0 0,1 0 0,0 1 0,0-1 0,1 1 0,0 0 0,1 0 0,0 0 0,0 0 0,1 1 0,0 0 0,0 0 0,1 1 0,0 0 0,13-10 0,11-6 0,1 1 0,1 1 0,52-23 0,-30 15 0,-36 20 0,-1-1 0,0-2 0,-1 1 0,0-2 0,29-29 0,-44 40 0,0 0 0,0 0 0,0 0 0,-1 0 0,1-1 0,-1 1 0,1 0 0,-1-1 0,0 1 0,0-1 0,0 0 0,-1 1 0,1-1 0,0 0 0,-1 0 0,0 1 0,0-5 0,0 5 0,-1 0 0,1 0 0,-1 0 0,0 1 0,0-1 0,0 0 0,0 1 0,0-1 0,0 0 0,0 1 0,0-1 0,-1 1 0,1 0 0,-1-1 0,1 1 0,-1 0 0,1 0 0,-4-2 0,-5-1 0,1 0 0,-1 1 0,0 0 0,0 0 0,0 1 0,0 1 0,-19-1 0,10 1 0,0 2 0,1 0 0,-1 1 0,0 1 0,1 1 0,0 0 0,-24 10 0,31-10 0,1 1 0,0 0 0,0 0 0,0 1 0,1 0 0,0 1 0,0 0 0,0 0 0,1 1 0,0 0 0,0 0 0,1 1 0,-10 16 0,15-22 0,0 1 0,0 0 0,0-1 0,1 1 0,-1 0 0,1 0 0,0 0 0,0 0 0,0 0 0,1 0 0,-1 0 0,1 0 0,0 0 0,0 0 0,0 1 0,1-1 0,0 0 0,0 0 0,1 6 0,1-5 0,0-1 0,0 1 0,0-1 0,0 1 0,1-1 0,-1 0 0,1 0 0,0 0 0,0-1 0,1 0 0,-1 1 0,1-2 0,4 4 0,10 3 0,1-1 0,0-1 0,0 0 0,0-2 0,0 0 0,37 3 0,0-5 0,2-1 0,-1-4 0,111-17 0,-66-1 0,129-42 0,-192 49 0,-1-1 0,-1-2 0,0-1 0,59-38 0,-84 46 0,-1 0 0,17-17 0,-26 24 0,-1 0 0,0 0 0,0-1 0,0 1 0,-1-1 0,1 1 0,-1-1 0,1 0 0,-1 0 0,0 1 0,0-1 0,0 0 0,0 0 0,0 0 0,-1 0 0,1 0 0,-1-6 0,0 7 0,-1 0 0,1 0 0,-1 0 0,1 1 0,-1-1 0,0 0 0,0 0 0,0 1 0,0-1 0,0 1 0,0-1 0,0 1 0,0-1 0,-1 1 0,1 0 0,-1-1 0,1 1 0,-1 0 0,1 0 0,-4-2 0,-38-11 0,30 11 0,0 2 0,0-1 0,0 2 0,0 0 0,0 0 0,0 1 0,0 1 0,1 0 0,-1 1 0,0 0 0,1 1 0,0 0 0,-1 1 0,2 1 0,-1 0 0,1 0 0,0 1 0,0 0 0,1 1 0,0 1 0,0-1 0,1 2 0,0-1 0,1 1 0,-14 20 0,20-27 0,0 0 0,0 1 0,0-1 0,0 1 0,0 0 0,1-1 0,-1 1 0,1 0 0,0 0 0,1 0 0,-1 0 0,1 0 0,-1 0 0,1 5 0,1-7 0,-1 0 0,1 0 0,0 0 0,0 0 0,0 0 0,0 0 0,0 0 0,0 0 0,1 0 0,-1-1 0,1 1 0,-1 0 0,1-1 0,-1 1 0,1-1 0,0 0 0,0 0 0,0 1 0,0-1 0,0 0 0,0-1 0,0 1 0,0 0 0,0 0 0,0-1 0,4 1 0,7 1 0,0 0 0,0-1 0,-1-1 0,1 0 0,0-1 0,0 0 0,0-1 0,-1 0 0,1-1 0,16-6 0,4-3 0,-1-2 0,50-28 0,-57 27 0,-1-1 0,29-26 0,-50 39 0,0 0 0,0 0 0,0 1 0,0 0 0,1 0 0,-1-1 0,1 2 0,-1-1 0,1 0 0,0 1 0,-1 0 0,8-2 0,-10 3 0,1 0 0,-1 0 0,0 1 0,1-1 0,-1 0 0,0 1 0,1-1 0,-1 1 0,0-1 0,1 1 0,-1-1 0,0 1 0,0 0 0,0 0 0,2 1 0,0 1 0,-1 0 0,1 0 0,0 0 0,-1 1 0,0-1 0,0 1 0,2 3 0,5 16 0,0 0 0,-1 1 0,-1 0 0,5 42 0,4 105 0,-13-125 0,13 613-1365,-17-555-5461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10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1180 24575,'-2'0'0,"0"-1"0,1 0 0,-1 1 0,0-1 0,1 0 0,-1 0 0,1 0 0,-1 0 0,1 0 0,-1 0 0,-1-3 0,1 3 0,0-1 0,0 0 0,0 1 0,0-1 0,0 1 0,0 0 0,0 0 0,-5-2 0,7 3 0,-1 0 0,0 0 0,0-1 0,1 1 0,-1 0 0,0 0 0,1 1 0,-1-1 0,0 0 0,1 0 0,-1 0 0,0 0 0,1 1 0,-1-1 0,0 0 0,1 1 0,-1-1 0,0 0 0,1 1 0,-1-1 0,1 1 0,-1-1 0,1 1 0,-1-1 0,1 1 0,-1-1 0,1 1 0,0-1 0,-1 2 0,-5 25 0,9 31 0,-3-58 0,8 45 0,24 73 0,-30-111 0,0 0 0,1 0 0,0 0 0,0-1 0,7 12 0,-8-16 0,-1-1 0,0 1 0,1-1 0,-1 1 0,1-1 0,-1 1 0,1-1 0,0 0 0,-1 0 0,1 0 0,0 0 0,0 0 0,0 0 0,0-1 0,0 1 0,0-1 0,0 1 0,0-1 0,0 0 0,0 0 0,0 1 0,0-1 0,0-1 0,0 1 0,3-1 0,3-1 0,0 0 0,0-1 0,-1 0 0,1 0 0,-1-1 0,1 0 0,-1 0 0,7-6 0,55-49 0,-4 4 0,-63 53 0,0 0 0,0 1 0,0-1 0,1 1 0,-1 0 0,1-1 0,-1 1 0,1 0 0,-1 1 0,1-1 0,0 0 0,-1 1 0,1-1 0,4 1 0,-4 1 0,0 0 0,0 0 0,-1 0 0,1 0 0,0 0 0,-1 1 0,1-1 0,-1 1 0,1 0 0,-1 0 0,0 0 0,0 0 0,2 3 0,9 6 0,1 0 0,0-1 0,0-1 0,1 0 0,0 0 0,0-2 0,1 0 0,0-1 0,0 0 0,1-1 0,0-1 0,-1-1 0,35 3 0,-38-5 0,1 0 0,-1-1 0,1-1 0,-1 0 0,1-1 0,-1 0 0,0-1 0,0-1 0,0 0 0,0 0 0,0-2 0,-1 1 0,0-2 0,0 1 0,-1-2 0,0 1 0,0-2 0,12-11 0,-17 13 0,-1-1 0,1 1 0,-1-1 0,-1-1 0,1 1 0,-2-1 0,1 1 0,-1-1 0,0 0 0,1-9 0,-3 14 0,0 0 0,-1 1 0,1-1 0,-1 1 0,1-1 0,-1 0 0,0 1 0,-1-1 0,1 0 0,-1 1 0,1-1 0,-1 0 0,0 1 0,0-1 0,-1 1 0,1 0 0,-1-1 0,0 1 0,0 0 0,0 0 0,0 0 0,0 0 0,-1 0 0,1 1 0,-1-1 0,0 1 0,-5-4 0,6 4 0,-1 1 0,1 0 0,-1 0 0,0 0 0,0 0 0,1 0 0,-1 1 0,0-1 0,0 1 0,0 0 0,0 0 0,0 0 0,0 0 0,1 0 0,-1 0 0,0 1 0,0 0 0,-4 1 0,2 0 0,0 0 0,1 1 0,-1 0 0,1 0 0,-1 0 0,1 0 0,0 1 0,0 0 0,-5 5 0,0 3 0,1 0 0,0 1 0,0-1 0,1 1 0,1 1 0,-7 19 0,10-26 0,1 1 0,0-1 0,1 1 0,0 0 0,0 0 0,0-1 0,1 1 0,0 0 0,1 0 0,0-1 0,0 1 0,3 7 0,-2-9 0,0 0 0,0 0 0,1 0 0,0-1 0,1 0 0,-1 1 0,1-1 0,0 0 0,0-1 0,0 1 0,1-1 0,-1 0 0,1 0 0,0 0 0,10 5 0,-5-4 0,1 0 0,0-1 0,0 0 0,0 0 0,1-1 0,-1-1 0,1 0 0,-1-1 0,23 0 0,-1-2 0,0-2 0,44-9 0,-12-4 0,-1-3 0,0-2 0,-2-3 0,-1-2 0,0-4 0,78-51 0,-105 59 0,34-29 0,-60 44 0,0 0 0,0-1 0,0 0 0,-1 0 0,-1-1 0,1 0 0,-1 0 0,9-20 0,-14 28 0,-1 0 0,1 0 0,-1 0 0,1 0 0,-1-1 0,1 1 0,-1 0 0,0-1 0,0 1 0,1 0 0,-1-1 0,0 1 0,0 0 0,-1-1 0,1 1 0,0 0 0,0 0 0,0-1 0,-1 1 0,1 0 0,-1-1 0,1 1 0,-1 0 0,0 0 0,1 0 0,-1 0 0,0 0 0,0 0 0,1 0 0,-1 0 0,0 0 0,0 0 0,0 0 0,-1 0 0,1 1 0,0-1 0,0 0 0,-3 0 0,0-1 0,0 1 0,0 0 0,0 0 0,-1 1 0,1-1 0,0 1 0,-1 0 0,1 0 0,0 0 0,-7 2 0,4 0 0,0-1 0,0 2 0,0-1 0,1 1 0,-1 0 0,1 0 0,0 1 0,0-1 0,0 2 0,-6 4 0,10-7 0,0-1 0,1 1 0,-1 0 0,0 0 0,1 0 0,0-1 0,-1 2 0,1-1 0,0 0 0,0 0 0,0 0 0,0 0 0,0 1 0,1-1 0,-1 0 0,1 1 0,-1-1 0,1 1 0,0-1 0,0 1 0,0-1 0,0 0 0,0 1 0,1-1 0,-1 1 0,1-1 0,0 0 0,0 1 0,-1-1 0,1 0 0,1 0 0,1 4 0,4 3 0,0 1 0,1-1 0,0-1 0,0 1 0,1-1 0,0-1 0,18 12 0,79 39 0,-62-36 0,-28-14 0,-3-1 0,0-1 0,0 2 0,-1 0 0,0 0 0,16 15 0,-28-23 0,1 0 0,-1 1 0,1-1 0,-1 1 0,1-1 0,-1 1 0,1-1 0,-1 1 0,0-1 0,1 1 0,-1-1 0,0 1 0,1 0 0,-1-1 0,0 1 0,0 0 0,1-1 0,-1 1 0,0 0 0,0-1 0,0 1 0,0 0 0,0-1 0,0 1 0,0 0 0,0-1 0,0 1 0,-1 0 0,1-1 0,0 1 0,0 0 0,0-1 0,-1 1 0,1-1 0,0 1 0,-1 0 0,1-1 0,-1 1 0,0 0 0,-1 0 0,-1 1 0,1-1 0,-1 1 0,1-1 0,-1 0 0,0 0 0,1 0 0,-5 0 0,-14 2 0,0 0 0,0-2 0,1 0 0,-1-2 0,0 0 0,0-1 0,1-2 0,-1 0 0,1-1 0,0 0 0,1-2 0,-25-11 0,36 14 0,0-1 0,1 1 0,0-1 0,0 0 0,0-1 0,0 0 0,-10-12 0,15 15 0,0 0 0,0 0 0,0-1 0,0 1 0,0-1 0,1 1 0,-1-1 0,1 0 0,0 1 0,0-1 0,0 0 0,1 0 0,0 0 0,-1 0 0,1 1 0,0-1 0,1 0 0,-1 0 0,1 0 0,1-4 0,4-9 0,2 1 0,0-1 0,0 2 0,2-1 0,0 2 0,17-22 0,-10 15 0,54-77 0,63-115 0,-104 158 0,-2-2 0,-3-1 0,35-116 0,-55 153 0,-1 0 0,-1 0 0,0 0 0,-2 0 0,0 0 0,-2 0 0,0 0 0,-1 0 0,-2 0 0,-7-28 0,7 37 0,0 0 0,-1 0 0,0 0 0,-1 0 0,-1 1 0,0 0 0,0 0 0,-1 1 0,-1 0 0,1 1 0,-1-1 0,-1 2 0,0-1 0,0 1 0,-1 1 0,0 0 0,-23-11 0,25 14 0,1 1 0,-2-1 0,1 2 0,0-1 0,0 1 0,-1 1 0,1-1 0,-1 2 0,-10-1 0,15 2 0,0-1 0,1 1 0,-1 0 0,0 0 0,0 1 0,0-1 0,1 1 0,-1 0 0,1 0 0,-1 1 0,1-1 0,0 1 0,0 0 0,0 0 0,0 0 0,1 1 0,-1-1 0,1 1 0,-4 6 0,3-3 0,0 0 0,0 0 0,0 0 0,1 1 0,1-1 0,-1 1 0,1 0 0,0 0 0,0 11 0,0 1 0,2-1 0,0 1 0,4 21 0,4 16 4,3 0-1,32 98 0,58 106-157,236 443-568,-282-607-499,-13-31-4883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10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24575,'9'0'0,"36"-10"0,47-2 0,55 0 0,43-12 0,37-1 0,-21 3-8191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18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24575,'-4'9'0,"-2"4"-8191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4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30 24575,'0'-5'0,"-5"-11"0,4 7 0,1 14 0,10 11 0,4 12 0,-1 11 0,6 3 0,1 3 0,-4 4 0,-4-6-8191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28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3554 849 24575,'3'0'0,"0"0"0,-1 0 0,1 0 0,-1 0 0,1-1 0,0 1 0,-1-1 0,1 0 0,-1 0 0,1 0 0,-1 0 0,0 0 0,1 0 0,-1-1 0,0 1 0,0-1 0,0 1 0,0-1 0,0 0 0,3-3 0,-4 3 0,0-1 0,0 1 0,0-1 0,0 0 0,0 0 0,0 1 0,0-1 0,-1 0 0,0 0 0,0 0 0,1 0 0,-2 1 0,1-1 0,0 0 0,0 0 0,-1 0 0,0 0 0,1 1 0,-3-6 0,-4-9 0,0 1 0,-1 0 0,-1 0 0,-1 1 0,-20-26 0,3 10 0,-47-42 0,46 48 0,-106-91 0,109 99 0,-1 1 0,0 1 0,-54-21 0,4 3 0,1-3 0,-1 3 0,-128-36 0,72 30 0,69 18 0,-1 3 0,-117-17 0,107 27 0,-246-15 0,264 22 0,-1 3 0,1 2 0,-1 2 0,1 3 0,-83 24 0,54-9 0,-143 21 0,170-35 0,-162 42 0,183-38 0,-70 35 0,28-10 0,46-23 0,1 1 0,1 2 0,1 1 0,0 2 0,2 1 0,0 1 0,2 1 0,-40 48 0,30-29 0,-144 167 0,179-210 0,-4 4 0,1 0 0,-2 0 0,1 0 0,-9 6 0,13-11 0,0 1 0,0 0 0,0-1 0,0 1 0,0-1 0,0 1 0,-1-1 0,1 0 0,0 1 0,0-1 0,0 0 0,0 0 0,0 0 0,0 1 0,-1-1 0,1-1 0,0 1 0,0 0 0,0 0 0,0 0 0,0-1 0,-1 1 0,1 0 0,0-1 0,0 1 0,0-1 0,0 1 0,0-1 0,0 0 0,0 1 0,0-1 0,1 0 0,-1 0 0,0 1 0,0-1 0,0-2 0,-3-4 0,0 0 0,1 0 0,0-1 0,1 1 0,-1-1 0,2 1 0,-1-1 0,1 0 0,0 0 0,1 0 0,-1 0 0,2-8 0,1-11 0,1 1 0,7-32 0,-10 57 0,0 1 0,0-1 0,0 0 0,0 1 0,0-1 0,0 0 0,0 1 0,0-1 0,0 1 0,0-1 0,0 0 0,1 1 0,-1-1 0,0 1 0,1-1 0,-1 0 0,0 1 0,1-1 0,-1 1 0,1-1 0,-1 1 0,0-1 0,1 1 0,1-1 0,2 16 0,0 30 0,-4 4 0,-1-32 0,1 1 0,0 0 0,6 32 0,-5-45 0,0-1 0,1 1 0,-1-1 0,1 1 0,0-1 0,0 1 0,1-1 0,-1 0 0,1 0 0,0 0 0,0-1 0,0 1 0,0-1 0,1 1 0,0-1 0,-1 0 0,1 0 0,8 4 0,5 0 0,0 0 0,0-1 0,0 0 0,1-2 0,35 5 0,97-1 0,-104-7 0,90 2 0,219-25 0,-329 17 0,-26 5 0,0 0 0,0 0 0,0 0 0,0 0 0,0 0 0,0 0 0,0 0 0,0 0 0,0 0 0,-1 0 0,1-1 0,0 1 0,0 0 0,0 0 0,0 0 0,0 0 0,0 0 0,0 0 0,0 0 0,0 0 0,0 0 0,0-1 0,0 1 0,0 0 0,0 0 0,0 0 0,0 0 0,0 0 0,0 0 0,0 0 0,0 0 0,0-1 0,0 1 0,0 0 0,1 0 0,-1 0 0,0 0 0,0 0 0,0 0 0,0 0 0,0 0 0,0 0 0,0 0 0,0 0 0,0 0 0,0-1 0,0 1 0,0 0 0,1 0 0,-1 0 0,0 0 0,0 0 0,0 0 0,0 0 0,0 0 0,0 0 0,0 0 0,0 0 0,1 0 0,-1 0 0,0 0 0,0 0 0,0 0 0,0 0 0,-34-6 0,23 5 0,-48-9-1365,-4-3-5461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1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24575,'6'-8'0,"1"1"0,0-1 0,0 1 0,0 0 0,1 1 0,0 0 0,0 0 0,11-5 0,2 0 0,0 1 0,28-9 0,-35 13 0,0 2 0,1 0 0,-1 1 0,1 0 0,0 1 0,0 1 0,16 0 0,-24 2 0,0-1 0,-1 1 0,1 1 0,-1-1 0,1 1 0,-1 0 0,1 1 0,-1 0 0,0 0 0,0 0 0,-1 0 0,1 1 0,-1 0 0,1 0 0,-1 1 0,0-1 0,-1 1 0,5 6 0,1 3 0,-2-1 0,0 2 0,0-1 0,-1 1 0,-1 0 0,-1 0 0,0 1 0,-1 0 0,0 0 0,-2 0 0,0 0 0,0 0 0,-2 0 0,0 1 0,-3 23 0,2-34 0,-1-1 0,0 1 0,0-1 0,0 1 0,-1-1 0,0 0 0,0 0 0,0 0 0,0 0 0,-1-1 0,0 1 0,0-1 0,0 0 0,0 0 0,-1 0 0,1-1 0,-1 0 0,0 0 0,-9 5 0,11-7 0,0 0 0,-1 0 0,1 0 0,0 0 0,-1-1 0,1 1 0,0-1 0,-1 0 0,1 0 0,-1 0 0,1 0 0,0 0 0,-1-1 0,1 0 0,0 0 0,-1 0 0,1 0 0,0 0 0,0-1 0,0 1 0,0-1 0,0 0 0,0 0 0,0 0 0,1 0 0,-1 0 0,1 0 0,0-1 0,-1 0 0,1 1 0,0-1 0,1 0 0,-1 0 0,-2-4 0,1 1 0,0 0 0,0-1 0,0 1 0,1-1 0,0 0 0,0 0 0,0 0 0,1 0 0,0 0 0,1 0 0,0 0 0,0 0 0,0 0 0,1 0 0,0 0 0,0 0 0,1 0 0,0 0 0,0 0 0,0 1 0,5-10 0,-1 7 0,0-1 0,1 1 0,0 0 0,1 0 0,-1 0 0,2 1 0,-1 1 0,1-1 0,0 1 0,1 1 0,-1 0 0,19-9 0,15-3-273,2 2 0,-1 2 0,2 1 0,56-7 0,-16 8-6553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20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0 525 24575,'94'-33'0,"-26"11"0,89-34 0,-127 43 0,0-1 0,55-35 0,-43 15 0,-40 33 0,-1-1 0,1 1 0,-1-1 0,1 0 0,-1 1 0,0-1 0,0 0 0,1 0 0,-1 0 0,-1 0 0,1 0 0,0 0 0,0 0 0,-1 0 0,1 0 0,-1-1 0,0 1 0,1 0 0,-1-3 0,-1 4 0,1-1 0,-1 1 0,1 0 0,-1 0 0,1 0 0,-1 0 0,0 0 0,1 0 0,-1 0 0,0 0 0,0 0 0,0 0 0,0 0 0,0 0 0,0 0 0,0 1 0,0-1 0,0 0 0,0 1 0,0-1 0,-1 1 0,1-1 0,0 1 0,0 0 0,-2-1 0,-35-1 0,26 4 0,0 1 0,0 1 0,0 0 0,1 0 0,-1 1 0,1 0 0,0 1 0,1 1 0,-1 0 0,1 0 0,0 1 0,-16 16 0,6-3 0,1 0 0,1 2 0,0 0 0,-22 40 0,35-54 0,0 0 0,1 0 0,0 0 0,1 1 0,0-1 0,-4 18 0,7-23 0,0 0 0,0 0 0,0 0 0,0 0 0,0 0 0,1 0 0,-1-1 0,1 1 0,0 0 0,0 0 0,1-1 0,-1 1 0,1-1 0,0 1 0,0-1 0,0 0 0,0 0 0,0 1 0,1-1 0,5 4 0,0 0 0,0-1 0,1 0 0,0 0 0,0-1 0,1 0 0,-1 0 0,1-1 0,0-1 0,1 0 0,-1 0 0,18 2 0,2-2 0,0-1 0,0-1 0,31-4 0,21-6 0,0-3 0,-1-4 0,0-3 0,-2-4 0,0-3 0,-2-4 0,-1-3 0,123-74 0,-160 82 0,67-57 0,-91 68 0,0 0 0,-1-1 0,-1 0 0,0-1 0,-1-1 0,13-25 0,-23 37 0,1 0 0,-1 0 0,0 0 0,0 0 0,-1-1 0,0 1 0,0-1 0,0 1 0,0-1 0,-1 1 0,0-1 0,0 1 0,-2-9 0,1 11 0,0 0 0,0 0 0,0 0 0,0 0 0,0 0 0,-1 0 0,0 1 0,1-1 0,-1 1 0,0-1 0,0 1 0,-1-1 0,1 1 0,0 0 0,-1 0 0,1 0 0,-1 0 0,0 1 0,0-1 0,0 1 0,1-1 0,-1 1 0,-6-1 0,0 0 0,-1 0 0,1 1 0,0 0 0,-1 1 0,1 0 0,0 0 0,-1 1 0,1 0 0,-17 5 0,9-1 0,0 0 0,1 1 0,-1 1 0,-19 12 0,23-11 0,1-1 0,1 2 0,0 0 0,0 0 0,1 1 0,-12 14 0,19-21 0,1 0 0,-1 0 0,1 0 0,-1 1 0,1-1 0,0 1 0,0-1 0,1 1 0,-1 0 0,1 0 0,0 0 0,0 0 0,0 0 0,0 0 0,1 0 0,0 0 0,0 0 0,0 0 0,0 0 0,0 0 0,1 0 0,0 0 0,0 0 0,0 0 0,3 8 0,1-6 0,-1 0 0,1 0 0,0 0 0,0 0 0,1-1 0,0 0 0,0 0 0,0-1 0,0 1 0,1-1 0,8 4 0,14 5 0,41 13 0,-66-24 0,91 27 0,-51-17 0,78 33 0,-120-44 0,-1 0 0,1-1 0,0 1 0,0 0 0,-1 0 0,1 0 0,-1 0 0,1 1 0,-1-1 0,1 0 0,-1 1 0,0-1 0,0 0 0,1 1 0,-1 0 0,0-1 0,0 1 0,-1 0 0,2 1 0,-2-1 0,0-1 0,0 0 0,0 0 0,-1 1 0,1-1 0,0 0 0,0 0 0,-1 1 0,1-1 0,-1 0 0,1 0 0,-1 0 0,0 0 0,1 0 0,-1 0 0,0 0 0,0 0 0,0 0 0,0 0 0,1 0 0,-3 1 0,-5 3 0,0 1 0,-1-1 0,0 0 0,0-1 0,-15 6 0,-14 3 0,-44 8 0,65-17 0,-1-1 0,1-1 0,0 0 0,-1-2 0,-18-1 0,34 1 0,0 0 0,-1 0 0,1-1 0,0 1 0,-1-1 0,1 0 0,0 0 0,0 1 0,-1-1 0,1-1 0,0 1 0,0 0 0,0 0 0,0-1 0,-1-1 0,2 2 0,0 0 0,1 0 0,-1 0 0,0 0 0,1-1 0,-1 1 0,1 0 0,0 0 0,-1 0 0,1-1 0,0 1 0,0 0 0,0-1 0,-1 1 0,1 0 0,1 0 0,-1-1 0,0 1 0,0 0 0,1-2 0,1-3 0,0 1 0,1-1 0,0 1 0,0 0 0,0-1 0,1 2 0,0-1 0,0 0 0,0 1 0,8-7 0,39-28 0,1 2 0,3 2 0,63-29 0,-1-1 0,-75 42 0,36-23 0,-70 41 0,0-1 0,-1 0 0,1-1 0,-1 0 0,0 0 0,8-12 0,-14 19 0,-1-1 0,1 0 0,-1 1 0,1-1 0,-1 0 0,1 1 0,-1-1 0,1 0 0,-1 0 0,1 0 0,-1 1 0,0-1 0,0 0 0,0 0 0,1 0 0,-1 0 0,0 1 0,0-1 0,0 0 0,0 0 0,0 0 0,0 0 0,0 0 0,-1 1 0,1-1 0,0 0 0,0 0 0,-1 0 0,1 1 0,-1-1 0,1 0 0,0 0 0,-1 1 0,1-1 0,-1 0 0,0 1 0,1-1 0,-1 0 0,1 1 0,-2-2 0,0 2 0,1-1 0,-1 1 0,1-1 0,0 1 0,-1 0 0,1-1 0,-1 1 0,1 0 0,-1 0 0,1 0 0,-1 0 0,1 0 0,-1 1 0,1-1 0,-1 0 0,1 1 0,-1-1 0,1 1 0,0-1 0,-1 1 0,1 0 0,-2 1 0,-1 1 0,-1 1 0,1 1 0,1-1 0,-1 0 0,0 1 0,1 0 0,0 0 0,0 0 0,1 0 0,-1 0 0,1 1 0,0-1 0,-1 9 0,-2 7 0,1 0 0,-2 29 0,4 5 0,1 0 0,11 84 0,30 114 0,-7-48 0,12 354 0,-47-485 0,-2-46 0,4-28 0,0 0 0,-1 0 0,1 1 0,0-1 0,0 0 0,0 0 0,0 0 0,0 0 0,0 0 0,0 0 0,0 0 0,0 0 0,0 0 0,0 0 0,0 0 0,0 0 0,0 1 0,0-1 0,0 0 0,0 0 0,0 0 0,-1 0 0,1 0 0,0 0 0,0 0 0,0 0 0,0 0 0,0 0 0,0 0 0,0 0 0,0 0 0,0 0 0,0 0 0,-1 0 0,1 0 0,0 0 0,0 0 0,0 0 0,0 0 0,0 0 0,0 0 0,0 0 0,0 0 0,0 0 0,0 0 0,-1 0 0,1 0 0,0-1 0,0 1 0,0 0 0,0 0 0,0 0 0,0 0 0,0 0 0,0 0 0,0 0 0,0 0 0,0 0 0,0 0 0,0 0 0,0 0 0,0-1 0,0 1 0,-6-15 0,-21-121 0,21 99 0,-71-486-914,0-7-10,67 477 924,4 22 0,0-1 0,2 0 0,2 0 0,0 0 0,4-35 0,-1 61 0,0 1 0,0 0 0,0 0 0,0-1 0,1 1 0,0 0 0,0 0 0,0 1 0,1-1 0,-1 0 0,1 1 0,0-1 0,1 1 0,-1 0 0,1 0 0,0 0 0,0 1 0,8-6 0,-6 5 0,1 1 0,-1 1 0,1-1 0,0 1 0,0 0 0,-1 1 0,1 0 0,0 0 0,0 0 0,0 1 0,1 0 0,-1 0 0,9 2 0,2 1 71,1 1-1,-1 1 1,0 0 0,0 2-1,-1 0 1,0 1 0,0 0 0,0 2-1,-1 0 1,-1 0 0,0 2-1,14 13 1,-20-16-1,0 0 0,0 1 1,-1 0-1,-1 0 0,0 1 0,0 0 1,-1 0-1,6 15 0,-9-17-48,0 0 0,-1-1 0,0 1 0,-1 0 0,1 0 1,-2 0-1,1 0 0,-1 0 0,-1 0 0,0 0 0,0 0 0,-4 14 0,1-10-11,-1-1 0,-1 1 0,1-1 0,-2 0 0,0-1 0,0 1-1,-1-1 1,-1-1 0,0 0 0,-12 11 0,6-7-223,0-1 0,-2-1 0,1 0-1,-1-1 1,-1-1 0,-21 9 0,-12-1-6614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21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276 172 24575,'0'-4'0,"0"1"0,0-1 0,0 1 0,-1-1 0,1 1 0,-1-1 0,0 1 0,0-1 0,0 1 0,-1-1 0,1 1 0,-1 0 0,0 0 0,0 0 0,0 0 0,0 0 0,0 0 0,-1 1 0,1-1 0,-1 1 0,0-1 0,1 1 0,-1 0 0,0 0 0,-1 0 0,1 1 0,0-1 0,0 1 0,-1-1 0,1 1 0,-1 0 0,1 1 0,-1-1 0,-4 0 0,1 0 0,0 1 0,0 0 0,0 0 0,0 1 0,0 0 0,-1 0 0,2 0 0,-1 1 0,0 0 0,0 1 0,0-1 0,1 1 0,0 1 0,-1-1 0,1 1 0,-8 7 0,6-3 0,0 1 0,1 0 0,1 0 0,0 1 0,0 0 0,0 0 0,1 0 0,1 1 0,0 0 0,1 0 0,-1 0 0,2 0 0,0 0 0,0 1 0,1-1 0,1 15 0,0-21 0,1-1 0,0 1 0,0 0 0,0-1 0,0 0 0,1 1 0,0-1 0,0 0 0,0 0 0,0 0 0,1 0 0,0 0 0,-1-1 0,1 1 0,1-1 0,-1 0 0,0 0 0,1 0 0,-1 0 0,1 0 0,0-1 0,0 0 0,0 1 0,1-2 0,-1 1 0,0 0 0,6 1 0,3 0 0,-1 0 0,1-1 0,-1 0 0,1-1 0,-1 0 0,1-1 0,0 0 0,21-4 0,-23 1 0,1 0 0,-1-1 0,0 0 0,0-1 0,0 0 0,-1 0 0,1-1 0,-1-1 0,-1 0 0,1 0 0,-1-1 0,-1 0 0,1-1 0,-1 1 0,7-12 0,-9 12 0,-1 0 0,0 0 0,0-1 0,-1 0 0,1 1 0,-2-2 0,0 1 0,0 0 0,0-1 0,-1 1 0,-1-1 0,0 0 0,0 0 0,-1 0 0,0 1 0,0-1 0,-1 0 0,-3-13 0,2 17 0,0 0 0,0 1 0,-1-1 0,0 0 0,0 1 0,0 0 0,0-1 0,-1 1 0,0 1 0,0-1 0,0 0 0,-1 1 0,0 0 0,1 0 0,-9-4 0,5 3 0,-1 0 0,1 1 0,-1 1 0,0 0 0,0 0 0,0 0 0,0 1 0,-1 0 0,-16 0 0,16 2 0,0 0 0,0 0 0,0 1 0,0 1 0,1-1 0,-1 2 0,0-1 0,1 2 0,-12 4 0,15-5 0,0 0 0,1 0 0,0 1 0,-1-1 0,1 1 0,1 1 0,-1-1 0,0 1 0,1-1 0,0 1 0,0 0 0,1 1 0,-1-1 0,-3 10 0,5-12 0,1 0 0,0-1 0,1 1 0,-1 0 0,0 0 0,1 0 0,0-1 0,-1 1 0,1 0 0,0 0 0,1 0 0,-1 0 0,0 0 0,1-1 0,0 1 0,-1 0 0,1 0 0,0-1 0,2 4 0,0-2 0,0 0 0,0 1 0,0-1 0,1 0 0,-1 0 0,1-1 0,0 1 0,0-1 0,8 5 0,5 1 0,0 0 0,1-1 0,0-1 0,32 8 0,1-3 0,1-3 0,1-1 0,0-3 0,0-2 0,0-3 0,64-7 0,-102 5 0,1 0 0,-1-1 0,0-1 0,0 0 0,0-1 0,21-11 0,-27 11 0,1-1 0,-1 0 0,-1 0 0,1-1 0,-1 0 0,0-1 0,-1 1 0,0-1 0,11-16 0,0-6 0,-18 30 0,1 0 0,-1-1 0,0 1 0,0 0 0,0 0 0,0-1 0,0 1 0,1 0 0,-1 0 0,0-1 0,0 1 0,1 0 0,-1 0 0,0-1 0,0 1 0,1 0 0,-1 0 0,0 0 0,0 0 0,1 0 0,-1-1 0,0 1 0,1 0 0,-1 0 0,0 0 0,1 0 0,-1 0 0,0 0 0,1 0 0,-1 0 0,0 0 0,1 0 0,-1 0 0,0 0 0,1 1 0,7 10 0,5 26 0,-11-30 0,78 300 0,-79-305 0,-1 0 0,1 0 0,0 0 0,-1 0 0,1 0 0,0 0 0,0 0 0,0 0 0,1 0 0,-1 0 0,0-1 0,1 1 0,-1 0 0,1-1 0,3 3 0,-4-3 0,1-1 0,-1 0 0,1 0 0,-1 0 0,0 0 0,1 0 0,-1 0 0,1 0 0,-1 0 0,0 0 0,1-1 0,-1 1 0,1-1 0,-1 1 0,0-1 0,0 1 0,1-1 0,-1 0 0,0 0 0,0 1 0,0-1 0,0 0 0,0 0 0,0 0 0,2-2 0,76-84 0,-64 68 0,0 1 0,2 0 0,0 1 0,1 1 0,1 0 0,31-20 0,-46 34 0,0 0 0,0 0 0,1 0 0,-1 0 0,0 1 0,1 0 0,-1 0 0,1 0 0,0 0 0,-1 1 0,1-1 0,-1 1 0,1 0 0,6 2 0,-8-1 0,-1-1 0,1 2 0,0-1 0,-1 0 0,1 0 0,-1 1 0,0 0 0,0-1 0,1 1 0,-1 0 0,0 0 0,0 0 0,-1 0 0,1 0 0,0 1 0,-1-1 0,1 0 0,-1 1 0,0-1 0,0 1 0,0 0 0,0-1 0,0 1 0,0 3 0,-1-3 0,4 13 0,0 1 0,1-1 0,1 0 0,11 21 0,-14-32 0,0 0 0,0 0 0,1-1 0,0 1 0,0-1 0,0 0 0,1 0 0,-1 0 0,1-1 0,0 1 0,0-1 0,0 0 0,0-1 0,1 1 0,-1-1 0,11 3 0,-3-3 0,0 1 0,0-2 0,0 0 0,1-1 0,-1 0 0,0-1 0,1 0 0,-1-1 0,0 0 0,0-2 0,22-7 0,-18 5 0,0-1 0,-1-1 0,0-1 0,-1 0 0,0-1 0,0 0 0,-1-2 0,16-15 0,-15 11 0,-2 0 0,0 0 0,0-2 0,14-28 0,-23 39 0,0 1 0,-1-1 0,0-1 0,-1 1 0,0 0 0,0 0 0,0-1 0,-1 0 0,0 1 0,0-1 0,-1 1 0,0-1 0,0 0 0,-1 1 0,-2-12 0,2 16 0,0 0 0,0 0 0,-1 0 0,1 1 0,-1-1 0,1 1 0,-1-1 0,0 1 0,0-1 0,0 1 0,0 0 0,0 0 0,-1 0 0,1 0 0,0 0 0,-1 1 0,0-1 0,1 1 0,-1-1 0,-3 0 0,4 2 0,1 0 0,-1-1 0,0 1 0,1 0 0,-1 0 0,0 0 0,1 0 0,-1 0 0,0 1 0,1-1 0,-1 0 0,0 1 0,1-1 0,-1 1 0,1 0 0,-1 0 0,1-1 0,-1 1 0,1 0 0,0 0 0,-1 0 0,1 0 0,0 1 0,0-1 0,-1 0 0,1 0 0,0 1 0,1-1 0,-1 1 0,0-1 0,0 1 0,0-1 0,1 1 0,-1-1 0,0 4 0,0-2 0,0 1 0,0-1 0,1 1 0,-1 0 0,1-1 0,-1 1 0,1 0 0,0 0 0,1-1 0,-1 1 0,1 0 0,-1-1 0,1 1 0,0 0 0,3 6 0,0-4 0,-1 0 0,1 1 0,0-2 0,1 1 0,-1 0 0,1-1 0,10 9 0,3-1 0,0 0 0,1 0 0,0-2 0,26 11 0,-36-18 0,0 0 0,-1 1 0,0 0 0,0 0 0,9 8 0,-16-12 0,1 0 0,-1 1 0,0-1 0,1 0 0,-1 1 0,0 0 0,0-1 0,0 1 0,0 0 0,0-1 0,-1 1 0,1 0 0,0 0 0,-1 0 0,1 0 0,-1-1 0,0 1 0,0 0 0,1 0 0,-1 0 0,-1 0 0,1 0 0,0 0 0,0 0 0,-1 0 0,1 0 0,-1-1 0,1 1 0,-1 0 0,0 0 0,-2 3 0,0-1 0,0 0 0,0 0 0,-1 0 0,1-1 0,-1 1 0,0-1 0,0 0 0,-1 0 0,1 0 0,0-1 0,-7 3 0,7-3 0,-1 1 0,0-1 0,1 1 0,0 0 0,-1 0 0,1 1 0,1-1 0,-7 7 0,10-10 0,0 1 0,0-1 0,0 0 0,-1 0 0,1 1 0,0-1 0,0 0 0,0 1 0,0-1 0,0 0 0,-1 1 0,1-1 0,0 0 0,0 1 0,0-1 0,0 0 0,0 1 0,0-1 0,0 0 0,0 1 0,0-1 0,0 0 0,1 1 0,-1-1 0,0 0 0,0 0 0,0 1 0,0-1 0,0 0 0,1 1 0,-1-1 0,0 0 0,0 0 0,0 1 0,1-1 0,-1 0 0,0 0 0,0 1 0,1-1 0,-1 0 0,0 0 0,0 0 0,1 0 0,-1 0 0,0 1 0,1-1 0,-1 0 0,0 0 0,1 0 0,8 2 0,1 0 0,-1-1 0,1 0 0,-1 0 0,1-1 0,-1 0 0,1-1 0,10-2 0,6 1 0,643-81 0,-611 73 0,59-19 0,-100 23 0,1 0 0,-1-1 0,0-1 0,-1 0 0,0-2 0,0 0 0,18-15 0,-32 24 0,0-1 0,0 1 0,0-1 0,0 0 0,0 0 0,-1 0 0,1 0 0,0 0 0,-1 0 0,0 0 0,1-1 0,-1 1 0,0 0 0,0-1 0,-1 1 0,1-1 0,0 1 0,-1-1 0,1 1 0,-1-6 0,0 6 0,-1-1 0,0 1 0,0 0 0,0 0 0,0-1 0,0 1 0,-1 0 0,1 0 0,-1 0 0,1 0 0,-1 0 0,0 0 0,0 1 0,1-1 0,-1 1 0,0-1 0,-4-1 0,-6-4 0,-1 1 0,0 1 0,0 0 0,0 0 0,-1 1 0,-18-2 0,-1 0 0,-1 3 0,0 0 0,1 2 0,-61 6 0,81-3 0,-1 0 0,2 0 0,-1 1 0,0 1 0,1 0 0,-1 1 0,1 0 0,0 0 0,1 2 0,-1-1 0,1 2 0,1-1 0,-1 2 0,1-1 0,-12 15 0,17-17 0,0 1 0,0 0 0,1 0 0,0 0 0,1 1 0,0 0 0,0-1 0,0 1 0,1 0 0,1 0 0,-1 0 0,1 0 0,0 1 0,1-1 0,0 0 0,0 0 0,1 1 0,0-1 0,0 0 0,4 10 0,-2-7 0,1 0 0,1 0 0,0 0 0,0-1 0,1 0 0,1 0 0,-1 0 0,2-1 0,-1 0 0,1 0 0,0-1 0,1 0 0,18 12 0,-2-4 20,0-2 0,1-1 0,0-1 0,1-2 0,54 15 0,-32-14-515,1-2 0,78 3 0,-49-10-6331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7:21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0 24575,'-9'0'0,"-13"0"0,-2 0-8191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06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24575,'-9'0'0,"-13"0"0,-2 0-8191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19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24575,'-9'0'0,"-4"0"-8191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1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37 24575,'0'-28'0,"0"20"0,0 18 0,0 663 0,-1-811 0,3-176 0,-1 298 0,3-41 0,-3 53 0,-1 1 0,1-1 0,0 1 0,0-1 0,0 1 0,0-1 0,1 1 0,-1 0 0,1-1 0,0 1 0,3-3 0,-4 5 0,-1 0 0,1 1 0,-1-1 0,1 1 0,0 0 0,0-1 0,-1 1 0,1-1 0,0 1 0,0 0 0,0 0 0,-1 0 0,1-1 0,0 1 0,0 0 0,0 0 0,-1 0 0,1 0 0,0 0 0,0 0 0,0 0 0,0 1 0,-1-1 0,1 0 0,0 0 0,0 1 0,0-1 0,-1 0 0,1 1 0,0-1 0,-1 1 0,1-1 0,0 1 0,-1-1 0,1 1 0,-1 0 0,2 0 0,22 29 0,1 11 0,-3 1 0,22 57 0,-24-52 0,46 81 0,-64-125 0,0 0 0,0 0 0,0 0 0,1 0 0,-1 0 0,1-1 0,-1 1 0,1-1 0,0 0 0,0 0 0,0 0 0,0 0 0,6 3 0,-7-5 0,0 0 0,0 0 0,0 0 0,0 0 0,0 0 0,0 0 0,-1 0 0,1 0 0,0-1 0,0 1 0,0-1 0,-1 0 0,1 1 0,0-1 0,0 0 0,-1 0 0,1 0 0,-1 0 0,1 0 0,-1 0 0,1-1 0,-1 1 0,0 0 0,0-1 0,1 1 0,-1-1 0,1-2 0,8-13 0,-1 0 0,-1-1 0,0 0 0,-1 0 0,-2-1 0,8-37 0,1-2 0,-8 38 0,1-10 0,2-1 0,1 1 0,1 0 0,2 1 0,20-33 0,-32 60 0,0 0 0,0 0 0,0 0 0,1 0 0,-1 1 0,0-1 0,1 0 0,0 1 0,-1-1 0,1 1 0,0-1 0,0 1 0,0 0 0,0 0 0,0 0 0,0 0 0,0 0 0,0 1 0,0-1 0,3 0 0,-3 1 0,0 0 0,0 1 0,-1-1 0,1 1 0,0 0 0,0-1 0,-1 1 0,1 0 0,0 0 0,-1 0 0,1 0 0,-1 0 0,1 0 0,-1 0 0,0 1 0,1-1 0,-1 1 0,2 2 0,5 9 0,-1 0 0,0 0 0,-1 1 0,8 24 0,37 143 0,-33-110 0,3-2 0,36 83 0,-51-138 17,1-1 0,1 0 1,0 0-1,1-1 0,1 0 0,18 18 0,-23-25-110,0 0 0,1-1 1,0 1-1,0-1 0,0-1 0,0 1 0,1-1 0,-1 0 1,1-1-1,0 1 0,0-1 0,0-1 0,0 1 1,0-1-1,13 0 0,26-6-6733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1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13 180 24575,'0'-10'0,"0"-16"0,-5-13 0,-1-10 0,5 9 0,7 24 0,12 30 0,12 25 0,10 17 0,8 7 0,5 2 0,-2-10 0,0-4 0,0-12 0,-8-12-8191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1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7 24575,'0'-5'0,"-9"4"0,-3 15 0,-9 20 0,-1 22 0,-10 21 0,-9 20 0,-13 21 0,-4 10 0,6-4 0,12-17 0,13-19 0,16-23 0,24-24 0,9-18-8191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2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406 151 24575,'-6'-9'0,"0"0"0,-1 0 0,0 1 0,0 0 0,-1 0 0,0 1 0,0-1 0,-11-5 0,-8-9 0,21 16 0,-1 1 0,1 0 0,-1 0 0,0 0 0,0 1 0,-1 0 0,1 1 0,-1 0 0,-15-5 0,18 7 0,1 1 0,0 0 0,-1 0 0,1 0 0,-1 0 0,1 1 0,0 0 0,-1 0 0,1 0 0,0 0 0,0 1 0,0-1 0,-1 1 0,2 0 0,-1 0 0,0 1 0,0-1 0,1 1 0,-1 0 0,-3 3 0,0 2 0,-1 0 0,1 1 0,1 0 0,0 0 0,0 0 0,0 1 0,1 0 0,1 0 0,0 0 0,0 0 0,1 1 0,0-1 0,1 1 0,0 0 0,0 0 0,1 13 0,1-10 0,0 0 0,1 0 0,1 0 0,0 0 0,1 0 0,0 0 0,1 0 0,0-1 0,2 0 0,-1 0 0,2 0 0,8 13 0,0-5 0,2-1 0,1-1 0,20 17 0,30 34 0,-61-62 0,0 1 0,-1 0 0,0 1 0,0-1 0,-1 1 0,6 16 0,-10-22 0,1 0 0,-1 0 0,0 0 0,-1 0 0,1 1 0,-1-1 0,0 0 0,0 0 0,0 1 0,0-1 0,-1 0 0,0 0 0,0 0 0,0 0 0,0 0 0,-1 0 0,-3 7 0,2-5 0,-1-1 0,0 1 0,-1-1 0,1 0 0,-1 0 0,0-1 0,0 0 0,0 1 0,-1-2 0,-8 6 0,2-3 0,0 0 0,0-1 0,-1 0 0,1-1 0,-1-1 0,0 0 0,-1 0 0,1-1 0,0-1 0,-22 0 0,29-2 0,1 0 0,-1 1 0,1-2 0,0 1 0,0-1 0,-1 1 0,1-1 0,0-1 0,-8-4 0,12 6 0,-1 0 0,1 0 0,0-1 0,-1 1 0,1 0 0,0-1 0,0 1 0,0 0 0,0-1 0,0 1 0,0-1 0,1 1 0,-1-1 0,0 0 0,1 1 0,-1-1 0,1 0 0,0 0 0,0 1 0,-1-1 0,1 0 0,0 1 0,0-1 0,1 0 0,-1 0 0,0 1 0,1-1 0,-1 0 0,1 1 0,-1-1 0,1 0 0,0 1 0,1-4 0,2-1 0,-1 0 0,2 0 0,-1 0 0,0 1 0,1 0 0,0-1 0,1 2 0,5-6 0,55-34 0,-65 43 0,233-121 0,-155 84 0,-2-2 0,77-56 0,-146 91 0,0-1 0,0 1 0,-1-1 0,0-1 0,0 0 0,-1 0 0,0 0 0,0 0 0,-1-1 0,8-13 0,-11 9 0,-7 10 0,-12 14 0,8-2 0,2 1 0,-1 0 0,1 0 0,1 0 0,0 1 0,1 0 0,0 0 0,-4 19 0,1-3 0,2 0 0,-5 53 0,11-74 0,-1 1 0,1 0 0,1 0 0,0 0 0,0 0 0,0 0 0,1 0 0,0-1 0,0 1 0,1-1 0,0 1 0,0-1 0,7 10 0,-6-12 0,0 0 0,0-1 0,0 1 0,1-1 0,-1 0 0,1-1 0,0 1 0,0-1 0,0 0 0,1 0 0,-1 0 0,1-1 0,-1 0 0,1 0 0,0 0 0,0-1 0,0 0 0,9 1 0,1-2 0,0 0 0,-1-1 0,1 0 0,0-2 0,0 1 0,-1-2 0,1 0 0,-1-1 0,0-1 0,-1 0 0,1-1 0,26-17 0,-23 12 0,-1 0 0,0-2 0,-1 0 0,0 0 0,-1-2 0,-1 0 0,-1 0 0,0-2 0,13-23 0,-21 32 0,0 0 0,-1 0 0,-1 0 0,1-1 0,-2 0 0,1 0 0,-1 1 0,1-14 0,-3 19 0,0-1 0,0 1 0,0 0 0,-1-1 0,0 1 0,1-1 0,-2 1 0,1 0 0,0 0 0,-1 0 0,0 0 0,0 0 0,0 0 0,0 0 0,0 0 0,-1 1 0,0-1 0,0 1 0,0 0 0,-6-6 0,1 5-97,0 0-1,0 0 1,0 0-1,0 1 1,-1 0-1,1 1 1,-1 0-1,1 0 1,-1 1-1,0 0 1,0 1-1,0 0 0,-16 1 1,-50 8-6729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3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2760 412 24575,'0'-10'0,"-1"0"0,0-1 0,0 1 0,-1 0 0,-1-1 0,1 1 0,-1 0 0,-1 1 0,-9-19 0,4 14 0,0 0 0,-1 1 0,0 0 0,-1 1 0,-19-16 0,10 10 0,0 1 0,0 2 0,-2 0 0,0 1 0,-1 1 0,0 1 0,-1 1 0,-38-12 0,1 6 0,-2 3 0,0 2 0,0 4 0,-1 2 0,1 2 0,-1 4 0,-114 14 0,123-6 0,0 3 0,1 2 0,0 2 0,1 3 0,1 2 0,1 3 0,0 2 0,2 1 0,-54 40 0,54-25 0,2 1 0,2 3 0,-46 56 0,21-21 0,-4 5 0,3 3 0,5 3 0,-94 172 0,-141 354 0,296-606 0,-3 11 0,-1-1 0,-1-1 0,0 0 0,-2 0 0,-25 32 0,36-51 0,1 0 0,-1-1 0,0 1 0,1 0 0,-1 0 0,0-1 0,0 1 0,1 0 0,-1-1 0,0 1 0,0-1 0,0 1 0,0-1 0,0 1 0,0-1 0,0 0 0,0 1 0,0-1 0,0 0 0,0 0 0,0 0 0,0 0 0,0 0 0,0 0 0,0 0 0,0 0 0,0 0 0,0-1 0,0 1 0,0 0 0,0-1 0,0 1 0,0 0 0,0-1 0,0 1 0,0-1 0,1 0 0,-1 1 0,0-1 0,0 0 0,0 1 0,1-1 0,-1 0 0,1 0 0,-1 0 0,0 0 0,1 1 0,-1-1 0,1 0 0,-1-2 0,-4-7 0,0 0 0,1-1 0,-5-19 0,6 18 0,-23-67 0,-30-110 0,55 187 0,0 7 0,1 20 0,2 38 0,2-16 0,3-1 0,24 85 0,-26-114 0,1-1 0,1 0 0,0 0 0,1-1 0,0 0 0,2 0 0,-1-1 0,2 0 0,0-1 0,1 0 0,14 13 0,-19-21 0,0 0 0,1 0 0,-1-1 0,1 1 0,0-2 0,0 1 0,0-1 0,1 0 0,-1-1 0,1 0 0,0-1 0,-1 1 0,1-1 0,0-1 0,0 0 0,0 0 0,-1-1 0,1 0 0,0-1 0,-1 1 0,1-2 0,-1 1 0,1-1 0,8-5 0,15-7 0,0-3 0,-1 0 0,-1-3 0,38-32 0,-66 52 0,167-138 0,-165 136-72,26-17 268,-22 21-446,-9 13-989,-14 23-5587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2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24575,'9'0'0,"4"5"0,12 11 0,3 16 0,1 17 0,-4 9 0,3 9 0,-4 3 0,-5 2 0,2-10 0,8-16 0,-1-16-8191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2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24575,'0'0'0,"0"0"0,0 0 0,0 0 0,0 0 0,0 0 0,0 0 0,0-1 0,0 1 0,0 0 0,0 0 0,0 0 0,0 0 0,0 0 0,0 0 0,0-1 0,0 1 0,0 0 0,0 0 0,0 0 0,0 0 0,0 0 0,0 0 0,0 0 0,0-1 0,1 1 0,-1 0 0,0 0 0,0 0 0,0 0 0,0 0 0,0 0 0,0 0 0,0 0 0,1 0 0,-1 0 0,0 0 0,0 0 0,0 0 0,0 0 0,0 0 0,0 0 0,1 0 0,-1 0 0,0 0 0,0 0 0,0 0 0,0 0 0,0 0 0,1 0 0,-1 0 0,0 0 0,10 6 0,8 13 0,-6 4 0,0 1 0,-2 0 0,-1 1 0,10 37 0,12 106 0,-15 50 0,-16-212 0,1-1 0,0 1 0,0 0 0,0-1 0,1 1 0,-1-1 0,1 0 0,1 0 0,-1 1 0,1-1 0,0-1 0,0 1 0,0 0 0,1-1 0,-1 0 0,8 7 0,-6-8 0,1 1 0,0 0 0,0-1 0,0 0 0,0-1 0,0 1 0,1-1 0,-1 0 0,1-1 0,0 1 0,-1-1 0,1-1 0,11 1 0,13-2 0,-1-2 0,0 0 0,41-11 0,88-31 0,-151 43 0,3-1-151,0-1-1,1 0 0,-2 0 0,1-1 1,0-1-1,-1 0 0,0 0 1,10-9-1,13-19-6674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3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373 221 24575,'-8'-18'0,"-1"1"0,-1 0 0,-1 1 0,0 0 0,-1 0 0,0 2 0,-2-1 0,1 2 0,-2 0 0,0 0 0,0 1 0,-29-15 0,40 25 0,0 0 0,0 0 0,0 0 0,-1 1 0,1-1 0,-1 1 0,1 0 0,-1 1 0,0-1 0,1 1 0,-1 0 0,0 0 0,1 1 0,-1-1 0,1 1 0,-1 0 0,1 0 0,-1 0 0,1 1 0,-1-1 0,1 1 0,0 0 0,0 1 0,0-1 0,0 1 0,0 0 0,1-1 0,-1 2 0,1-1 0,0 0 0,0 1 0,0-1 0,-4 8 0,1-2 0,1 0 0,0 1 0,1-1 0,0 1 0,0 0 0,1 0 0,1 0 0,-1 0 0,2 0 0,-1 1 0,1-1 0,1 0 0,0 1 0,2 13 0,1-11 0,1 0 0,0 0 0,1 0 0,1-1 0,-1 1 0,2-1 0,0-1 0,0 1 0,1-1 0,1-1 0,0 1 0,0-2 0,19 16 0,13 8 0,2-1 0,51 28 0,-87-56 0,154 85 0,-18-11 0,-139-75 0,39 26 0,-42-28 0,1 0 0,0 0 0,-1 1 0,1-1 0,-1 0 0,0 1 0,0 0 0,1-1 0,-1 1 0,0 0 0,0-1 0,-1 1 0,1 0 0,0 0 0,0 0 0,-1 0 0,0 0 0,1 0 0,-1 3 0,0-3 0,-1-1 0,1 1 0,-1-1 0,1 0 0,-1 1 0,0-1 0,0 0 0,0 0 0,1 1 0,-1-1 0,0 0 0,-1 0 0,1 0 0,0 0 0,0 0 0,0 0 0,-1-1 0,1 1 0,0 0 0,-1-1 0,1 1 0,0-1 0,-1 1 0,-2 0 0,-40 7 0,11-6 0,1 0 0,-54-5 0,70 1 0,0 0 0,0-1 0,1 0 0,-1-2 0,1 0 0,0 0 0,-19-11 0,33 16 0,0 0 0,0-1 0,0 1 0,0-1 0,0 1 0,0-1 0,0 1 0,0-1 0,0 0 0,1 1 0,-1-1 0,0 0 0,0 0 0,1 0 0,-1 0 0,0 1 0,1-1 0,-1 0 0,1 0 0,-1 0 0,1 0 0,0-1 0,-1 1 0,1 0 0,0 0 0,0 0 0,0 0 0,-1 0 0,1 0 0,0 0 0,1-2 0,0 0 0,0 1 0,1 0 0,0 0 0,-1-1 0,1 1 0,0 0 0,0 0 0,0 1 0,0-1 0,0 0 0,1 1 0,2-3 0,12-5 0,-1 0 0,1 1 0,1 1 0,29-8 0,82-15 0,-84 21 0,141-26 0,201-51 0,-380 84 0,36-12 0,-42 13 0,1 0 0,0 0 0,0 0 0,0 0 0,0 0 0,0 0 0,-1-1 0,1 1 0,-1-1 0,1 1 0,-1-1 0,1 1 0,-1-1 0,0 0 0,0 0 0,1-2 0,-2 4 0,0-1 0,1 0 0,-1 1 0,0-1 0,0 0 0,0 1 0,-1-1 0,1 0 0,0 1 0,0-1 0,0 0 0,0 1 0,-1-1 0,1 0 0,0 1 0,0-1 0,-1 1 0,1-1 0,-1 0 0,1 1 0,0-1 0,-1 1 0,1-1 0,-1 1 0,1 0 0,-1-1 0,0 1 0,1-1 0,-1 1 0,1 0 0,-2-1 0,-22-6 0,17 6 0,0 1 0,0 0 0,0 0 0,0 1 0,0 0 0,0 0 0,1 0 0,-1 1 0,0 0 0,1 1 0,0-1 0,-1 1 0,1 0 0,0 1 0,0 0 0,1 0 0,-1 0 0,1 0 0,0 1 0,0 0 0,0 0 0,1 0 0,0 1 0,-6 9 0,6-8 0,0-1 0,1 1 0,0 0 0,0 0 0,0 0 0,1 1 0,0-1 0,1 0 0,0 1 0,0 0 0,0-1 0,1 1 0,0-1 0,1 1 0,-1-1 0,1 1 0,1-1 0,0 1 0,0-1 0,0 0 0,1 0 0,4 8 0,-1-4 12,1-1 0,1 0 0,0-1 0,0 1 0,0-2 0,1 1 0,1-1 0,0-1 0,17 12 0,-6-8-383,1 0-1,0-1 1,43 13 0,-2-6-6455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3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8 206 24575,'-4'-19'0,"4"18"0,-1 0 0,1 1 0,-1-1 0,1 0 0,0 0 0,-1 0 0,1 0 0,0 0 0,0 0 0,-1 0 0,1 0 0,0-1 0,0 1 0,0 0 0,1 0 0,-1 0 0,0 0 0,0 0 0,0 0 0,1 0 0,-1 0 0,0 0 0,1 0 0,-1 0 0,1 1 0,-1-1 0,1 0 0,0 0 0,-1 0 0,1 0 0,0 1 0,0-1 0,-1 0 0,1 1 0,0-1 0,0 1 0,1-2 0,6-1 0,-1 0 0,1 0 0,0 1 0,0 0 0,0 0 0,0 0 0,0 1 0,12 0 0,69 5 0,-83-4 0,22 3 0,0 1 0,1 1 0,-2 1 0,1 2 0,-1 1 0,28 12 0,-41-14 0,0 0 0,-1 0 0,0 1 0,0 1 0,-1 0 0,-1 1 0,1 0 0,-1 0 0,-1 1 0,0 1 0,-1 0 0,16 26 0,-23-33 0,0 0 0,0 0 0,0 0 0,-1 0 0,1 0 0,-1 1 0,-1-1 0,1 6 0,-1-10 0,0 0 0,1 1 0,-1-1 0,0 0 0,-1 1 0,1-1 0,0 0 0,0 0 0,0 1 0,-1-1 0,1 0 0,-1 0 0,1 0 0,-1 1 0,1-1 0,-1 0 0,0 0 0,1 0 0,-1 0 0,0 0 0,0 0 0,0 0 0,0 0 0,0 0 0,0-1 0,0 1 0,0 0 0,0-1 0,0 1 0,-1-1 0,1 1 0,0-1 0,0 1 0,-1-1 0,1 0 0,-2 1 0,1-1 0,-1-1 0,1 1 0,0 0 0,0-1 0,-1 0 0,1 1 0,0-1 0,0 0 0,0 0 0,0 0 0,0 0 0,0-1 0,0 1 0,0 0 0,1-1 0,-1 0 0,0 1 0,1-1 0,-1 0 0,1 0 0,0 1 0,-2-4 0,-1-1 0,1-1 0,-1 0 0,1 1 0,1-1 0,-4-14 0,3 10 0,1 0 0,1 0 0,0 0 0,1 0 0,0 0 0,0 0 0,1 0 0,1 0 0,0 0 0,0 1 0,1-1 0,1 0 0,0 1 0,0 0 0,1 0 0,0 0 0,0 0 0,1 1 0,10-12 0,-6 10 0,0 0 0,1 1 0,0 1 0,1-1 0,0 2 0,0-1 0,1 2 0,0 0 0,0 0 0,0 1 0,1 1 0,0 0 0,0 1 0,17-3 0,30 0-1365,-8 5-5461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3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33 24575,'-10'0'0,"12"0"0,18 10 0,16 2 0,6 9 0,6 15 0,-7-4 0,-8-16 0,-12-20 0,1-19 0,-3-15 0,4 0 0,8 5 0,-2 9-8191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4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38 322 24575,'0'-1'0,"0"0"0,0 0 0,1 0 0,-1 0 0,0 0 0,1 0 0,-1 0 0,0 0 0,1 0 0,-1 0 0,1 0 0,0 0 0,-1 0 0,1 0 0,0 1 0,-1-1 0,1 0 0,0 1 0,0-1 0,0 0 0,-1 1 0,1-1 0,1 0 0,27-9 0,-19 6 0,28-8 0,-5 1 0,0 0 0,48-26 0,-72 33 0,-1-1 0,-1 0 0,1 0 0,-1-1 0,0 0 0,0 0 0,0-1 0,-1 0 0,0 0 0,-1 0 0,1-1 0,-2 0 0,1 0 0,5-14 0,-8 19 0,-1 1 0,0-1 0,0 0 0,0 1 0,-1-1 0,1 0 0,-1 0 0,1 0 0,-1 1 0,0-1 0,0 0 0,0 0 0,-1 0 0,1 0 0,-1 1 0,1-1 0,-1 0 0,0 0 0,0 1 0,0-1 0,0 1 0,-1-1 0,1 1 0,-1-1 0,0 1 0,1 0 0,-1 0 0,0-1 0,0 2 0,0-1 0,-1 0 0,1 0 0,0 1 0,-1-1 0,1 1 0,-1-1 0,1 1 0,-1 0 0,0 0 0,-3 0 0,-5-2 0,0 0 0,0 2 0,0-1 0,-1 1 0,1 1 0,0 0 0,-1 0 0,-21 5 0,20-2 0,0 1 0,0 1 0,1 0 0,-1 1 0,1 0 0,0 0 0,0 2 0,1-1 0,0 2 0,1-1 0,-15 16 0,20-19 0,0 0 0,0 1 0,0-1 0,1 1 0,0 0 0,1 0 0,-1 1 0,1-1 0,0 1 0,1-1 0,-1 1 0,1 0 0,1 0 0,-1 0 0,1 0 0,0 0 0,1 0 0,0 0 0,0 1 0,1-1 0,-1 0 0,2 0 0,2 13 0,0-11 8,1 0 0,0 0 0,0 0-1,1-1 1,-1 0 0,2 0 0,-1 0 0,1-1 0,1 0-1,-1 0 1,1-1 0,15 9 0,1 0-375,1-1 0,1-2 1,33 12-1,40 8-6459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4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3 238 24575,'-1'-26'0,"0"18"0,0 1 0,1-1 0,0 1 0,1 0 0,0-1 0,2-8 0,-2 14 0,-1 0 0,1 0 0,0 0 0,0 0 0,0 0 0,1 0 0,-1 1 0,0-1 0,1 0 0,-1 1 0,1-1 0,0 1 0,-1 0 0,1-1 0,0 1 0,0 0 0,0 0 0,0 0 0,0 0 0,0 0 0,0 1 0,0-1 0,0 1 0,0-1 0,0 1 0,3 0 0,8-1 0,-1 1 0,1 0 0,0 1 0,-1 1 0,1 0 0,-1 1 0,1 0 0,-1 1 0,0 0 0,23 12 0,-20-9 0,0 2 0,-1 0 0,0 0 0,0 1 0,-1 1 0,-1 0 0,22 25 0,-28-28 0,0 0 0,-1 0 0,0 1 0,0 0 0,-1 0 0,0 0 0,4 17 0,-7-22 0,0-1 0,0 1 0,-1-1 0,0 1 0,1-1 0,-1 1 0,-1-1 0,1 1 0,0-1 0,-1 1 0,1-1 0,-1 0 0,0 1 0,-1-1 0,1 0 0,0 1 0,-1-1 0,0 0 0,1 0 0,-1 0 0,-1-1 0,1 1 0,0 0 0,-5 3 0,1-2 0,0 0 0,0 0 0,-1-1 0,1 0 0,-1 0 0,0-1 0,1 1 0,-1-2 0,-1 1 0,1-1 0,0 0 0,0 0 0,0-1 0,0 0 0,-1 0 0,1-1 0,-10-2 0,13 2 0,0 1 0,1-1 0,-1 0 0,1-1 0,-1 1 0,1-1 0,-1 0 0,1 1 0,0-1 0,0-1 0,0 1 0,0 0 0,0-1 0,0 0 0,1 1 0,-1-1 0,1 0 0,0 0 0,0-1 0,0 1 0,0 0 0,1-1 0,-1 1 0,1-1 0,0 1 0,0-1 0,0 0 0,0 1 0,1-1 0,0 0 0,-1 0 0,1 1 0,1-1 0,-1 0 0,1-4 0,2-4 0,0 0 0,1 0 0,0 0 0,1 0 0,0 1 0,1 0 0,0 0 0,0 1 0,1 0 0,1 0 0,0 0 0,18-16 0,-1 3 0,1 2 0,0 0 0,47-26 0,15 2-1365,-11 13-5461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5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38 143 24575,'-1'-2'0,"0"1"0,0-1 0,0 1 0,0 0 0,0-1 0,0 1 0,0 0 0,-1 0 0,1 0 0,0 0 0,-3-1 0,-11-10 0,14 10 0,1 1 0,-1 0 0,0 0 0,0-1 0,1 1 0,-1-1 0,1 1 0,-1-1 0,1 1 0,0-1 0,-1 1 0,1-1 0,0 1 0,0-1 0,0 1 0,0-1 0,1 1 0,-1-1 0,0 1 0,0-1 0,1 1 0,1-3 0,-1 1 0,1 1 0,0-1 0,-1 1 0,2 0 0,-1-1 0,0 1 0,0 0 0,0 0 0,1 1 0,-1-1 0,4-1 0,5-3 0,1 1 0,-1 1 0,1-1 0,0 2 0,17-3 0,49-4 0,103 2 0,-163 7 0,220-2 0,88 3-478,103 0-1436,117 3 463,122 11-2438,1957 101-286,-1887-77 3913,-396-22 262,-252-11 11,-36-2 96,87-6 0,-152-1 1131,-19-1-549,-197-7 6958,149 11-13468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7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56 493 24575,'1'-48'0,"-3"-67"0,-6 82 0,8 33 0,0-1 0,0 1 0,-1 0 0,1 0 0,0-1 0,0 1 0,0 0 0,0 0 0,0 0 0,0-1 0,-1 1 0,1 0 0,0 0 0,0 0 0,0-1 0,0 1 0,-1 0 0,1 0 0,0 0 0,0 0 0,-1 0 0,1-1 0,0 1 0,0 0 0,-1 0 0,1 0 0,0 0 0,0 0 0,-1 0 0,1 0 0,0 0 0,0 0 0,-1 0 0,1 0 0,0 0 0,0 0 0,-1 0 0,1 0 0,0 0 0,0 0 0,-1 0 0,1 1 0,0-1 0,0 0 0,-1 0 0,1 0 0,0 0 0,0 0 0,0 1 0,-1-1 0,1 0 0,0 0 0,0 0 0,0 1 0,0-1 0,0 0 0,-1 0 0,1 1 0,0-1 0,-4 9 0,1 0 0,0 0 0,1 0 0,-1 0 0,2 1 0,-1-1 0,1 16 0,-1-8 0,-6 64 0,4 0 0,3 0 0,11 95 0,-5-155 0,0-30 0,0-42 0,-3-195 0,-4 122 0,21-177 0,-16 284 0,0 0 0,0 1 0,7-17 0,-9 31 0,-1 1 0,0-1 0,1 1 0,-1-1 0,1 1 0,0 0 0,-1-1 0,1 1 0,0 0 0,0 0 0,0-1 0,0 1 0,0 0 0,0 0 0,0 0 0,0 0 0,1 0 0,-1 0 0,0 1 0,0-1 0,1 0 0,-1 0 0,3 0 0,-2 2 0,-1-1 0,1 1 0,0-1 0,-1 1 0,1 0 0,-1 0 0,1-1 0,-1 1 0,0 0 0,1 0 0,-1 1 0,0-1 0,1 0 0,-1 0 0,0 1 0,0-1 0,0 1 0,0-1 0,1 4 0,13 23 0,-2 2 0,-1 0 0,-1 0 0,11 50 0,-7-25 0,3 7 0,-2-2 0,35 85 0,-48-140 0,-1 0 0,0 0 0,1-1 0,0 1 0,0-1 0,1 1 0,-1-1 0,7 6 0,-9-10 0,0 1 0,0-1 0,-1 1 0,1-1 0,0 1 0,0-1 0,0 1 0,0-1 0,0 0 0,0 1 0,0-1 0,0 0 0,0 0 0,0 0 0,0 0 0,0 0 0,0 0 0,0 0 0,2-1 0,-2 1 0,1-1 0,-1 0 0,1 0 0,-1 0 0,1 0 0,-1 0 0,0 0 0,1 0 0,-1-1 0,0 1 0,0 0 0,0-1 0,0 1 0,0-1 0,1-1 0,11-23 0,-2-1 0,0-1 0,-2 1 0,8-45 0,19-53 0,-31 112 0,1 0 0,0 0 0,1 1 0,0 0 0,1 0 0,0 0 0,10-10 0,-15 19 0,0 0 0,0 0 0,0 1 0,0-1 0,0 1 0,1-1 0,-1 1 0,1 0 0,-1 0 0,1 0 0,0 1 0,0-1 0,0 1 0,0 0 0,4 0 0,-4 1 0,-1 0 0,0 0 0,1 1 0,-1-1 0,0 1 0,0 0 0,0 0 0,1 0 0,-1 0 0,0 1 0,-1-1 0,1 1 0,0 0 0,0-1 0,-1 1 0,1 1 0,-1-1 0,1 0 0,2 4 0,5 7 0,0 0 0,-1 1 0,0 0 0,-1 0 0,0 1 0,10 31 0,24 103 0,-32-106 0,1 4-119,-2-7 244,18 50 1,-23-80-276,0 1 1,1-1-1,1 0 0,-1 0 1,1-1-1,1 1 0,0-1 0,0-1 1,12 11-1,24 12-6676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7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24575,'14'5'0,"19"1"0,21 19 0,17 13 0,9 2 0,1 7 0,-4-5 0,-6-8 0,-15-11-8191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51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140 177 24575,'-5'0'0,"-1"-14"0,-9-14 0,-2-7 0,2-6 0,-6 3 0,1 18 0,4 25 0,4 46 0,5 46 0,3 34 0,2 23 0,2 8 0,1 1 0,0-10 0,-1-22 0,1-23 0,0-30-8191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251 172 24575,'0'-14'0,"0"-14"0,0-11 0,-5-9 0,-6 14 0,-1 26 0,1 33 0,3 26 0,-12 32 0,-1 26 0,-13 22 0,1 11 0,-4 1 0,5-15 0,12-19 0,14-30 0,8-27-8191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8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139 319 24575,'1'-19'0,"1"0"0,1 0 0,1 0 0,6-18 0,-6 23 0,0-1 0,-1 0 0,0 0 0,-1 0 0,-1 0 0,0 0 0,-2-18 0,0 30 0,1 0 0,-1 0 0,1 0 0,-1 0 0,0 0 0,0 0 0,-1 0 0,1 0 0,-1 0 0,1 0 0,-1 1 0,0-1 0,0 1 0,0-1 0,0 1 0,0 0 0,-1-1 0,1 1 0,-1 0 0,1 1 0,-1-1 0,0 0 0,0 1 0,0 0 0,0 0 0,0 0 0,0 0 0,0 0 0,0 0 0,0 1 0,0-1 0,-1 1 0,1 0 0,0 0 0,0 0 0,0 1 0,0-1 0,-1 1 0,1-1 0,0 1 0,0 0 0,0 0 0,0 1 0,0-1 0,1 1 0,-1-1 0,0 1 0,1 0 0,-1 0 0,1 0 0,-1 0 0,1 0 0,0 1 0,-2 2 0,-2 4 0,1 0 0,0 0 0,0 1 0,1-1 0,0 1 0,1 0 0,0 0 0,1 0 0,0 0 0,1 1 0,-1-1 0,2 0 0,1 19 0,0-13 0,1 0 0,0 0 0,1 0 0,1 0 0,1 0 0,0-1 0,1 1 0,9 14 0,-2-8 0,0 0 0,2-2 0,1 0 0,0-1 0,20 19 0,101 76 0,-123-103 0,-12-9 0,7 4 0,-1 0 0,0 1 0,0 0 0,0 0 0,-1 1 0,0 0 0,0 0 0,-1 1 0,8 14 0,-14-22 0,1 0 0,-1 0 0,1 0 0,-1 1 0,1-1 0,-1 0 0,0 1 0,0-1 0,0 0 0,0 0 0,0 1 0,0-1 0,0 0 0,0 1 0,0-1 0,0 0 0,-1 1 0,1-1 0,-1 0 0,1 0 0,-1 1 0,1-1 0,-1 0 0,0 0 0,1 0 0,-1 0 0,0 0 0,0 0 0,0 0 0,0 0 0,0 0 0,0 0 0,0-1 0,0 1 0,0 0 0,-1-1 0,1 1 0,0-1 0,0 1 0,0-1 0,-3 1 0,-3 1 0,-1-1 0,1 0 0,-1 0 0,1-1 0,-16 0 0,12-1 0,0 0 0,0-1 0,0 0 0,0-1 0,1 0 0,-1-1 0,1 0 0,0 0 0,0-1 0,0 0 0,0-1 0,1 0 0,0-1 0,-13-12 0,20 18 0,0-1 0,0 0 0,0 1 0,1-1 0,-1 0 0,1 0 0,-1 0 0,1 0 0,0 0 0,-1 0 0,1-1 0,0 1 0,0 0 0,1 0 0,-1-1 0,0 1 0,1-1 0,0 1 0,-1-1 0,1 1 0,0-1 0,0 1 0,1 0 0,-1-1 0,0 1 0,1-1 0,-1 1 0,2-4 0,2 1 0,-1 0 0,1 1 0,0 0 0,0 0 0,1 0 0,-1 0 0,1 1 0,-1 0 0,1 0 0,0 0 0,0 0 0,9-2 0,207-78 0,-59 25 0,-151 54 0,227-96 0,-194 78 0,-1-1 0,-1-2 0,48-37 0,-81 55 0,-1 0 0,1-1 0,-1 0 0,-1-1 0,1 1 0,-2-1 0,12-19 0,-16 25 0,-1 1 0,0-1 0,0 1 0,0-1 0,-1 1 0,1-1 0,-1 0 0,1 1 0,-1-1 0,0 0 0,0 1 0,0-1 0,0 0 0,0 0 0,-1 1 0,1-1 0,-1 1 0,0-1 0,0 0 0,0 1 0,0-1 0,0 1 0,0 0 0,-1-1 0,1 1 0,-1 0 0,0 0 0,0 0 0,1 0 0,-1 0 0,0 0 0,-1 1 0,1-1 0,0 1 0,0-1 0,-3 0 0,1 0 0,1 0 0,0 0 0,-1 0 0,1 1 0,-1 0 0,0-1 0,0 1 0,1 1 0,-1-1 0,0 1 0,0-1 0,0 1 0,1 0 0,-1 0 0,0 1 0,-7 1 0,5-1 0,0 2 0,1-1 0,-1 0 0,1 1 0,0 0 0,0 1 0,0-1 0,0 1 0,1 0 0,-5 4 0,-2 5 0,0 0 0,0 1 0,2 0 0,0 1 0,0 0 0,-9 25 0,6-11 0,2 1 0,-12 60 0,19-76 0,1 0 0,1 0 0,0 0 0,1 0 0,1 0 0,0-1 0,1 1 0,0 0 0,5 15 0,-6-24 0,1 0 0,0-1 0,0 1 0,0 0 0,1-1 0,0 1 0,-1-1 0,1 0 0,1 0 0,-1 0 0,1 0 0,-1-1 0,1 0 0,0 1 0,0-1 0,1 0 0,-1-1 0,1 1 0,-1-1 0,1 0 0,0 0 0,-1-1 0,8 2 0,-5-2 0,0 0 0,0-1 0,0 0 0,-1-1 0,1 1 0,0-1 0,0-1 0,0 1 0,0-1 0,-1 0 0,1-1 0,-1 0 0,1 0 0,-1 0 0,0 0 0,10-9 0,-6 4 0,0-1 0,0 0 0,0-1 0,-1 0 0,-1 0 0,0-1 0,0 0 0,-1-1 0,0 1 0,-1-2 0,-1 1 0,0 0 0,0-1 0,5-25 0,-10 36-57,0-1 0,1 1 1,-1 0-1,0-1 0,0 1 0,0-1 0,0 1 0,-1 0 0,1-1 0,-1 1 0,1 0 1,-1-1-1,0 1 0,0 0 0,0 0 0,0 0 0,0 0 0,-1 0 0,1 0 1,-1 0-1,1 0 0,-1 0 0,-2-1 0,-18-11-6769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8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24575,'0'5'0,"14"10"0,5 17 0,8 18 0,-1 8 0,-4 9 0,-6 7 0,-6-5 0,5-4 0,-1-13-8191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8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68 24575,'-2'-38'0,"1"8"0,6 57 0,13 93 0,11 90 0,-28-197 0,-1 1 0,1 0 0,1-1 0,0 1 0,1-1 0,7 19 0,-9-28 0,1 0 0,0 0 0,0-1 0,0 0 0,1 1 0,-1-1 0,1 0 0,0 0 0,0 0 0,0 0 0,0-1 0,0 1 0,1-1 0,-1 0 0,1 0 0,0 0 0,-1 0 0,1-1 0,0 0 0,0 1 0,0-1 0,7 0 0,9 2 0,0-2 0,0 0 0,0-1 0,31-5 0,85-19 0,-48 7 0,82-14-1365,-112 17-5461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9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45 110 24575,'-2'0'0,"0"-1"0,0 1 0,0-1 0,0 0 0,0 1 0,0-1 0,0 0 0,1 0 0,-1 0 0,0-1 0,1 1 0,-1 0 0,0-1 0,1 1 0,0-1 0,-1 1 0,1-1 0,0 1 0,0-1 0,0 0 0,0 0 0,0 0 0,0 0 0,0 1 0,1-1 0,-1 0 0,1 0 0,-1-3 0,0 1 0,0 0 0,0 0 0,1 0 0,-1 0 0,1 0 0,0 0 0,0-1 0,0 1 0,1 0 0,-1 0 0,1 0 0,2-7 0,-2 10 0,-1 1 0,0 0 0,0-1 0,0 1 0,0-1 0,1 1 0,-1 0 0,0-1 0,0 1 0,1 0 0,-1 0 0,0-1 0,1 1 0,-1 0 0,0 0 0,1-1 0,-1 1 0,0 0 0,1 0 0,-1 0 0,0-1 0,1 1 0,-1 0 0,1 0 0,-1 0 0,0 0 0,1 0 0,-1 0 0,1 0 0,-1 0 0,1 0 0,-1 0 0,0 0 0,1 0 0,-1 0 0,1 1 0,14 13 0,6 24 0,-13-13 0,0 0 0,-2 1 0,6 49 0,-4 83 0,-6-98 0,12 83 0,-14-139 0,0-1 0,1 0 0,0 0 0,-1 0 0,1 1 0,0-1 0,1 0 0,-1 0 0,1 0 0,-1-1 0,1 1 0,0 0 0,0-1 0,0 1 0,2 2 0,-3-5 0,0 1 0,-1-1 0,1 0 0,0 0 0,0 1 0,-1-1 0,1 0 0,0 0 0,0 0 0,-1 0 0,1 0 0,0 0 0,0 0 0,-1 0 0,1 0 0,0 0 0,0 0 0,-1-1 0,1 1 0,0 0 0,0 0 0,-1-1 0,2 0 0,1-1 0,-1 0 0,1 0 0,-1 0 0,1 0 0,-1-1 0,0 1 0,0-1 0,2-3 0,18-31 0,-2 0 0,-1-2 0,16-50 0,-21 50 0,1 2 0,2-1 0,2 2 0,24-36 0,-37 64 0,-1 1 0,1 0 0,1 1 0,-1-1 0,1 1 0,0 0 0,1 1 0,-1 0 0,1 0 0,0 0 0,13-4 0,-17 7 0,-1 1 0,1 1 0,-1-1 0,1 0 0,0 1 0,-1 0 0,1 0 0,0 0 0,-1 0 0,1 0 0,0 1 0,-1 0 0,1 0 0,-1 0 0,1 0 0,-1 0 0,1 1 0,-1 0 0,0-1 0,0 1 0,0 0 0,0 1 0,0-1 0,0 0 0,0 1 0,-1 0 0,1-1 0,-1 1 0,0 0 0,3 6 0,3 5 0,-2 0 0,0 0 0,-1 1 0,0 0 0,-1 0 0,4 28 0,-3-17 0,11 36 0,-13-55 0,-1 0 0,1 0 0,0-1 0,1 0 0,0 1 0,0-1 0,0-1 0,0 1 0,10 9 0,-11-13 0,-1 0 0,1 0 0,0-1 0,-1 1 0,1 0 0,0-1 0,0 0 0,0 1 0,0-1 0,0 0 0,1-1 0,-1 1 0,0 0 0,0-1 0,1 0 0,-1 0 0,0 0 0,0 0 0,1-1 0,-1 1 0,0-1 0,0 1 0,0-1 0,0 0 0,0-1 0,0 1 0,0 0 0,0-1 0,0 0 0,0 1 0,4-5 0,5-4 0,-1 0 0,0 0 0,0-1 0,-1-1 0,12-18 0,-5 5-227,-2 0-1,-1-1 1,-1 0-1,-2-1 1,14-44-1,-11 18-6598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29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155 671 24575,'-1'-2'0,"0"1"0,-1 0 0,1-1 0,-1 1 0,1 0 0,-1 0 0,1 0 0,-1 0 0,0 0 0,1 0 0,-1 1 0,0-1 0,0 1 0,0-1 0,1 1 0,-1-1 0,0 1 0,0 0 0,0 0 0,0 0 0,0 0 0,0 0 0,1 0 0,-1 1 0,0-1 0,0 1 0,0-1 0,0 1 0,1 0 0,-1 0 0,0-1 0,1 1 0,-1 0 0,1 1 0,-1-1 0,1 0 0,-2 2 0,-4 3 0,2 1 0,-1 0 0,1 0 0,0 1 0,0-1 0,-4 12 0,0-2 0,2 1 0,0-1 0,1 1 0,0 0 0,-4 34 0,9-48 0,0 1 0,1-1 0,0 1 0,0-1 0,0 1 0,0-1 0,1 1 0,-1-1 0,1 1 0,0-1 0,1 0 0,-1 1 0,1-1 0,0 0 0,0 0 0,0 0 0,0 0 0,1-1 0,0 1 0,0 0 0,0-1 0,0 0 0,0 0 0,0 0 0,1 0 0,0 0 0,-1-1 0,1 0 0,7 4 0,-6-5 0,0 1 0,0-1 0,1 1 0,-1-2 0,0 1 0,1 0 0,-1-1 0,0 0 0,1-1 0,-1 1 0,0-1 0,0 0 0,1 0 0,-1 0 0,0-1 0,0 0 0,0 0 0,0 0 0,-1-1 0,10-5 0,6-7 0,0-1 0,-1 0 0,23-26 0,11-10 0,-41 42 0,1 1 0,0 0 0,0 1 0,0 0 0,18-7 0,-24 13 0,1-1 0,-1 1 0,0 0 0,1 0 0,0 1 0,-1 0 0,1 1 0,0 0 0,-1 0 0,1 0 0,0 1 0,11 3 0,0 1 0,0 1 0,-1 1 0,0 0 0,0 2 0,18 11 0,-31-17 0,1 0 0,-1 1 0,0-1 0,0 1 0,0 0 0,-1 1 0,0-1 0,1 1 0,-1 0 0,-1 0 0,1 0 0,-1 1 0,0-1 0,0 1 0,0 0 0,-1-1 0,0 1 0,0 1 0,1 7 0,-3-10 0,0-1 0,0 1 0,0 0 0,0-1 0,-1 1 0,1 0 0,-1-1 0,0 1 0,0-1 0,0 1 0,-1-1 0,1 0 0,-1 1 0,0-1 0,0 0 0,0 0 0,0 0 0,-4 4 0,2-3 0,-1-1 0,1 0 0,0 0 0,-1 0 0,0-1 0,0 0 0,0 0 0,0 0 0,0 0 0,0-1 0,-9 2 0,2-2 0,1 0 0,0 0 0,-1-1 0,1-1 0,0 0 0,-1-1 0,1 0 0,0 0 0,0-1 0,0-1 0,-15-7 0,20 9 0,1-1 0,0 0 0,0-1 0,0 1 0,0-1 0,0 0 0,1 0 0,0-1 0,0 1 0,0-1 0,0 0 0,1 0 0,0 0 0,0 0 0,0-1 0,1 1 0,-1-1 0,1 0 0,-2-11 0,3 8 0,1 1 0,0-1 0,0 0 0,1 1 0,0-1 0,1 1 0,0-1 0,0 1 0,1 0 0,0-1 0,0 2 0,1-1 0,8-13 0,7-9 0,1 1 0,2 1 0,37-38 0,86-69 0,-99 96 0,-1-1 0,-3-3 0,-1-2 0,35-49 0,-65 76 0,0 0 0,15-35 0,-23 47 0,-1-1 0,0 1 0,0-1 0,0 1 0,-1-1 0,0 1 0,0-1 0,-1 0 0,0 1 0,0-1 0,-1 0 0,-2-10 0,3 15 0,0 0 0,0 1 0,-1-1 0,1 1 0,-1-1 0,0 1 0,1-1 0,-1 1 0,0 0 0,0-1 0,0 1 0,1 0 0,-2-1 0,1 1 0,0 0 0,0 0 0,0 0 0,0 0 0,-1 0 0,1 0 0,0 0 0,-1 1 0,1-1 0,-1 0 0,1 1 0,-1-1 0,-2 0 0,2 2 0,0-1 0,0 1 0,1-1 0,-1 1 0,0-1 0,0 1 0,0 0 0,1 0 0,-1 0 0,1 0 0,-1 0 0,0 0 0,1 1 0,0-1 0,-1 0 0,1 1 0,0-1 0,0 1 0,0-1 0,0 1 0,0 0 0,0-1 0,0 1 0,-1 2 0,-5 17 0,0 0 0,2 1 0,0-1 0,1 1 0,-1 36 0,5-56 0,-9 140 0,6 1 0,17 144 0,-13-265 0,1-1 0,0 1 0,2-1 0,0 1 0,2-1 0,0-1 0,10 23 0,-14-41 0,-1 1 0,0 0 0,1 0 0,0-1 0,0 1 0,-1-1 0,1 1 0,1-1 0,-1 0 0,0 0 0,1 0 0,-1 0 0,1 0 0,-1-1 0,1 1 0,0-1 0,-1 0 0,1 1 0,0-1 0,0-1 0,0 1 0,5 1 0,-3-3 0,0 1 0,-1-1 0,1 0 0,0 0 0,0 0 0,0 0 0,-1-1 0,1 0 0,-1 0 0,1-1 0,-1 1 0,6-5 0,-9 6 0,8-4 0,-1 0 0,0-1 0,-1 0 0,1 0 0,-1-1 0,10-12 0,-17 19 0,0 0 0,1-1 0,-1 1 0,0 0 0,0-1 0,1 1 0,-1-1 0,0 1 0,0 0 0,0-1 0,1 1 0,-1-1 0,0 1 0,0 0 0,0-1 0,0 1 0,0-1 0,0 1 0,0-1 0,0 1 0,0-1 0,0 1 0,0 0 0,0-1 0,-1 1 0,1-1 0,0 1 0,0-1 0,0 1 0,-1 0 0,1-1 0,-15-4 0,-20 7 0,35-2 0,-9 1 0,-1 2 0,0-1 0,1 1 0,-1 1 0,1 0 0,-14 7 0,21-9 0,1-1 0,-1 0 0,0 0 0,0 1 0,0-1 0,1 1 0,-1 0 0,1-1 0,-1 1 0,1 0 0,0 0 0,-1 0 0,1 0 0,0 0 0,0 2 0,1-2 0,-1 0 0,1-1 0,0 1 0,1 0 0,-1-1 0,0 1 0,0 0 0,1-1 0,-1 1 0,1 0 0,-1-1 0,1 1 0,0-1 0,0 1 0,-1-1 0,1 0 0,0 1 0,0-1 0,0 0 0,1 1 0,-1-1 0,0 0 0,3 2 0,4 2 0,1 1 0,-1-1 0,1 0 0,1-1 0,-1 0 0,1-1 0,-1 1 0,1-2 0,12 2 0,-13-1 0,91 16-682,175 11-1,-155-23-6143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30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48 24575,'-6'-4'0,"1"0"0,-1 0 0,1-1 0,0 0 0,0-1 0,-7-8 0,5 9 0,8 17 0,9 30 0,-7-32 0,8 40 0,-2 0 0,2 52 0,-3 97 0,-8-197 0,2 6 0,3-13 0,6-27 0,-4 12 0,0 5 0,0 1 0,1 0 0,1 1 0,0 0 0,1 0 0,0 1 0,1 0 0,0 1 0,1 0 0,0 1 0,1 0 0,15-8 0,-20 12 0,1 1 0,0 1 0,0-1 0,0 1 0,1 1 0,-1 0 0,1 0 0,0 1 0,0 0 0,-1 1 0,1 0 0,0 0 0,0 1 0,1 1 0,-1 0 0,-1 0 0,1 1 0,0 0 0,0 0 0,15 7 0,-18-5 0,0 0 0,0 1 0,-1 0 0,0 0 0,0 0 0,0 1 0,0 0 0,-1 0 0,0 0 0,-1 1 0,1 0 0,-1 0 0,0 0 0,-1 0 0,0 0 0,0 1 0,0 0 0,-1 0 0,0-1 0,-1 1 0,0 0 0,0 0 0,-1 0 0,0 1 0,0-1 0,0 0 0,-1 0 0,-1 0 0,1 0 0,-1-1 0,-1 1 0,0 0 0,0-1 0,0 1 0,-1-1 0,0 0 0,0 0 0,0-1 0,-1 1 0,0-1 0,-8 7 0,-3-1 0,0 0 0,-1-1 0,0-1 0,-1-1 0,0 0 0,-34 10 0,16-8 0,0-2 0,-63 8 0,91-16-114,-1 0 1,1 0-1,-1 0 0,1-1 0,-1 0 1,1-1-1,0 0 0,-1 0 0,1-1 1,0 0-1,-10-4 0,-5-11-6712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30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17 268 24575,'-1'0'0,"0"0"0,0 0 0,1 0 0,-1-1 0,0 1 0,0 0 0,0-1 0,1 1 0,-1-1 0,0 1 0,1-1 0,-1 1 0,0-1 0,1 1 0,-1-1 0,1 0 0,-1 1 0,1-1 0,-1 0 0,1 1 0,-1-1 0,1 0 0,0 0 0,-1 0 0,1 1 0,0-1 0,0 0 0,0 0 0,0 0 0,0 0 0,-1 1 0,1-1 0,1 0 0,-1 0 0,0 0 0,0 0 0,0 1 0,0-1 0,1 0 0,-1 0 0,0 0 0,1 1 0,-1-1 0,0 0 0,1 1 0,-1-1 0,1 0 0,-1 1 0,2-2 0,8-3 0,0 2 0,0-1 0,0 1 0,1 0 0,20-2 0,12-3 0,-39 7 0,19-4 0,0-1 0,-1-2 0,29-13 0,-46 19 0,-1 0 0,1-1 0,0 0 0,-1 1 0,0-2 0,0 1 0,0 0 0,0-1 0,0 0 0,-1 0 0,1 0 0,-1 0 0,0-1 0,-1 1 0,1-1 0,-1 1 0,0-1 0,0 0 0,0 0 0,0 0 0,0-6 0,-2 8 0,0 0 0,0 1 0,0-1 0,-1 0 0,1 0 0,-1 1 0,1-1 0,-1 1 0,0-1 0,0 1 0,0-1 0,-1 1 0,1-1 0,0 1 0,-1 0 0,0 0 0,1 0 0,-1 0 0,0 0 0,0 0 0,0 0 0,0 1 0,-1-1 0,1 1 0,0-1 0,-1 1 0,1 0 0,-1 0 0,1 0 0,-1 0 0,1 1 0,-4-2 0,0 1 0,0-1 0,-1 1 0,1 0 0,0 1 0,0-1 0,-1 1 0,1 0 0,0 1 0,0 0 0,-1 0 0,1 0 0,-12 4 0,14-3 0,0 0 0,0 1 0,0-1 0,0 0 0,0 1 0,0 0 0,1 0 0,-1 0 0,1 1 0,0-1 0,0 1 0,0 0 0,1-1 0,-1 1 0,1 1 0,0-1 0,0 0 0,0 0 0,1 1 0,-1-1 0,1 1 0,0-1 0,0 1 0,1 0 0,0-1 0,-1 1 0,2 0 0,-1-1 0,0 1 0,1 0 0,0-1 0,0 1 0,0-1 0,1 1 0,-1-1 0,1 0 0,0 0 0,0 1 0,1-1 0,-1-1 0,1 1 0,3 4 0,4 1-170,-1 0-1,1 0 0,1-1 1,-1 0-1,1-1 0,1 0 1,12 5-1,32 13-6655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30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24575,'0'-6'0,"0"0"0,0 0 0,1 0 0,0 0 0,0 0 0,0 0 0,1 0 0,4-10 0,-5 14 0,1 0 0,-1 0 0,0 0 0,1 1 0,-1-1 0,1 0 0,0 1 0,-1-1 0,1 1 0,0-1 0,0 1 0,0 0 0,0 0 0,0 0 0,0 0 0,0 0 0,1 0 0,-1 1 0,0-1 0,0 1 0,1-1 0,-1 1 0,0 0 0,1 0 0,3 0 0,3 1 0,-1 1 0,0 0 0,0 0 0,1 0 0,-1 1 0,-1 1 0,1-1 0,0 1 0,-1 0 0,0 1 0,0 0 0,0 0 0,8 8 0,-2 0 0,0 0 0,-2 0 0,1 1 0,-2 0 0,14 24 0,-19-30 0,-1 1 0,0 1 0,0-1 0,-1 0 0,0 1 0,2 15 0,-5-22 0,1-1 0,-1 1 0,0 0 0,0-1 0,0 1 0,0 0 0,0-1 0,0 1 0,-1 0 0,1-1 0,-1 1 0,0-1 0,0 1 0,0-1 0,0 1 0,0-1 0,-1 0 0,1 1 0,-1-1 0,1 0 0,-1 0 0,0 0 0,0 0 0,0 0 0,0-1 0,0 1 0,0-1 0,-4 3 0,4-4 0,1 1 0,-1-1 0,0 1 0,-1-1 0,1 0 0,0 1 0,0-1 0,0 0 0,0 0 0,0-1 0,0 1 0,0 0 0,0-1 0,0 1 0,0-1 0,0 0 0,0 1 0,0-1 0,1 0 0,-1 0 0,0 0 0,0 0 0,1-1 0,-1 1 0,1 0 0,-1-1 0,1 1 0,0-1 0,-1 0 0,1 1 0,0-1 0,0 0 0,-1-2 0,-2-4 0,0 1 0,0 0 0,1-1 0,0 0 0,0 1 0,1-1 0,-2-10 0,4 10 0,0 0 0,1 0 0,-1 0 0,1 1 0,1-1 0,-1 0 0,2 1 0,-1-1 0,1 1 0,0 0 0,0 0 0,1 0 0,0 0 0,0 1 0,0-1 0,1 1 0,0 0 0,0 0 0,1 1 0,0 0 0,0 0 0,0 0 0,0 0 0,10-4 0,-9 5 0,0 0 0,1 0 0,-1 0 0,1 1 0,-1 0 0,1 1 0,0-1 0,0 2 0,0-1 0,0 1 0,0 0 0,1 1 0,-1 0 0,0 0 0,0 1 0,0 0 0,0 0 0,0 1 0,0 0 0,0 1 0,0-1 0,0 1 0,11 7 0,27 26-1365,-3 5-5461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8:08:3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1243 24575,'-1'-3'0,"0"0"0,-1-1 0,1 2 0,-1-1 0,0 0 0,1 0 0,-1 0 0,0 1 0,-1-1 0,1 1 0,0 0 0,-1 0 0,-4-4 0,-1-1 0,0-1 0,-1 0 0,0 1 0,-1 0 0,1 0 0,-1 1 0,0 1 0,-1-1 0,0 2 0,1-1 0,-2 2 0,1-1 0,-22-3 0,30 7 0,-1 1 0,0-1 0,0 0 0,1 1 0,-1 0 0,1-1 0,-1 2 0,0-1 0,1 0 0,0 1 0,-1-1 0,1 1 0,0 0 0,0 0 0,0 0 0,0 1 0,0-1 0,1 1 0,-1-1 0,1 1 0,-1 0 0,1 0 0,0 0 0,0 0 0,0 1 0,1-1 0,-1 0 0,1 1 0,-2 5 0,1-2 0,0 1 0,0 0 0,0 1 0,1-1 0,0 0 0,1 0 0,-1 1 0,2-1 0,-1 0 0,1 0 0,4 17 0,-1-16 0,0 0 0,1-1 0,0 1 0,0-1 0,1 0 0,0 0 0,0 0 0,1-1 0,0 0 0,0 0 0,1-1 0,0 0 0,0 0 0,0-1 0,1 0 0,0 0 0,0-1 0,0-1 0,0 1 0,1-1 0,-1-1 0,1 0 0,0 0 0,-1-1 0,1 0 0,0 0 0,0-1 0,0-1 0,0 0 0,0 0 0,-1-1 0,1 0 0,0-1 0,8-3 0,-3-2 0,-1-1 0,-1 0 0,0-1 0,0 0 0,-1-1 0,0 0 0,-1-1 0,0 0 0,-1-1 0,0-1 0,-1 1 0,-1-1 0,11-25 0,-1-2 0,-2-2 0,-1 1 0,15-81 0,-13 15 0,6-124 0,-14-111 0,-9 280 0,-12-108 0,11 166 0,-9-42 0,9 46 0,1 0 0,0 0 0,0 0 0,-1 0 0,1 0 0,-1 0 0,1 0 0,-1 0 0,1 0 0,-1 0 0,0 0 0,1 0 0,-1 0 0,0 1 0,0-1 0,1 0 0,-1 0 0,0 1 0,0-1 0,0 0 0,0 1 0,0-1 0,0 1 0,0 0 0,0-1 0,0 1 0,0 0 0,-1-1 0,1 1 0,0 0 0,-1 0 0,0 1 0,0-1 0,0 1 0,1 0 0,-1 0 0,0 0 0,1 0 0,-1 1 0,1-1 0,0 0 0,-1 1 0,1-1 0,0 1 0,0-1 0,0 1 0,0-1 0,0 1 0,0 0 0,0 0 0,0-1 0,0 4 0,-12 44 0,12-45 0,-11 62 0,-7 125 0,17 75 0,2-173 0,0-43 0,-1-3 0,7 67 0,-5-102 0,1-1 0,0 1 0,1-1 0,0 1 0,1-1 0,0 0 0,1-1 0,0 1 0,1-1 0,13 19 0,-15-25 0,0 0 0,0 0 0,0 0 0,0-1 0,1 0 0,0 0 0,-1 0 0,1 0 0,0-1 0,1 0 0,-1 0 0,0 0 0,0 0 0,1-1 0,-1 0 0,1 0 0,-1-1 0,1 0 0,0 0 0,-1 0 0,1 0 0,-1-1 0,8-2 0,12-3 0,-1-1 0,0-1 0,45-23 0,-17 8 0,-43 19 0,0 1 0,0 0 0,0 0 0,1 1 0,-1 0 0,1 1 0,11 0 0,-18 1 0,0 0 0,1 0 0,-1 1 0,0 0 0,0-1 0,0 1 0,0 0 0,0 1 0,0-1 0,0 0 0,0 1 0,0 0 0,-1-1 0,1 1 0,-1 0 0,1 0 0,-1 1 0,0-1 0,0 0 0,0 1 0,0 0 0,0-1 0,0 1 0,1 4 0,2 5 0,0 1 0,-1-1 0,0 1 0,-2 0 0,1 0 0,0 26 0,-4 82 0,1-113 0,-6 60-1365,-2-8-5461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52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98 24575,'-18'-12'0,"13"9"0,-1 0 0,1 0 0,0-1 0,0 0 0,0 0 0,-5-6 0,10 9 0,-1 1 0,1-1 0,-1 1 0,1-1 0,-1 0 0,1 1 0,-1-1 0,1 0 0,-1 1 0,1-1 0,0 0 0,-1 0 0,1 1 0,0-1 0,0 0 0,0 0 0,0 0 0,-1 1 0,1-1 0,0 0 0,0 0 0,1 0 0,-1 0 0,0 1 0,0-1 0,0 0 0,0 0 0,1 1 0,-1-1 0,1-1 0,1 0 0,0 0 0,0 1 0,0-1 0,0 1 0,0 0 0,0-1 0,0 1 0,1 0 0,-1 0 0,0 1 0,4-2 0,10-2 0,1 0 0,-1 2 0,1-1 0,0 2 0,0 0 0,-1 2 0,24 2 0,0 3 0,0 1 0,40 14 0,-44-10 0,-2 2 0,1 1 0,-2 1 0,0 2 0,-1 2 0,44 32 0,-54-33 0,-1 0 0,0 1 0,-2 1 0,0 1 0,-1 0 0,-2 2 0,0 0 0,-1 1 0,15 32 0,-24-41 0,0-1 0,-1 1 0,-1 1 0,-1-1 0,0 0 0,0 1 0,-2 0 0,0-1 0,-1 1 0,0 0 0,-1-1 0,-1 1 0,-1 0 0,0-1 0,-1 0 0,0 0 0,-2 0 0,1 0 0,-2-1 0,0 0 0,-1 0 0,0-1 0,-13 17 0,1-5 0,-1-2 0,-1 0 0,-1-1 0,0-2 0,-2 0 0,0-1 0,-38 20 0,17-14 0,-1-3 0,-1-1 0,-82 23 0,110-38 0,0-2 0,-35 5 0,53-9 0,-1 0 0,0 0 0,0 0 0,0 0 0,1 0 0,-1-1 0,0 1 0,-4-2 0,6 1 0,1 1 0,0 0 0,0 0 0,-1 0 0,1 0 0,0-1 0,-1 1 0,1 0 0,0 0 0,0 0 0,0-1 0,-1 1 0,1 0 0,0-1 0,0 1 0,0 0 0,0 0 0,-1-1 0,1 1 0,0 0 0,0-1 0,0 1 0,0 0 0,0-1 0,0 1 0,0 0 0,0-1 0,0 1 0,0 0 0,0-1 0,0 1 0,0 0 0,0-1 0,0 1 0,0 0 0,0-1 0,1 1 0,-1 0 0,0-1 0,3-2 0,0-1 0,0 1 0,0 0 0,1 0 0,-1 0 0,1 0 0,0 0 0,0 1 0,5-3 0,48-21 0,1 3 0,0 2 0,65-14 0,529-109-2090,-59 15 1366,-549 118 706,0-1 0,-1-2 0,67-32-1,-107 45 19,-1-1 0,1 1 0,0-1 0,0 1 0,-1-1 0,1 0 0,-1 0 0,1 0 0,-1 0 0,0-1 0,0 1 0,0 0 0,0-1 0,0 0 0,-1 1 0,1-1 0,1-5 0,-3 8 0,0-1 0,0 0 0,0 0 0,0 0 0,0 1 0,0-1 0,-1 0 0,1 0 0,0 0 0,0 1 0,-1-1 0,1 0 0,-1 0 0,1 1 0,-1-1 0,1 0 0,-1 1 0,1-1 0,-1 1 0,0-1 0,1 1 0,-2-2 0,-1 0 0,-1 1 0,1-1 0,-1 0 0,1 1 0,-1 0 0,0 0 0,-4-1 0,-45-5 561,0 2 0,-1 2 0,1 3 0,-85 10 0,119-8-543,-1 1 0,0 1 0,1 1-1,-26 9 1,40-12-18,0 0 0,0 0-1,0 1 1,0-1 0,1 1-1,-1 0 1,1 1 0,-1-1-1,1 1 1,0-1 0,1 1-1,-1 0 1,1 1 0,-1-1-1,1 1 1,1-1 0,-1 1-1,1 0 1,0 0 0,-2 6-1,3-8 1,0 1 0,1-1 0,0 1 0,0-1 0,0 1 0,0-1 0,1 1 0,-1-1 0,1 0 0,0 1 0,0-1 0,0 1 0,0-1 0,0 0 0,1 0 0,0 0 0,-1 0 0,1 0 0,0 0 0,1 0 0,-1-1 0,0 1 0,1-1 0,0 1 0,-1-1 0,1 0 0,0 0 0,0 0 0,5 2 0,5 2 0,1 0 0,0 0 0,0-1 0,1-1 0,24 5 0,2-2 0,0-2 0,1-1 0,49-3 0,-75-2 0,1 0 0,-1-1 0,0-1 0,1-1 0,-1 0 0,-1-1 0,1 0 0,-1-2 0,0 0 0,27-16 0,-35 18 0,-6 3 0,0 1 0,0 0 0,0 0 0,1 0 0,-1 0 0,0 0 0,1 0 0,-1 0 0,1 0 0,-1 1 0,1-1 0,-1 0 0,1 1 0,-1-1 0,1 1 0,0 0 0,-1 0 0,1-1 0,-1 1 0,1 0 0,0 0 0,-1 1 0,1-1 0,0 0 0,-1 0 0,1 1 0,-1-1 0,1 1 0,-1-1 0,1 1 0,2 1 0,6 5 15,1-1-1,0-1 0,0 0 0,0 0 1,0-1-1,20 4 0,72 8-1479,-25-8-5361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52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67 24575,'-9'-14'0,"-13"-14"0,-2 8 0,7 15 0,7 29 0,14 32 0,7 39 0,1 37 0,8 23 0,1 9 0,-4-1 0,-4-9 0,-5-21 0,-3-25 0,-3-30-8191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52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39 276 24575,'-2'0'0,"-1"0"0,1 0 0,-1 0 0,1-1 0,-1 1 0,1-1 0,-1 0 0,1 0 0,-1 0 0,1 0 0,0 0 0,-3-2 0,5 3 0,-1 0 0,1 0 0,0 0 0,-1-1 0,1 1 0,0 0 0,0 0 0,-1 0 0,1-1 0,0 1 0,0 0 0,0 0 0,-1-1 0,1 1 0,0 0 0,0-1 0,0 1 0,0 0 0,0-1 0,-1 1 0,1 0 0,0-1 0,0 1 0,0 0 0,0-1 0,0 1 0,0 0 0,0-1 0,0 1 0,0 0 0,1-1 0,-1 1 0,0 0 0,0-1 0,0 1 0,0 0 0,0-1 0,0 1 0,1 0 0,-1 0 0,0-1 0,0 1 0,0 0 0,1 0 0,-1-1 0,0 1 0,0 0 0,1 0 0,-1 0 0,0-1 0,1 1 0,-1 0 0,0 0 0,1 0 0,-1 0 0,0 0 0,1 0 0,-1 0 0,1 0 0,29-10 0,-30 10 0,114-23 0,148-10 0,-59 10 0,-96 9 0,-8 1 0,116-29 0,-208 40 0,44-15 0,-48 16 0,-1 0 0,0 1 0,0-1 0,0-1 0,0 1 0,0 0 0,-1 0 0,1-1 0,0 1 0,0-1 0,-1 1 0,1-1 0,-1 0 0,0 0 0,1 0 0,-1 0 0,0 0 0,1-2 0,-2 3 0,0 0 0,0 0 0,0 0 0,0 1 0,0-1 0,-1 0 0,1 0 0,0 0 0,0 0 0,-1 0 0,1 0 0,0 0 0,-1 1 0,1-1 0,-1 0 0,1 0 0,-1 1 0,0-1 0,1 0 0,-1 1 0,0-1 0,1 0 0,-1 1 0,0-1 0,0 1 0,0-1 0,1 1 0,-1 0 0,0-1 0,0 1 0,0 0 0,-1-1 0,-35-8 0,34 9 0,-29-6 0,-1 2 0,1 2 0,-1 1 0,0 1 0,-38 6 0,55-4 0,1 1 0,0 0 0,-1 1 0,1 1 0,1 0 0,-1 1 0,1 0 0,0 1 0,0 1 0,1 0 0,0 1 0,0 1 0,-12 11 0,20-15 0,0 0 0,0 0 0,1 0 0,0 0 0,0 0 0,0 1 0,1 0 0,0 0 0,-4 13 0,6-18 0,1 1 0,-1 0 0,1-1 0,0 1 0,-1 0 0,1-1 0,1 1 0,-1 0 0,0 0 0,1-1 0,-1 1 0,1 0 0,0-1 0,0 1 0,0-1 0,0 1 0,0-1 0,1 1 0,-1-1 0,1 0 0,-1 0 0,1 0 0,0 0 0,0 0 0,0 0 0,0 0 0,0 0 0,0-1 0,4 3 0,5 1 0,1 0 0,-1-1 0,1 0 0,-1 0 0,1-1 0,0-1 0,0 0 0,13 0 0,100-2 0,-124 0 0,24-1 0,0-2 0,-1 0 0,0-1 0,0-2 0,0 0 0,44-19 0,-63 22 0,1 1 0,-1 0 0,1 0 0,0 1 0,0-1 0,0 1 0,7 0 0,-9 1 0,-1 0 0,0 1 0,0-1 0,0 1 0,0-1 0,0 1 0,0 0 0,0 0 0,-1 0 0,1 1 0,0-1 0,0 1 0,-1 0 0,1-1 0,-1 1 0,4 3 0,10 13 0,-1 0 0,-1 1 0,22 35 0,-2-1 0,16 18-1365,-3-7-5461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7:54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706 183 24575,'0'1'0,"1"0"0,-1 0 0,0 0 0,1 0 0,-1-1 0,1 1 0,-1 0 0,1 0 0,0 0 0,-1-1 0,1 1 0,0 0 0,0-1 0,-1 1 0,1 0 0,0-1 0,0 1 0,0-1 0,0 1 0,0-1 0,0 0 0,0 1 0,0-1 0,0 0 0,0 0 0,0 0 0,2 1 0,29 1 0,-22-3 0,1 0 0,-1-1 0,0 0 0,-1-1 0,1-1 0,0 1 0,-1-1 0,0-1 0,0 0 0,0 0 0,0-1 0,-1 0 0,9-8 0,-6 5 0,-1 0 0,-1-1 0,0 0 0,0-1 0,-1 0 0,0 0 0,-1 0 0,0-1 0,5-14 0,-7 6 0,-15 25 0,-19 35 0,-6 24 0,-35 96 0,54-122 0,-164 401-548,-118 280-595,-10 99 60,259-636-4334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7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24575,'0'-9'0,"0"1"0,0 16 0,0 30 0,0 32 0,0 36 0,0 33 0,0 16 0,0 0 0,9-12 0,3-26 0,0-24 0,-3-32 0,-7-40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7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258 202 24575,'-7'-30'0,"6"28"0,0 0 0,0 0 0,0 0 0,1 0 0,-1 0 0,1 0 0,-1 0 0,1 0 0,0 0 0,0 0 0,-1 0 0,2-1 0,-1 1 0,0 0 0,0 0 0,1 0 0,-1 0 0,1 0 0,0 0 0,-1 0 0,1 0 0,0 0 0,0 0 0,2-2 0,3-4 0,1 0 0,1 1 0,-1 0 0,1 0 0,1 0 0,-1 1 0,1 0 0,0 1 0,0 0 0,1 0 0,0 1 0,11-4 0,6-1 0,1 2 0,-1 0 0,42-3 0,-56 8 0,1 1 0,0 1 0,0 1 0,-1 0 0,1 0 0,0 1 0,-1 1 0,0 0 0,1 1 0,-1 1 0,-1 0 0,1 1 0,23 14 0,-26-13 0,-1 0 0,0 1 0,0 0 0,-1 1 0,0 0 0,0 0 0,-1 1 0,0 0 0,-1 0 0,0 0 0,0 1 0,-1 0 0,-1 0 0,0 1 0,0-1 0,2 16 0,-4-13 0,0-1 0,0 1 0,-1 1 0,-1-1 0,-1 0 0,0 0 0,0 0 0,-1 0 0,-1-1 0,-1 1 0,-6 16 0,3-14 0,0 0 0,-2-1 0,1-1 0,-2 1 0,0-2 0,-1 1 0,0-1 0,-17 15 0,-1-5 0,0-1 0,-2-1 0,0-2 0,-1-1 0,-1-1 0,0-2 0,-1-1 0,-37 9 0,30-10 0,-2-1 0,0-2 0,0-3 0,0-1 0,-78 0 0,110-6 0,0-1 0,0-1 0,-14-3 0,24 5 0,-1-1 0,0 1 0,1-1 0,-1 0 0,0 0 0,1 1 0,-1-1 0,1 0 0,-1-1 0,1 1 0,-3-2 0,4-4 0,12 1 0,-4 6 0,-1-1 0,1 1 0,0 0 0,-1 1 0,1 0 0,0 0 0,-1 1 0,1 0 0,-1 0 0,0 0 0,9 5 0,15 8 0,34 22 0,-62-36 0,213 155 0,-160-111 0,2-2 0,110 61 0,-49-53-1365,-13-15-5461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8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393 483 24575,'-13'-13'0,"-2"2"0,-21-14 0,-3-3 0,27 20 0,-5-6 0,-1 1 0,-1 1 0,0 0 0,-27-11 0,42 21 0,0 0 0,0 1 0,0-1 0,0 1 0,0 0 0,0 0 0,0 0 0,-1 1 0,1 0 0,0 0 0,-1 0 0,1 0 0,0 0 0,0 1 0,-1 0 0,1 0 0,0 0 0,0 0 0,0 1 0,0 0 0,0 0 0,0 0 0,1 0 0,-1 0 0,1 1 0,-1 0 0,1-1 0,0 1 0,-3 4 0,1 0 0,0 0 0,1 1 0,0-1 0,1 1 0,0-1 0,0 1 0,0 0 0,1 0 0,0 0 0,1 1 0,0-1 0,0 0 0,1 1 0,0 8 0,0-11 0,0 0 0,1 0 0,0 0 0,0-1 0,0 1 0,1 0 0,-1 0 0,2-1 0,-1 1 0,0-1 0,1 0 0,0 0 0,0 0 0,1 0 0,-1 0 0,1 0 0,0-1 0,0 0 0,1 0 0,6 5 0,-3-5 0,0 0 0,0-1 0,0 0 0,1 0 0,-1-1 0,1 0 0,0 0 0,-1-1 0,1 0 0,0-1 0,0 0 0,0 0 0,0-1 0,-1 0 0,1-1 0,0 1 0,15-7 0,-11 3 0,0 0 0,-1-1 0,1 0 0,-2-1 0,1-1 0,-1 1 0,0-2 0,-1 0 0,1 0 0,16-20 0,-25 26 0,1 0 0,-1 0 0,0 0 0,0 0 0,0 0 0,0-1 0,0 1 0,-1-1 0,1 1 0,-1-1 0,0 1 0,0-1 0,-1 0 0,1 1 0,-1-1 0,1-7 0,-5 2 0,0 11 0,4-1 0,1 0 0,-1 0 0,0 0 0,0 0 0,0 0 0,0 0 0,1 0 0,-1 0 0,0 0 0,1 0 0,-1 0 0,1 0 0,-1 0 0,1 0 0,0-1 0,-1 1 0,1 0 0,0 0 0,0-1 0,-1 1 0,3 1 0,6 4 0,0-1 0,0 1 0,0-2 0,1 1 0,0-1 0,0-1 0,20 5 0,-6-3 0,0-2 0,34 2 0,-49-5 0,0 0 0,0 0 0,0-1 0,0 0 0,-1-1 0,1 0 0,0 0 0,-1-1 0,0 0 0,1 0 0,-1-1 0,0 0 0,-1-1 0,1 0 0,10-8 0,-7 1 0,0 1 0,-1-1 0,0 0 0,0-1 0,-2 0 0,0-1 0,11-24 0,-17 44 0,-2-2 0,1 0 0,0 1 0,0-1 0,0 0 0,1 0 0,-1 0 0,1 0 0,0-1 0,0 1 0,5 6 0,-4-8 0,0 0 0,1 0 0,-1-1 0,1 1 0,-1-1 0,1 1 0,0-1 0,-1-1 0,1 1 0,0 0 0,-1-1 0,1 0 0,0 0 0,0 0 0,0 0 0,5-1 0,8-2 0,-1-1 0,24-9 0,-6 2 0,-26 9 0,0 1 0,0-1 0,0 2 0,0-1 0,0 1 0,0 0 0,0 0 0,0 1 0,0 0 0,0 1 0,0 0 0,0 0 0,0 1 0,-1 0 0,1 0 0,-1 0 0,0 1 0,0 0 0,12 10 0,-10-6 0,1-1 0,0 0 0,1-1 0,0 0 0,0-1 0,0 0 0,0-1 0,1 0 0,-1 0 0,1-2 0,0 1 0,0-1 0,0-1 0,0 0 0,1-1 0,-1 0 0,0-1 0,0 0 0,0-1 0,16-5 0,-12 2 0,-1 0 0,0-2 0,0 1 0,0-2 0,-1 0 0,0-1 0,-1 0 0,0-1 0,-1 0 0,0-1 0,0-1 0,-1 0 0,0 0 0,13-23 0,-15 21 0,0 0 0,-1-1 0,-1 0 0,0 0 0,7-28 0,-13 38 0,1-1 0,-2 1 0,1 0 0,0-1 0,-1 1 0,0 0 0,0-1 0,-1 1 0,1 0 0,-1-1 0,0 1 0,-1 0 0,1 0 0,-1 0 0,0 0 0,0 0 0,-1 0 0,0 1 0,1-1 0,-2 1 0,-4-6 0,1 3-85,0 0 0,0 1-1,-1 0 1,0 1 0,0 0-1,-1 0 1,1 1 0,-1 0-1,0 0 1,0 1 0,0 0-1,-1 1 1,1 0 0,-1 0-1,-16 0 1,-15 5-6741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4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19 24575,'-15'-10'0,"-3"3"0,0 6 0,4 17 0,22 20 0,34 14 0,9-3-8191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8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24575,'5'0'0,"1"-5"0,0 13 0,-2 23 0,0 35 0,-2 28 0,-1 22 0,8 20 0,4-1 0,-2-8 0,-2-17 0,-2-27-8191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8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79 352 24575,'-9'-19'0,"-3"-19"0,-9-4 0,-1 1 0,8 7 0,25-5 0,43 5 0,49 8 0,50-6 0,30 3 0,13 11 0,-18 18 0,-39 18 0,-44 6-8191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9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24575,'-14'0'0,"-8"0"0,-2 9 0,22 3 0,45 0 0,51-12 0,42-6 0,22-1 0,2 0 0,-26 1-8191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9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86 24575,'0'-3'0,"-1"0"0,1 0 0,-1 1 0,0-1 0,1 0 0,-1 1 0,-1-1 0,1 1 0,0-1 0,-1 1 0,1-1 0,-1 1 0,1 0 0,-1 0 0,0 0 0,0 0 0,0 0 0,0 0 0,-1 0 0,-3-2 0,-4-1 0,1-1 0,-1 2 0,-20-8 0,21 10 0,-1 0 0,1 1 0,0 0 0,-1 1 0,1 0 0,-1 0 0,1 1 0,-1 0 0,1 1 0,0 0 0,-1 0 0,1 1 0,0 0 0,1 1 0,-1 0 0,0 0 0,1 1 0,-8 6 0,9-7 0,0 0 0,1 1 0,-1 0 0,1 0 0,1 1 0,-1 0 0,1 0 0,0 0 0,0 0 0,1 1 0,0-1 0,0 1 0,0 1 0,1-1 0,0 0 0,1 1 0,-1-1 0,1 1 0,1 0 0,0 0 0,-1 14 0,3-17 0,0 1 0,0 0 0,1-1 0,0 1 0,0-1 0,0 0 0,1 1 0,0-1 0,0 0 0,0-1 0,0 1 0,1-1 0,0 1 0,0-1 0,0 0 0,1 0 0,-1-1 0,1 1 0,0-1 0,-1 0 0,2 0 0,-1-1 0,6 3 0,0-1 0,0 0 0,0 0 0,0-1 0,1 0 0,-1-1 0,1-1 0,-1 0 0,1 0 0,0-1 0,18-2 0,-20 0 0,0 0 0,-1-1 0,1 0 0,-1-1 0,0 0 0,0 0 0,0-1 0,14-9 0,-3-2 0,36-37 0,-42 38 0,-11 12 5,0 0 0,0 0-1,0 0 1,0 1 0,1-1 0,-1 1-1,1 0 1,0 0 0,0 0-1,-1 0 1,1 1 0,0 0-1,1 0 1,-1 0 0,0 0 0,0 0-1,0 1 1,0 0 0,8 0-1,-1 2-144,0 1 0,0 0 0,0 1 0,0 0-1,17 9 1,-11-5-478,20 10-6208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9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139 170 24575,'0'-10'0,"0"-12"0,0-7 0,0-7 0,-15 1 0,-12 7 0,-3 18 0,3 15 0,8 16 0,6 14 0,5 6 0,14 4 0,24-4 0,25-1 0,23-7 0,11-9 0,-9-9-8191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9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98 624 24575,'-97'-624'0,"100"676"0,18 89 0,15 116 0,-21-119-120,60 699-1125,-71-770-5581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09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66 156 24575,'-19'-9'0,"-15"-4"0,22 2 0,54 1 0,71 4 0,81-17 0,50-18 0,-17-2-8191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0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24575,'9'-40'0,"-2"9"0,1 0 0,1 1 0,21-44 0,-30 72 0,1 0 0,0 0 0,0 0 0,0 1 0,0-1 0,0 0 0,0 1 0,0-1 0,1 0 0,-1 1 0,1 0 0,-1-1 0,1 1 0,-1 0 0,1 0 0,0-1 0,-1 1 0,5-1 0,-5 2 0,0 0 0,0 0 0,0 1 0,0-1 0,1 0 0,-1 0 0,0 1 0,0-1 0,0 1 0,0-1 0,0 1 0,0 0 0,0-1 0,0 1 0,0 0 0,-1-1 0,1 1 0,0 0 0,0 0 0,-1 0 0,1 0 0,0 0 0,0 1 0,4 8 0,0 0 0,-1 0 0,0 0 0,-1 0 0,4 20 0,2 30 0,1 73 0,-7-71 0,12 70 0,-15-132 0,3 15 0,0 0 0,1-1 0,9 24 0,-12-36 0,0 0 0,0 0 0,0 1 0,0-1 0,0 0 0,0 0 0,1 0 0,-1 0 0,1 0 0,-1-1 0,1 1 0,0 0 0,-1-1 0,1 1 0,0-1 0,0 0 0,0 1 0,0-1 0,0 0 0,1 0 0,-1 0 0,0-1 0,0 1 0,1 0 0,-1-1 0,0 0 0,1 1 0,-1-1 0,1 0 0,-1 0 0,4-1 0,0-1 0,0 0 0,0 0 0,0-1 0,-1 0 0,1 0 0,-1-1 0,0 1 0,0-1 0,0 0 0,0-1 0,6-6 0,6-10 0,21-32 0,-21 28 0,5-6 0,-1-2 0,3 1 0,0 1 0,55-52 0,-76 80 0,0 1 0,1-1 0,-1 0 0,1 1 0,-1 0 0,1 0 0,0 0 0,0 0 0,0 1 0,0 0 0,0-1 0,0 1 0,0 1 0,0-1 0,6 0 0,-7 2 0,1 0 0,0-1 0,-1 1 0,1 1 0,-1-1 0,0 0 0,1 1 0,-1 0 0,0 0 0,0 0 0,0 0 0,0 0 0,0 0 0,0 1 0,-1 0 0,1-1 0,1 4 0,94 102 0,-82-95 0,-1 1 0,2-2 0,0 0 0,0-1 0,22 11 0,-25-16 0,1 0 0,-1 0 0,1-1 0,0-1 0,1-1 0,-1 0 0,1-1 0,-1 0 0,1-2 0,21 0 0,-29-1 0,1-1 0,-1 1 0,1-1 0,-1-1 0,0 1 0,0-1 0,0-1 0,0 0 0,-1 0 0,1 0 0,-1-1 0,0 0 0,-1 0 0,1-1 0,-1 0 0,0 0 0,0-1 0,-1 1 0,0-1 0,7-12 0,-4 3-170,-1-1-1,-1 0 0,0 1 1,-1-2-1,-1 1 0,-1-1 1,2-29-1,-1-39-6655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1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29 108 24575,'0'-13'0,"0"1"0,-1 0 0,-1 0 0,0 0 0,0 0 0,-8-21 0,8 31 0,0 8 0,-1 12 0,1 0 0,1 34 0,1-13 0,-2 784 0,3-543 0,-1-243 0,-1 4 0,2 0 0,11 69 0,-12-106 0,1 0 0,0 0 0,0 0 0,0 0 0,0 0 0,1 0 0,-1 0 0,1-1 0,0 1 0,0-1 0,1 1 0,-1-1 0,1 0 0,-1 0 0,1 0 0,4 3 0,-5-5 0,-1-1 0,0 1 0,1 0 0,-1-1 0,1 0 0,-1 1 0,1-1 0,-1 0 0,1 0 0,-1 0 0,1 0 0,-1 0 0,1 0 0,-1 0 0,1 0 0,-1 0 0,2-1 0,1-1 0,-1 1 0,1-1 0,-1 0 0,1 0 0,-1 0 0,0-1 0,0 1 0,5-6 0,13-16 0,0-2 0,-2 0 0,-1-1 0,27-56 0,-11 21 0,-2 3 0,-22 37 0,2-1 0,1 1 0,1 1 0,1 1 0,28-32 0,-40 49 0,1 0 0,0 0 0,0 0 0,0 0 0,0 1 0,0 0 0,0 0 0,1 0 0,-1 0 0,1 1 0,0-1 0,-1 1 0,1 1 0,0-1 0,-1 0 0,1 1 0,0 0 0,0 0 0,0 1 0,-1-1 0,1 1 0,0 0 0,-1 0 0,1 1 0,-1-1 0,1 1 0,-1 0 0,0 0 0,1 1 0,6 5 0,21 14 0,47 43 0,-60-46 0,2-2 0,0 0 0,1-1 0,1-1 0,44 21 0,-39-25 0,1-2 0,0-1 0,0-1 0,1-2 0,-1-1 0,1-1 0,0-2 0,0-1 0,46-5 0,-67 3 0,1 1 0,-1-2 0,0 1 0,0-1 0,0 0 0,-1-1 0,1 0 0,-1-1 0,0 0 0,0 0 0,0 0 0,-1-1 0,0 0 0,0-1 0,0 0 0,10-14 0,-9 10 0,-2-1 0,1 1 0,-2-1 0,0-1 0,0 1 0,-1-1 0,0 0 0,-1 0 0,-1 0 0,0 0 0,0-18 0,-2 21 0,0 0 0,-1 0 0,0 0 0,0 1 0,-4-15 0,4 22 0,0-1 0,0 0 0,0 0 0,0 1 0,0-1 0,0 1 0,-1-1 0,1 1 0,-1-1 0,0 1 0,1 0 0,-1 0 0,0 0 0,0 0 0,-1 0 0,1 0 0,0 1 0,-1-1 0,1 1 0,-1-1 0,1 1 0,-4-1 0,5 2 0,0-1 0,0 1 0,0 0 0,0 0 0,0 0 0,0 0 0,0 0 0,0 0 0,0 1 0,0-1 0,0 0 0,0 0 0,0 1 0,0-1 0,0 1 0,0-1 0,0 1 0,0-1 0,0 1 0,0-1 0,1 1 0,-1 0 0,0-1 0,0 1 0,1 0 0,-1 0 0,1 0 0,-1-1 0,0 3 0,-1 0 0,0 1 0,1-1 0,0 1 0,0 0 0,0 0 0,0 0 0,0 4 0,0 1 0,0-1 0,1 1 0,0 0 0,1 0 0,0 0 0,0 0 0,1 0 0,0 0 0,0-1 0,1 1 0,1-1 0,-1 0 0,7 11 0,-2-7 0,1 0 0,0 0 0,0-1 0,1 0 0,1-1 0,0 0 0,18 12 0,4-1 0,1-1 0,0-2 0,2-2 0,0-1 0,50 14 0,-39-17-341,0-1 0,1-2-1,74 3 1,-9-11-6485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1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24575,'-9'0'0,"-4"9"0,6 13 0,18 16 0,34 20 0,38 15 0,24 4 0,-7-12-8191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5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52 24575,'-8'-5'0,"-2"-3"0,-1 2 0,1-1 0,-1 2 0,0-1 0,-20-6 0,27 11 0,1 1 0,0-1 0,-1 1 0,1 0 0,0 0 0,-1 0 0,1 0 0,-1 1 0,1-1 0,0 1 0,-1 0 0,1 0 0,0 0 0,0 0 0,0 0 0,0 1 0,0 0 0,0-1 0,0 1 0,0 0 0,1 1 0,-1-1 0,1 0 0,-1 1 0,-2 3 0,-1 2 0,1-1 0,0 1 0,1 0 0,-1 0 0,1 0 0,1 1 0,0-1 0,0 1 0,0 0 0,1 0 0,1 0 0,0 0 0,-1 12 0,2-13 0,0-1 0,1 1 0,-1-1 0,1 1 0,1-1 0,0 0 0,0 1 0,0-1 0,1 0 0,0 0 0,0 0 0,0-1 0,1 1 0,0-1 0,1 0 0,8 9 0,-1-4 0,0-1 0,1 0 0,0 0 0,1-2 0,0 0 0,19 8 0,6-1 0,50 14 0,-47-18 0,0-2 0,1-2 0,0-2 0,71 0 0,-89-5 0,1-2 0,0-1 0,-1 0 0,0-2 0,0-1 0,0-1 0,0-1 0,-1-2 0,24-12 0,-40 18 0,-1-1 0,0 1 0,0-2 0,0 1 0,-1-1 0,1 0 0,-1 0 0,-1 0 0,1-1 0,-1 0 0,5-10 0,-8 14 0,-1 0 0,1 0 0,-1 0 0,0-1 0,0 1 0,-1 0 0,1-1 0,-1 1 0,0-1 0,1 1 0,-1 0 0,-1-1 0,1 1 0,-1-1 0,1 1 0,-1-1 0,0 1 0,0 0 0,0 0 0,-1-1 0,1 1 0,-1 0 0,1 0 0,-1 0 0,0 1 0,0-1 0,-1 0 0,1 1 0,-5-5 0,-1 1 0,0 0 0,-1 0 0,1 0 0,-1 1 0,0 1 0,0-1 0,-1 2 0,1-1 0,-1 1 0,0 0 0,0 1 0,0 1 0,0-1 0,-1 1 0,1 1 0,-13 1 0,14-1 0,0 1 0,0 0 0,1 1 0,-1-1 0,0 2 0,1-1 0,0 1 0,-1 1 0,1-1 0,0 1 0,1 1 0,-1 0 0,1 0 0,0 0 0,0 1 0,1 0 0,-1 0 0,-10 14 0,16-18 0,-1 0 0,1 0 0,-1 0 0,1 0 0,0 0 0,0 0 0,0 1 0,0-1 0,0 0 0,1 1 0,-1-1 0,1 1 0,0-1 0,-1 0 0,1 1 0,0-1 0,0 1 0,0-1 0,1 1 0,-1-1 0,1 1 0,-1-1 0,1 0 0,0 1 0,0-1 0,0 0 0,0 1 0,0-1 0,1 0 0,-1 0 0,1 0 0,-1 0 0,1-1 0,2 3 0,2 1 0,1 0 0,-1-1 0,1 0 0,0 0 0,0 0 0,1-1 0,-1-1 0,1 1 0,13 2 0,3-2 0,0 0 0,1-2 0,-1-1 0,0-1 0,0-1 0,0-1 0,0-1 0,0-2 0,39-13 0,-56 17 0,7-3 0,1 0 0,-1 2 0,28-4 0,-38 6 0,-1 1 0,1 0 0,-1 0 0,1 0 0,-1 1 0,1-1 0,-1 1 0,1 0 0,-1 0 0,1 0 0,-1 0 0,0 1 0,1-1 0,-1 1 0,0 0 0,0 0 0,0 0 0,-1 0 0,1 0 0,0 1 0,3 4 0,27 39-20,-24-31-249,1 0 0,1-1 0,0 0 0,23 20 0,1-7-6557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1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93 24575,'-9'-9'0,"-8"-3"0,-11-10 0,-9 1 0,-3 2 0,5 10 0,9 11 0,8 23 0,17 22 0,18 17 0,15 2 0,16-1 0,14-12 0,6-14 0,9-14 0,-7-12-8191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63 24575,'-7'-13'0,"-10"-21"0,17 33 0,-1 0 0,1 0 0,-1 0 0,1 0 0,-1 0 0,0 0 0,1 0 0,-1 1 0,0-1 0,0 0 0,0 0 0,1 1 0,-1-1 0,0 1 0,0-1 0,0 1 0,0-1 0,0 1 0,0-1 0,0 1 0,0 0 0,-2-1 0,3 2 0,-1-1 0,0 1 0,0 0 0,1-1 0,-1 1 0,0 0 0,1-1 0,-1 1 0,1 0 0,-1 0 0,1-1 0,-1 1 0,1 0 0,0 0 0,-1 0 0,1 0 0,0 0 0,0 0 0,0 0 0,0 0 0,-1 0 0,1-1 0,0 1 0,1 2 0,-1 34 0,1-1 0,2 1 0,2-1 0,17 68 0,-9-50 0,95 650 0,-51-281 0,-56-420 0,7 51 0,2 0 0,23 70 0,-30-116 0,0 0 0,0 0 0,1-1 0,0 0 0,0 1 0,1-1 0,0-1 0,9 10 0,-11-13 0,0 0 0,0-1 0,1 1 0,-1-1 0,1 0 0,-1 0 0,1 0 0,0-1 0,0 1 0,0-1 0,0 0 0,0 0 0,0 0 0,0-1 0,0 1 0,0-1 0,0 0 0,5-1 0,0 0 0,0 0 0,0-1 0,0-1 0,-1 1 0,1-1 0,-1-1 0,1 0 0,-1 0 0,12-8 0,5-6 0,34-33 0,-37 31 0,46-32 0,-61 48 0,1-1 0,-1 1 0,1 1 0,0-1 0,1 1 0,-1 1 0,0-1 0,1 2 0,-1-1 0,16 0 0,-16 2 0,0 1 0,0 0 0,0 0 0,-1 1 0,1 0 0,0 0 0,-1 1 0,0 0 0,0 0 0,1 1 0,-2 0 0,1 0 0,0 0 0,-1 1 0,0 0 0,6 7 0,9 10 0,-1 1 0,31 48 0,-20-27 0,18 15-1365,-3-11-5461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2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569 1554 24575,'-1'-6'0,"1"0"0,-1 0 0,0 0 0,-1 0 0,0 0 0,0 0 0,0 1 0,0-1 0,-1 1 0,0-1 0,0 1 0,0 0 0,-1 0 0,0 0 0,0 1 0,0-1 0,0 1 0,-1 0 0,1 0 0,-1 0 0,0 1 0,0 0 0,-1 0 0,1 0 0,-9-3 0,-2 0 0,0 0 0,0 2 0,0-1 0,-1 2 0,1 0 0,-1 1 0,0 1 0,-18 0 0,18 2 0,1 1 0,-1 1 0,0 0 0,1 1 0,0 1 0,0 0 0,0 1 0,1 1 0,-20 11 0,25-12 0,0 1 0,0 0 0,1 0 0,0 1 0,0 0 0,1 0 0,0 1 0,1 0 0,0 1 0,0-1 0,1 1 0,0 1 0,-9 21 0,14-29 0,0 1 0,0 0 0,0 0 0,0-1 0,0 1 0,1 0 0,0 0 0,0-1 0,0 1 0,0 0 0,1 0 0,-1 0 0,1-1 0,0 1 0,0 0 0,0-1 0,1 1 0,-1 0 0,1-1 0,0 0 0,0 1 0,0-1 0,0 0 0,1 0 0,-1 0 0,1-1 0,-1 1 0,1 0 0,0-1 0,0 0 0,1 0 0,-1 0 0,0 0 0,6 2 0,4 2 0,0-1 0,1-1 0,-1 0 0,1-1 0,-1 0 0,1-1 0,0 0 0,22-1 0,-9-3 0,1 0 0,-1-2 0,0-1 0,0-1 0,0-1 0,-1-2 0,0-1 0,0 0 0,-1-2 0,-1-1 0,0-1 0,-1-1 0,-1-1 0,0-1 0,-1-1 0,0-1 0,-2 0 0,0-2 0,24-35 0,-24 24-7,-1 0 0,-2 0 0,-2-2 0,0 0 0,-3 0 1,9-41-1,-6 5-164,-3-1 1,2-85 0,-11 57 130,-4 1-1,-18-117 0,9 142 44,-3 0-1,-4 1 1,-39-102-1,54 164-2,-2 0 0,1 1 0,-1-1 0,0 1 0,-1 0 0,-9-11 0,15 20 0,0-1 0,-1 0 0,1 1 0,-1-1 0,1 0 0,-1 1 0,0-1 0,1 1 0,-1-1 0,0 1 0,1-1 0,-1 1 0,0-1 0,0 1 0,1 0 0,-1-1 0,0 1 0,0 0 0,1 0 0,-1 0 0,0 0 0,0-1 0,0 1 0,0 0 0,1 0 0,-1 0 0,0 1 0,0-1 0,0 0 0,0 0 0,1 0 0,-1 1 0,0-1 0,0 0 0,1 1 0,-1-1 0,0 0 0,1 1 0,-1-1 0,0 1 0,1 0 0,-1-1 0,0 1 0,0 1 0,-2 3 0,1 1 0,-1-1 0,1 1 0,0 0 0,1 0 0,-1 0 0,1 1 0,1-1 0,-1 9 0,1 47 0,2-1 0,17 104 0,-14-131 0,53 316-621,188 618 0,-208-852 133,59 125-1,-43-135-4812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3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14 833 24575,'0'0'0,"-1"0"0,1 0 0,-1 0 0,1 0 0,-1 0 0,1 0 0,-1 0 0,1 0 0,-1 0 0,1 0 0,0 0 0,-1 0 0,1-1 0,-1 1 0,1 0 0,-1 0 0,1 0 0,0-1 0,-1 1 0,1 0 0,-1 0 0,1-1 0,0 1 0,-1 0 0,1-1 0,0 1 0,-1-1 0,1 1 0,0 0 0,0-1 0,0 1 0,-1-1 0,1 0 0,0 0 0,0 1 0,1-1 0,-1 0 0,0 0 0,1 0 0,-1 1 0,1-1 0,-1 0 0,1 1 0,-1-1 0,1 0 0,0 1 0,-1-1 0,1 1 0,-1-1 0,1 1 0,0-1 0,0 1 0,-1 0 0,1-1 0,0 1 0,0 0 0,1-1 0,35-12 0,62-13 0,-57 16 0,58-22 0,-68 19 0,-1-1 0,37-24 0,-59 32 0,0 0 0,0 0 0,-1-1 0,0 0 0,0 0 0,0-1 0,-1 0 0,-1 0 0,1-1 0,-1 0 0,6-14 0,-11 20 0,0 0 0,0 0 0,0 0 0,-1 0 0,0-1 0,1 1 0,-1 0 0,-1 0 0,1-1 0,0 1 0,-1 0 0,1 0 0,-1 0 0,0-1 0,0 1 0,-1 0 0,1 0 0,0 1 0,-1-1 0,0 0 0,0 0 0,0 1 0,0-1 0,0 1 0,0-1 0,-1 1 0,1 0 0,-1 0 0,-3-2 0,-6-4 0,1 0 0,-1 1 0,0 0 0,-1 1 0,-21-7 0,16 8 0,0 0 0,-1 1 0,0 0 0,0 2 0,-37-1 0,48 3 0,0 1 0,0-1 0,0 1 0,1 1 0,-1 0 0,0 0 0,1 0 0,0 1 0,-1 0 0,1 0 0,0 1 0,1 0 0,-1 0 0,1 0 0,-1 1 0,1 0 0,-7 8 0,11-11 0,0 1 0,0-1 0,0 1 0,0-1 0,0 1 0,1 0 0,-1 0 0,1 0 0,0 0 0,0 0 0,0 0 0,0 0 0,0 0 0,1 0 0,-1 0 0,1 1 0,0-1 0,0 0 0,0 0 0,0 0 0,1 1 0,-1-1 0,1 0 0,0 0 0,0 0 0,0 0 0,0 0 0,1 0 0,-1 0 0,4 4 0,1 1 0,1-1 0,0 1 0,0-2 0,1 1 0,0-1 0,0 0 0,0-1 0,1 1 0,9 3 0,16 6 0,0-1 0,1-2 0,1-1 0,0-1 0,0-3 0,69 6 0,-58-10 0,0-3 0,-1-1 0,1-3 0,-1-1 0,50-13 0,-73 12 0,-1 0 0,0-1 0,0-2 0,-1 0 0,0-1 0,36-24 0,-46 26 0,-1 0 0,0-1 0,-1 0 0,0-1 0,0 0 0,-1 0 0,0 0 0,-1-1 0,0-1 0,-1 1 0,0-1 0,0 0 0,4-19 0,-3 7 0,-2-1 0,-1 1 0,0-1 0,-2 0 0,-1 0 0,-3-29 0,2 41 0,-2 1 0,0-1 0,0 0 0,-1 1 0,-1-1 0,0 1 0,0 0 0,-2 0 0,1 0 0,-1 1 0,-1 0 0,0 0 0,-13-15 0,13 20 0,0 1 0,0 0 0,0 0 0,0 0 0,-1 1 0,0 0 0,0 0 0,0 1 0,-15-4 0,20 7 0,0-1 0,0 0 0,0 1 0,0 0 0,0 0 0,0 0 0,0 0 0,0 0 0,0 1 0,0-1 0,0 1 0,0 0 0,-4 1 0,5-1 0,0 1 0,0-1 0,1 0 0,-1 1 0,1-1 0,-1 1 0,1-1 0,0 1 0,-1 0 0,1-1 0,0 1 0,0 0 0,0 0 0,0 0 0,1 0 0,-1 0 0,0 0 0,1 0 0,-1 0 0,1 0 0,0 4 0,0 1 0,0 0 0,1 1 0,-1-1 0,2 0 0,-1 0 0,1 0 0,0-1 0,1 1 0,-1 0 0,1-1 0,1 0 0,-1 1 0,8 8 0,7 10 0,40 40 0,-51-58 0,111 104 0,4 6 0,-114-109 0,0 1 0,-1-1 0,0 2 0,0-1 0,-1 1 0,0 0 0,8 20 0,-13-27 0,-1-1 0,1 1 0,0 0 0,-1 0 0,0 0 0,1 0 0,-1-1 0,0 1 0,-1 0 0,1 0 0,0 0 0,-1 0 0,0-1 0,1 1 0,-1 0 0,0-1 0,-1 1 0,1 0 0,0-1 0,-1 0 0,1 1 0,-1-1 0,0 0 0,0 1 0,0-1 0,0 0 0,0-1 0,0 1 0,0 0 0,-1-1 0,1 1 0,-1-1 0,1 1 0,-1-1 0,-4 1 0,-1 1-124,0 0 0,0-1 0,1 0 0,-1 0 0,-1-1 0,1 0-1,0 0 1,0-1 0,0 0 0,-12-2 0,-23-7-6702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3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58 24575,'-1'-2'0,"0"0"0,0 0 0,0 0 0,0 1 0,-1-1 0,1 1 0,-1-1 0,1 1 0,-1-1 0,0 1 0,1 0 0,-1 0 0,0 0 0,-3-2 0,-1 0 0,-1-1 0,1 0 0,0 0 0,-1 1 0,0 0 0,1 0 0,-1 1 0,0 0 0,-1 0 0,1 0 0,-12 0 0,15 2 0,0 0 0,0 1 0,0-1 0,0 1 0,0 0 0,0 0 0,0 0 0,0 1 0,1-1 0,-1 1 0,0 0 0,1 0 0,-1 0 0,1 1 0,0-1 0,0 1 0,0-1 0,0 1 0,0 0 0,-4 7 0,0 1 0,0 0 0,1 1 0,1 0 0,0 0 0,0 0 0,2 1 0,-1-1 0,1 1 0,1 0 0,-1 18 0,2-17 0,1 0 0,0 0 0,0 0 0,2 0 0,0 0 0,0 0 0,1 0 0,1 0 0,8 18 0,-6-20 0,1-1 0,1 1 0,0-2 0,1 1 0,-1-1 0,2-1 0,0 1 0,0-2 0,0 1 0,1-1 0,0-1 0,14 7 0,2 0 0,0-2 0,1-1 0,1 0 0,35 6 0,37 1-1365,-13-11-5461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4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111 207 24575,'-37'-34'0,"26"24"0,0 0 0,0-1 0,1 0 0,-14-20 0,23 30 0,0 0 0,0 0 0,1 0 0,-1 1 0,1-1 0,-1 0 0,1 0 0,-1 0 0,1 0 0,0 0 0,0-1 0,-1 1 0,1 0 0,0 0 0,0 0 0,0 0 0,0 0 0,0 0 0,0 0 0,0 0 0,1 0 0,-1 0 0,0 0 0,1 0 0,-1 0 0,0 0 0,1 0 0,-1 0 0,2-2 0,0 1 0,1 1 0,-1-1 0,1 1 0,0-1 0,-1 1 0,1 0 0,0 0 0,0 0 0,0 0 0,0 1 0,5-1 0,14-2 0,0 2 0,0 0 0,0 2 0,0 0 0,42 9 0,110 36 0,-136-35 0,59 19 0,-2 3 0,165 83 0,-233-101 0,32 24 0,-51-33 0,-1 0 0,1 1 0,-1 0 0,0 0 0,-1 1 0,0 0 0,7 11 0,-12-17 0,1 0 0,-1 0 0,0 1 0,0-1 0,0 0 0,0 1 0,-1-1 0,1 0 0,0 1 0,-1-1 0,0 1 0,0-1 0,1 1 0,-2-1 0,1 1 0,0-1 0,0 1 0,-1-1 0,1 1 0,-1-1 0,0 1 0,0-1 0,-1 3 0,0-2 0,-1 0 0,0 0 0,1 0 0,-1 0 0,-1 0 0,1 0 0,0-1 0,-1 0 0,1 0 0,-1 0 0,0 0 0,-6 3 0,-7 0 0,0 0 0,0-1 0,0-1 0,-1 0 0,-26 0 0,27-4 0,-1 0 0,0 0 0,0-2 0,1 0 0,0-1 0,0-1 0,0-1 0,-25-11 0,36 14 0,0 0 0,1-1 0,-1 1 0,1-1 0,0 0 0,0-1 0,0 1 0,1-1 0,0 0 0,0 0 0,-6-10 0,8 11 0,0 0 0,0-1 0,1 1 0,0-1 0,0 0 0,0 0 0,0 1 0,1-1 0,0 0 0,0 0 0,0 1 0,0-1 0,1 0 0,0 0 0,0 1 0,0-1 0,3-8 0,0 3 0,1 0 0,0 1 0,1-1 0,0 1 0,0 0 0,1 0 0,10-10 0,1 2 0,0 0 0,27-18 0,-10 12 0,0 2 0,1 1 0,1 2 0,1 2 0,68-21 0,-44 21 0,0 3 0,126-11 0,-185 24 0,11-2 0,-1 2 0,1-1 0,0 2 0,-1 0 0,19 4 0,-29-5 0,0 1 0,0 0 0,0 0 0,0 1 0,0-1 0,-1 1 0,1-1 0,0 1 0,-1 0 0,0 0 0,1 0 0,-1 0 0,0 1 0,0-1 0,0 0 0,0 1 0,0 0 0,-1-1 0,1 1 0,-1 0 0,0 0 0,0 0 0,0 0 0,0 0 0,0 0 0,0 0 0,-1 0 0,1 3 0,3 63 0,-3-41 0,1 0 0,2 1 0,7 28 0,-9-49 0,0 0 0,1-1 0,0 1 0,0-1 0,1 1 0,0-1 0,1 0 0,-1-1 0,1 1 0,0-1 0,1 0 0,0 0 0,0 0 0,0-1 0,8 6 0,-8-8-227,-1 0-1,1 0 1,0-1-1,0 1 1,7 1-1,28 3-6598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4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24575,'1'-1'0,"0"1"0,-1 0 0,1-1 0,0 1 0,0 0 0,0 0 0,0-1 0,0 1 0,0 0 0,0 0 0,0 0 0,-1 0 0,1 0 0,0 0 0,0 0 0,0 1 0,0-1 0,0 0 0,0 0 0,0 1 0,1 0 0,27 7 0,18 12 0,45 26 0,-18-8 0,-14-7 0,-39-18 0,1-2 0,0 0 0,1-1 0,0-2 0,25 6 0,-46-13 0,0-1 0,0 0 0,0 1 0,0-1 0,0 0 0,0 0 0,0 0 0,0-1 0,0 1 0,0 0 0,0-1 0,0 1 0,0-1 0,-1 0 0,1 0 0,0 1 0,0-1 0,0 0 0,-1-1 0,1 1 0,-1 0 0,1 0 0,-1-1 0,1 1 0,-1-1 0,0 1 0,0-1 0,0 0 0,1 1 0,-2-1 0,1 0 0,0 0 0,0 1 0,-1-1 0,1 0 0,0 0 0,-1 0 0,0 0 0,0 0 0,1 0 0,-1 0 0,0 0 0,-1 0 0,1-3 0,-2-4 0,1 9 0,-1 21 0,28 197 0,-2-34 0,-19-100 0,-5-53 0,2-1 0,1 0 0,2 1 0,10 35 0,-14-62 0,0 0 0,1-1 0,0 1 0,-1 0 0,2-1 0,-1 1 0,0-1 0,1 0 0,-1 1 0,1-1 0,0-1 0,0 1 0,0 0 0,0-1 0,1 1 0,-1-1 0,1 0 0,-1 0 0,1 0 0,0-1 0,0 1 0,0-1 0,0 0 0,0 0 0,4 0 0,10 0 0,-1 0 0,1-1 0,-1-1 0,30-5 0,-11 2 0,-24 3 0,0 0 0,1 1 0,-1 1 0,1 0 0,-1 0 0,0 2 0,0-1 0,15 6 0,-21-5 0,1-1 0,-1 1 0,0 0 0,0 1 0,0-1 0,0 1 0,0 1 0,-1-1 0,0 1 0,0 0 0,0 0 0,-1 0 0,1 1 0,-1-1 0,-1 1 0,5 7 0,-7-10 0,1 1 0,-1-1 0,0 0 0,0 1 0,0-1 0,-1 1 0,1-1 0,-1 1 0,0 0 0,0-1 0,0 1 0,0-1 0,0 1 0,-1-1 0,0 1 0,0-1 0,-1 4 0,0-1 0,-1-1 0,0 0 0,0 0 0,0 0 0,-1 0 0,0-1 0,0 0 0,0 1 0,-8 5 0,-2 0 0,0-1 0,-1 0 0,0-1 0,0 0 0,-1-1 0,-19 5 0,23-8 17,0-1 0,0 0 1,0-1-1,0 0 0,-1-1 0,-13 0 0,21-1-91,1 0-1,0-1 1,-1 0 0,1 0 0,-1 0-1,1 0 1,0-1 0,0 1 0,0-1-1,0 0 1,0-1 0,0 1 0,0 0-1,1-1 1,-1 0 0,1 0 0,0 0-1,0 0 1,-5-8 0,-8-17-6752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5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0 588 24575,'59'0'0,"214"-9"0,-243 6 0,0-1 0,-1-2 0,0-1 0,0-1 0,-1-2 0,52-24 0,-72 29 0,0 0 0,-1 0 0,1-1 0,-1 0 0,0 0 0,-1 0 0,1-1 0,-1 0 0,-1-1 0,1 1 0,-1-1 0,-1 0 0,1 0 0,-1-1 0,5-17 0,-7 21 0,-1 0 0,0-1 0,0 0 0,0 1 0,-1-1 0,0 1 0,0-1 0,-1 1 0,1-1 0,-1 0 0,0 1 0,-1 0 0,1-1 0,-1 1 0,0 0 0,0 0 0,-1 0 0,0 0 0,0 0 0,0 0 0,0 1 0,-1 0 0,1-1 0,-1 1 0,0 1 0,-1-1 0,-4-3 0,5 4 0,0 1 0,0-1 0,0 1 0,0 0 0,0 0 0,0 1 0,0-1 0,-1 1 0,1 0 0,-1 0 0,1 0 0,-1 1 0,1-1 0,-1 1 0,1 0 0,-1 1 0,1-1 0,-1 1 0,1 0 0,-1 0 0,1 0 0,-1 1 0,1-1 0,0 1 0,0 0 0,0 1 0,0-1 0,0 0 0,1 1 0,-6 5 0,-3 3 0,0 0 0,1 1 0,0 1 0,1 0 0,0 0 0,1 1 0,-9 18 0,7-12 0,2 1 0,0 0 0,1 0 0,2 1 0,0 0 0,1 1 0,-3 32 0,7-46 0,1 1 0,0-1 0,0 1 0,1-1 0,0 1 0,1-1 0,0 0 0,1 0 0,0 0 0,0 0 0,0 0 0,1 0 0,1-1 0,0 0 0,0 0 0,0 0 0,1-1 0,0 1 0,1-1 0,10 9 0,-2-6 0,0 0 0,0-1 0,1 0 0,1-2 0,-1 0 0,1-1 0,0 0 0,0-2 0,1 0 0,30 3 0,-8-3 0,-1-3 0,0-1 0,0-2 0,39-7 0,0-5 0,-1-4 0,0-3 0,-2-3 0,92-43 0,-83 26 0,-1-3 0,-2-3 0,97-77 0,-16-15 0,-142 119 0,-2-1 0,0-1 0,-1 0 0,-1-1 0,18-35 0,-31 53 0,-1 0 0,0 0 0,0 0 0,0 0 0,0 0 0,-1 0 0,0-1 0,0 1 0,-1 0 0,1-1 0,-1 1 0,0 0 0,0-1 0,-2-8 0,1 12 0,0 0 0,-1-1 0,1 1 0,0-1 0,-1 1 0,1 0 0,-1 0 0,0 0 0,0 0 0,0 0 0,0 0 0,0 1 0,0-1 0,0 1 0,-1-1 0,1 1 0,0 0 0,-1 0 0,1 0 0,-1 0 0,1 0 0,-1 1 0,0-1 0,1 1 0,-1-1 0,0 1 0,1 0 0,-1 0 0,-3 1 0,-8 0 0,-1 0 0,0 1 0,1 1 0,0 0 0,-1 1 0,1 1 0,1 0 0,-1 1 0,1 0 0,0 1 0,0 1 0,1 0 0,0 1 0,1 0 0,-1 0 0,2 1 0,-16 19 0,17-19 0,1 0 0,0 0 0,1 1 0,0 0 0,1 0 0,0 0 0,1 1 0,0 0 0,1 0 0,0 1 0,1-1 0,0 1 0,1 0 0,1-1 0,0 1 0,0 0 0,2 0 0,-1 0 0,2 0 0,4 20 0,-1-18 0,0 0 0,2-1 0,-1 0 0,2 0 0,0 0 0,1-1 0,0 0 0,12 12 0,15 13 0,45 37 0,-5-7 0,-59-52 0,-6-6 0,0 1 0,-1 0 0,0 0 0,0 1 0,11 20 0,-19-29 0,0 0 0,-1 0 0,0 0 0,0 0 0,0 0 0,0 0 0,-1 0 0,1 0 0,-1 0 0,1 1 0,-1-1 0,0 0 0,-1 0 0,1 1 0,0-1 0,-1 0 0,0 0 0,0 0 0,0 0 0,0 0 0,0 0 0,0 0 0,-1 0 0,0 0 0,1 0 0,-1-1 0,0 1 0,0-1 0,-1 1 0,1-1 0,0 0 0,-4 3 0,-5 2 0,1 1 0,-1-1 0,-1 0 0,1-1 0,-1-1 0,0 0 0,-21 6 0,-106 18 0,-114-1 0,-86-11-1365,-13-6-5461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6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46 24575,'-5'-10'0,"-1"-6"0,-4-2 0,-1 16 0,6 33 0,5 42 0,1 47 0,1 35 0,1 24 0,-2 4 0,1-14 0,-1-18 0,-1-21 0,0-27 0,10-32 0,2-27-8191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6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27 219 24575,'-1'-13'0,"0"0"0,-1 0 0,-1 0 0,-4-13 0,4 14 0,0-1 0,0 0 0,0-20 0,3 30 0,0 0 0,0 0 0,0 1 0,1-1 0,0 0 0,-1 1 0,1-1 0,0 0 0,0 1 0,1-1 0,-1 1 0,0 0 0,1-1 0,0 1 0,-1 0 0,1 0 0,0 0 0,0 0 0,0 0 0,0 0 0,0 1 0,1-1 0,-1 1 0,0-1 0,1 1 0,-1 0 0,1 0 0,0 0 0,-1 0 0,1 1 0,3-1 0,6-2 0,1 1 0,-1 1 0,0 0 0,1 1 0,22 2 0,-18 1 0,1 0 0,-1 1 0,0 0 0,0 2 0,0 0 0,-1 1 0,0 0 0,0 2 0,-1-1 0,0 2 0,0 0 0,-1 1 0,17 17 0,-23-20 0,0 0 0,-1 1 0,0 0 0,0 0 0,-1 1 0,0 0 0,-1 0 0,0 0 0,0 1 0,-1-1 0,-1 1 0,0 0 0,0 0 0,-1 0 0,-1 1 0,0-1 0,0 0 0,-1 1 0,0-1 0,-1 0 0,-5 22 0,1-17 9,0-1 1,-1-1-1,-1 1 0,0-1 0,-1-1 1,0 1-1,-2-1 0,1-1 0,-1 0 0,-1 0 1,0-1-1,-25 19 0,15-13-221,-1-2 0,-1-1 0,-1 0-1,0-2 1,0-1 0,-47 15 0,16-13-6614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5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0 443 24575,'0'-56'0,"0"-46"0,0-19 0,0 15 0,0 49 0,9 66 0,4 65 0,-2 56 0,-1 54 0,-4 40 0,-1 30-1968,-3 13 1968,-1-11 0,-1-26-690,-1-33 690,1-37 0,-1-44-5533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7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24575,'71'-1'0,"-42"-1"0,1 1 0,-1 1 0,0 2 0,0 1 0,0 2 0,30 7 0,-52-9 0,1 0 0,0 1 0,-1 0 0,0 0 0,0 0 0,0 1 0,0 0 0,-1 0 0,0 1 0,0 0 0,5 6 0,-3-1 0,0 0 0,-1 0 0,-1 1 0,1 0 0,-2 0 0,6 17 0,-3-2 0,-2 1 0,0 0 0,-2 0 0,-1 0 0,-1 52 0,-3-70 0,0-1 0,0 1 0,-1 0 0,0 0 0,-1-1 0,0 1 0,-1-1 0,1 0 0,-2 0 0,1 0 0,-2-1 0,1 0 0,-11 12 0,12-14 0,0-2 0,-1 1 0,0-1 0,0 1 0,-1-1 0,1-1 0,-1 1 0,0-1 0,1 0 0,-2 0 0,1 0 0,0-1 0,0 0 0,-1-1 0,1 1 0,-1-1 0,1 0 0,-1-1 0,0 0 0,-10 0 0,14 0 0,0 0 0,0-1 0,0 1 0,0-1 0,0 1 0,0-1 0,1 0 0,-1 0 0,0 0 0,0 0 0,1 0 0,-1-1 0,1 1 0,-1-1 0,1 0 0,0 0 0,-1 0 0,1 0 0,0 0 0,0 0 0,0 0 0,1-1 0,-1 1 0,1-1 0,-1 1 0,1-1 0,0 0 0,0 0 0,0 1 0,0-1 0,0 0 0,1 0 0,-1 0 0,1 0 0,0 0 0,0 0 0,0 0 0,0-3 0,2-2 0,-1 1 0,1-1 0,1 1 0,-1 0 0,1-1 0,0 1 0,1 0 0,0 0 0,0 1 0,0-1 0,1 1 0,0 0 0,0 0 0,7-5 0,8-5 0,0 1 0,1 1 0,0 1 0,2 1 0,-1 0 0,29-8 0,150-39 0,-119 39 0,1 5 0,156-9 0,-229 23 0,0 1 0,0 1 0,20 3 0,-30-4 0,1 0 0,-1 0 0,1 0 0,-1 0 0,1 0 0,0 0 0,-1 0 0,1 0 0,-1 1 0,1-1 0,-1 0 0,1 0 0,-1 1 0,1-1 0,-1 0 0,1 0 0,-1 1 0,0-1 0,1 0 0,-1 1 0,1-1 0,-1 1 0,0-1 0,1 0 0,-1 1 0,0-1 0,0 1 0,1-1 0,-1 1 0,0-1 0,0 1 0,0-1 0,0 1 0,1-1 0,-1 1 0,0 0 0,0-1 0,0 1 0,0-1 0,0 1 0,0-1 0,-1 2 0,-14 16 0,12-14 0,-28 25 0,9-10 0,-24 30 0,41-43 0,0 1 0,0 0 0,1 0 0,0 0 0,0 0 0,1 1 0,0-1 0,0 1 0,-2 10 0,4-14 0,1-1 0,-1 1 0,1-1 0,0 1 0,0-1 0,1 0 0,-1 1 0,1-1 0,-1 1 0,1-1 0,0 0 0,0 0 0,1 1 0,-1-1 0,1 0 0,0 0 0,-1 0 0,1-1 0,1 1 0,-1 0 0,0-1 0,0 1 0,1-1 0,5 4 0,3 1 0,0 0 0,0-1 0,1 0 0,0-1 0,15 6 0,5-1 0,-1-1 0,2-2 0,54 6 0,-68-11 0,1-1 0,-1-1 0,1-1 0,-1-1 0,1-1 0,-1 0 0,29-10 0,-42 11 0,0 0 0,0 0 0,-1-1 0,1 0 0,-1 0 0,1 0 0,-1-1 0,0 0 0,0 0 0,-1 0 0,1 0 0,-1-1 0,0 0 0,0 0 0,-1 0 0,1 0 0,3-8 0,-6 8 0,1 0 0,-1 0 0,0 0 0,0-1 0,0 1 0,-1 0 0,1-1 0,-2 1 0,1 0 0,0-1 0,-1 1 0,0 0 0,0 0 0,-1-1 0,1 1 0,-1 0 0,0 0 0,-1 0 0,1 1 0,-5-7 0,-2-2 0,-1 0 0,-1 1 0,0 0 0,-1 0 0,0 1 0,-1 1 0,0 0 0,-1 1 0,0 0 0,0 1 0,-30-11 0,12 6 0,0 2 0,-1 1 0,-1 2 0,-52-7 0,66 15 0,20 0 0,0 1 0,0-1 0,0 0 0,0 0 0,0 0 0,0 0 0,0 1 0,0-1 0,0 0 0,0 0 0,0 0 0,0 0 0,0 1 0,0-1 0,0 0 0,0 0 0,0 0 0,0 0 0,0 0 0,0 1 0,0-1 0,0 0 0,1 0 0,-1 0 0,0 0 0,0 0 0,0 1 0,0-1 0,0 0 0,0 0 0,0 0 0,1 0 0,-1 0 0,0 0 0,0 0 0,0 0 0,0 1 0,0-1 0,1 0 0,-1 0 0,0 0 0,0 0 0,0 0 0,0 0 0,0 0 0,1 0 0,-1 0 0,0 0 0,0 0 0,43 17 0,30 4 0,2-3 0,112 13 0,160-2 0,-256-25 0,163-12 0,-224 4 0,38-8 0,-60 10 0,-1-1 0,1 1 0,0-1 0,-1-1 0,0 1 0,0-1 0,0 0 0,0-1 0,6-5 0,-11 8 0,-1 0 0,1 1 0,0-1 0,-1 0 0,0 0 0,1 0 0,-1-1 0,0 1 0,0 0 0,0 0 0,0-1 0,0 1 0,-1-1 0,1 1 0,-1-1 0,0 1 0,0 0 0,1-1 0,-1 1 0,-1-1 0,1 1 0,0-1 0,-1 1 0,1-1 0,-1 1 0,0 0 0,0-1 0,0 1 0,0 0 0,0-1 0,0 1 0,-1 0 0,1 0 0,-1 0 0,1 0 0,-1 1 0,0-1 0,0 0 0,1 1 0,-1-1 0,-1 1 0,1-1 0,0 1 0,0 0 0,0 0 0,-5-1 0,6 2 0,-1-1 0,1 1 0,0 0 0,-1 0 0,1 0 0,0 0 0,-1 0 0,1 1 0,0-1 0,-1 0 0,1 1 0,0-1 0,0 1 0,-1-1 0,1 1 0,0-1 0,0 1 0,0 0 0,0 0 0,0 0 0,0-1 0,0 1 0,0 0 0,0 0 0,0 0 0,1 1 0,-2 1 0,-1 1 0,1 0 0,0 0 0,1 0 0,-1 1 0,1-1 0,-1 1 0,0 6 0,1 15 0,1 1 0,0-1 0,2 0 0,6 31 0,-2-17 0,62 931 0,-63-876-1365,1-31-5461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7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11 265 24575,'0'-28'0,"-4"-23"0,-2-12 0,13 5 0,26 11 0,24 29 0,17 31 0,6 27 0,-12 25 0,-17 21 0,-21 13 0,-40 10 0,-36-1 0,-25-9 0,-4-22 0,10-14 0,16-17-8191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7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1097 24575,'83'-32'0,"-61"25"0,0-1 0,35-19 0,-44 20 0,0-2 0,-1 0 0,0 0 0,0-1 0,-1-1 0,0 0 0,9-14 0,-17 22 0,0-1 0,0 0 0,-1 0 0,1 0 0,-1 0 0,0 0 0,0 0 0,-1-1 0,1 1 0,-1-1 0,0 1 0,0-1 0,-1 1 0,1-1 0,-1 0 0,0 1 0,0-1 0,-1 0 0,1 1 0,-1-1 0,0 1 0,0-1 0,-1 1 0,1-1 0,-1 1 0,0 0 0,-3-6 0,-2 1 0,-1 1 0,1 0 0,-1 0 0,-1 1 0,1 0 0,-1 0 0,0 1 0,-1 0 0,0 1 0,1 0 0,-2 0 0,1 1 0,0 0 0,-1 1 0,-19-3 0,24 5 0,-1 0 0,1 0 0,0 1 0,-1 0 0,1 1 0,0-1 0,-1 1 0,1 0 0,0 1 0,0 0 0,0 0 0,-10 4 0,12-3 0,0 0 0,0 0 0,0 0 0,0 0 0,1 0 0,-1 1 0,1 0 0,0-1 0,0 1 0,0 1 0,1-1 0,-1 0 0,1 1 0,0-1 0,0 1 0,1-1 0,-1 1 0,0 6 0,1-6 0,0 1 0,1 0 0,0 0 0,0 0 0,0-1 0,0 1 0,1 0 0,0 0 0,0-1 0,1 1 0,0-1 0,0 1 0,0-1 0,0 1 0,1-1 0,0 0 0,0 0 0,0-1 0,1 1 0,-1-1 0,1 1 0,0-1 0,9 7 0,1-1 0,0 0 0,0-1 0,1 0 0,0-1 0,1 0 0,33 9 0,-7-4 0,1-2 0,74 8 0,-95-16 0,1-2 0,0 0 0,0-2 0,0-1 0,0 0 0,0-2 0,23-7 0,-37 8 0,0 0 0,0-1 0,-1 0 0,1-1 0,-1 1 0,0-2 0,-1 1 0,1-1 0,-1 0 0,0-1 0,0 0 0,6-8 0,-5 4 0,-1-1 0,0 0 0,0 0 0,-1-1 0,0 0 0,-1 0 0,4-21 0,-6 23 0,0-1 0,0 1 0,1 0 0,1 0 0,6-13 0,-8 20 0,-1 1 0,1 0 0,0-1 0,0 1 0,0 0 0,0 1 0,1-1 0,-1 0 0,1 1 0,0 0 0,-1 0 0,1 0 0,0 0 0,0 1 0,0 0 0,0-1 0,9 0 0,7-1 0,0 1 0,0 1 0,1 1 0,-1 1 0,0 1 0,0 0 0,0 2 0,0 0 0,0 1 0,-1 1 0,0 1 0,0 1 0,-1 0 0,0 2 0,0 0 0,-1 1 0,0 0 0,-1 1 0,-1 1 0,22 23 0,-32-30 0,0 1 0,0-1 0,0 1 0,-1 0 0,0 1 0,-1-1 0,5 14 0,-7-18 0,0 0 0,0 0 0,-1 0 0,1 0 0,-1 0 0,0 0 0,0 0 0,0 0 0,0 0 0,-1 0 0,1 0 0,-1-1 0,0 1 0,0 0 0,0 0 0,0 0 0,0-1 0,-1 1 0,1 0 0,-1-1 0,1 1 0,-1-1 0,0 0 0,-3 3 0,-2 0 0,1 0 0,-1-1 0,0 0 0,0 0 0,-1-1 0,1 0 0,-1 0 0,1-1 0,-1 0 0,0 0 0,0-1 0,0 0 0,0 0 0,0-1 0,0 0 0,0 0 0,-13-3 0,12 2 0,1 0 0,-1-1 0,1 0 0,0 0 0,0-1 0,0 0 0,0-1 0,1 0 0,-1 0 0,1 0 0,0-1 0,0 0 0,1 0 0,-1-1 0,1 0 0,-9-11 0,13 13 0,-1-1 0,1 1 0,0 0 0,1-1 0,-1 0 0,1 1 0,0-1 0,0 0 0,0 0 0,1 1 0,-1-1 0,1 0 0,0 0 0,1 0 0,-1 0 0,1 1 0,0-1 0,0 0 0,1 0 0,-1 1 0,1-1 0,0 1 0,4-6 0,2-5 0,1 1 0,1 0 0,0 1 0,1 0 0,20-18 0,6-1 0,2 1 0,0 2 0,49-27 0,139-64 0,-17 9 0,-193 102 0,-1-1 0,-1-1 0,1-1 0,-2 0 0,0-1 0,0-1 0,-1 0 0,13-19 0,-22 27 0,0 0 0,0-1 0,-1 1 0,1-1 0,-2 0 0,1 0 0,-1 0 0,0 0 0,-1 0 0,1 0 0,-1-1 0,-1 1 0,1-1 0,-2 1 0,1 0 0,-1-1 0,0 1 0,0 0 0,-1-1 0,1 1 0,-2 0 0,1 0 0,-7-10 0,7 12 0,-1 0 0,0 0 0,0 1 0,0-1 0,0 1 0,-1 0 0,0 0 0,0 1 0,0-1 0,-8-5 0,11 8 0,-1 1 0,0-1 0,1 0 0,-1 1 0,1-1 0,-1 1 0,0 0 0,0-1 0,1 1 0,-1 0 0,0 0 0,0 0 0,1 0 0,-1 0 0,0 1 0,1-1 0,-1 1 0,0-1 0,1 1 0,-1-1 0,0 1 0,1 0 0,-1 0 0,1-1 0,-1 1 0,1 0 0,0 1 0,-1-1 0,1 0 0,0 0 0,0 0 0,0 1 0,0-1 0,0 1 0,0-1 0,0 1 0,-1 2 0,-5 12 0,0 0 0,1 0 0,1 1 0,1 0 0,0 0 0,2 0 0,-1 0 0,1 24 0,-1 75 0,13 153 0,33 118 0,-38-343 0,26 210-1365,-22-166-5461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8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1 204 24575,'0'-1'0,"0"0"0,0 0 0,0 0 0,0 0 0,0 0 0,0 0 0,0 0 0,1 0 0,-1 0 0,0-1 0,1 2 0,-1-1 0,1 0 0,-1 0 0,1 0 0,0 0 0,-1 0 0,1 0 0,0 0 0,0 1 0,0-1 0,0 0 0,28-10 0,27 3 0,1 1 0,-1 3 0,64 4 0,-63 1 0,1-2 0,-1-3 0,60-12 0,-97 12 0,0-1 0,20-9 0,-36 13 0,-1 0 0,1-1 0,-1 1 0,1-1 0,-1 0 0,0 0 0,0-1 0,0 1 0,0 0 0,0-1 0,0 0 0,0 0 0,-1 0 0,0 0 0,1 0 0,-1 0 0,0-1 0,1-3 0,-3 5 0,1 0 0,-1 0 0,0 0 0,0 1 0,0-1 0,0 0 0,-1 0 0,1 0 0,0 0 0,-1 0 0,0 0 0,1 1 0,-1-1 0,0 0 0,0 1 0,0-1 0,0 0 0,0 1 0,0-1 0,0 1 0,0-1 0,-1 1 0,1 0 0,-1 0 0,1-1 0,-1 1 0,1 0 0,-1 0 0,0 0 0,1 1 0,-1-1 0,0 0 0,-3 0 0,1-1 0,0 1 0,0 0 0,0 0 0,0 0 0,0 0 0,0 1 0,-1-1 0,1 1 0,0 0 0,0 0 0,0 1 0,-1-1 0,1 1 0,-6 2 0,6-1 0,-1 1 0,1 0 0,0 0 0,0 1 0,0-1 0,0 1 0,0 0 0,1 0 0,0 0 0,0 1 0,0-1 0,0 1 0,1-1 0,-1 1 0,1 0 0,0 0 0,1 0 0,-2 8 0,0-2 0,1 1 0,1-1 0,0 0 0,1 1 0,0-1 0,0 0 0,4 21 0,-1-20 12,1 1 0,0-1 0,1 0 0,0 0 0,1-1 0,0 1 0,0-1 0,1-1 0,15 18 0,-7-12-309,1 0 0,0-2 0,1 0 0,35 22 0,3-4-6529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8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50 24575,'-9'-14'0,"-13"-4"0,-11 1 0,-1 16 0,29 24 0,34 25 0,13 5-8191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8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1 619 24575,'84'-5'0,"-1"-3"0,116-25 0,-172 26 0,-1-1 0,0 0 0,0-2 0,33-18 0,-49 23 0,-1-1 0,0 0 0,0 0 0,0-1 0,-1 0 0,1 0 0,-2-1 0,1 0 0,-1 0 0,-1-1 0,1 0 0,-1 0 0,8-18 0,-13 24 0,0-1 0,1 0 0,-1 1 0,-1-1 0,1 0 0,0 0 0,-1 0 0,0 0 0,0 0 0,0 0 0,-1 0 0,1 0 0,-1 1 0,0-1 0,0 0 0,0 0 0,0 1 0,-1-1 0,1 0 0,-1 1 0,0 0 0,0-1 0,-1 1 0,1 0 0,-1 0 0,1 0 0,-1 0 0,0 1 0,0-1 0,0 1 0,0 0 0,-1-1 0,-5-2 0,-3 0 0,1-1 0,-1 1 0,0 1 0,0 0 0,0 1 0,-1 1 0,1-1 0,-1 2 0,-15-1 0,21 2 0,-1 1 0,1-1 0,-1 2 0,1-1 0,0 0 0,0 1 0,0 1 0,0-1 0,0 1 0,0 0 0,1 1 0,-1 0 0,1 0 0,0 0 0,0 1 0,0-1 0,-7 10 0,9-10 0,0 1 0,1 0 0,0 0 0,0 0 0,0 0 0,0 1 0,1-1 0,0 1 0,0 0 0,1-1 0,-1 1 0,1 0 0,1 0 0,-1 0 0,1 0 0,0 0 0,0 0 0,1 0 0,-1 0 0,1 0 0,1-1 0,1 8 0,2-3 0,-1-1 0,1 1 0,1-1 0,-1 0 0,2 0 0,-1-1 0,1 0 0,0 0 0,1 0 0,0-1 0,0 0 0,1-1 0,0 0 0,0 0 0,15 7 0,8 2 0,1 0 0,1-3 0,49 13 0,-45-16 0,0-1 0,1-2 0,0-1 0,0-3 0,0-1 0,77-7 0,-98 3 0,0 0 0,0 0 0,0-2 0,-1 0 0,0-1 0,0-1 0,0-1 0,-1 0 0,0-1 0,-1-1 0,0 0 0,0-1 0,-1-1 0,-1 0 0,0 0 0,0-2 0,12-18 0,-14 16 0,-1 0 0,-1-1 0,0-1 0,-2 1 0,0-1 0,-1-1 0,0 1 0,-2-1 0,0 0 0,-1 0 0,0-30 0,-2 38 0,-2 0 0,0 0 0,0 0 0,-1 1 0,0-1 0,-1 0 0,0 1 0,0 0 0,-1 0 0,-1 0 0,0 0 0,0 1 0,-1-1 0,0 1 0,-1 1 0,1-1 0,-2 1 0,1 1 0,-1-1 0,0 1 0,-14-9 0,17 13 0,1 0 0,-1 1 0,0-1 0,0 1 0,0 0 0,0 1 0,0-1 0,0 1 0,-1 0 0,1 0 0,0 0 0,-1 1 0,1 0 0,0 0 0,-1 1 0,1-1 0,-6 2 0,8-1 0,0 0 0,0 1 0,0-1 0,0 1 0,0-1 0,0 1 0,0 0 0,1 0 0,-1 0 0,0 0 0,1 1 0,0-1 0,0 1 0,-1 0 0,1-1 0,1 1 0,-1 0 0,0 0 0,1 0 0,0 0 0,-1 0 0,1 1 0,0-1 0,1 0 0,-1 1 0,1-1 0,-1 4 0,1 2 0,0 1 0,1-1 0,0 0 0,1 1 0,0-1 0,0 0 0,1 0 0,0 0 0,0-1 0,1 1 0,0-1 0,1 0 0,0 0 0,9 11 0,10 11 0,1-1 0,34 30 0,-45-46 0,11 12 0,138 144 0,-162-167 0,4 4 0,0 0 0,0 0 0,-1 0 0,0 1 0,0 0 0,3 7 0,-7-12 0,0-1 0,1 1 0,-1 0 0,0-1 0,1 1 0,-1-1 0,0 1 0,0 0 0,-1-1 0,1 1 0,0-1 0,0 1 0,-1-1 0,1 1 0,-1-1 0,1 1 0,-1-1 0,0 1 0,0-1 0,1 1 0,-1-1 0,0 0 0,0 0 0,0 1 0,-1-1 0,1 0 0,0 0 0,0 0 0,0 0 0,-1 0 0,1-1 0,-1 1 0,1 0 0,-1 0 0,-1 0 0,-16 7 0,-1 0 0,1-2 0,-1 0 0,0-1 0,-1-1 0,1-1 0,-1-1 0,0 0 0,1-2 0,-1-1 0,-21-2 0,36 1-195,0 1 0,0-1 0,0-1 0,0 1 0,1-1 0,-9-5 0,-20-19-6631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19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622 199 24575,'-11'-32'0,"2"0"0,-8-51 0,12 51 0,1 15 0,1 14 0,-3 36 0,5-26 0,-49 349 0,1-34-431,-296 1695-5806,290-1736 5660,-5 36 432,59-312 113,-5 29 373,14-52 479,7-31-2750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0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512 295 24575,'-1'-11'0,"-1"0"0,0 0 0,0-1 0,-1 1 0,-1 1 0,0-1 0,0 0 0,-1 1 0,0 0 0,-1 0 0,0 0 0,0 1 0,-1 0 0,-13-13 0,6 8 0,0 0 0,-1 1 0,0 1 0,-1 0 0,0 1 0,-1 1 0,-31-15 0,41 22 0,-1 0 0,1 1 0,-1 0 0,0 0 0,0 1 0,1 0 0,-1 0 0,0 0 0,0 1 0,0 0 0,0 1 0,0 0 0,0 0 0,1 1 0,-1 0 0,-12 5 0,12-3 0,-1 1 0,1 0 0,0 0 0,1 1 0,-1 0 0,1 0 0,0 1 0,1-1 0,-1 2 0,1-1 0,1 1 0,0 0 0,-7 13 0,7-12 0,0 1 0,1 0 0,0 0 0,0 0 0,1 0 0,1 1 0,-3 14 0,5-20 0,0 0 0,0-1 0,0 1 0,1 0 0,-1 0 0,1 0 0,0-1 0,1 1 0,-1 0 0,1-1 0,0 1 0,0-1 0,0 0 0,1 0 0,-1 0 0,1 0 0,0 0 0,5 5 0,1-1 0,0-1 0,0 0 0,1-1 0,0 0 0,0 0 0,0-1 0,1 0 0,0-1 0,0 0 0,0-1 0,0 0 0,0-1 0,1 0 0,-1-1 0,21 0 0,-17-1 0,1-1 0,-1 0 0,0-1 0,0-1 0,0 0 0,0-1 0,-1-1 0,1 0 0,-1-1 0,-1-1 0,19-11 0,4-10 0,-25 19 0,0 0 0,1 1 0,21-12 0,-29 18 0,-1 1 0,1 0 0,-1-1 0,1 1 0,-1 0 0,1 1 0,0-1 0,0 1 0,-1-1 0,1 1 0,0 0 0,0 1 0,-1-1 0,1 1 0,0-1 0,0 1 0,-1 0 0,7 3 0,56 35 119,-12-6-1603,-15-14-5342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94 24575,'0'-14'0,"-9"-14"0,1-2 0,3 9 0,15 26 0,7 36 0,9 48 0,0 36 0,6 26 0,-4 5 0,-6-10 0,3-21 0,-3-21 0,3-30 0,-1-26-8191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1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24575,'0'-14'0,"0"-14"0,0 3 0,9 24 0,3 44 0,9 57 0,1 49 0,-3 41 0,-5 20 0,-5-3 0,10-16 0,2-38 0,1-44 0,-2-40-8191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5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3 186 24575,'0'0'0,"0"-1"0,-1 1 0,1 0 0,0 0 0,0 0 0,0-1 0,0 1 0,-1 0 0,1 0 0,0-1 0,0 1 0,0 0 0,0 0 0,0-1 0,0 1 0,0 0 0,0 0 0,-1-1 0,1 1 0,0 0 0,0-1 0,0 1 0,0 0 0,1 0 0,-1-1 0,0 1 0,0 0 0,0-1 0,0 1 0,0 0 0,0 0 0,0-1 0,0 1 0,1 0 0,-1 0 0,0 0 0,0-1 0,0 1 0,0 0 0,1 0 0,-1 0 0,0-1 0,0 1 0,1 0 0,-1 0 0,0 0 0,0 0 0,1 0 0,-1-1 0,0 1 0,0 0 0,1 0 0,-1 0 0,0 0 0,0 0 0,1 0 0,-1 0 0,24-4 0,-23 3 0,77-5 0,86 3 0,32-2 0,-179 3 0,0 0 0,0-1 0,0-1 0,-1-1 0,18-7 0,-29 10 0,0 0 0,0 0 0,0-1 0,0 0 0,0 1 0,0-2 0,-1 1 0,0-1 0,1 1 0,-1-1 0,-1 0 0,1-1 0,0 1 0,-1-1 0,0 1 0,0-1 0,-1 0 0,4-7 0,-6 10 0,1 0 0,-1 1 0,0-1 0,0 1 0,0-1 0,0 1 0,0-1 0,0 0 0,0 1 0,0-1 0,-1 1 0,1-1 0,0 1 0,-1-1 0,0 1 0,1-1 0,-1 1 0,0-1 0,0 1 0,1 0 0,-1 0 0,0-1 0,-1 1 0,1 0 0,0 0 0,0 0 0,0 0 0,-1 0 0,1 0 0,0 0 0,-1 1 0,1-1 0,-1 0 0,1 1 0,-1-1 0,1 1 0,-4-1 0,1 0 0,-1 0 0,1 0 0,-1 1 0,1 0 0,-1-1 0,0 2 0,1-1 0,-1 0 0,1 1 0,-1 0 0,0 0 0,-6 3 0,2 1 0,0 0 0,1 1 0,0 0 0,0 1 0,0-1 0,1 2 0,0-1 0,0 1 0,1 0 0,0 0 0,0 1 0,1 0 0,0 0 0,1 0 0,-7 18 0,6-11 0,0 0 0,1 0 0,1 1 0,0-1 0,1 1 0,1 0 0,1 0 0,0-1 0,3 20 0,-1-23-80,1-1 0,1 1-1,0-1 1,0 1 0,1-1-1,1-1 1,0 1 0,0-1-1,2 0 1,-1-1 0,1 1 0,0-1-1,1-1 1,1 0 0,-1 0-1,18 11 1,28 14-6746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1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51 24575,'-19'0'0,"-15"0"0,26 0 0,52 0 0,60 0 0,58-10 0,58-2 0,29 0 0,-6 2-987,-43 3-6217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1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78 24575,'0'-1'0,"-1"0"0,1 0 0,-1 0 0,1 0 0,-1 0 0,0 0 0,1 0 0,-1 1 0,0-1 0,0 0 0,1 0 0,-1 1 0,0-1 0,0 0 0,0 1 0,0-1 0,0 1 0,0-1 0,-2 0 0,2 1 0,0 0 0,0 0 0,0-1 0,0 1 0,0 0 0,0-1 0,1 1 0,-1-1 0,0 0 0,0 1 0,0-1 0,0 0 0,1 1 0,-1-1 0,0 0 0,1 0 0,-1 1 0,0-1 0,1 0 0,-1 0 0,1 0 0,-1 0 0,1 0 0,0 0 0,-1 0 0,1 0 0,0 0 0,0 0 0,0 0 0,0 0 0,0 0 0,0 0 0,0-1 0,1 0 0,0 1 0,0 0 0,0 0 0,0 0 0,0 0 0,0 0 0,0 0 0,0 0 0,1 0 0,-1 1 0,0-1 0,1 0 0,-1 1 0,0-1 0,1 1 0,-1-1 0,2 1 0,20-6 0,0 1 0,0 1 0,0 1 0,36 1 0,96 9 0,-90-1 0,0 2 0,-1 4 0,0 2 0,98 36 0,-141-42 0,-2 1 0,1 1 0,-2 1 0,1 0 0,20 18 0,-34-25 0,0 0 0,0 0 0,0 1 0,-1 0 0,1 0 0,-1 0 0,0 0 0,-1 1 0,1-1 0,-1 1 0,0 0 0,-1 0 0,1 0 0,-1 0 0,0 1 0,-1-1 0,0 1 0,0-1 0,0 1 0,-1 10 0,-1-11 0,0-1 0,-1 1 0,0-1 0,0 1 0,0-1 0,0 0 0,-1 0 0,0 0 0,0 0 0,-1-1 0,1 1 0,-1-1 0,0 0 0,0 0 0,-1 0 0,1 0 0,-1-1 0,0 0 0,-5 3 0,-7 3 0,0 0 0,-1-2 0,1 0 0,-27 7 0,26-10 0,0 0 0,-32 3 0,44-6 0,1-1 0,-1 0 0,1 0 0,-1-1 0,1 1 0,-1-1 0,1-1 0,0 1 0,-1-1 0,1 1 0,0-2 0,0 1 0,-7-5 0,10 6 0,1 0 0,-1 0 0,1 0 0,0-1 0,0 1 0,0 0 0,0-1 0,0 1 0,0-1 0,0 1 0,0-1 0,0 0 0,1 1 0,-1-1 0,0 0 0,1 1 0,0-1 0,-1 0 0,1 0 0,0 0 0,0-3 0,1 1 0,-1-1 0,1 1 0,1-1 0,-1 1 0,0 0 0,1-1 0,0 1 0,3-5 0,6-8 0,1 0 0,1 1 0,0 0 0,1 1 0,1 1 0,0 0 0,1 1 0,1 1 0,0 0 0,28-15 0,-8 9 0,0 1 0,1 1 0,1 2 0,56-12 0,-68 20 0,-1 1 0,0 1 0,1 2 0,0 0 0,0 2 0,0 1 0,30 5 0,-49-5 0,0 1 0,0 0 0,0 0 0,0 1 0,0 0 0,0 0 0,-1 1 0,0 0 0,1 0 0,-2 1 0,1-1 0,0 2 0,-1-1 0,0 1 0,0 0 0,-1 0 0,0 1 0,0-1 0,0 1 0,-1 0 0,0 1 0,0-1 0,-1 1 0,0-1 0,0 1 0,3 15 0,-3-5-341,-1 0 0,-1 0-1,-1 21 1,-1 4-6485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2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24575,'-9'0'0,"1"0"0,17 5 0,20 1 0,5 0-8191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2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54 24575,'-20'-40'0,"19"26"0,11 28 0,4 22 0,-1 2 0,-2 0 0,-1 0 0,6 56 0,-12-64 0,44 403 0,-46-405 0,-2-5 0,2 0 0,0-1 0,1 0 0,1 1 0,14 38 0,-16-56 0,0-1 0,0 1 0,1-1 0,-1 0 0,1 1 0,0-1 0,0-1 0,1 1 0,-1 0 0,1-1 0,0 0 0,0 0 0,0 0 0,0 0 0,0-1 0,1 1 0,-1-1 0,1 0 0,0 0 0,0-1 0,-1 0 0,1 1 0,0-2 0,0 1 0,0 0 0,0-1 0,0 0 0,9-1 0,9-3 0,0 0 0,0-1 0,-1-1 0,40-17 0,-38 14 0,-20 8 0,20-9 0,1 1 0,1 2 0,-1 1 0,34-4 0,-53 9 0,0 1 0,1 0 0,-1 0 0,0 1 0,1 0 0,-1 0 0,0 0 0,1 1 0,-1 0 0,7 3 0,-10-3 0,1 0 0,-1 0 0,0 1 0,1-1 0,-1 1 0,0 0 0,-1 0 0,1 0 0,0 0 0,-1 0 0,0 1 0,0-1 0,0 1 0,0-1 0,0 1 0,-1 0 0,2 6 0,-2-7 0,0-1 0,-1 1 0,0 0 0,1 0 0,-1 0 0,0 0 0,0 0 0,0 0 0,-1-1 0,1 1 0,-1 0 0,0 0 0,0 0 0,0-1 0,0 1 0,0 0 0,-3 4 0,0-2 0,0 0 0,0 0 0,-1 0 0,1 0 0,-1-1 0,0 0 0,-10 6 0,-4 1 0,-1 0 0,0-2 0,-37 13 0,14-9 40,0-2 0,-45 6 0,66-14-252,0-1 0,0 0 0,0-2-1,0-1 1,0-1 0,-22-4 0,-12-11-6614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2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 24575,'-6'-2'0,"2"2"0,3 8 0,3 9 0,2 0 0,0-1 0,0 0 0,2 0 0,0 0 0,1-1 0,10 18 0,0 2 0,-7-13 0,-3-3 0,2-1 0,0 0 0,14 19 0,-21-34 0,1 1 0,-1-1 0,1 1 0,0-1 0,0 0 0,0 0 0,1 0 0,-1-1 0,1 1 0,-1-1 0,1 0 0,0 0 0,0 0 0,0-1 0,0 1 0,0-1 0,0 0 0,0 0 0,1 0 0,5 0 0,-1-2 0,-1 0 0,0 0 0,1-1 0,-1 0 0,0-1 0,0 0 0,-1 0 0,1-1 0,-1 0 0,1 0 0,-1 0 0,10-9 0,9-9 0,41-45 0,-43 41 0,-16 18 0,6-8 0,2 1 0,0 1 0,26-19 0,-38 31 0,-1-1 0,1 1 0,0 0 0,0 0 0,0 0 0,0 1 0,0-1 0,0 1 0,0 0 0,1 0 0,-1 0 0,0 1 0,0-1 0,1 1 0,-1 0 0,0 1 0,1-1 0,-1 1 0,0 0 0,1 0 0,-1 0 0,0 0 0,7 4 0,2 4 0,0 0 0,-1 2 0,0-1 0,-1 1 0,12 15 0,27 26 0,-20-25-341,2-1 0,1-1-1,41 23 1,-25-24-6485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3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95 314 24575,'-10'-28'0,"-2"-27"0,-9-20 0,0 0 0,2 16 0,10 38 0,6 45 0,23 55 0,7 52 0,-1 46 0,5 29 0,-3 12 0,-7-7 0,3-21 0,-2-29 0,3-42 0,-2-32 0,-5-31-8191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3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59 24575,'-14'-10'0,"-9"-2"0,4 0 0,28 2 0,46 3 0,45 3 0,29 2 0,12 1 0,-19 1-8191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8:23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1 606 24575,'66'-2'0,"102"-17"0,-134 11 0,-1 0 0,0-2 0,57-26 0,-79 31 0,0-1 0,-1 0 0,1-1 0,-1 0 0,-1-1 0,1 1 0,-1-2 0,-1 1 0,1-2 0,-2 1 0,1-1 0,-1 0 0,-1 0 0,7-15 0,-11 20 0,0-1 0,0 0 0,-1 0 0,0 1 0,0-1 0,0 0 0,-1 0 0,0 0 0,0 0 0,-1 0 0,1 0 0,-1 0 0,0 1 0,-1-1 0,0 0 0,-4-9 0,5 12 0,-1 0 0,1 0 0,-1 0 0,0 0 0,0 0 0,0 1 0,-1-1 0,1 1 0,-1-1 0,1 1 0,-1 0 0,0 0 0,0 0 0,0 1 0,0-1 0,0 1 0,0-1 0,0 1 0,0 0 0,-1 0 0,1 0 0,0 1 0,-1-1 0,1 1 0,-1 0 0,1 0 0,0 0 0,-1 0 0,1 1 0,-5 0 0,2 1 0,0 0 0,0 0 0,-1 1 0,2 0 0,-1 0 0,0 0 0,1 1 0,-1-1 0,1 1 0,0 1 0,-7 7 0,0 1 0,2 0 0,-1 0 0,-10 20 0,13-18 0,0 0 0,1 1 0,0 0 0,1 0 0,1 0 0,1 1 0,0 0 0,1 0 0,-1 26 0,4-33 0,0 0 0,0 0 0,1 0 0,1 0 0,-1 0 0,2 0 0,-1 0 0,2 0 0,-1-1 0,1 0 0,1 1 0,-1-1 0,1-1 0,1 1 0,0-1 0,0 0 0,11 11 0,-1-6 0,1 0 0,0-1 0,1-1 0,0 0 0,1-1 0,0-1 0,1-1 0,0-1 0,0-1 0,0 0 0,1-2 0,26 3 0,0-2 0,-1-2 0,1-3 0,-1-1 0,71-12 0,-74 6 0,0-2 0,-1-2 0,-1-2 0,0-1 0,0-3 0,-2-1 0,64-39 0,-76 38 0,0-1 0,0-1 0,-2-1 0,-1-1 0,-1-2 0,-1 0 0,-1-1 0,-1-1 0,-2-1 0,23-46 0,-27 45 0,-1-1 0,-1 0 0,11-47 0,-21 68 0,0 1 0,0 0 0,-1-1 0,-1 0 0,1 1 0,-1-1 0,0 1 0,-1-1 0,0 1 0,-1-1 0,0 1 0,0-1 0,0 1 0,-1 0 0,-1 0 0,1 0 0,-1 1 0,-5-8 0,6 12 0,1-1 0,-1 1 0,0 0 0,0 0 0,0 0 0,0 1 0,-1-1 0,1 1 0,-1 0 0,1 0 0,-1 0 0,0 0 0,0 1 0,0-1 0,0 1 0,0 0 0,0 0 0,0 1 0,0-1 0,-1 1 0,1 0 0,0 0 0,0 0 0,0 1 0,0-1 0,-1 1 0,1 0 0,0 0 0,0 1 0,0-1 0,1 1 0,-6 3 0,0-1 0,1 1 0,0 1 0,0 0 0,0 0 0,1 0 0,0 1 0,0 0 0,1 1 0,0-1 0,0 1 0,1 1 0,0-1 0,-4 10 0,3-2 0,0 0 0,2 1 0,0-1 0,1 1 0,1 0 0,0 0 0,1 0 0,1 0 0,1 0 0,0 1 0,1-2 0,1 1 0,1 0 0,8 24 0,3 0 0,1-1 0,2-1 0,2-1 0,41 60 0,10-6 0,-42-58 0,-26-30 0,0 0 0,0 0 0,0 0 0,0 0 0,0 1 0,-1-1 0,0 1 0,0-1 0,0 1 0,-1 0 0,0 0 0,1 0 0,-1 5 0,-1-8 0,0 0 0,0 0 0,-1 0 0,1 0 0,-1 0 0,1 0 0,-1 0 0,0-1 0,1 1 0,-1 0 0,0-1 0,0 1 0,0 0 0,-3 2 0,1-1 0,0-1 0,0 1 0,-1 0 0,1-1 0,-1 0 0,1 0 0,-1 0 0,-7 2 0,-22 5-174,-1-1 0,0-2 0,0-1 0,-53 1 0,66-5-321,-136 6-6331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13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24575,'0'9'0,"10"17"0,11 18 0,17 7 0,2-7-8191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14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348 763 24575,'2'-1'0,"0"1"0,0-1 0,0 0 0,1 1 0,-1-1 0,0 0 0,0 0 0,0 0 0,0-1 0,-1 1 0,1 0 0,0-1 0,0 1 0,-1-1 0,1 0 0,-1 1 0,1-1 0,-1 0 0,0 0 0,0 0 0,0 0 0,0 0 0,0 0 0,0 0 0,0 0 0,-1-1 0,1 1 0,-1 0 0,0-3 0,2-2 0,-1-1 0,0 0 0,0 1 0,-1-1 0,0 0 0,0 1 0,-2-12 0,0 14 0,1 0 0,-1 0 0,0 0 0,0 0 0,-1 0 0,1 1 0,-1-1 0,0 1 0,0 0 0,-1 0 0,1 0 0,-1 0 0,0 1 0,0-1 0,0 1 0,0 0 0,0 0 0,-1 0 0,0 1 0,1 0 0,-1 0 0,0 0 0,0 0 0,0 1 0,0 0 0,-1 0 0,-8-1 0,3 1 0,0 1 0,-1 0 0,1 1 0,0 0 0,0 0 0,0 1 0,0 1 0,0 0 0,0 1 0,1-1 0,0 2 0,-11 5 0,11-3 0,0 0 0,0 0 0,1 1 0,0 0 0,0 0 0,1 1 0,0 0 0,0 1 0,1-1 0,1 2 0,-1-1 0,2 1 0,-1 0 0,2 0 0,-6 17 0,9-26 0,1 1 0,-1-1 0,1 1 0,0 0 0,0-1 0,0 1 0,0 0 0,0-1 0,0 1 0,1-1 0,0 1 0,-1 0 0,1-1 0,0 1 0,0-1 0,0 0 0,0 1 0,3 3 0,-1-3 0,0 0 0,0 0 0,0 0 0,1 0 0,-1-1 0,0 0 0,1 0 0,0 0 0,0 0 0,-1 0 0,5 1 0,9 1 0,0 0 0,0-1 0,0 0 0,0-2 0,18 0 0,12-3 0,1-2 0,-1-2 0,0-2 0,0-2 0,79-29 0,-105 31 0,-1 0 0,0-2 0,-1 0 0,0-1 0,0-1 0,-2-1 0,1 0 0,17-18 0,-29 24 0,1 1 0,-1-1 0,0-1 0,-1 1 0,0-1 0,0 0 0,-1 0 0,0 0 0,0-1 0,-1 1 0,0-1 0,0 0 0,-1 0 0,0 0 0,-1 0 0,0-1 0,0 1 0,-1 0 0,0 0 0,-1-1 0,-3-14 0,1 12 0,-2 0 0,0 0 0,0 1 0,-1-1 0,0 1 0,-1 1 0,0-1 0,-1 1 0,0 0 0,-1 1 0,0 0 0,0 0 0,-1 1 0,-14-9 0,1 2 0,0 0 0,-1 2 0,0 1 0,-1 1 0,-43-13 0,59 21 0,0 1 0,1 1 0,-1-1 0,0 1 0,0 1 0,-10 0 0,18 0 0,-1 0 0,0 0 0,0 0 0,1 0 0,-1 1 0,0-1 0,0 0 0,1 1 0,-1 0 0,0-1 0,1 1 0,-1 0 0,1 0 0,-1 0 0,1 0 0,-1 0 0,1 0 0,0 0 0,-1 0 0,1 1 0,0-1 0,0 0 0,0 1 0,0-1 0,0 1 0,0 0 0,1-1 0,-1 1 0,0-1 0,1 1 0,-1 0 0,1 0 0,0-1 0,-1 1 0,1 0 0,0 1 0,0 1 0,1-1 0,-1 0 0,1 0 0,0 0 0,0 0 0,0 0 0,0 0 0,0 0 0,0 0 0,1-1 0,0 1 0,-1 0 0,1-1 0,0 1 0,4 2 0,1 3 0,2-1 0,-1 0 0,18 10 0,2-1 0,0-1 0,1-1 0,0-2 0,55 15 0,130 15 0,-143-31 0,1-3 0,0-4 0,-1-3 0,1-2 0,95-16 0,-149 14 0,1 0 0,0-2 0,-1-1 0,0 0 0,0-1 0,0-1 0,21-13 0,-32 17 0,0-2 0,0 1 0,-1-1 0,1 0 0,-1 0 0,0-1 0,-1 1 0,0-1 0,0-1 0,0 1 0,-1-1 0,0 0 0,0 0 0,-1 0 0,0 0 0,-1 0 0,3-15 0,-3 9 0,0 0 0,-1 0 0,0 0 0,-1 0 0,-1 0 0,0 0 0,-1 0 0,0 0 0,-1 0 0,-1 1 0,0-1 0,-1 1 0,0 0 0,-1 1 0,-13-22 0,18 32 0,-1 0 0,1 1 0,0-1 0,-1 0 0,1 1 0,-1-1 0,0 1 0,1 0 0,-1-1 0,0 1 0,-3-2 0,4 3 0,0 0 0,0 0 0,0 0 0,1 0 0,-1 0 0,0 0 0,0 1 0,1-1 0,-1 0 0,0 0 0,0 1 0,1-1 0,-1 0 0,0 1 0,0-1 0,1 1 0,-1-1 0,1 0 0,-1 1 0,0 0 0,1-1 0,-1 1 0,1-1 0,-1 1 0,1 0 0,-1-1 0,1 1 0,0 0 0,-1 0 0,1-1 0,0 1 0,0 0 0,-1 0 0,1-1 0,0 2 0,-4 15 0,1 0 0,0-1 0,1 1 0,1 1 0,0-1 0,1 0 0,3 18 0,-2-19 0,21 232 0,-9-117 0,159 1291-1562,-150-1293 1562,47 157 0,-62-263 0,0 0 0,1 0 0,2-1 0,0 0 0,1-1 0,1 0 0,24 30 0,-35-48 0,1-1 0,0 1 0,0-1 0,1 0 0,-1 0 0,0 0 0,1 0 0,-1 0 0,1 0 0,0-1 0,-1 1 0,1-1 0,0 0 0,0 1 0,0-1 0,0-1 0,0 1 0,0 0 0,0-1 0,0 0 0,0 1 0,1-1 0,-1-1 0,0 1 0,0 0 0,0-1 0,6-1 0,-4-1 0,1 0 0,0-1 0,-1 0 0,0 0 0,0 0 0,0-1 0,0 1 0,-1-1 0,0 0 0,0-1 0,0 1 0,5-10 0,9-18 202,-1-1 0,-2 0 0,-1-1 0,11-47 0,25-155 350,-24 63-1249,-7-2 1,-5-192-1,-15 315 678,-2 1-1,-2-1 1,-2 1 0,-23-84 0,24 116 15,-1 0 0,-1 1-1,-1 0 1,-1 0 0,0 1 0,-1 0 0,-1 1 0,-1 0 0,0 1 0,-1 0 0,-1 1 0,-1 1 0,0 1 0,-25-18 0,11 14 4,-1 1 0,0 1 0,-1 2 0,0 1 0,-66-15 0,68 21 0,-1 1 0,1 2 0,-1 1 0,1 1 0,-1 2 0,-56 8 0,79-8 0,0 0 0,1 1 0,0 0 0,-1 1 0,1 0 0,-9 4 0,16-7 1,0 1 1,-1-1 0,1 0-1,-1 0 1,1 1 0,-1-1-1,1 0 1,0 1 0,-1-1-1,1 0 1,0 1 0,-1-1-1,1 1 1,0-1 0,0 1-1,-1-1 1,1 0 0,0 1-1,0-1 1,0 1-1,0-1 1,0 1 0,0-1-1,0 1 1,-1 0 0,2 0 12,-1-1 1,1 1-1,-1-1 0,1 1 1,-1 0-1,1-1 1,-1 1-1,1-1 0,0 1 1,-1-1-1,1 0 1,0 1-1,-1-1 0,1 0 1,0 1-1,-1-1 0,1 0 1,0 0-1,0 1 1,0-1-1,15 2 262,0 0 1,0-1-1,0-1 0,24-2 1,175-25 68,104-31-722,53-27-2089,-13-7-2707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5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24575,'-9'0'0,"-3"14"0,5 23 0,17 24 0,27 20 0,19 11 0,11 2 0,-7-13-8191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1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495 959 24575,'-1'-3'0,"1"1"0,-1-1 0,0 0 0,0 1 0,0-1 0,0 1 0,0-1 0,0 1 0,-1 0 0,1-1 0,-1 1 0,1 0 0,-1 0 0,0 0 0,-3-3 0,-37-28 0,34 27 0,1 1 0,-1 0 0,1 0 0,-1 1 0,0 0 0,-1 0 0,1 0 0,0 1 0,-1 1 0,0 0 0,0 0 0,0 0 0,0 1 0,0 0 0,0 1 0,0 0 0,0 1 0,0 0 0,0 0 0,0 1 0,-11 3 0,7 0 0,1 0 0,0 1 0,0 0 0,1 1 0,0 0 0,0 1 0,0 0 0,1 1 0,1 0 0,-1 1 0,1 0 0,1 0 0,-10 16 0,7-9 0,1 0 0,1 1 0,0 0 0,2 0 0,0 1 0,-7 32 0,12-43 0,1-1 0,-1 0 0,1 1 0,1 0 0,0-1 0,0 1 0,0-1 0,1 1 0,0-1 0,0 1 0,1-1 0,0 1 0,0-1 0,1 0 0,0 0 0,0 0 0,1-1 0,0 1 0,0-1 0,7 9 0,-1-7 0,-1 0 0,1-1 0,0 0 0,1 0 0,-1-2 0,1 1 0,0-1 0,1 0 0,-1-1 0,1-1 0,0 0 0,13 1 0,2 0 0,0-1 0,1-1 0,0-2 0,34-3 0,-40 0 0,-1 0 0,1-2 0,-1 0 0,0-1 0,0-1 0,0-1 0,25-14 0,-39 17 0,1 1 0,-1-2 0,0 1 0,0-1 0,-1 1 0,0-2 0,0 1 0,0-1 0,6-10 0,-9 11 0,0 1 0,-1-1 0,1 0 0,-1 1 0,-1-1 0,1 0 0,-1 0 0,0 0 0,0 0 0,-1-1 0,0 1 0,0 0 0,0 0 0,-3-11 0,-1 1 0,0 1 0,-2 0 0,0 1 0,0-1 0,-1 1 0,-1 0 0,-1 1 0,0 0 0,0 0 0,-1 1 0,-1 0 0,0 1 0,-23-18 0,9 9 0,-2 1 0,0 2 0,-1 0 0,-1 2 0,-53-21 0,44 26 0,32 8 0,-1 1 0,1-1 0,0 0 0,0 0 0,0-1 0,-9-4 0,35 5 0,100 0 0,127-17 0,-176 9 0,-1-3 0,0-4 0,80-28 0,-128 37 0,-1-2 0,1 0 0,-2-1 0,1-1 0,-1-1 0,-1 0 0,-1-2 0,19-18 0,-28 24 0,0-1 0,-1 0 0,0 0 0,-1-1 0,0 0 0,-1 0 0,0 0 0,-1-1 0,0 0 0,-1 0 0,-1-1 0,1 1 0,-2-1 0,0 1 0,0-1 0,-1-15 0,-2 14 0,0-1 0,-1 1 0,0-1 0,-1 1 0,-1 0 0,0 0 0,-1 0 0,-1 1 0,0-1 0,-1 1 0,-9-14 0,5 11 0,-1 0 0,-1 1 0,0 1 0,-1 0 0,0 0 0,-1 1 0,-29-18 0,40 28 0,-1 0 0,1 1 0,-1-1 0,0 1 0,0 0 0,0 0 0,0 0 0,-1 1 0,1 0 0,0 0 0,0 0 0,-11 0 0,15 2 0,-1-1 0,0 0 0,1 1 0,-1-1 0,1 1 0,-1-1 0,0 1 0,1 0 0,0 0 0,-1 0 0,1-1 0,-1 1 0,1 1 0,0-1 0,0 0 0,0 0 0,-2 2 0,2 0 0,-1 0 0,1-1 0,-1 1 0,1 0 0,0 0 0,0 0 0,0 1 0,1-1 0,-1 0 0,1 0 0,0 6 0,1 38 0,3 0 0,13 64 0,-2-14 0,3 91 0,9 56 0,-26-232 0,2 0 0,0 0 0,0 0 0,1 0 0,7 14 0,-9-22 0,1 0 0,-1 0 0,1 0 0,0 0 0,0 0 0,1-1 0,-1 1 0,1-1 0,-1 0 0,1 0 0,0 0 0,0 0 0,0-1 0,1 0 0,-1 0 0,6 2 0,2-1 0,0 0 0,0-1 0,0 0 0,1 0 0,-1-2 0,22-1 0,76-14 0,-76 9 0,75-14 0,-45 6 0,0 4 0,111-5 0,-171 15 0,1 0 0,0 1 0,0-1 0,0 1 0,-1 0 0,1 0 0,0 0 0,-1 1 0,1 0 0,-1 0 0,1 0 0,5 4 0,-9-5 0,1 1 0,-1-1 0,0 1 0,1-1 0,-1 1 0,0 0 0,0 0 0,0-1 0,0 1 0,0 0 0,-1 0 0,1 0 0,-1 0 0,1 0 0,-1 0 0,1 0 0,-1 0 0,0 0 0,0 0 0,0 0 0,0 0 0,-1 0 0,1 0 0,0 0 0,-1 0 0,1 0 0,-1 0 0,0 0 0,0-1 0,-2 5 0,-2 3 0,0 0 0,-1 1 0,0-2 0,-1 1 0,0-1 0,0 0 0,-1 0 0,0-1 0,-11 8 0,-10 5 0,-50 26 0,33-22 0,-2-2 0,0-2 0,-1-3 0,-1-1 0,-63 11 0,92-26 0,15-5 0,8 2 0,-1 0 0,1 0 0,-1 0 0,1 1 0,0-1 0,0 0 0,-1 1 0,1-1 0,0 1 0,1-1 0,1 0 0,48-28 0,0 3 0,76-28 0,-24 12 0,210-106 0,-223 100 0,116-82 0,-189 118 0,0-1 0,0-1 0,15-17 0,-30 29 0,1 0 0,-1-1 0,0 0 0,-1 0 0,1 0 0,0 0 0,-1 0 0,0-1 0,0 1 0,-1-1 0,1 1 0,-1-1 0,0 1 0,0-1 0,0 0 0,-1 0 0,1 0 0,-1 1 0,-1-1 0,0-6 0,1 10 0,0-1 0,-1 0 0,1 1 0,-1-1 0,1 1 0,-1-1 0,0 1 0,0-1 0,0 1 0,0 0 0,0-1 0,0 1 0,0 0 0,0 0 0,0 0 0,0 0 0,-1 0 0,1 0 0,-1 0 0,1 0 0,0 0 0,-1 0 0,-1 0 0,1 1 0,1 0 0,0 0 0,-1 0 0,1 0 0,0 0 0,-1 0 0,1 0 0,-1 0 0,1 1 0,0-1 0,0 1 0,-1-1 0,1 1 0,0-1 0,0 1 0,-1 0 0,1-1 0,0 1 0,0 0 0,0 0 0,0 0 0,0 0 0,0 0 0,0 0 0,1 0 0,-1 0 0,0 0 0,-1 3 0,-1 3 0,-1 1 0,1 0 0,0 0 0,1 0 0,0 0 0,0 0 0,-1 15 0,1 65 0,2-51 0,30 370 0,-2-117 0,-24-186 0,22 210 0,-17-262 0,-9-51 0,0 0 0,0 0 0,0 0 0,0 0 0,1 0 0,-1 0 0,0 0 0,-1 0 0,1 0 0,0 0 0,0 0 0,0 0 0,-1 0 0,1-1 0,0 1 0,-1 0 0,1 0 0,0 0 0,-1 0 0,0 0 0,1-1 0,-2 2 0,1-1 0,0-1 0,0 0 0,0 0 0,0 0 0,0 0 0,0 0 0,0 0 0,0-1 0,0 1 0,0 0 0,0 0 0,0-1 0,0 1 0,1 0 0,-1-1 0,0 1 0,0-1 0,0 1 0,0-1 0,1 0 0,-2 0 0,-10-10-188,0 0 0,0-1 0,1 0 0,1 0 0,-9-15 0,16 23-49,-40-58-6589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0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22 24575,'-9'0'0,"-3"4"0,-9 16 0,-1 9 0,12 0 0,14-5 0,14-7 0,14-16 0,1-17 0,-9-6 0,-18-12 0,-15-2 0,-20 6 0,-14 22 0,0 27 0,12 18 0,11 4-8191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1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7 354 24575,'7'-1'0,"1"1"0,-1-1 0,0-1 0,0 1 0,0-1 0,0-1 0,0 1 0,0-1 0,-1 0 0,9-6 0,-3 2 0,-1-1 0,0-1 0,0 0 0,-1-1 0,13-14 0,-15 14 0,0 0 0,0-1 0,-1 0 0,0 0 0,-1 0 0,-1-1 0,0 0 0,0 0 0,-1 0 0,0 0 0,-1-1 0,-1 0 0,2-22 0,-4 32 0,0 0 0,0 0 0,-1 0 0,1 0 0,-1 0 0,1 0 0,-1 0 0,0 0 0,0 0 0,-1 0 0,1 0 0,-1 1 0,1-1 0,-1 0 0,0 1 0,0-1 0,0 1 0,0 0 0,0 0 0,0 0 0,-1 0 0,1 0 0,-1 0 0,0 1 0,1-1 0,-1 1 0,0 0 0,0-1 0,-3 0 0,1 1 0,0 1 0,1-1 0,-1 1 0,0-1 0,0 1 0,1 1 0,-1-1 0,0 1 0,0-1 0,1 1 0,-1 1 0,0-1 0,1 1 0,-1 0 0,1 0 0,0 0 0,0 0 0,-5 4 0,2 1 0,-1-1 0,1 2 0,0-1 0,1 1 0,0 0 0,0 1 0,1-1 0,0 1 0,0 0 0,1 0 0,0 1 0,1-1 0,-4 18 0,0 7 0,1 0 0,-1 58 0,6-80 0,1 0 0,0 0 0,1 1 0,1-1 0,0 0 0,3 12 0,-2-17 0,-1-1 0,1 1 0,0-1 0,0 0 0,1-1 0,-1 1 0,1 0 0,1-1 0,-1 0 0,1 0 0,0 0 0,9 6 0,-2-3 9,1 0-1,-1-1 1,2 0 0,-1-1-1,1-1 1,-1 0-1,1-1 1,1 0 0,20 2-1,4-2-492,1-2 1,45-3-1,53-8-6342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1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421 876 24575,'-10'0'0,"1"-2"0,-1 1 0,0-1 0,1-1 0,-14-5 0,-35-7 0,49 15 0,0 0 0,0 0 0,0 0 0,1 1 0,-1 1 0,0 0 0,0 0 0,1 0 0,-1 1 0,1 1 0,0-1 0,0 1 0,0 1 0,0-1 0,1 1 0,0 1 0,-7 6 0,-2 2 0,1 1 0,1 1 0,0 1 0,1 0 0,1 0 0,-11 22 0,18-31 0,1 1 0,0-1 0,0 1 0,1 0 0,-3 13 0,5-19 0,1 0 0,-1 0 0,1 0 0,0 0 0,0 0 0,0 0 0,1 0 0,-1 0 0,1 0 0,-1 0 0,1 0 0,0 0 0,0 0 0,1 0 0,-1 0 0,1 0 0,-1-1 0,1 1 0,0-1 0,2 4 0,2-1 0,0 0 0,0 0 0,1 0 0,-1-1 0,1 0 0,0 0 0,0-1 0,0 0 0,0 0 0,1-1 0,-1 1 0,10 0 0,13 2 0,54 1 0,-77-5 0,27-1 0,-1 0 0,1-3 0,-1 0 0,0-2 0,0-2 0,0-1 0,-1-1 0,0-2 0,45-22 0,-56 23 0,-1-2 0,0 0 0,-1-1 0,0-1 0,-1-1 0,0 0 0,-2-2 0,0 0 0,-1 0 0,0-2 0,-1 0 0,-2 0 0,0-1 0,15-35 0,-13 13 0,-1 0 0,-3-1 0,-1-1 0,-2 0 0,-2 0 0,-3 0 0,-2-63 0,-2 70 0,-2 1 0,-1-1 0,-19-68 0,17 81 0,-2 1 0,0 0 0,-2 1 0,0 0 0,-2 0 0,-24-33 0,30 47 0,0 0 0,-1 0 0,-14-13 0,20 20 0,0 0 0,1 0 0,-1 0 0,0 0 0,0 0 0,1 0 0,-1 0 0,0 1 0,0-1 0,0 1 0,0-1 0,-3 1 0,4 0 0,0 0 0,0 0 0,0 0 0,0 1 0,0-1 0,0 1 0,0-1 0,0 0 0,0 1 0,0 0 0,0-1 0,0 1 0,0-1 0,0 1 0,0 0 0,1 0 0,-1 0 0,0-1 0,0 1 0,1 0 0,-1 0 0,1 0 0,-1 0 0,0 1 0,-3 11 0,0 1 0,0-1 0,1 1 0,1 0 0,0 0 0,1-1 0,1 16 0,0-14 0,7 846 0,-3-734 0,34 208 0,-35-322-101,-2-3-4,0-1-1,1 0 1,0 0 0,1 0-1,0 0 1,0 0 0,1 0-1,0-1 1,0 1 0,1-1-1,7 9 1,-10-16-464,-1 0 0,0 0 0,1 0 0,-1 0 1,1 0-1,-1 0 0,1 0 0,-1 0 0,1-1 0,-1 1 0,4 0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42 157 24575,'-14'-9'0,"-9"-3"0,18 0 0,37 3 0,56-8 0,49 1 0,44-12 0,14-1 0,-26 4-8191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2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750 115 24575,'2'-9'0,"-1"1"0,2 0 0,-1-1 0,1 1 0,1 0 0,-1 0 0,1 1 0,1-1 0,-1 1 0,8-9 0,-9 13 0,11-13 0,-10 19 0,-6 17 0,-47 171 0,32-133 0,-369 1225-2094,234-788 2287,-35 239-193,188-746-175,-1 0 0,0 0 1,-1 0-1,0 0 0,-5-19 0,-7-21-5066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4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5 24575,'0'-5'0,"0"18"0,-9 24 0,-3 30 0,0 26 0,3 21 0,2 9 0,3-2 0,6-12 0,18-25 0,23-27 0,32-22 0,36-18 0,27-26 0,9-20 0,-7-19 0,-27-16 0,-33 3-8191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4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54 102 24575,'-14'0'0,"-14"0"0,16-4 0,34-2 0,41-14 0,28-3 0,12 2 0,-5 5 0,-21 5-8191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284 399 24575,'-23'-14'0,"-26"-5"0,-15-17 0,5-7 0,11-6 0,14-4 0,28-2 0,27 8 0,30 8 0,29 10 0,24 15 0,32 19 0,11 22 0,-19 7-8191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5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72 498 24575,'-3'0'0,"1"-1"0,0 1 0,0-1 0,-1 1 0,1-1 0,0 0 0,0 0 0,0 0 0,0 0 0,0 0 0,0 0 0,0 0 0,0-1 0,0 1 0,0-1 0,1 0 0,-1 1 0,1-1 0,-1 0 0,1 0 0,0 0 0,-1 0 0,1 0 0,-1-4 0,-3-5 0,1-1 0,0 0 0,-3-16 0,6 22 0,0 0 0,0 0 0,0 0 0,1 0 0,0-1 0,0 1 0,0 0 0,1 0 0,0 0 0,0 0 0,1 0 0,0 0 0,0 1 0,0-1 0,0 0 0,1 1 0,0 0 0,0-1 0,1 1 0,-1 1 0,1-1 0,0 0 0,0 1 0,1 0 0,-1 0 0,10-6 0,6-4 0,0 1 0,1 0 0,1 2 0,0 0 0,0 2 0,1 0 0,0 2 0,1 0 0,35-4 0,-32 7 0,-1 1 0,1 2 0,0 0 0,0 2 0,-1 1 0,1 1 0,-1 1 0,39 12 0,-52-11 0,0 0 0,-1 1 0,1 0 0,-1 1 0,-1 0 0,1 1 0,-1 1 0,-1 0 0,0 0 0,0 1 0,0 0 0,-2 1 0,14 19 0,-17-23 0,-1 1 0,1 0 0,-1 0 0,-1 1 0,0-1 0,0 1 0,0 0 0,-1 0 0,-1 0 0,1 0 0,-1 0 0,-1 0 0,0 0 0,0 0 0,-1 0 0,0 0 0,0 0 0,-1 0 0,-1 0 0,1 0 0,-7 12 0,6-15 0,-1 0 0,0 0 0,0 0 0,0 0 0,-1-1 0,1 0 0,-2 0 0,1-1 0,0 1 0,-1-1 0,0 0 0,0 0 0,0-1 0,0 0 0,-12 4 0,15-6 0,0 0 0,0 0 0,0-1 0,0 1 0,0-1 0,0 0 0,0 0 0,0 0 0,0 0 0,0-1 0,0 1 0,0-1 0,0 0 0,0 0 0,1 0 0,-4-1 0,3 0 0,0 0 0,0 0 0,1-1 0,-1 1 0,1 0 0,-1-1 0,1 0 0,0 0 0,0 0 0,0 0 0,1 0 0,-1 0 0,1 0 0,-1 0 0,1-1 0,-1-5 0,-2-9 0,1 0 0,1 0 0,0 0 0,2 0 0,0 0 0,1-1 0,1 1 0,0 0 0,2 1 0,7-27 0,-5 25 0,0 1 0,2 0 0,0 1 0,1 0 0,0 0 0,1 1 0,1 0 0,1 0 0,26-25 0,-25 30 0,0 0 0,1 1 0,1 1 0,0 1 0,0 0 0,0 0 0,1 2 0,0 0 0,1 1 0,-1 0 0,1 2 0,0 0 0,0 0 0,0 2 0,0 0 0,0 1 0,0 1 0,0 0 0,0 2 0,0 0 0,0 0 0,-1 2 0,1 0 0,-1 1 0,0 0 0,-1 1 0,0 1 0,0 1 0,0 0 0,-1 1 0,-1 0 0,21 20 0,-16-8-114,-1 1 1,-1 1-1,-1 0 0,-2 1 0,0 1 1,-1 0-1,-2 0 0,0 1 0,-2 1 1,-1-1-1,5 47 0,-4-5-6712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6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252 182 24575,'-1'-11'0,"1"0"0,-2 1 0,0-1 0,0 0 0,-1 1 0,0-1 0,0 1 0,-1 0 0,-6-10 0,8 16 0,0 0 0,-1 0 0,1 0 0,-1 0 0,0 0 0,0 1 0,0-1 0,-1 1 0,1 0 0,-1 0 0,0 0 0,0 0 0,0 1 0,0-1 0,0 1 0,0 0 0,-1 0 0,1 1 0,-1-1 0,1 1 0,-1 0 0,-6 0 0,7 1 0,0 0 0,1 1 0,-1-1 0,1 1 0,-1 0 0,1 0 0,0 1 0,-1-1 0,1 1 0,0-1 0,0 1 0,0 0 0,0 0 0,0 0 0,0 1 0,1-1 0,-1 1 0,1 0 0,0-1 0,0 1 0,0 0 0,0 0 0,0 0 0,-2 5 0,-3 7 0,1 1 0,0 0 0,-6 30 0,3-5 0,2 0 0,2 0 0,1 0 0,2 1 0,3 0 0,0-1 0,15 80 0,-13-108 0,1-1 0,0 1 0,0-1 0,1 0 0,1 0 0,0 0 0,0-1 0,13 17 0,-16-25 0,-1 0 0,1 1 0,0-1 0,0-1 0,0 1 0,1 0 0,-1-1 0,1 1 0,-1-1 0,1 0 0,0 0 0,0-1 0,0 1 0,0-1 0,0 0 0,0 0 0,0 0 0,0 0 0,1-1 0,-1 0 0,0 0 0,0 0 0,0 0 0,1-1 0,-1 1 0,0-1 0,0 0 0,0 0 0,4-2 0,2-2 0,-1-1 0,-1 0 0,1 0 0,-1-1 0,0 0 0,0 0 0,-1-1 0,0 0 0,0 0 0,-1 0 0,0-1 0,0 0 0,5-13 0,8-16 0,-1-2 0,-2-1 0,-2 0 0,-2 0 0,-1-1 0,-2-1 0,-2 0 0,1-67 0,-7 96 0,-2 0 0,0 1 0,0-1 0,-7-23 0,7 33 0,1 0 0,-2 0 0,1 1 0,0-1 0,-1 0 0,0 1 0,0 0 0,0-1 0,0 1 0,0 0 0,-1 0 0,1 0 0,-1 0 0,0 0 0,0 1 0,0-1 0,0 1 0,-1 0 0,-5-4 0,8 6 0,1 0 0,0 0 0,-1-1 0,1 1 0,-1 0 0,1 0 0,0-1 0,-1 1 0,1 0 0,0 0 0,-1 0 0,1 0 0,-1 0 0,1 0 0,-1 0 0,1 0 0,0 0 0,-1 0 0,1 0 0,-1 0 0,1 0 0,-1 0 0,1 0 0,0 0 0,-1 0 0,1 0 0,-1 1 0,1-1 0,0 0 0,-1 0 0,1 0 0,0 1 0,-1-1 0,1 0 0,0 1 0,-1-1 0,1 0 0,0 0 0,0 1 0,-1-1 0,1 1 0,0-1 0,0 0 0,0 1 0,-1-1 0,1 1 0,0-1 0,0 0 0,0 1 0,0-1 0,0 1 0,0 1 0,0 1 0,1-1 0,-1 0 0,1 0 0,0 1 0,0-1 0,-1 0 0,1 0 0,3 3 0,4 8 0,1-1 0,1-1 0,0 1 0,0-1 0,1-1 0,14 11 0,85 53 0,-8-5 0,-84-54 0,0 1 0,-1 1 0,0 0 0,-1 2 0,21 32 0,-31-44 0,-2 1 0,1 0 0,-1 0 0,0 1 0,-1-1 0,0 1 0,0-1 0,-1 1 0,0 0 0,0 0 0,-1 0 0,0 1 0,-1-1 0,0 0 0,0 0 0,-1 0 0,-3 14 0,0-16 0,2-10 0,0-15 0,5-5 0,1 0 0,2 1 0,0-1 0,15-34 0,-4 16 0,36-58 0,-44 83 0,2 0 0,0 0 0,0 1 0,1 1 0,1 0 0,19-15 0,-31 27 0,0 1 0,1 0 0,0 0 0,-1 0 0,1 0 0,0 0 0,-1 0 0,1 0 0,0 0 0,0 1 0,0-1 0,0 1 0,-1-1 0,1 1 0,0 0 0,0 0 0,0 0 0,0 0 0,0 0 0,0 0 0,3 1 0,-3 0 0,0 1 0,0-1 0,0 1 0,0 0 0,0 0 0,0-1 0,0 1 0,-1 0 0,1 1 0,-1-1 0,1 0 0,-1 0 0,0 1 0,0-1 0,0 0 0,1 6 0,5 11 0,-2 1 0,-1 1 0,0-1 0,0 22 0,0 97 0,-9 76-333,-39 246-1,-86 205-1488,66-424-3880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5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70 24575,'-5'-9'0,"-10"-4"0,-4-8 0,-6-1 0,-1 18 0,6 27 0,14 34 0,9 39 0,4 36 0,9 28 0,3 10 0,8 4 0,-2-13 0,-5-26 0,4-25 0,-2-33-8191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5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20 114 24575,'-11'0'0,"2"0"0,13 0 0,58-1 0,469-42 0,-465 37 0,0-3 0,75-21 0,-119 22 0,-22 8 0,1 0 0,-1-1 0,0 1 0,0 0 0,0 0 0,0 0 0,0 0 0,1 0 0,-1 0 0,0 0 0,0 0 0,0 0 0,0 0 0,0 0 0,0-1 0,1 1 0,-1 0 0,0 0 0,0 0 0,0 0 0,0 0 0,0 0 0,0-1 0,0 1 0,0 0 0,0 0 0,0 0 0,0 0 0,0 0 0,0-1 0,0 1 0,0 0 0,0 0 0,0 0 0,0 0 0,0-1 0,0 1 0,0 0 0,0 0 0,0 0 0,0 0 0,0 0 0,0-1 0,0 1 0,0 0 0,0 0 0,0 0 0,0 0 0,-1 0 0,1 0 0,0 0 0,0-1 0,-4 0 0,0 0 0,1 0 0,-1 0 0,0 0 0,0 0 0,0 1 0,-5 0 0,2-1 0,-33-1 0,-54 3 0,83-1 0,1 1 0,-1 1 0,1 0 0,0 0 0,0 1 0,0 0 0,0 1 0,0 0 0,1 1 0,-15 9 0,21-12 0,0 0 0,1 0 0,-1 0 0,1 1 0,0-1 0,0 1 0,0 0 0,0-1 0,0 1 0,0 0 0,1 0 0,-1 0 0,1 0 0,0 0 0,0 1 0,-1 2 0,2-3 0,0-1 0,0 0 0,1 1 0,-1-1 0,0 0 0,1 0 0,-1 1 0,1-1 0,0 0 0,0 0 0,-1 0 0,2 0 0,-1 0 0,0 0 0,0 0 0,1 0 0,-1 0 0,1 0 0,-1-1 0,1 1 0,0 0 0,0-1 0,-1 0 0,5 3 0,5 2 0,0 0 0,1-1 0,-1 0 0,1 0 0,0-1 0,1-1 0,14 3 0,94 6 0,-92-10 0,26 0-682,106-7-1,-74-7-6143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5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53 24575,'-54'-1'0,"-33"0"0,77 2 0,1-1 0,0 2 0,0-1 0,0 2 0,0-1 0,-16 7 0,23-7 0,-1-1 0,1 0 0,0 0 0,0 1 0,-1-1 0,1 1 0,0-1 0,0 1 0,0 0 0,1 0 0,-1 0 0,0 0 0,1 0 0,-1 1 0,1-1 0,0 0 0,0 1 0,0-1 0,-1 3 0,2-2 0,0-1 0,0 0 0,0 1 0,0-1 0,0 1 0,1-1 0,-1 0 0,1 0 0,-1 1 0,1-1 0,0 0 0,0 0 0,0 0 0,0 0 0,1 0 0,-1 0 0,0 0 0,1 0 0,-1 0 0,1-1 0,0 1 0,2 1 0,7 6 0,1-1 0,0-1 0,0 0 0,1 0 0,-1-1 0,1-1 0,1 0 0,14 3 0,-3-2 0,1-1 0,-1-1 0,41 1 0,-59-5 0,1 0 0,-1-1 0,0 0 0,-1-1 0,1 1 0,0-1 0,0 0 0,-1-1 0,1 0 0,-1 0 0,0 0 0,0-1 0,0 0 0,8-7 0,-11 9 0,0-1 0,-1 1 0,1-1 0,-1 0 0,0 0 0,0 0 0,0 0 0,0 0 0,0 0 0,-1-1 0,1 1 0,-1-1 0,0 1 0,0-1 0,-1 1 0,1-1 0,-1 0 0,1 1 0,-1-1 0,0 0 0,-1 1 0,1-1 0,-1 0 0,1 1 0,-1-1 0,0 1 0,0-1 0,-1 1 0,-1-5 0,-1 2 0,-1-1 0,1 1 0,-1 0 0,-1 0 0,1 1 0,-1-1 0,1 1 0,-2 1 0,1-1 0,0 1 0,-1 0 0,0 0 0,0 1 0,0 0 0,0 0 0,-14-3 0,7 2 0,0 1 0,0 0 0,-1 1 0,0 1 0,1 0 0,-1 1 0,-28 4 0,36-3 15,1 0 0,0 1 0,0 0 0,0 0 0,0 0 0,0 1 0,-7 5 0,11-7-65,1 0 1,-1 0-1,1 0 1,-1 0-1,1 0 1,0 0-1,0 1 1,-1-1-1,1 0 1,0 1-1,0-1 1,0 1-1,1 0 1,-1-1-1,0 1 1,1-1-1,-1 1 1,1 0-1,-1 0 1,1-1-1,0 1 1,0 0-1,0 0 1,0 0-1,0-1 1,0 1-1,0 0 1,0 0-1,1 2 1,13 21-6777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6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153 126 24575,'-14'-14'0,"-14"-14"0,-12-11 0,2 5 0,15 23 0,13 31 0,17 41 0,7 42 0,11 36 0,0 28 0,-3 26 0,-6 3 0,4-16 0,-1-35 0,-4-47 0,-5-40-8191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6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33 167 24575,'-25'-3'0,"25"2"0,0 1 0,-1 0 0,1 0 0,-1 0 0,1 0 0,0-1 0,-1 1 0,1 0 0,-1 0 0,1 0 0,0-1 0,0 1 0,-1 0 0,1-1 0,0 1 0,-1 0 0,1-1 0,0 1 0,0-1 0,0 1 0,-1 0 0,1-1 0,0 1 0,0-1 0,0 1 0,0 0 0,0-2 0,0 2 0,0-1 0,0 0 0,1 1 0,-1-1 0,0 0 0,1 1 0,-1-1 0,1 1 0,-1-1 0,1 1 0,-1-1 0,1 1 0,-1-1 0,1 1 0,-1-1 0,1 1 0,0 0 0,-1-1 0,2 1 0,28-9 0,46-1 0,117 1 0,-75 6 0,185-17 0,-3-26 0,-236 28 0,-43 8 0,-21 9 0,0 1 0,0 0 0,0 0 0,0 0 0,1 0 0,-1-1 0,0 1 0,0 0 0,0 0 0,0 0 0,0-1 0,1 1 0,-1 0 0,0 0 0,0 0 0,0-1 0,0 1 0,0 0 0,0 0 0,0-1 0,0 1 0,0 0 0,0 0 0,0 0 0,0-1 0,0 1 0,0 0 0,0 0 0,0-1 0,0 1 0,0 0 0,0 0 0,-1-1 0,1 1 0,0 0 0,0 0 0,0 0 0,0 0 0,-1-1 0,0 0 0,-1 0 0,0 0 0,0 1 0,0-1 0,0 0 0,0 1 0,0-1 0,0 1 0,-1 0 0,1 0 0,0 0 0,0 0 0,0 0 0,-2 1 0,-6 0 0,0 1 0,0 1 0,1 0 0,-1 0 0,1 1 0,0 0 0,0 1 0,0 0 0,1 0 0,0 1 0,0 0 0,0 1 0,0-1 0,1 1 0,0 1 0,-10 14 0,14-18 0,0 0 0,1 0 0,-1 0 0,1 0 0,0 0 0,0 1 0,0-1 0,1 1 0,0 0 0,-1-1 0,2 1 0,-1 0 0,0 0 0,1-1 0,0 1 0,0 0 0,1 0 0,-1 0 0,1-1 0,0 1 0,0 0 0,1-1 0,-1 1 0,1-1 0,0 1 0,0-1 0,0 0 0,1 0 0,0 0 0,0 0 0,0 0 0,0 0 0,0-1 0,1 0 0,-1 0 0,9 6 0,1-1 0,0 0 0,1 0 0,0-2 0,0 0 0,1 0 0,0-1 0,0-1 0,30 5 0,-17-6 0,0 0 0,0-2 0,0-1 0,33-5 0,-39 2 0,1-1 0,-1-1 0,-1-1 0,1-1 0,-1-1 0,0-1 0,0-1 0,-1 0 0,31-23 0,-37 22 0,-1 1 0,0-2 0,-1 0 0,-1 0 0,0-1 0,0 0 0,-1-1 0,-1-1 0,0 1 0,-1-1 0,-1-1 0,0 1 0,5-22 0,-9 26 0,0-1 0,1 27 0,37 841-530,-31-401-108,4-163 638,10 720 0,-24-1008 0,-8 142 0,6-123 0,-1 0 0,-2 0 0,-12 41 0,15-59 0,0 0 0,-1 0 0,1 0 0,-1 0 0,0 0 0,0-1 0,-7 9 0,8-12 0,1 1 0,-1-1 0,0 0 0,1 1 0,-1-1 0,0 0 0,0 0 0,0 0 0,0 0 0,0 0 0,0-1 0,0 1 0,-1-1 0,1 1 0,-3-1 0,0 0 0,1-1 0,-1 0 0,0-1 0,1 1 0,-1-1 0,1 0 0,0 0 0,0 0 0,-1 0 0,1-1 0,1 0 0,-1 0 0,0 0 0,1 0 0,-1 0 0,1-1 0,-5-7 0,-24-32 0,1-3 0,-42-84 0,-22-54-308,7-4 0,10-3 0,-65-239 0,43-21 308,83 335 0,-5-224 0,22 297 0,2 0 0,2 0 0,2 0 0,17-63 0,-17 86 0,1 0 0,1 0 0,1 1 0,1 0 0,0 1 0,2 0 0,0 0 0,0 1 0,2 1 0,29-28 0,-17 23 9,1 1 0,1 1 1,1 2-1,0 1 1,1 1-1,1 1 1,0 2-1,52-13 0,-7 7-359,0 4 0,121-6 0,-51 13-4475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27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25 121 24575,'0'-9'0,"0"-12"0,0-13 0,-4 1 0,-3 10 0,2 22 0,4 13 0,4 7 0,6 2 0,-9-4 0,-8-4 0,-3-4-8191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0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597 693 24575,'-22'-14'0,"10"4"0,-7-1 0,-1 0 0,0 2 0,-1 0 0,0 1 0,0 1 0,-23-4 0,5 3 0,-1 2 0,-61 0 0,89 5 0,1 2 0,0-1 0,-1 1 0,1 1 0,0 0 0,0 1 0,-20 7 0,25-7 0,0 0 0,0 0 0,1 0 0,-1 1 0,1 0 0,0 0 0,0 1 0,1-1 0,-1 1 0,1 0 0,0 0 0,0 1 0,0-1 0,1 1 0,-3 6 0,0 2 0,1-1 0,1 1 0,0 0 0,1 0 0,0 1 0,1-1 0,1 1 0,0-1 0,1 1 0,1-1 0,0 1 0,1-1 0,0 0 0,1 0 0,1 0 0,0 0 0,1 0 0,0-1 0,2 1 0,-1-1 0,1-1 0,1 0 0,0 0 0,1 0 0,0-1 0,1 0 0,0-1 0,1 0 0,18 13 0,-6-9 0,0-2 0,2 0 0,-1-1 0,1-2 0,0 0 0,1-2 0,0-1 0,52 6 0,-32-8 0,-1-3 0,1-1 0,-1-2 0,64-12 0,-82 9 0,0-1 0,0-2 0,-1-1 0,0 0 0,44-25 0,-59 28 0,-2 0 0,1-1 0,-1 0 0,0-1 0,0 0 0,-1 0 0,8-10 0,-12 12 0,0 0 0,-1 0 0,1 0 0,-1 0 0,-1-1 0,1 1 0,-1-1 0,0 1 0,0-1 0,-1 0 0,0 0 0,1-12 0,-3 11 0,1 0 0,-1 0 0,0 0 0,-1 0 0,1 0 0,-2 0 0,1 1 0,-1-1 0,0 1 0,-1-1 0,-6-9 0,2 6 0,0 0 0,-1 0 0,-1 1 0,0 0 0,0 0 0,-13-8 0,-7-3 0,-2 2 0,0 1 0,-1 1 0,-40-14 0,21 12 0,-1 2 0,0 2 0,-1 3 0,0 2 0,-68-3 0,101 12 0,-42 4 0,58-3 0,1 1 0,-1 0 0,0 0 0,0 0 0,1 0 0,-1 1 0,1 0 0,-1 0 0,1 0 0,0 0 0,0 1 0,0 0 0,-4 3 0,7-5 0,0-1 0,1 1 0,-1 0 0,1 0 0,-1-1 0,1 1 0,0 0 0,-1 0 0,1 0 0,0 0 0,-1 0 0,1-1 0,0 1 0,0 0 0,0 0 0,0 0 0,0 0 0,0 0 0,0 0 0,0 0 0,0-1 0,0 1 0,1 0 0,-1 0 0,0 0 0,1 0 0,-1 0 0,0-1 0,1 1 0,-1 0 0,1 0 0,-1-1 0,1 1 0,0 0 0,-1-1 0,1 1 0,0 0 0,0 0 0,6 4 0,-1 1 0,1-1 0,0 0 0,1-1 0,-1 0 0,1 0 0,0-1 0,16 5 0,80 17 0,-95-24 0,103 17-154,0-4-1,1-6 0,143-8 0,-111-9-51,1-6 0,153-38-1,-138 11 207,-135 33 0,0-1 0,-1-1 0,41-25 0,-60 33 0,0-1 0,0 0 0,-1-1 0,1 1 0,-1-1 0,0 0 0,0 0 0,0-1 0,-1 1 0,0-1 0,0 0 0,-1 0 0,1-1 0,-1 1 0,-1-1 0,1 1 0,2-14 0,-4 11 0,-1-1 0,0 1 0,0-1 0,-1 1 0,0 0 0,-1-1 0,0 1 0,-1 0 0,0 0 0,0 0 0,0 0 0,-9-14 0,-5-6 124,-1 1 0,-2 1 0,-1 0 0,0 1-1,-2 2 1,-1 0 0,-1 2 0,-1 0-1,-51-32 1,73 52-124,0 0 0,0 0 0,0 0 0,0 1 0,0-1 0,0 1 0,-5-1 0,7 2 0,0 0 0,1 0 0,-1 0 0,1 0 0,-1 0 0,0 0 0,1 0 0,-1 0 0,1 1 0,-1-1 0,1 1 0,-1-1 0,1 1 0,-1 0 0,-1 1 0,0 1 0,1 0 0,0 0 0,-1 0 0,1 0 0,0 0 0,1 0 0,-1 1 0,0-1 0,1 1 0,0-1 0,0 1 0,0 0 0,0 0 0,1-1 0,-1 1 0,1 6 0,-4 87 0,14 150 0,-2-115 0,-5-46 0,-1-18 0,16 115 0,-16-174 0,-1-1 0,1 1 0,1-1 0,0 0 0,0 0 0,0 0 0,1 0 0,0 0 0,1-1 0,9 12 0,-10-14 0,1-1 0,0 0 0,0-1 0,0 1 0,0-1 0,1 0 0,-1 0 0,1-1 0,0 0 0,0 0 0,0 0 0,0 0 0,0-1 0,0 0 0,12 0 0,30-1 0,0-2 0,0-3 0,-1-1 0,76-20 0,-37 7 0,-68 16 0,111-23 0,145-11 0,-264 37 0,54-2 0,-61 2 0,0 0 0,-1 0 0,1 1 0,0-1 0,-1 1 0,1-1 0,0 1 0,-1 0 0,1 0 0,-1 0 0,1 0 0,-1 1 0,0-1 0,1 0 0,-1 1 0,0 0 0,2 1 0,-4-2 0,1 0 0,-1 1 0,0-1 0,0 0 0,1 0 0,-1 0 0,0 0 0,0 0 0,0 0 0,0 0 0,0 0 0,0 0 0,-1 0 0,1 0 0,0 0 0,-1 0 0,1 0 0,0 0 0,-1 0 0,1 0 0,-1 0 0,1 0 0,-1 0 0,0 0 0,1 0 0,-1-1 0,0 1 0,0 0 0,0 0 0,-1 0 0,-5 6 0,-1 1 0,-1-2 0,0 1 0,0-1 0,0-1 0,-16 8 0,-71 25 0,0-6 0,0-4 0,-2-4 0,-1-5 0,-128 9 0,217-28-66,-16 2 131,0-1 0,-35-4-1,55 2-151,0 1-1,0-1 0,0-1 0,1 1 0,-1-1 0,1 0 0,-1 0 1,1-1-1,0 1 0,-1-1 0,2 0 0,-1-1 0,0 1 1,1-1-1,-1 0 0,-3-5 0,-9-24-6738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0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 24575,'98'-3'0,"33"1"0,-128 2 0,0 1 0,0-1 0,0 0 0,-1 1 0,1-1 0,0 1 0,0 0 0,0 0 0,0 0 0,-1 1 0,1-1 0,0 0 0,-1 1 0,1 0 0,-1 0 0,0 0 0,0 0 0,1 0 0,-1 0 0,-1 0 0,1 1 0,0-1 0,0 1 0,-1-1 0,0 1 0,3 4 0,-1 5 0,0 0 0,0 0 0,-1 1 0,-1-1 0,1 15 0,-2-21 0,5 92 0,39 972 0,-43-991 0,1-20 0,-11 109 0,9-163 0,-1 0 0,0 1 0,0-1 0,-1 0 0,0 1 0,0-1 0,0 0 0,0 0 0,-4 6 0,4-10 0,1 0 0,0 0 0,0 0 0,0 0 0,-1 0 0,1 0 0,0 0 0,-1 0 0,1 0 0,-1 0 0,1-1 0,-1 1 0,0-1 0,1 1 0,-1-1 0,1 0 0,-1 1 0,0-1 0,1 0 0,-1 0 0,0 0 0,1-1 0,-1 1 0,0 0 0,1 0 0,-1-1 0,1 1 0,-1-1 0,1 0 0,-1 1 0,1-1 0,-1 0 0,-1-1 0,-12-8 0,1-1 0,0-1 0,0 0 0,1 0 0,1-1 0,0-1 0,-17-25 0,-52-78-1365,1-7-5461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1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 24575,'-9'0'0,"1"2"0,0-1 0,-1 1 0,1 0 0,0 1 0,1 0 0,-1 0 0,0 1 0,1 0 0,0 0 0,-11 9 0,12-9 0,1 0 0,-1 0 0,1 1 0,0-1 0,1 1 0,-1 1 0,1-1 0,0 1 0,0-1 0,1 1 0,-1 0 0,1 1 0,1-1 0,-3 8 0,4-11 0,1-1 0,0 1 0,0 0 0,0 0 0,1-1 0,-1 1 0,1 0 0,-1-1 0,1 1 0,0 0 0,0-1 0,0 1 0,0-1 0,0 0 0,1 1 0,-1-1 0,1 0 0,0 0 0,-1 0 0,1 0 0,0 0 0,0 0 0,0 0 0,1-1 0,-1 1 0,0-1 0,1 1 0,-1-1 0,1 0 0,-1 0 0,4 1 0,5 2 0,1 0 0,0-1 0,0 0 0,0-1 0,21 1 0,-18-3 0,-1 0 0,1-1 0,-1-1 0,0 0 0,23-7 0,-31 7 0,0 0 0,0 0 0,0-1 0,-1 0 0,1 0 0,9-8 0,-13 9 0,0 1 0,0-1 0,0 0 0,0-1 0,-1 1 0,1 0 0,-1 0 0,1-1 0,-1 1 0,0-1 0,0 1 0,0-1 0,0 1 0,0-1 0,-1 0 0,1-3 0,-1 3 0,0 1 0,0-1 0,0 0 0,0 0 0,-1 1 0,1-1 0,-1 1 0,0-1 0,0 0 0,0 1 0,0-1 0,0 1 0,-1 0 0,1-1 0,-1 1 0,1 0 0,-3-3 0,-1 1 0,1 0 0,0 0 0,-1 1 0,0 0 0,0-1 0,0 1 0,0 1 0,-6-3 0,5 2 0,-1 1 0,1 0 0,-1 0 0,1 0 0,-1 1 0,0 0 0,0 0 0,1 1 0,-1 0 0,0 0 0,0 0 0,0 1 0,1 0 0,-13 4 0,16-3-170,-1-1-1,1 2 0,-1-1 1,1 0-1,0 1 0,0 0 1,-3 3-1,-15 22-6655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1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1 329 24575,'0'0'0,"0"0"0,0 0 0,0 0 0,0 0 0,0 0 0,0 0 0,0 0 0,0 0 0,0 0 0,0 0 0,1 0 0,-1 0 0,0 0 0,0 0 0,0 0 0,0-1 0,0 1 0,0 0 0,0 0 0,0 0 0,0 0 0,0 0 0,0 0 0,0 0 0,0 0 0,0 0 0,0 0 0,0 0 0,0 0 0,0 0 0,0-1 0,0 1 0,0 0 0,0 0 0,0 0 0,0 0 0,0 0 0,0 0 0,0 0 0,0 0 0,0 0 0,0 0 0,0 0 0,0 0 0,0-1 0,0 1 0,0 0 0,0 0 0,0 0 0,0 0 0,0 0 0,0 0 0,0 0 0,0 0 0,0 0 0,0 0 0,0 0 0,-1 0 0,1 0 0,12-7 0,82-27 0,-54 22 0,-1-3 0,0-1 0,-1-2 0,57-36 0,-88 49 0,-1 0 0,0 0 0,0 0 0,0-1 0,-1 0 0,1 0 0,-2 0 0,1-1 0,-1 1 0,5-9 0,-8 12 0,-1 1 0,1 0 0,0-1 0,-1 1 0,1 0 0,-1-1 0,0 1 0,0 0 0,0-1 0,0 1 0,0 0 0,-1-1 0,1 1 0,-1 0 0,1-1 0,-1 1 0,0 0 0,0 0 0,0-1 0,0 1 0,0 0 0,-1 0 0,1 0 0,-1 0 0,1 1 0,-1-1 0,0 0 0,1 1 0,-1-1 0,0 1 0,0-1 0,0 1 0,0 0 0,0 0 0,-5-2 0,-1-1 0,-1 1 0,1-1 0,-1 1 0,0 1 0,0-1 0,-1 2 0,1-1 0,0 1 0,0 0 0,-1 1 0,1 1 0,-1-1 0,1 1 0,0 1 0,0-1 0,0 2 0,0-1 0,0 1 0,-14 7 0,16-6 0,1-1 0,-1 1 0,1 0 0,0 1 0,0 0 0,1 0 0,-1 0 0,1 0 0,0 1 0,1 0 0,-1 0 0,1 0 0,0 1 0,1-1 0,0 1 0,0 0 0,0 0 0,1 0 0,0 0 0,0 1 0,1-1 0,0 0 0,0 1 0,0 14 0,2-13 0,0 1 0,0-1 0,1 0 0,0 0 0,1 0 0,0 0 0,0 0 0,1 0 0,0-1 0,0 1 0,1-1 0,8 10 0,-4-6 0,2-1 0,0 0 0,0-1 0,1 0 0,0 0 0,26 14 0,-4-6 0,1-2 0,1-2 0,0-1 0,0-1 0,49 7 0,44 2-1365,-10-9-5461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1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24575,'0'-14'0,"0"-9"0,10 0 0,11 3 0,4 19 0,10 28 0,9 38 0,6 31 0,9 26 0,-6 17 0,2 12 0,-9-1 0,3-8 0,-8-18 0,-1-26 0,-8-34 0,-8-28-8191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8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24575,'107'-32'0,"114"-30"0,19-4-8191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1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95 24575,'-14'-12'0,"-1"1"0,0 1 0,0 0 0,-1 1 0,-1 0 0,1 2 0,-23-8 0,33 13 0,0 0 0,0 0 0,0 0 0,-1 1 0,1 0 0,-1 0 0,1 1 0,0-1 0,-10 2 0,13 0 0,0-1 0,-1 1 0,1 0 0,-1 1 0,1-1 0,0 0 0,0 1 0,0 0 0,0 0 0,0 0 0,0 0 0,0 0 0,1 1 0,-1-1 0,1 1 0,0-1 0,-1 1 0,1 0 0,-1 3 0,-4 6 0,0 1 0,1 0 0,1 0 0,0 0 0,1 0 0,0 1 0,-2 17 0,5-26 0,0-1 0,1 1 0,-1 0 0,1-1 0,0 1 0,0 0 0,1-1 0,0 1 0,-1-1 0,1 1 0,1-1 0,-1 1 0,1-1 0,0 1 0,0-1 0,0 0 0,0 0 0,1 0 0,-1 0 0,1-1 0,0 1 0,1-1 0,-1 1 0,0-1 0,7 4 0,2-1 0,1 0 0,-1-1 0,1 0 0,0-1 0,0 0 0,1-1 0,-1-1 0,16 1 0,15-1 0,53-4 0,-54-1-273,-1-3 0,1-1 0,-1-2 0,44-16 0,28-18-6553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1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142 385 24575,'0'-42'0,"-2"0"0,-12-66 0,9 87 0,0 0 0,-1 1 0,-2 0 0,0 0 0,0 1 0,-22-33 0,30 50 0,-1 1 0,0-1 0,0 1 0,-1-1 0,1 1 0,0 0 0,0-1 0,-1 1 0,1 0 0,0 0 0,-1 0 0,1 0 0,-4-1 0,5 2 0,-1 0 0,1 0 0,-1 0 0,0 0 0,1 0 0,-1 0 0,1 0 0,-1 0 0,1 0 0,-1 0 0,1 0 0,-1 0 0,1 1 0,-1-1 0,1 0 0,-1 0 0,1 1 0,-1-1 0,1 0 0,-1 1 0,1-1 0,0 1 0,-1-1 0,1 0 0,0 1 0,-1-1 0,1 1 0,-1 0 0,-1 4 0,0 1 0,0-1 0,0 1 0,0 0 0,1 0 0,-1 10 0,-6 111 0,16 240 0,-3-278 0,1 29 0,40 213 0,-36-295-1365,-2-25-5461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2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57 24575,'-10'0'0,"-2"-9"0,9-3 0,29 0 0,47 3 0,53 2 0,28 3 0,7 1 0,-24 3-8191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2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271 119 24575,'-29'-32'0,"18"19"0,-1 1 0,0-1 0,-27-19 0,36 30 0,0 0 0,0 0 0,0 1 0,0-1 0,-1 0 0,1 1 0,0 0 0,-1 0 0,1 0 0,-1 0 0,1 1 0,-1-1 0,1 1 0,-1 0 0,0 0 0,1 0 0,-1 1 0,1-1 0,-1 1 0,1 0 0,-1 0 0,1 0 0,-7 3 0,8-2 0,-1-1 0,0 1 0,1 0 0,-1 0 0,1 0 0,0 1 0,0-1 0,0 0 0,0 1 0,0 0 0,0-1 0,1 1 0,-1 0 0,1 0 0,0 0 0,0 0 0,0 0 0,0 0 0,0 0 0,1 0 0,-1 0 0,1 0 0,0 0 0,0 6 0,0-7 0,1 0 0,-1 0 0,0 0 0,1 0 0,0 0 0,-1 0 0,1 0 0,0 0 0,0 0 0,0 0 0,0-1 0,0 1 0,1 0 0,-1-1 0,0 1 0,1-1 0,-1 1 0,1-1 0,0 0 0,-1 1 0,1-1 0,0 0 0,0 0 0,0-1 0,0 1 0,-1 0 0,1 0 0,0-1 0,0 1 0,1-1 0,-1 0 0,0 0 0,0 0 0,0 0 0,0 0 0,0 0 0,4-1 0,-2 0 0,0 0 0,1 0 0,-1-1 0,0 1 0,0-1 0,-1 0 0,1 0 0,0-1 0,-1 1 0,1-1 0,-1 0 0,0 0 0,0 0 0,0 0 0,0 0 0,3-5 0,-5 6 0,0 1 0,-1 0 0,1-1 0,0 1 0,-1 0 0,1-1 0,-1 1 0,1-1 0,-1 1 0,0-1 0,1 1 0,-1-1 0,0 1 0,0-1 0,0 0 0,0 1 0,-1-1 0,1 1 0,-1-3 0,0 3 0,0-1 0,0 1 0,0-1 0,0 1 0,-1-1 0,1 1 0,0 0 0,-1-1 0,1 1 0,-1 0 0,1 0 0,-1 0 0,0 0 0,0 0 0,1 1 0,-1-1 0,0 0 0,0 1 0,-3-1 0,2 0 5,0 1 0,-1-1 0,1 1-1,0 0 1,-1 0 0,1 0 0,0 0 0,0 1-1,-1-1 1,1 1 0,0 0 0,0 0 0,0 0-1,0 1 1,0-1 0,0 0 0,0 1 0,-3 2-1,-1 1-246,1 1-1,-1 0 0,1 0 0,0 0 1,-7 12-1,-17 26-6583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2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190 130 24575,'-15'-1'0,"-34"3"0,47-2 0,-1 1 0,1-1 0,-1 1 0,1 0 0,0-1 0,-1 1 0,1 0 0,0 0 0,0 1 0,-1-1 0,1 0 0,0 1 0,0-1 0,1 1 0,-4 3 0,5-5 0,-1 1 0,1-1 0,0 0 0,0 0 0,0 1 0,-1-1 0,1 0 0,0 1 0,0-1 0,0 0 0,0 1 0,0-1 0,0 1 0,0-1 0,-1 0 0,1 1 0,0-1 0,0 0 0,1 1 0,-1-1 0,0 0 0,0 1 0,0-1 0,0 1 0,0-1 0,0 0 0,0 1 0,0-1 0,1 0 0,-1 0 0,0 1 0,0-1 0,1 0 0,-1 1 0,15 7 0,19-1 0,-27-7 0,0 1 0,0-1 0,0 0 0,0 0 0,0-1 0,0 0 0,0 0 0,0-1 0,-1 0 0,1 0 0,-1-1 0,1 1 0,-1-1 0,0-1 0,9-5 0,-14 8 0,0 0 0,0-1 0,0 1 0,-1 0 0,1 0 0,0-1 0,0 1 0,-1-1 0,1 1 0,-1-1 0,1 1 0,-1-1 0,0 1 0,1-1 0,-1 1 0,0-1 0,0 1 0,0-1 0,0 1 0,0-1 0,-1 0 0,1 1 0,0-1 0,-1 1 0,1-1 0,-1 1 0,1 0 0,-1-1 0,0 1 0,0 0 0,0-1 0,1 1 0,-4-2 0,0-3 0,-1 0 0,-1 0 0,1 1 0,-1 0 0,-10-7 0,2 4 0,0 0 0,-1 1 0,0 0 0,0 1 0,0 1 0,-1 1 0,1 0 0,-1 1 0,0 0 0,0 1 0,-20 1 0,29 3-1365,16 2-5461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2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57 24575,'-19'-9'0,"22"-3"0,43 0 0,60 3 0,59 2 0,37 3 0,9 2 0,-18 1 0,-46 1 0,-58 0 0,-53 1 0,-42-1 0,-20 5 0,-6 2-8191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24575,'0'-12'0,"0"-14"0,0 35 0,0 70 0,3 112 0,8 0 0,9-1 0,7-2 0,53 186 0,-74-355 0,1 13 0,2 0 0,1-1 0,2-1 0,26 50 0,-36-77 0,-1 0 0,1 0 0,0 0 0,0-1 0,0 1 0,0-1 0,1 1 0,-1-1 0,1 0 0,-1 0 0,1 0 0,0 0 0,0-1 0,0 1 0,0-1 0,0 0 0,0 1 0,4-1 0,-4 0 0,0-1 0,0-1 0,0 1 0,-1 0 0,1-1 0,0 1 0,0-1 0,0 0 0,0 0 0,0 0 0,-1 0 0,1-1 0,-1 1 0,1-1 0,-1 0 0,4-2 0,7-9 0,0 0 0,-1-1 0,-1 0 0,0-1 0,11-19 0,-16 24 0,5-8 0,7-12 0,2 1 0,0 1 0,2 0 0,44-42 0,-60 64 0,0 1 0,0 0 0,0 1 0,0 0 0,1 0 0,0 0 0,0 1 0,0 0 0,0 0 0,1 0 0,-1 1 0,1 0 0,-1 1 0,1 0 0,0 0 0,-1 1 0,1 0 0,0 0 0,0 0 0,-1 1 0,1 0 0,0 1 0,-1 0 0,0 0 0,1 1 0,-1 0 0,12 6 0,4 6 0,0 1 0,-1 1 0,-1 0 0,-1 2 0,19 21 0,-13-12 0,49 39 0,-58-56 0,-1 0 0,2-2 0,-1 1 0,1-2 0,0 0 0,1-2 0,0 0 0,0-1 0,0 0 0,1-2 0,-1 0 0,1-2 0,0 0 0,27-2 0,-34 0 0,1-1 0,-1 0 0,0-1 0,0 0 0,0-1 0,-1 0 0,1-1 0,-1-1 0,0 0 0,-1-1 0,1 0 0,-1 0 0,-1-1 0,1-1 0,-1 0 0,-1 0 0,0-1 0,0 0 0,-1 0 0,0-1 0,11-22 0,-15 26 0,-1-1 0,0-1 0,-1 1 0,1 0 0,-2-1 0,1 1 0,-1-1 0,0 1 0,-1-1 0,0 0 0,-1 1 0,1-1 0,-2 1 0,1-1 0,-1 1 0,-4-12 0,4 15 0,0 0 0,0 0 0,0 1 0,-1-1 0,1 1 0,-1 0 0,0 0 0,-1 0 0,1 0 0,-1 1 0,1-1 0,-1 1 0,0 0 0,0 0 0,-1 0 0,1 0 0,-1 1 0,1 0 0,-1 0 0,0 0 0,0 0 0,1 1 0,-1 0 0,0 0 0,-1 0 0,1 1 0,0-1 0,-8 2 0,5 0 0,0 0 0,1 1 0,-1 0 0,0 1 0,1 0 0,0 0 0,-1 0 0,1 1 0,1 0 0,-1 1 0,1-1 0,-1 1 0,1 0 0,1 1 0,-1 0 0,1 0 0,0 0 0,-5 8 0,2-3 0,1 0 0,0 0 0,1 1 0,1 0 0,-1 0 0,2 1 0,0-1 0,0 1 0,2 0 0,-3 17 0,5-24 0,-1 0 0,1 0 0,1 0 0,-1 0 0,1 0 0,0 0 0,0 0 0,1-1 0,0 1 0,0 0 0,0-1 0,1 1 0,-1-1 0,1 0 0,1 0 0,5 8 0,-3-7 0,0-1 0,1 1 0,0-1 0,-1 0 0,1-1 0,1 1 0,-1-2 0,1 1 0,0-1 0,14 4 0,-4-2 0,1-1 0,0-2 0,0 0 0,0 0 0,0-2 0,0-1 0,0 0 0,0-1 0,35-9 0,-36 5 0,0 0 0,-1-2 0,0 0 0,-1-1 0,1-1 0,-2 0 0,19-16 0,-24 18 0,1-1 0,-2-1 0,1 1 0,-2-2 0,1 1 0,-1-1 0,-1 0 0,0-1 0,0 0 0,7-20 0,-13 31 0,-1-1 0,0 1 0,1 0 0,-1 0 0,0-1 0,1 1 0,-1 0 0,0-1 0,0 1 0,0 0 0,0-1 0,0 1 0,0 0 0,-1 0 0,1-1 0,0 1 0,-1 0 0,1-1 0,-1 1 0,0-2 0,0 3 0,1 0 0,-1 0 0,0-1 0,1 1 0,-1 0 0,1 0 0,-1 0 0,0 0 0,1 0 0,-1 0 0,0 0 0,1 0 0,-1 0 0,1 1 0,-1-1 0,0 0 0,1 0 0,-1 0 0,1 1 0,-1-1 0,1 0 0,-1 1 0,1-1 0,-1 0 0,1 1 0,-1-1 0,1 1 0,-1-1 0,1 1 0,-1-1 0,1 1 0,0-1 0,-1 1 0,1-1 0,0 1 0,0-1 0,-1 1 0,1 0 0,0 0 0,-2 3 0,-1 0 0,1 0 0,0 0 0,1 1 0,-1-1 0,1 0 0,0 1 0,0-1 0,0 1 0,1-1 0,-1 1 0,1-1 0,0 1 0,0-1 0,1 1 0,-1-1 0,1 1 0,0-1 0,1 1 0,-1-1 0,1 0 0,-1 0 0,1 1 0,1-1 0,-1 0 0,0-1 0,1 1 0,0 0 0,0-1 0,3 4 0,4 2 0,-1 0 0,1-1 0,1 0 0,-1 0 0,1-1 0,0-1 0,1 0 0,0 0 0,21 6 0,0-4 0,0-1 0,1-1 0,0-2 0,1-1 0,-1-2 0,0-1 0,0-2 0,1-1 0,-1-2 0,-1-1 0,35-12 0,-23 4 0,-1-1 0,0-3 0,-2-1 0,0-3 0,-1-1 0,-1-1 0,54-47 0,-77 58 0,-1-1 0,-1 0 0,-1-2 0,0 0 0,-1 0 0,0-1 0,13-26 0,-24 39 0,0 0 0,0 0 0,0 0 0,-1 0 0,0 0 0,0 0 0,0 0 0,0-1 0,-1 1 0,1 0 0,-1-1 0,0 1 0,0 0 0,-1-1 0,1 1 0,-1 0 0,0 0 0,-3-8 0,2 8 0,-1 0 0,1 1 0,-1-1 0,0 1 0,0-1 0,0 1 0,0 0 0,-1 0 0,1 1 0,-1-1 0,0 1 0,0 0 0,1 0 0,-2 0 0,1 0 0,0 0 0,-8-1 0,3 1 0,-1 0 0,1 0 0,-1 1 0,1 1 0,-1-1 0,0 2 0,1-1 0,-1 1 0,1 1 0,-1-1 0,1 2 0,0-1 0,-1 1 0,1 1 0,1 0 0,-1 0 0,0 0 0,-11 10 0,10-7 0,0 1 0,1 0 0,0 1 0,1 0 0,0 0 0,0 0 0,1 1 0,0 1 0,1-1 0,0 1 0,1 0 0,0 0 0,1 1 0,-5 17 0,5-6 0,1-1 0,1 1 0,1-1 0,1 1 0,1-1 0,2 1 0,0-1 0,1 1 0,1-1 0,1 0 0,12 29 0,13 23 0,74 127 0,-96-186 0,33 55 0,-24-43 0,-2 0 0,-1 0 0,-1 2 0,13 37 0,-26-63 0,0 1 0,0-1 0,-1 1 0,1-1 0,0 1 0,-1-1 0,0 1 0,0-1 0,0 1 0,-1-1 0,1 1 0,-1-1 0,1 1 0,-1-1 0,0 0 0,-1 1 0,1-1 0,0 0 0,-1 0 0,0 0 0,0 0 0,0 0 0,0 0 0,0 0 0,-1-1 0,1 1 0,-4 2 0,-5 2 0,-1 0 0,0 0 0,0-1 0,-1 0 0,0-1 0,-15 4 0,-79 20-682,-180 25-1,45-21-6143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86 894 24575,'0'-18'0,"-1"9"0,1 0 0,0-1 0,1 1 0,0 0 0,0 0 0,1-1 0,5-15 0,-4 22 0,-1 9 0,1 8 0,-2 0 0,0-1 0,0 1 0,-3 20 0,2-13 0,-11 115 0,-36 169 0,23-167 0,13-71 0,4-44 0,3-48 0,3-121 0,27-241 0,-9 261-172,44-163 0,-40 213 86,4 2 0,2 0 0,52-95 0,-68 148 86,0 1 0,2 0 0,0 0 0,1 2 0,1 0 0,0 0 0,30-24 0,-43 40 0,1-1 0,0 1 0,1 0 0,-1-1 0,0 2 0,1-1 0,-1 0 0,1 1 0,-1-1 0,1 1 0,0 0 0,0 0 0,-1 1 0,1-1 0,0 1 0,0 0 0,0 0 0,0 0 0,-1 0 0,1 1 0,0-1 0,4 2 0,-3 1 0,0 0 0,0 0 0,-1 0 0,1 1 0,-1-1 0,0 1 0,0 0 0,0 1 0,0-1 0,-1 1 0,0-1 0,0 1 0,0 0 0,0 0 0,1 7 0,11 28 0,-1 0 0,-3 2 0,-1-1 0,4 49 0,-11-71 0,68 454 28,30 179 19,-85-559-1310,-8-30-5052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3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30 24575,'-14'-5'0,"5"-1"0,27-1 0,38 2 0,52 2 0,40 1 0,17 1 0,0 0 0,-28 1-8191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4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10 117 24575,'-1'-2'0,"-1"0"0,1 0 0,0 0 0,0 0 0,0 0 0,1-1 0,-1 1 0,0 0 0,1-1 0,0 1 0,-1 0 0,1-1 0,0 1 0,0 0 0,1-1 0,-1 1 0,0-1 0,1 1 0,-1 0 0,1 0 0,1-4 0,0 4 0,0-1 0,0 1 0,0 0 0,0-1 0,0 1 0,1 0 0,-1 0 0,0 1 0,1-1 0,0 1 0,-1-1 0,1 1 0,0 0 0,4-2 0,7 0 0,0 0 0,0 0 0,0 1 0,0 1 0,0 0 0,18 2 0,-4 2 0,0 1 0,0 2 0,-1 0 0,0 2 0,0 1 0,0 1 0,37 21 0,-42-20 0,-2 2 0,1 0 0,-2 1 0,0 1 0,-1 1 0,0 0 0,-1 1 0,-1 1 0,16 24 0,-25-32 0,-1 0 0,0 0 0,-1 1 0,0-1 0,-1 1 0,0 0 0,4 21 0,-7-29 0,-1 0 0,0 1 0,1-1 0,-1 0 0,0 1 0,-1-1 0,1 0 0,-1 1 0,1-1 0,-1 0 0,0 0 0,0 0 0,0 0 0,-1 0 0,1 0 0,-1 0 0,0 0 0,0 0 0,1-1 0,-2 1 0,1 0 0,0-1 0,-1 0 0,1 0 0,-1 0 0,1 0 0,-1 0 0,0 0 0,0-1 0,0 1 0,-3 0 0,0 1 0,0-1 0,0 0 0,0 0 0,0-1 0,0 0 0,-1 0 0,1 0 0,0-1 0,-1 0 0,1 0 0,0-1 0,-1 0 0,1 0 0,0 0 0,0-1 0,0 1 0,0-2 0,0 1 0,0-1 0,1 1 0,-1-2 0,-7-5 0,5 3 0,0-1 0,1 0 0,-1-1 0,2 1 0,-1-1 0,1-1 0,1 1 0,-1-1 0,2 0 0,-1 0 0,1 0 0,0-1 0,-3-14 0,4 12 0,1-1 0,0 1 0,0-1 0,1 0 0,1 1 0,0-1 0,1 0 0,0 1 0,1-1 0,4-15 0,-3 20 0,0 0 0,0 0 0,0 0 0,1 0 0,1 1 0,-1-1 0,1 1 0,0 0 0,1 1 0,0-1 0,0 1 0,0 0 0,1 1 0,-1-1 0,1 1 0,10-4 0,-4 1-6,1 2-1,0-1 0,1 2 0,-1 0 1,1 1-1,0 0 0,0 1 1,0 1-1,1 1 0,-1 0 1,30 2-1,-26 1 29,-1 1 0,1 1 1,-1 1-1,0 1 0,0 0 0,-1 1 1,0 1-1,32 20 0,-27-13-128,-1 1 0,0 1 0,-1 1 0,-1 1 0,-1 0 0,-1 1-1,0 1 1,-2 1 0,0 1 0,-2 0 0,0 0 0,-2 1 0,17 48 0,-14-12-6720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1591 305 24575,'0'-8'0,"-1"0"0,0-1 0,-1 1 0,0 0 0,-1 0 0,1 0 0,-1 0 0,-1 0 0,0 1 0,0-1 0,0 1 0,-1 0 0,0 0 0,0 1 0,-1 0 0,0 0 0,0 0 0,0 0 0,-13-8 0,-5-1 0,0 0 0,-1 1 0,0 2 0,-43-16 0,9 11 0,-1 2 0,0 2 0,0 4 0,-1 1 0,-116 3 0,134 6 0,0 1 0,0 3 0,1 1 0,0 2 0,0 2 0,-79 31 0,92-29 0,1 2 0,1 0 0,0 2 0,1 1 0,1 2 0,1 0 0,0 1 0,2 2 0,0 0 0,-26 36 0,25-24 0,1 1 0,3 0 0,0 2 0,2 0 0,2 1 0,2 1 0,-10 43 0,13-33 0,2 1 0,1-1 0,3 1 0,2 0 0,7 72 0,-2-94 0,0 0 0,2-1 0,1 1 0,1-1 0,2 0 0,0-1 0,2 0 0,1 0 0,1-2 0,1 1 0,1-2 0,1 0 0,1 0 0,1-2 0,1 0 0,1-1 0,1-1 0,29 21 0,-9-15-89,0 0 0,2-3 0,1-2 0,1-1 0,0-3 0,2-1 0,-1-3-1,87 12 1,-52-15 43,1-4 0,0-3-1,-1-4 1,111-17 0,-138 12 48,0-4-1,0-1 1,-2-3 0,0-2-1,0-2 1,54-30 0,-83 36-22,0 0 0,-1-2-1,0-1 1,-1 0 0,-1-1 0,-1-2 0,0 0 0,-2-1 0,0 0 0,-1-2 0,-1 0 0,-1-1 0,-1 0 0,16-40 0,-18 29 13,-1 0 0,-1 0 1,-3-1-1,0 0 1,-3-1-1,0 1 0,-3 0 1,0-1-1,-3 1 1,-9-50-1,5 51 8,-1 1 1,-2 0-1,-1 0 0,-2 1 1,-1 1-1,-1 0 0,-1 1 1,-2 1-1,-2 0 0,-41-48 1,33 50-2,-1 1 0,0 1 0,-2 2 0,-1 1 0,-1 2 0,-1 1 0,0 1 0,-1 2 0,-47-15 0,36 17 0,-2 1 0,1 3 0,-1 2 0,-1 2 0,0 1 0,-90 6 0,117 0 0,0 2 0,0 0 0,0 2 0,1 0 0,-1 1 0,1 1 0,-35 18 0,44-18 0,1 0 0,-1 0 0,1 1 0,1 1 0,0 0 0,0 0 0,0 1 0,1 0 0,1 1 0,0 0 0,0 0 0,1 1 0,-7 16 0,7-11-190,1 1 1,1 0 0,0 0 0,1 1 0,-1 21-1,1 89-5485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4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0 637 24575,'0'-10'0,"1"-5"0,3 21 0,13 18 0,-5-10 0,0-1 0,0-1 0,1 0 0,1-1 0,0 0 0,0-1 0,23 12 0,-30-18 0,1-1 0,-1 1 0,1-1 0,-1-1 0,1 0 0,0 0 0,0 0 0,0-1 0,0 0 0,0-1 0,0 1 0,0-2 0,0 1 0,0-1 0,0 0 0,0-1 0,0 0 0,14-5 0,-17 4 0,1 0 0,-1 0 0,0 0 0,0-1 0,0 0 0,0 0 0,-1 0 0,0 0 0,1-1 0,-2 0 0,1 0 0,0 0 0,-1 0 0,0 0 0,0-1 0,3-8 0,0-6 0,-1-1 0,0 1 0,2-33 0,-5 31 0,2 1 0,10-36 0,-14 55 0,0 0 0,1 0 0,-1 0 0,1 1 0,-1-1 0,1 0 0,0 1 0,0-1 0,0 0 0,0 1 0,0-1 0,0 1 0,0 0 0,1-1 0,-1 1 0,0 0 0,1 0 0,-1-1 0,1 1 0,-1 0 0,1 1 0,0-1 0,-1 0 0,1 0 0,0 1 0,0-1 0,-1 1 0,1-1 0,0 1 0,0 0 0,3 0 0,-2 1 0,1 0 0,0 1 0,-1-1 0,1 1 0,-1 0 0,0 0 0,0 0 0,0 0 0,0 1 0,0-1 0,0 1 0,0 0 0,-1 0 0,1 0 0,2 6 0,13 21 0,-1 1 0,-2 0 0,-1 1 0,17 60 0,-6-3-24,16 100-1,-1 97-540,-29-201 285,55 581 86,-65-3 209,-3-611-25,-3 0-1,-2-1 0,-2 0 0,-17 55 1,22-93 7,-1-1 1,-1 1 0,0-1 0,-1 0-1,-13 19 1,18-28 2,0-1 0,0 1 1,-1 0-1,1-1 0,-1 0 0,1 0 0,-1 1 0,0-2 0,0 1 0,0 0 0,0 0 0,0-1 1,0 0-1,0 0 0,-1 0 0,1 0 0,0 0 0,-1 0 0,1-1 0,0 0 0,-1 0 0,1 0 1,-1 0-1,1 0 0,0-1 0,-7-1 0,3 0-5,0-1 0,0-1 0,0 1 0,0-1 0,1 0 0,0-1 0,0 1 0,-8-9 0,-2-3 117,-24-32-1,8 2-31,2 0 0,3-2 0,1-2 0,3 0 0,2-1 0,2-1 0,-21-96 0,24 69-234,4-1 0,3 0 1,4 0-1,9-139 0,4 133-146,4-1 0,5 2 1,2 0-1,5 2 0,3 0 0,3 2 1,64-120-1,-53 130 180,2 1-1,3 2 1,4 2 0,2 2 0,3 2-1,2 4 1,3 1 0,75-53-1,80-40 121,-204 142 60,-1 0 1,0-1-1,0 0 0,-1 0 0,0-1 0,0 0 0,11-19 0,-16 21 158,-1 0-1,1 0 1,-1 0 0,-1 0-1,1 0 1,-1-1 0,-1 1-1,0-1 1,0 1 0,0-1-1,-1 0 1,-2-10 0,0 1-61,-1 0 0,-1 0 1,0 1-1,-2 0 0,0 0 1,-1 0-1,-12-21 0,18 36-157,0 0 0,0 0 0,0 1 0,-1-1 0,1 1 0,0-1 0,-1 1 0,1-1 0,-1 1 0,1 0 0,-1-1 0,0 1 0,-2-1 0,3 2 0,1 0 0,-1-1 0,0 1 0,0 0 0,0 0 0,0 0 0,0 0 0,0 0 0,1 0 0,-1 0 0,0 0 0,0 1 0,0-1 0,0 0 0,0 0 0,1 1 0,-1-1 0,0 0 0,0 1 0,1-1 0,-3 2 0,0 1 0,0 1 0,0 0 0,0-1 0,1 1 0,-1 0 0,1 1 0,0-1 0,0 0 0,0 1 0,-2 7 0,-5 22 0,1 1 0,-7 70 0,8 76 0,7-138 0,37 759-1365,-21-655-5461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5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36 589 24575,'-2'-1'0,"-1"1"0,0-1 0,1 1 0,-1-1 0,0 0 0,1 0 0,-1 0 0,1 0 0,0 0 0,-4-3 0,5 4 0,1 0 0,0-1 0,0 1 0,-1 0 0,1 0 0,0 0 0,0 0 0,0 0 0,0 0 0,-1-1 0,1 1 0,0 0 0,0 0 0,0 0 0,0-1 0,0 1 0,0 0 0,-1 0 0,1 0 0,0-1 0,0 1 0,0 0 0,0 0 0,0 0 0,0-1 0,0 1 0,0 0 0,0 0 0,0-1 0,0 1 0,0 0 0,0 0 0,0-1 0,0 1 0,0 0 0,0 0 0,0 0 0,1-1 0,-1 1 0,0 0 0,0 0 0,21-4 0,159 13 0,70-1 0,-220-10 0,1-1 0,-1-1 0,0-1 0,-1-2 0,0-1 0,34-14 0,-48 16 0,0-2 0,0 1 0,0-2 0,-2 0 0,1-1 0,-1-1 0,0 1 0,-1-2 0,-1 0 0,1 0 0,-2-1 0,14-21 0,-18 23 0,-1 1 0,0-1 0,0 0 0,-1-1 0,0 1 0,-1-1 0,-1 0 0,0 1 0,0-1 0,-1 0 0,0 0 0,-1-1 0,-1 1 0,0 0 0,0 1 0,-2-1 0,-5-21 0,4 22 0,-1-1 0,0 1 0,0 0 0,-1 0 0,-1 0 0,-8-10 0,11 15 0,-1 1 0,1 0 0,-1 0 0,0 0 0,0 1 0,-1 0 0,0 0 0,1 0 0,-1 1 0,0 0 0,-1 0 0,-7-3 0,12 6 0,0-1 0,0 1 0,0-1 0,0 1 0,0 0 0,0 0 0,0 0 0,-1 0 0,1 0 0,0 0 0,0 1 0,0-1 0,0 1 0,0 0 0,0-1 0,0 1 0,0 0 0,0 0 0,0 0 0,1 0 0,-1 0 0,0 1 0,0-1 0,1 1 0,-1-1 0,1 1 0,0-1 0,-1 1 0,1 0 0,0 0 0,-2 2 0,0 4 0,0 0 0,0 0 0,0 0 0,1 0 0,0 0 0,0 0 0,0 10 0,-1 23 0,3 1 0,7 75 0,24 88 0,-16-118 0,-2 9 0,-9-56 0,2 0 0,1 0 0,21 64 0,-27-101 0,1 1 0,0-1 0,-1 1 0,1-1 0,0 0 0,1 0 0,-1 0 0,3 4 0,-4-6 0,0 0 0,1 0 0,-1-1 0,0 1 0,0 0 0,0 0 0,0-1 0,1 1 0,-1-1 0,0 1 0,0-1 0,1 0 0,-1 1 0,0-1 0,1 0 0,-1 0 0,2 0 0,1-1 0,-1 0 0,1 0 0,0-1 0,-1 1 0,0-1 0,1 0 0,-1 0 0,0 0 0,0 0 0,0-1 0,0 1 0,0-1 0,-1 0 0,1 0 0,2-4 0,51-69 0,25-28 0,-71 93 0,-1 2 0,1 0 0,0 0 0,1 1 0,0 0 0,0 0 0,19-8 0,-27 15 0,0 0 0,0 0 0,1 0 0,-1 0 0,0 0 0,1 1 0,-1 0 0,0-1 0,1 1 0,-1 0 0,0 1 0,1-1 0,-1 0 0,0 1 0,1 0 0,-1 0 0,0 0 0,0 0 0,0 1 0,0-1 0,0 1 0,5 3 0,3 4 0,0 0 0,-1 1 0,0 0 0,10 15 0,16 15 0,-22-30 0,0 1 0,0-2 0,1 1 0,1-2 0,0 0 0,0-1 0,0-1 0,1-1 0,0 0 0,0-1 0,0 0 0,0-2 0,1 0 0,-1-1 0,33-2 0,-44 0 0,0-1 0,0 0 0,0 0 0,0 0 0,0-1 0,-1 0 0,1 0 0,-1 0 0,1-1 0,-1 0 0,0 0 0,-1 0 0,1 0 0,-1-1 0,0 0 0,0 0 0,0 0 0,-1 0 0,1-1 0,-1 1 0,-1-1 0,1 0 0,2-7 0,-2 4 0,-1 1 0,1 0 0,-1 0 0,-1-1 0,1 1 0,-2-1 0,1 1 0,-1-1 0,0 1 0,-1-1 0,0 0 0,0 1 0,-1 0 0,0-1 0,0 1 0,-7-14 0,8 20 0,-1-1 0,1 1 0,-1-1 0,0 1 0,0-1 0,0 1 0,0 0 0,0 0 0,0 0 0,-1 0 0,1 1 0,-1-1 0,1 0 0,-1 1 0,0 0 0,1 0 0,-1 0 0,0 0 0,0 0 0,-4 0 0,5 0 0,0 1 0,-1 1 0,1-1 0,-1 0 0,1 1 0,0-1 0,-1 1 0,1-1 0,0 1 0,-1 0 0,1 0 0,0 0 0,0 1 0,0-1 0,0 0 0,0 1 0,0-1 0,0 1 0,1 0 0,-1 0 0,0-1 0,1 1 0,0 0 0,-1 0 0,0 3 0,-1 0 0,0 0 0,1 0 0,0 0 0,0 1 0,0-1 0,0 1 0,1-1 0,0 1 0,0-1 0,1 1 0,-1-1 0,1 1 0,0 0 0,1-1 0,0 1 0,0 0 0,0-1 0,0 1 0,1-1 0,0 0 0,0 1 0,0-1 0,1 0 0,0 0 0,0 0 0,0-1 0,0 1 0,1-1 0,0 0 0,-1 0 0,2 0 0,-1 0 0,0-1 0,1 1 0,0-1 0,8 4 0,3 1-136,0-1-1,0-1 1,1 0-1,0-1 1,0-1-1,0-1 1,1 0-1,-1-1 0,25-1 1,25-2-6690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5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0 24575,'-19'0'0,"-15"0"0,-11 0 0,2 10 0,8 16 0,24 19 0,38 14 0,27 12 0,5-6-8191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5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31 206 24575,'-1'0'0,"1"0"0,0-1 0,0 1 0,0-1 0,0 1 0,0 0 0,-1-1 0,1 1 0,0-1 0,0 1 0,0 0 0,0-1 0,0 1 0,0-1 0,0 1 0,1 0 0,-1-1 0,0 1 0,0-1 0,0 1 0,0 0 0,0-1 0,1 1 0,-1-1 0,0 1 0,0 0 0,1-1 0,-1 1 0,0 0 0,0 0 0,1-1 0,-1 1 0,0 0 0,1 0 0,-1-1 0,1 1 0,-1 0 0,0 0 0,1 0 0,-1-1 0,1 1 0,-1 0 0,0 0 0,1 0 0,-1 0 0,1 0 0,-1 0 0,0 0 0,1 0 0,-1 0 0,1 0 0,-1 0 0,0 0 0,1 0 0,-1 1 0,1-1 0,-1 0 0,0 0 0,1 0 0,-1 1 0,0-1 0,1 0 0,-1 0 0,0 1 0,1-1 0,22 24 0,-18-16 0,0 1 0,0-1 0,-1 1 0,0 1 0,-1-1 0,0 0 0,0 1 0,-1 0 0,0-1 0,-1 1 0,0 0 0,-1 0 0,-1 18 0,1-26 0,0-1 0,0 1 0,-1 0 0,1-1 0,-1 1 0,1-1 0,-1 1 0,0-1 0,1 1 0,-1-1 0,0 1 0,0-1 0,0 0 0,0 1 0,0-1 0,-1 0 0,1 0 0,0 0 0,0 0 0,-1 0 0,1 0 0,-1 0 0,1 0 0,-1-1 0,1 1 0,-1 0 0,1-1 0,-1 1 0,0-1 0,1 0 0,-1 0 0,1 1 0,-4-1 0,2-1 0,0 1 0,1-1 0,-1 1 0,0-1 0,1 0 0,-1 0 0,1 0 0,-1 0 0,1-1 0,0 1 0,-1-1 0,1 1 0,0-1 0,0 0 0,0 0 0,0 0 0,1 0 0,-1 0 0,0 0 0,-2-5 0,2 3 0,-1-1 0,1 0 0,0 0 0,1-1 0,-1 1 0,1 0 0,0-1 0,0 1 0,1 0 0,0-1 0,0 1 0,0-1 0,0 1 0,3-10 0,-1 6 0,1 1 0,0-1 0,0 1 0,1 0 0,0 0 0,1 0 0,0 1 0,7-10 0,4 0 0,-1 1 0,2 0 0,0 1 0,1 1 0,0 0 0,26-12 0,-22 13 0,0 1 0,1 2 0,1 0 0,0 1 0,0 2 0,0 0 0,37-4 0,-51 10 0,-1 0 0,0 0 0,0 1 0,0 1 0,0 0 0,0 0 0,0 0 0,0 1 0,0 1 0,0 0 0,0 0 0,-1 0 0,0 1 0,0 0 0,0 1 0,0 0 0,0 0 0,-1 1 0,0-1 0,0 2 0,-1-1 0,0 1 0,10 12 0,-5 1-274,0 0 0,-1 0 0,9 30 1,-17-45 3,18 50-6556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366 217 24575,'0'-13'0,"-1"1"0,0-1 0,0 0 0,-1 1 0,0-1 0,-2 1 0,1 0 0,-11-23 0,11 29 0,-1 0 0,1 1 0,-1-1 0,0 1 0,-1 0 0,1 1 0,-1-1 0,0 1 0,0 0 0,0 0 0,-1 0 0,1 1 0,-1 0 0,0 0 0,0 0 0,0 1 0,0 0 0,-1 0 0,-7-1 0,8 2 0,-1 0 0,0 1 0,0 0 0,1 0 0,-1 1 0,0 0 0,1 0 0,-1 0 0,0 1 0,1 0 0,0 1 0,-1-1 0,1 1 0,0 0 0,1 1 0,-1-1 0,0 1 0,1 0 0,0 1 0,0-1 0,0 1 0,-5 7 0,0 0 0,0 0 0,1 1 0,1 0 0,0 0 0,1 1 0,0 0 0,1 1 0,-7 25 0,11-34 0,1-1 0,0 0 0,0 1 0,1-1 0,-1 1 0,1-1 0,1 0 0,-1 1 0,1-1 0,0 1 0,0-1 0,0 0 0,1 0 0,0 1 0,0-1 0,0 0 0,1-1 0,3 7 0,-2-5 0,1-2 0,-1 1 0,1 0 0,0-1 0,0 0 0,0 0 0,0 0 0,1-1 0,0 0 0,-1 0 0,1 0 0,0-1 0,1 0 0,-1 0 0,9 1 0,-3-1 0,1 0 0,0-1 0,0-1 0,-1 0 0,1-1 0,0 0 0,0-1 0,-1 0 0,1-1 0,-1 0 0,0-1 0,0-1 0,0 0 0,16-9 0,9-9 0,-1-2 0,62-55 0,-32 25 0,-59 48 0,1 2 0,0-1 0,0 1 0,1 0 0,-1 0 0,1 1 0,0 0 0,10-2 0,-16 5 0,1 1 0,-1-1 0,1 1 0,-1 0 0,1 0 0,-1 0 0,1 0 0,-1 1 0,1 0 0,-1-1 0,1 1 0,-1 0 0,1 1 0,-1-1 0,0 1 0,0-1 0,0 1 0,0 0 0,0 0 0,0 0 0,0 1 0,-1-1 0,1 1 0,-1-1 0,3 4 0,4 6 0,-1 1 0,0 0 0,0 0 0,-1 0 0,7 21 0,22 82 0,2 45-110,27 237-1,-23 176-702,-32 362 813,-10-929 0,-1 65 0,-18 127 0,18-190 0,-1 0 0,0 0 0,-1 0 0,0 0 0,-4 8 0,6-15 0,0-1 0,0 1 0,0 0 0,0-1 0,-1 1 0,1-1 0,0 1 0,-1-1 0,1 1 0,-1-1 0,1 0 0,-1 0 0,0 0 0,0 0 0,1 0 0,-1 0 0,0 0 0,0-1 0,0 1 0,0-1 0,0 1 0,0-1 0,0 0 0,0 0 0,0 0 0,0 0 0,0 0 0,-2-1 0,-5 0 0,1-2 0,-1 1 0,1-1 0,0 0 0,0-1 0,0 0 0,1 0 0,-13-10 0,-62-54 0,72 59 0,-51-46 13,3-3 0,3-1-1,2-4 1,3-1-1,3-3 1,-64-122 0,89 146-6,3-2-1,1 0 1,2-1 0,3-1 0,1 0 0,3-1-1,1 0 1,3 0 0,2-1 0,2 1 0,2-1-1,12-83 1,-1 81-126,1 0 1,3 1-1,2 0 0,2 1 0,2 1 0,2 1 0,2 2 1,2 0-1,2 2 0,2 1 0,2 1 0,1 2 1,2 2-1,2 1 0,78-55 0,-43 42-62,3 4 0,2 2 0,2 4 0,163-53-1,6 23-4292,-248 68 4421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7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24575,'-1'105'0,"4"129"0,-2-221 0,0-1 0,1 1 0,0-1 0,4 13 0,-5-23 0,-1 0 0,1 0 0,-1 0 0,1 0 0,0 0 0,0 0 0,0 0 0,0-1 0,0 1 0,0 0 0,1-1 0,-1 1 0,0-1 0,1 1 0,-1-1 0,1 1 0,0-1 0,-1 0 0,1 0 0,0 0 0,0 0 0,0 0 0,0 0 0,0-1 0,0 1 0,0-1 0,0 1 0,0-1 0,0 0 0,0 1 0,0-1 0,3-1 0,1 0 0,-1 0 0,0-1 0,0 0 0,1 0 0,-2-1 0,1 1 0,0-1 0,0 0 0,-1 0 0,1-1 0,6-7 0,5-6 0,21-28 0,-20 23 0,-8 11 0,0 0 0,0 0 0,1 1 0,1 0 0,0 1 0,23-15 0,-29 22 0,0-1 0,0 1 0,1 0 0,-1 0 0,1 0 0,0 1 0,-1 0 0,1 0 0,0 1 0,0 0 0,-1-1 0,1 2 0,0-1 0,0 1 0,-1 0 0,1 0 0,0 1 0,-1-1 0,10 5 0,7 6 0,0 0 0,-1 2 0,0 0 0,-1 2 0,-1 0 0,25 26 0,50 41 0,-75-70 0,-1 0 0,2-2 0,0 0 0,0-1 0,0-1 0,1-1 0,27 6 0,-40-12 0,0-1 0,0 0 0,0 0 0,0-1 0,0 0 0,0 0 0,0-1 0,0 0 0,0 0 0,10-4 0,-13 3 0,1 0 0,-1-1 0,0 0 0,0 0 0,0 0 0,-1 0 0,1-1 0,-1 0 0,0 0 0,0 0 0,0 0 0,0-1 0,-1 1 0,1-1 0,3-9 0,-1 2-341,-1 0 0,-1 0-1,4-14 1,6-39-6485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7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27 239 24575,'0'-46'0,"2"21"0,-2 0 0,-1 0 0,0 0 0,-2 0 0,-11-42 0,14 67 0,0 0 0,0 0 0,0 0 0,0 0 0,0 0 0,0 0 0,0 1 0,0-1 0,0 0 0,0 0 0,0 0 0,0 0 0,-1 0 0,1 0 0,0 0 0,0 0 0,0 0 0,0 1 0,0-1 0,0 0 0,0 0 0,-1 0 0,1 0 0,0 0 0,0 0 0,0 0 0,0 0 0,0 0 0,0 0 0,-1 0 0,1 0 0,0 0 0,0 0 0,0 0 0,0 0 0,0 0 0,0 0 0,-1 0 0,1 0 0,0 0 0,0 0 0,0-1 0,0 1 0,0 0 0,-3 20 0,1 0 0,1 31 0,1-13 0,0 799 0,2-776 0,11 61 0,-10-100 0,2-1 0,0 0 0,2 0 0,0-1 0,1 1 0,13 22 0,-18-38 0,0 1 0,0-1 0,1 0 0,0-1 0,0 1 0,0-1 0,0 1 0,0-1 0,1 0 0,0-1 0,0 1 0,10 5 0,-11-8 0,0 0 0,0 0 0,0 0 0,1 0 0,-1 0 0,0-1 0,0 0 0,0 0 0,1 0 0,-1 0 0,0-1 0,0 0 0,0 0 0,1 0 0,-1 0 0,0-1 0,-1 1 0,1-1 0,4-2 0,7-5 0,-1 0 0,0-1 0,0-1 0,23-23 0,44-58 0,-58 65 0,25-34 0,-32 39 0,1 0 0,1 2 0,35-33 0,-50 51 0,0-1 0,0 1 0,0 0 0,0 0 0,0 0 0,1 0 0,-1 1 0,1 0 0,-1-1 0,1 1 0,-1 0 0,1 0 0,0 1 0,0-1 0,-1 1 0,1 0 0,0 0 0,0 0 0,-1 1 0,1-1 0,7 2 0,-4 2 0,0-1 0,0 1 0,0 0 0,-1 0 0,1 1 0,-1 0 0,0 0 0,0 1 0,7 9 0,109 115 0,-110-119 0,1 0 0,0-1 0,1 0 0,0-1 0,0 0 0,1-1 0,0-1 0,1-1 0,-1 0 0,1 0 0,1-2 0,-1 0 0,0-1 0,1-1 0,0 0 0,23-1 0,-27-2 0,0 0 0,0 0 0,0-1 0,0-1 0,0 0 0,-1-1 0,1 0 0,-1-1 0,17-9 0,-20 8 0,0 0 0,-1 0 0,0 0 0,-1-1 0,1 0 0,-1 0 0,0-1 0,-1 0 0,0 0 0,0-1 0,-1 0 0,0 0 0,4-10 0,-2 2 0,-1 0 0,-1 0 0,-1-1 0,4-27 0,-7 39 0,0 0 0,-1-1 0,1 1 0,-1 0 0,-1-1 0,1 1 0,-1 0 0,-1 0 0,1-1 0,-1 1 0,0 0 0,0 0 0,0 1 0,-1-1 0,0 0 0,-5-6 0,7 10 0,0 1 0,0-1 0,-1 1 0,1 0 0,0 0 0,-1 0 0,1 0 0,-1 0 0,1 0 0,-1 0 0,1 0 0,-1 0 0,1 1 0,-1-1 0,0 1 0,1-1 0,-1 1 0,0 0 0,0-1 0,1 1 0,-1 0 0,0 0 0,-3 1 0,2 0 0,0 0 0,0 0 0,1 0 0,-1 1 0,0-1 0,0 1 0,1 0 0,-1 0 0,1 0 0,0 0 0,-1 0 0,-1 4 0,-5 5 0,2 0 0,-1 0 0,1 1 0,1 0 0,-6 15 0,7-13 0,0 0 0,1-1 0,1 1 0,0 1 0,1-1 0,0 0 0,2 0 0,-1 1 0,2-1 0,2 16 0,-1-18 0,0-1 0,1 0 0,1 1 0,0-1 0,1 0 0,0-1 0,0 1 0,1-1 0,0 0 0,1-1 0,0 1 0,17 15 0,-8-9 14,1-2-1,1 0 0,0-1 0,1-1 1,0-1-1,1-1 0,0 0 1,30 9-1,-34-14-127,0 0 0,0-2-1,0 0 1,0 0 0,0-2 0,1 0-1,-1-1 1,0-1 0,1 0 0,-1-1-1,0-1 1,17-5 0,37-19-6712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7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24575,'-4'0'0,"-2"10"0,0 16 0,10 13 0,19 24 0,24 15 0,27 7 0,1-9-8191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8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 84 24575,'-9'-9'0,"-18"-13"0,-8-2 0,-7 2 0,3 16 0,8 16 0,10 27 0,8 19 0,15 16 0,22 4 0,16-11 0,19-7 0,19-14 0,15-18 0,9-33 0,-12-15-8191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38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140 227 24575,'-5'-15'0,"-5"-18"0,-1 1 0,-2 1 0,-34-60 0,46 89 0,-1-1 0,0 1 0,0 0 0,0 0 0,0 0 0,0 0 0,0 0 0,-1 0 0,-4-3 0,6 5 0,1 0 0,-1 0 0,0 0 0,1 0 0,-1-1 0,0 1 0,0 0 0,1 0 0,-1 0 0,0 1 0,0-1 0,1 0 0,-1 0 0,0 0 0,0 1 0,1-1 0,-1 0 0,0 0 0,1 1 0,-1-1 0,1 1 0,-1-1 0,0 1 0,1-1 0,-1 1 0,1-1 0,-1 1 0,1-1 0,-1 1 0,1-1 0,0 1 0,-1 0 0,1-1 0,0 1 0,-1 0 0,1 0 0,0-1 0,0 1 0,0 0 0,0-1 0,-1 1 0,1 1 0,-2 14 0,0 0 0,1 0 0,0 0 0,1 0 0,1 0 0,5 31 0,-1-12 0,182 1281-964,-184-1299 964,4 35 0,3-1 0,2 0 0,31 82 0,-40-126 0,0 0 0,0-1 0,1 1 0,0-1 0,0 0 0,0 0 0,1 0 0,0-1 0,0 1 0,0-1 0,1 0 0,0-1 0,10 7 0,-12-9 0,1-1 0,0 1 0,-1-1 0,1 0 0,0 0 0,0 0 0,0-1 0,0 1 0,0-1 0,0-1 0,0 1 0,0-1 0,0 0 0,0 0 0,0 0 0,-1 0 0,1-1 0,0 0 0,-1 0 0,6-3 0,23-16 43,-1 0 0,0-2 1,-2-1-1,41-43 0,-31 29 331,52-38 0,-88 73-374,0 0 0,1 0 0,-1 0 0,0 1 0,1 0 0,-1 0 0,1 0 0,0 1 0,-1-1 0,1 1 0,7 0 0,-9 1 0,0 0 0,0 0 0,0 1 0,0 0 0,0-1 0,0 1 0,0 0 0,0 0 0,0 1 0,-1-1 0,1 1 0,-1-1 0,1 1 0,-1 0 0,1 0 0,-1 0 0,0 0 0,0 0 0,2 4 0,25 31 0,-2 2 0,22 43 0,21 31 0,-13-37-1365,-4-13-5461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24575,'0'-14'0,"0"-9"0,19 0 0,28 16 0,26 34 0,24 40 0,13 41 0,2 44 0,1 23 0,-9 11 0,-14-8 0,-13-30 0,-19-39-8191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40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0 406 24575,'5'-1'0,"-1"0"0,0 0 0,0 0 0,0 0 0,0-1 0,0 0 0,7-4 0,5-3 0,39-21 0,-1-2 0,76-60 0,-113 79 0,0-1 0,24-26 0,-36 35 0,0-1 0,-1 0 0,1 0 0,-1 0 0,-1-1 0,1 1 0,-1-1 0,0 0 0,-1 0 0,4-15 0,-6 20 0,0-1 0,0 1 0,0-1 0,0 0 0,0 1 0,0-1 0,-1 1 0,1-1 0,-1 1 0,0-1 0,0 1 0,0-1 0,0 1 0,0 0 0,0-1 0,-1 1 0,1 0 0,-1 0 0,1 0 0,-1 0 0,0 0 0,0 0 0,0 1 0,0-1 0,0 1 0,0-1 0,0 1 0,-1 0 0,1 0 0,0 0 0,-1 0 0,1 0 0,-5-1 0,-2 0 0,0 0 0,1 0 0,-1 1 0,0 0 0,-1 1 0,1 0 0,0 0 0,-13 3 0,16-1 0,-1 0 0,0 0 0,1 1 0,0 0 0,0 0 0,0 1 0,0-1 0,0 1 0,1 1 0,-1-1 0,1 1 0,0 0 0,1 0 0,-1 0 0,1 1 0,0-1 0,0 1 0,1 0 0,0 0 0,0 1 0,0-1 0,-3 13 0,2-5 0,1-1 0,0 1 0,0-1 0,2 1 0,0 0 0,0 0 0,1 0 0,1 0 0,0 0 0,6 21 0,-3-22 8,1-1 0,0 1 0,1-1-1,0 0 1,1 0 0,1-1 0,0 0 0,0 0-1,1-1 1,1 0 0,-1-1 0,2 0 0,-1 0-1,22 13 1,2-2-378,1-1-1,1-2 1,67 22-1,20 0-6455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40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11 219 24575,'-2'-5'0,"0"1"0,1-1 0,-1 0 0,1 0 0,0 0 0,0 0 0,0-9 0,1 12 0,1 1 0,-1-1 0,0 1 0,1 0 0,-1-1 0,1 1 0,0-1 0,-1 1 0,1 0 0,0-1 0,0 1 0,-1 0 0,1 0 0,0 0 0,0 0 0,1-1 0,-1 1 0,0 1 0,0-1 0,0 0 0,1 0 0,-1 0 0,0 1 0,1-1 0,-1 1 0,1-1 0,-1 1 0,2-1 0,8-2 0,0 2 0,0-1 0,0 1 0,0 0 0,-1 1 0,1 1 0,0 0 0,0 0 0,13 4 0,5 2 0,-1 1 0,36 17 0,-40-16 0,-1 2 0,0 1 0,-1 0 0,0 2 0,-1 1 0,0 0 0,-2 1 0,0 2 0,21 23 0,-36-35 0,0-1 0,0 0 0,-1 1 0,0 0 0,0 0 0,0 0 0,-1 0 0,0 0 0,0 0 0,0 1 0,-1-1 0,1 8 0,-2-10 0,0 1 0,-1-1 0,1 0 0,-1 0 0,0 1 0,0-1 0,0 0 0,-1 0 0,1 0 0,-1 0 0,0 0 0,0-1 0,0 1 0,-1 0 0,1-1 0,-1 0 0,0 0 0,0 1 0,-4 1 0,-2 3 0,0-2 0,-1 0 0,0 0 0,0 0 0,0-1 0,0-1 0,-1 0 0,-15 4 0,2-3 0,0 0 0,-45 2 0,56-7 0,0 0 0,0-1 0,0 0 0,0-1 0,0 0 0,1-1 0,-17-7 0,25 9 0,1-1 0,-1 1 0,1-1 0,0 0 0,0 0 0,-1 0 0,1-1 0,1 1 0,-1-1 0,0 0 0,1 1 0,-5-7 0,6 7 0,0-1 0,0 1 0,0-1 0,1 0 0,-1 1 0,0-1 0,1 0 0,0 0 0,0 1 0,0-1 0,0 0 0,0 1 0,0-1 0,1 0 0,-1 0 0,1 1 0,0-1 0,-1 1 0,4-6 0,0-1 0,1 1 0,0-1 0,1 1 0,-1 0 0,2 1 0,-1-1 0,15-11 0,2-1 0,39-24 0,16-3 0,2 3 0,100-39 0,174-49 0,-294 112 0,-60 20 0,0 1 0,-1-1 0,1 0 0,0 1 0,0-1 0,-1 0 0,1 1 0,0-1 0,0 0 0,0 1 0,0-1 0,0 1 0,-1-1 0,1 0 0,0 1 0,0-1 0,0 1 0,0-1 0,0 0 0,0 1 0,0-1 0,0 1 0,0-1 0,1 0 0,-1 1 0,0-1 0,0 0 0,0 1 0,0-1 0,0 1 0,1-1 0,-1 0 0,0 1 0,0-1 0,1 0 0,-1 0 0,0 1 0,1-1 0,-1 0 0,0 0 0,1 1 0,-1-1 0,0 0 0,1 0 0,-1 0 0,0 1 0,1-1 0,-1 0 0,0 0 0,1 0 0,-1 0 0,1 0 0,-1 0 0,0 0 0,1 0 0,-1 0 0,1 0 0,-1 0 0,0 0 0,1 0 0,-1 0 0,1 0 0,-1-1 0,0 1 0,1 0 0,-1 0 0,0 0 0,1-1 0,0 1 0,-24 34 0,16-24 0,-3 5 0,1 0 0,1 1 0,0 0 0,1 1 0,1 0 0,-8 34 0,13-44 0,0 1 0,0-1 0,1 1 0,0-1 0,0 1 0,1-1 0,-1 1 0,2-1 0,-1 0 0,1 0 0,0 1 0,1-1 0,-1 0 0,1-1 0,1 1 0,-1 0 0,1-1 0,1 0 0,6 9 0,2-3 0,1 0 0,0 0 0,0-2 0,1 1 0,0-2 0,1 0 0,0-1 0,1-1 0,-1 0 0,1-1 0,0-1 0,1-1 0,0 0 0,32 2 0,-21-4 0,0-1 0,0-2 0,-1 0 0,1-2 0,0-2 0,0 0 0,-1-2 0,38-14 0,-50 15 0,-1-1 0,-1 0 0,1-1 0,-1-1 0,0 0 0,14-14 0,-22 19 0,-1-1 0,0-1 0,0 1 0,0-1 0,-1 1 0,0-1 0,0 0 0,-1-1 0,1 1 0,-1-1 0,-1 1 0,1-1 0,-1 0 0,0 0 0,-1 0 0,1-8 0,-2 11 0,0 0 0,-1 1 0,1-1 0,-1 0 0,0 1 0,0-1 0,0 0 0,-1 1 0,1-1 0,-1 1 0,0 0 0,0 0 0,0-1 0,0 1 0,-1 1 0,1-1 0,-1 0 0,0 0 0,0 1 0,0 0 0,0-1 0,0 1 0,0 1 0,-5-3 0,6 2 0,-1 1 0,0 0 0,1 0 0,-1 0 0,0 0 0,0 0 0,0 0 0,0 1 0,0-1 0,0 1 0,0 0 0,0 0 0,0 0 0,0 1 0,0-1 0,0 1 0,1-1 0,-1 1 0,0 0 0,0 0 0,0 0 0,1 0 0,-1 1 0,0-1 0,1 1 0,-1 0 0,1-1 0,0 1 0,0 0 0,-4 4 0,3-1 0,-1 0 0,1 0 0,1 0 0,-1 1 0,1-1 0,0 1 0,0-1 0,0 1 0,1 0 0,0-1 0,0 1 0,0 9 0,1-4 0,0-1 0,1 0 0,1 0 0,0 0 0,0-1 0,7 20 0,-2-13 0,0-1 0,2 0 0,-1 0 0,2 0 0,-1-1 0,2-1 0,0 0 0,19 18 0,-20-23-195,1 1 0,0-2 0,0 1 0,1-2 0,0 1 0,16 5 0,16 2-6631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41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39 24575,'-14'-9'0,"-14"-4"0,-11 1 0,1 7 0,6 9 0,19 14 0,30 12 0,39 15 0,11 0-8191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4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1190 24575,'-15'-5'0,"0"0"0,-1 1 0,1 1 0,-1 0 0,0 1 0,0 1 0,-20 1 0,8-1 0,28 1 0,-13-1 0,1 0 0,-1 1 0,0 1 0,1 0 0,0 0 0,-20 6 0,30-7 0,1 1 0,0-1 0,0 1 0,0-1 0,-1 1 0,1-1 0,0 1 0,0 0 0,0 0 0,0-1 0,0 1 0,0 0 0,0 0 0,0 0 0,1 0 0,-1 0 0,0 0 0,1 1 0,-1-1 0,0 0 0,1 0 0,-1 0 0,1 1 0,0-1 0,-1 2 0,1-1 0,1 0 0,-1 0 0,0 1 0,1-1 0,-1 0 0,1 0 0,0 0 0,0 1 0,0-1 0,0 0 0,0 0 0,0 0 0,1-1 0,2 4 0,11 10 0,1 0 0,1-1 0,0-1 0,1-1 0,1 0 0,22 9 0,-39-19 0,87 45 0,-47-27 0,-1 2 0,-2 1 0,59 46 0,-92-64 0,-1-1 0,-1 1 0,1 0 0,-1 0 0,1 1 0,-1-1 0,-1 1 0,1 0 0,-1 0 0,0 0 0,-1 0 0,3 9 0,-4-12 0,-1 0 0,0 0 0,0 0 0,0 0 0,0 0 0,0 0 0,-1 0 0,1 0 0,-1 0 0,0 0 0,0-1 0,0 1 0,0 0 0,0 0 0,-1-1 0,1 1 0,-1-1 0,0 0 0,0 1 0,0-1 0,0 0 0,0 0 0,0 0 0,-1 0 0,1 0 0,0-1 0,-1 1 0,0-1 0,-3 2 0,-9 5 0,-1-2 0,1 0 0,-1-1 0,0 0 0,0-1 0,-28 3 0,34-6 0,1 0 0,-1-1 0,1 0 0,-1 0 0,1-1 0,-1 0 0,1-1 0,-1 0 0,1 0 0,0-1 0,0 0 0,0-1 0,-11-6 0,18 8 0,-1 0 0,0 0 0,1 0 0,-1 0 0,1-1 0,0 1 0,0-1 0,0 1 0,0-1 0,0 0 0,1 0 0,-1 0 0,1 0 0,0 0 0,0 0 0,0 0 0,0 0 0,0 0 0,1-1 0,-1 1 0,1 0 0,0 0 0,0-1 0,0 1 0,1 0 0,-1 0 0,1-1 0,0 1 0,1-3 0,2-8 0,2 0 0,0 1 0,1 0 0,0 0 0,13-17 0,134-168 0,-3 3 0,-102 123 0,-3-1 0,-3-3 0,-4-1 0,-3-2 0,-3-2 0,40-154 0,-66 200 0,-1 0 0,-1 0 0,-1-69 0,-4 93 0,0 0 0,-1 1 0,-1-1 0,0 0 0,0 0 0,-1 1 0,0 0 0,-1-1 0,0 1 0,-1 1 0,0-1 0,0 0 0,-1 1 0,0 0 0,-1 1 0,-12-14 0,17 20 0,-1 0 0,1 0 0,0 0 0,-1 0 0,1 0 0,-1 1 0,0-1 0,1 1 0,-1-1 0,0 1 0,0 0 0,0 0 0,0 1 0,0-1 0,0 0 0,0 1 0,0 0 0,0 0 0,0 0 0,0 0 0,0 0 0,-1 1 0,1-1 0,0 1 0,0 0 0,1 0 0,-1 0 0,0 0 0,0 0 0,0 1 0,1-1 0,-1 1 0,0 0 0,1 0 0,0 0 0,-1 0 0,1 0 0,0 0 0,0 1 0,0-1 0,1 1 0,-1-1 0,1 1 0,-1 0 0,1 0 0,-2 3 0,-1 5 0,1-1 0,0 0 0,0 1 0,1-1 0,1 1 0,-1 20 0,2 3 0,6 38 0,15 71-45,48 169 0,63 141-609,-91-318 518,7 26 136,59 185 0,-70-252-1219,-7-32-4873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41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24575,'0'-9'0,"9"-3"0,27 0 0,34 2 0,38 4 0,25 2 0,-12 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42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383 391 24575,'-1'-4'0,"1"0"0,-1 1 0,1-1 0,-1 1 0,0-1 0,0 1 0,-1-1 0,1 1 0,-1 0 0,0 0 0,0 0 0,-3-5 0,-33-33 0,29 33 0,-6-7 0,-1 1 0,0 1 0,-1 0 0,0 1 0,-1 1 0,-23-10 0,35 19 0,0-1 0,0 1 0,-1 0 0,1 1 0,-1 0 0,0 0 0,1 0 0,-1 1 0,0-1 0,-8 2 0,10 0 0,1 0 0,0 0 0,-1 1 0,1-1 0,0 1 0,-1 0 0,1 0 0,0 1 0,1-1 0,-1 1 0,0 0 0,1 0 0,-1 0 0,1 0 0,0 0 0,-4 7 0,4-6 0,0-1 0,0 1 0,1 1 0,-1-1 0,1 0 0,0 1 0,0-1 0,1 1 0,-1-1 0,1 1 0,0 0 0,1-1 0,-1 1 0,1 0 0,0 0 0,0 0 0,0 0 0,0-1 0,1 1 0,0 0 0,0 0 0,2 4 0,0-3 0,0 0 0,0-1 0,1 1 0,-1-1 0,1 0 0,0 0 0,1 0 0,-1-1 0,1 0 0,0 1 0,0-1 0,0-1 0,1 1 0,-1-1 0,1 0 0,7 2 0,3 2 0,0-2 0,-1 0 0,2-1 0,-1-1 0,0 0 0,1-1 0,-1-1 0,1 0 0,-1-2 0,1 0 0,0 0 0,-1-2 0,25-6 0,-31 6 0,1-1 0,-1 0 0,1 0 0,-1-1 0,-1-1 0,1 0 0,-1 0 0,0-1 0,0 0 0,-1 0 0,0-1 0,0 0 0,-1 0 0,0-1 0,0 0 0,-1 0 0,0-1 0,-1 0 0,0 0 0,6-19 0,-2-2 0,-9 30 0,0 1 0,0 0 0,0 0 0,0-1 0,0 1 0,0 0 0,0-1 0,0 1 0,0 0 0,1-1 0,-1 1 0,0 0 0,0 0 0,0-1 0,0 1 0,1 0 0,-1 0 0,0-1 0,0 1 0,0 0 0,1 0 0,-1 0 0,0-1 0,0 1 0,1 0 0,-1 0 0,0 0 0,1 0 0,-1 0 0,0 0 0,1 0 0,-1 0 0,0-1 0,0 1 0,1 0 0,-1 0 0,0 0 0,1 0 0,-1 1 0,0-1 0,1 0 0,-1 0 0,0 0 0,1 0 0,-1 0 0,0 0 0,0 0 0,1 0 0,-1 1 0,0-1 0,0 0 0,1 0 0,-1 0 0,0 1 0,1-1 0,19 20 0,-9-8 0,4 2 0,1-2 0,0 1 0,1-2 0,0 0 0,0-1 0,1-1 0,1 0 0,0-2 0,0 0 0,0-1 0,1-1 0,0-1 0,0-1 0,0 0 0,0-1 0,39-3 0,-49 0 0,0-1 0,0 0 0,0-1 0,-1 0 0,1 0 0,-1-1 0,0 0 0,0-1 0,0 0 0,-1 0 0,1-1 0,-1 0 0,0-1 0,7-7 0,6-10 0,-1 0 0,-1-1 0,17-31 0,-15 22 0,-17 29 0,-1 0 0,1 1 0,0-1 0,0 1 0,0 0 0,1 0 0,0 0 0,-1 0 0,1 1 0,6-3 0,-9 5 0,0 0 0,0 0 0,0 1 0,0-1 0,0 0 0,0 1 0,0 0 0,0-1 0,0 1 0,0 0 0,0 0 0,0 0 0,0 0 0,0 1 0,1-1 0,-1 0 0,0 1 0,0 0 0,0-1 0,0 1 0,-1 0 0,1 0 0,0 0 0,0 0 0,0 0 0,-1 1 0,1-1 0,-1 0 0,1 1 0,-1 0 0,3 2 0,2 6 0,0 0 0,0 0 0,-1 1 0,0-1 0,0 1 0,3 16 0,-6-17 0,1-1 0,0 0 0,0 0 0,1 0 0,0 0 0,1-1 0,0 0 0,0 0 0,1 0 0,0 0 0,11 10 0,-12-14 0,1 0 0,0 0 0,0 0 0,0-1 0,1 1 0,-1-2 0,1 1 0,0-1 0,0 0 0,0 0 0,0-1 0,0 0 0,0 0 0,0-1 0,0 1 0,0-2 0,0 1 0,1-1 0,-1 0 0,0-1 0,0 1 0,-1-1 0,14-6 0,-1-1 0,0-1 0,0-1 0,-1 0 0,-1-2 0,0 0 0,27-27 0,-35 31 0,-1 1 0,1 0 0,0 1 0,1 0 0,17-10 0,-24 16 0,1-1 0,-1 1 0,1 0 0,-1 0 0,1 0 0,-1 0 0,1 1 0,0 0 0,-1-1 0,1 1 0,-1 1 0,1-1 0,0 0 0,-1 1 0,1 0 0,-1 0 0,1 0 0,-1 0 0,1 0 0,-1 1 0,0-1 0,6 5 0,59 47 0,-47-36 0,44 30 0,-55-41 0,0-1 0,0 0 0,1 0 0,0-1 0,0 0 0,0-1 0,0 0 0,0-1 0,1 0 0,21 0 0,-22-3 0,-1 0 0,1-1 0,-1 0 0,0-1 0,0 0 0,0 0 0,0-1 0,0-1 0,-1 1 0,0-2 0,0 1 0,10-8 0,54-47 0,-53 41 0,1 2 0,1 0 0,0 1 0,48-24 0,-46 33 0,-20 9 0,-12 2 0,-16 3 0,8-7 0,0 0 0,-25-5 0,27 3 0,-1 0 0,0 1 0,1 0 0,-18 2 0,27 0 0,1 0 0,0-1 0,0 1 0,0 1 0,0-1 0,0 1 0,1-1 0,-1 1 0,0 0 0,1 1 0,-1-1 0,1 1 0,0-1 0,0 1 0,0 0 0,0 0 0,0 0 0,1 0 0,-3 5 0,3-5 0,0-1 0,1 1 0,-1 0 0,1 0 0,0 0 0,0 0 0,0 0 0,0 0 0,1 0 0,-1 0 0,1 0 0,0 0 0,-1 0 0,2 1 0,-1-1 0,0 0 0,1 0 0,-1 0 0,1 0 0,0 0 0,0 0 0,0 0 0,0 0 0,1 0 0,-1 0 0,1-1 0,-1 1 0,5 4 0,1 0 0,0 0 0,0 0 0,1-1 0,0 0 0,0 0 0,1-1 0,-1 0 0,15 5 0,15 5 0,-1-3 0,2-1 0,0-2 0,0-1 0,41 2 0,202-3 0,-210-9 0,0-4 0,93-18 0,-141 20 0,-1-2 0,0-1 0,0-1 0,0-1 0,-1 0 0,-1-2 0,1-1 0,-2 0 0,0-2 0,34-29 0,-45 34 0,-1-1 0,0 0 0,0 0 0,-1-1 0,0 0 0,-1 0 0,8-21 0,-12 28 0,-1 0 0,0 0 0,0 0 0,0 0 0,-1 0 0,1 0 0,-1-1 0,0 1 0,0 0 0,-1 0 0,-1-8 0,1 9 0,0 0 0,0 1 0,0-1 0,-1 0 0,1 1 0,-1 0 0,0-1 0,0 1 0,0 0 0,0 0 0,0 0 0,0 0 0,0 0 0,-1 0 0,1 1 0,-1-1 0,1 1 0,-6-2 0,1 0 0,1 1 0,0 0 0,-1 0 0,1 1 0,-1 0 0,0 0 0,1 1 0,-1-1 0,0 1 0,0 1 0,1 0 0,-1 0 0,1 0 0,-8 2 0,4 1 0,1-1 0,-1 2 0,1-1 0,-1 1 0,2 1 0,-1 0 0,0 0 0,-11 12 0,10-9 0,1 1 0,0 0 0,0 0 0,1 1 0,1 0 0,0 1 0,0-1 0,1 2 0,1-1 0,0 0 0,1 1 0,0 0 0,1 0 0,-3 20 0,6-26 0,0 0 0,0 0 0,1 1 0,0-1 0,1 0 0,-1 0 0,1 0 0,0-1 0,1 1 0,0 0 0,0-1 0,0 1 0,1-1 0,0 0 0,0 0 0,1-1 0,-1 1 0,7 4 0,1 1 0,1 0 0,1-1 0,0-1 0,0 0 0,1-1 0,29 12 0,13-1 0,-1-3 0,2-2 0,0-3 0,89 6 0,675 11-2290,-574-29-3611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9:43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24575,'9'0'0,"13"0"0,2 0-8191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3:57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88 24575,'-9'-4'0,"-3"-12"0,0-12 0,-2 0 0,1 17 0,3 29 0,3 36 0,3 40 0,2 28 0,1 16 0,2 4 0,-1-14 0,1-14 0,-1-18 0,1-24-8191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3:58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1 353 24575,'0'-1'0,"-1"-26"0,2-1 0,1 1 0,7-39 0,-7 57 0,1 0 0,0 0 0,0 1 0,1-1 0,0 1 0,1-1 0,0 1 0,0 1 0,1-1 0,0 1 0,0 0 0,0 0 0,14-10 0,-8 7 0,1 1 0,0 1 0,0 0 0,1 0 0,0 1 0,1 1 0,-1 1 0,1 0 0,0 1 0,0 0 0,1 1 0,-1 1 0,1 0 0,-1 2 0,1-1 0,-1 2 0,1 0 0,-1 1 0,1 0 0,-1 2 0,0 0 0,0 0 0,0 1 0,-1 1 0,1 0 0,-1 1 0,-1 1 0,1 0 0,-2 1 0,1 0 0,19 20 0,-13-7 0,-1 0 0,-1 2 0,-1 0 0,-1 0 0,-1 2 0,-1 0 0,-2 0 0,0 1 0,11 49 0,-9-22 0,-3 0 0,-3 1 0,-2 0 0,-2 65 0,-4-81 0,-2 0 0,-1-1 0,-2 0 0,-2 0 0,-1 0 0,-19 47 0,18-62 0,0-1 0,-1 0 0,-2-1 0,0 0 0,-1 0 0,-1-2 0,-1 0 0,0-1 0,-2 0 0,-37 29 0,32-32 0,0 0 0,-1-2 0,-1 0 0,0-2 0,-45 15 0,55-21 0,-1-1 0,0-1 0,0 0 0,1-1 0,-1-1 0,0-1 0,-1 0 0,1-1 0,0 0 0,-30-8 0,39 7 0,0 0 0,0-1 0,1 0 0,-1 0 0,1-1 0,0 0 0,-1 0 0,-4-5 0,9 8 0,1-1 0,0 1 0,-1 0 0,1 0 0,0-1 0,0 1 0,0-1 0,0 1 0,0-1 0,0 0 0,1 1 0,-1-1 0,0 0 0,1 1 0,-1-1 0,1 0 0,0 1 0,0-1 0,0 0 0,-1 0 0,2 0 0,-1 1 0,0-1 0,0 0 0,0 0 0,1 1 0,-1-1 0,1 0 0,0 0 0,-1 1 0,1-1 0,0 1 0,0-1 0,0 1 0,0-1 0,0 1 0,2-2 0,2-2 0,0 0 0,0 0 0,1 1 0,-1 0 0,1 0 0,1 0 0,-1 1 0,0-1 0,1 2 0,7-4 0,15-3 0,37-6 0,21 1 5,164-7 0,94 23-83,-255 0-15,113 4-243,227-3-132,-410-3 462,-1-2-1,1 0 0,-1-1 1,0-1-1,33-11 0,-47 13 15,0 0-1,0-1 0,-1 1 1,1-1-1,-1 0 1,0 0-1,0 0 1,0 0-1,0-1 1,0 0-1,-1 1 0,1-1 1,-1-1-1,0 1 1,0 0-1,-1-1 1,1 0-1,-1 1 1,0-1-1,0 0 0,-1 0 1,0 0-1,0 0 1,0-1-1,0 1 1,0-6-1,-1 5 38,0-1-1,-1 1 1,1 0-1,-1 0 1,0-1-1,-1 1 1,0 0-1,0 0 1,0 0-1,0 1 0,-1-1 1,0 0-1,0 1 1,-1 0-1,1 0 1,-7-7-1,3 6-33,0-1 0,0 1 0,-1 0-1,0 1 1,0 0 0,0 0 0,-1 1-1,0 0 1,0 0 0,-9-2 0,3 2-16,0 1 0,0 0 0,0 0 0,0 2 0,0 0 0,0 1 0,-1 0-1,1 1 1,0 1 0,0 0 0,0 1 0,0 1 0,-21 8 0,27-7 5,-1 1 0,1 0 0,0 0 0,1 1 0,0 0 0,0 1 0,0-1 0,1 1 0,0 1 0,0 0 0,1 0 0,-8 16 0,11-21 0,1 1 0,0 0 0,0 0 0,0 0 0,0 0 0,1 0 0,0 1 0,0-1 0,0 0 0,0 1 0,1-1 0,0 0 0,0 1 0,1-1 0,0 0 0,-1 1 0,2-1 0,-1 0 0,1 0 0,-1 0 0,1 0 0,1 0 0,-1 0 0,1 0 0,0-1 0,0 1 0,4 3 0,-1-3 0,0 0 0,0 0 0,0-1 0,0 0 0,1 0 0,0-1 0,0 0 0,0 0 0,0 0 0,0-1 0,1 0 0,-1-1 0,14 2 0,-1-2 0,-1 0 0,1-1 0,-1-1 0,25-4 0,-27 0 0,1 0 0,-1-1 0,0 0 0,0-2 0,0 0 0,-1 0 0,22-17 0,40-20 0,-75 44 0,0 0 0,-1 0 0,1 0 0,0 0 0,0 0 0,0 1 0,0 0 0,0 0 0,0-1 0,0 2 0,0-1 0,0 0 0,0 1 0,0-1 0,3 2 0,42 20 0,-12-4 0,-18-13-195,-1 0 0,1-1 0,0-1 0,0-1 0,0 0 0,29-2 0,39-6-6631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3:58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329 471 24575,'-10'-41'0,"-16"-43"0,-18-19 0,-15 6 0,-8 11 0,9 34 0,18 45 0,15 55 0,32 53 0,14 55 0,13 52 0,0 38 0,-5 13-1135,-8-4 1135,-7-22 0,-6-38 0,-5-46 0,-2-50-7056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8 335 24575,'-1'0'0,"1"-1"0,-1 0 0,0 1 0,1-1 0,-1 0 0,1 0 0,-1 1 0,1-1 0,-1 0 0,1 0 0,-1 0 0,1 1 0,0-1 0,0 0 0,-1 0 0,1 0 0,0 0 0,0 0 0,0 0 0,0 0 0,0 0 0,0 1 0,0-1 0,0 0 0,1 0 0,-1 0 0,0 0 0,0 0 0,1 0 0,-1 1 0,1-1 0,-1 0 0,0 0 0,1 0 0,0 1 0,-1-1 0,1 0 0,-1 1 0,2-2 0,0 2 0,0-1 0,-1 1 0,1-1 0,0 1 0,-1 0 0,1 0 0,0 0 0,-1 0 0,1 0 0,0 1 0,-1-1 0,1 0 0,0 1 0,-1-1 0,1 1 0,-1-1 0,1 1 0,0 0 0,-1 0 0,0 0 0,1 0 0,1 1 0,6 6 0,0 1 0,-1 0 0,0 0 0,0 0 0,-1 1 0,-1 0 0,1 1 0,-2-1 0,9 20 0,1 10 0,14 56 0,-23-70 0,-5-18 0,1 1 0,0 0 0,0-1 0,1 1 0,0-1 0,1 0 0,0 0 0,0 0 0,9 12 0,-12-19 0,0 0 0,0 0 0,0 0 0,0-1 0,0 1 0,0 0 0,1 0 0,-1-1 0,0 1 0,1 0 0,-1-1 0,0 1 0,1-1 0,-1 0 0,0 1 0,1-1 0,-1 0 0,1 0 0,-1 0 0,1 0 0,-1 0 0,0 0 0,1-1 0,-1 1 0,1 0 0,2-2 0,0 0 0,1 0 0,-1-1 0,1 0 0,-1 0 0,0 0 0,5-6 0,22-23 0,-1-2 0,44-65 0,-53 67 0,3 0 0,0 1 0,2 2 0,47-42 0,-68 67 0,0 0 0,-1 0 0,2 1 0,-1 0 0,0 0 0,1 0 0,-1 1 0,1 0 0,0 0 0,0 0 0,0 1 0,0 0 0,0 0 0,0 0 0,0 1 0,0 0 0,0 0 0,0 1 0,0-1 0,0 1 0,0 1 0,0-1 0,0 1 0,-1 0 0,1 0 0,0 1 0,-1-1 0,0 1 0,1 1 0,-1-1 0,8 9 0,8 6 0,0 1 0,-2 2 0,21 28 0,-22-27 0,0 0 0,1-1 0,30 24 0,-42-40 0,0 0 0,0 0 0,0-1 0,1 0 0,-1 0 0,1-1 0,0 0 0,0 0 0,0-1 0,0 0 0,1-1 0,-1 0 0,1 0 0,-1 0 0,14-2 0,-14 0 0,0 0 0,1-1 0,-1 0 0,0 0 0,1-1 0,-1 0 0,-1 0 0,1-1 0,0 0 0,-1 0 0,9-7 0,-6 2 0,-1 1 0,1-1 0,-2-1 0,1 0 0,-1 0 0,12-21 0,-8 8 0,-1 0 0,-1-1 0,-1 0 0,-1 0 0,-2-1 0,8-51 0,-12 62 0,-1-1 0,0 1 0,-1-1 0,0 0 0,-1 1 0,-5-19 0,5 27 0,0 1 0,-1 0 0,0 0 0,0 0 0,0 1 0,-1-1 0,1 0 0,-1 1 0,0 0 0,-1-1 0,1 1 0,-1 0 0,0 1 0,0-1 0,0 1 0,0 0 0,0 0 0,-1 0 0,0 0 0,-5-2 0,4 3 0,1 0 0,-1 0 0,1 0 0,-1 1 0,0 0 0,1 0 0,-1 0 0,0 1 0,0 0 0,0 0 0,0 1 0,1-1 0,-1 1 0,0 0 0,0 1 0,1-1 0,-1 1 0,1 0 0,0 1 0,-1-1 0,1 1 0,-7 5 0,5-2 0,1-1 0,0 1 0,0 1 0,0-1 0,1 1 0,0 0 0,0 0 0,1 0 0,0 1 0,0-1 0,1 1 0,-1 0 0,2 0 0,-1 0 0,0 10 0,0 0 0,2-1 0,0 1 0,1 0 0,1 0 0,1 0 0,0 0 0,2 0 0,0-1 0,11 31 0,-1-11 0,3 0 0,0 0 0,29 41 0,-31-55-124,1-1 0,0-1 0,2-1 0,0 0 0,1-1 0,1-1-1,1-1 1,1-1 0,0-1 0,32 17 0,21 1-6702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0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1424 24575,'-10'-6'0,"0"0"0,-1 2 0,1-1 0,-1 1 0,-15-3 0,11 1 0,42 5 0,-25 1 0,294 5 0,254-1 0,-531-4 0,33 1 0,0-3 0,0-1 0,58-13 0,-98 13 0,0-1 0,0 0 0,17-8 0,-26 11 0,0-1 0,0 1 0,0-1 0,0 0 0,-1 0 0,1-1 0,0 1 0,-1 0 0,1-1 0,-1 0 0,0 1 0,0-1 0,0 0 0,3-6 0,-5 7 0,1 1 0,-1 0 0,0 0 0,0-1 0,1 1 0,-1 0 0,0-1 0,0 1 0,0 0 0,0-1 0,-1 1 0,1 0 0,0-1 0,0 1 0,-1 0 0,1 0 0,-1-1 0,1 1 0,-1 0 0,1 0 0,-2-2 0,0 1 0,-1 0 0,1-1 0,0 1 0,0 0 0,-1 1 0,0-1 0,1 0 0,-1 1 0,-3-2 0,-5-2 0,-1 1 0,0 0 0,-19-3 0,3 3 0,-1 0 0,1 1 0,0 2 0,-1 1 0,-40 5 0,56-3 0,0 1 0,1 0 0,-1 1 0,1 0 0,-1 1 0,-11 7 0,17-9 0,1 1 0,0 1 0,0-1 0,0 1 0,0 0 0,1 0 0,0 0 0,0 1 0,0 0 0,1 0 0,-6 10 0,9-15 0,1 1 0,-1-1 0,0 1 0,0-1 0,1 1 0,-1 0 0,1-1 0,0 1 0,-1-1 0,1 1 0,0 0 0,0-1 0,0 1 0,0 0 0,0 0 0,0-1 0,1 1 0,-1-1 0,0 1 0,1 0 0,-1-1 0,1 1 0,0-1 0,0 1 0,-1-1 0,1 1 0,0-1 0,0 0 0,0 1 0,1-1 0,-1 0 0,0 0 0,0 0 0,1 0 0,-1 0 0,0 0 0,1 0 0,1 1 0,6 2 0,-1-1 0,1 1 0,0-1 0,0 0 0,14 1 0,13 1 0,0-1 0,0-2 0,0-2 0,0-1 0,0-1 0,0-3 0,0-1 0,65-19 0,-86 20 0,0 1 0,1 1 0,-1 1 0,19-2 0,-25 4 0,-1 1 0,0-1 0,0 1 0,0 0 0,0 1 0,0 0 0,0 1 0,-1-1 0,13 7 0,4 4 0,-5-3 0,0 0 0,1-1 0,33 10 0,-45-17 0,-1-1 0,1 0 0,-1 0 0,1-1 0,0 1 0,-1-2 0,1 1 0,-1-1 0,1 0 0,-1-1 0,1 0 0,-1 0 0,0 0 0,9-5 0,-4 1 0,-1-1 0,0 0 0,0-1 0,-1 0 0,0-1 0,0 0 0,-1-1 0,0 1 0,-1-2 0,0 1 0,0-1 0,-1-1 0,-1 1 0,0-1 0,0 0 0,-1 0 0,4-16 0,2-17 0,-1 1 0,-2-1 0,4-80 0,-3-126 0,-25-266 0,15 496 0,-1-21 0,-2 1 0,-14-61 0,12 89 0,6 13 0,0 0 0,-1 0 0,1 0 0,0 0 0,0 0 0,-1 0 0,1 0 0,0 0 0,0 0 0,0 0 0,-1 0 0,1 0 0,0 0 0,0 0 0,-1 0 0,1 0 0,0 0 0,0 0 0,0 1 0,-1-1 0,1 0 0,0 0 0,0 0 0,0 0 0,-1 0 0,1 0 0,0 1 0,0-1 0,0 0 0,0 0 0,0 0 0,-1 1 0,1-1 0,0 0 0,0 0 0,0 0 0,0 1 0,-7 13 0,1 1 0,0 0 0,1 0 0,1 0 0,0 0 0,-2 25 0,-1-2 0,-35 192 0,-18 379 0,59-596 0,0 13 0,0 1 0,2-1 0,1 0 0,6 37 0,-6-57 0,-1 0 0,1 0 0,0 0 0,1 0 0,-1-1 0,1 1 0,0-1 0,1 1 0,-1-1 0,1 0 0,0 0 0,0-1 0,1 1 0,-1-1 0,1 0 0,0 0 0,0 0 0,0-1 0,1 0 0,-1 0 0,1 0 0,0-1 0,9 3 0,0-1 0,0-1 0,1-1 0,-1 0 0,1-1 0,27-2 0,78-14 0,-72 7 0,33-5 0,163-18 0,-230 30 0,0 0 0,1 1 0,19 4 0,-32-4 0,0 0 0,0 1 0,0-1 0,-1 1 0,1 0 0,0 0 0,-1 0 0,1 0 0,0 0 0,-1 0 0,1 1 0,-1-1 0,0 1 0,0 0 0,1 0 0,-1 0 0,0 0 0,0 0 0,-1 0 0,1 0 0,0 1 0,-1-1 0,1 0 0,0 4 0,-1-4 0,-1 0 0,0 0 0,0 0 0,0 0 0,0-1 0,0 1 0,-1 0 0,1 0 0,-1 0 0,1-1 0,-1 1 0,1 0 0,-1 0 0,0-1 0,0 1 0,0-1 0,0 1 0,0-1 0,0 1 0,0-1 0,-2 2 0,-32 26 0,9-11 0,0-2 0,-1-1 0,-55 21 0,-89 21 0,148-50 0,-30 11 0,48-12 0,16-2 0,28-4 0,1-2 0,57-8 0,-61 5 0,236-37-1046,409-117-1,-624 144 1047,-1-3 0,-1-2 0,85-43 0,-131 58 0,0-1 0,-1 0 0,14-12 0,-21 17 0,1 0 0,-1 0 0,0 0 0,-1 0 0,1 0 0,0 1 0,0-2 0,0 1 0,0 0 0,-1 0 0,1 0 0,-1 0 0,1 0 0,-1-1 0,1 1 0,-1 0 0,0 0 0,1-1 0,-1 1 0,0 0 0,0-1 0,0 1 0,0 0 0,0 0 0,0-1 0,0 1 0,-1 0 0,1-1 0,0 1 0,-1 0 0,1 0 0,-1-1 0,0 1 0,1 0 0,-2-1 0,-1-1 0,0 1 0,0-1 0,0 1 0,0 0 0,0 0 0,-1 0 0,1 1 0,-1-1 0,1 1 0,-1 0 0,0 0 0,-4-1 0,-52-5 0,50 6 0,-35-3 577,-1 3 1,-88 9-1,111-5-532,0 1 0,0 1 1,1 1-1,0 1 0,0 0 0,0 2 0,-32 18 0,48-23-45,-1 1 0,1 0 0,0 0 0,0 0 0,0 0 0,0 1 0,1 0 0,0 0 0,1 0 0,-1 1 0,-5 12 0,9-16 0,0-1 0,0 1 0,0 0 0,1 0 0,-1-1 0,1 1 0,0 0 0,-1 0 0,1 0 0,1 0 0,-1-1 0,0 1 0,1 0 0,-1 0 0,1 0 0,0-1 0,0 1 0,0 0 0,0-1 0,1 1 0,-1-1 0,1 0 0,-1 1 0,1-1 0,0 0 0,0 0 0,0 0 0,0 0 0,0 0 0,0 0 0,1-1 0,-1 1 0,1-1 0,4 2 0,9 5 0,1 0 0,0-2 0,0 0 0,1-1 0,-1-1 0,1-1 0,0 0 0,0-1 0,0-1 0,27-2 0,-12-1 0,1-1 0,0-2 0,-1-2 0,55-17 0,-43 8 0,47-23 0,-82 34 0,1-1 0,-1 0 0,-1 0 0,1-1 0,-1 0 0,0 0 0,-1-1 0,1 0 0,-2-1 0,9-10 0,-16 18 0,1 0 0,0 0 0,0-1 0,0 1 0,-1 0 0,1 0 0,-1-1 0,1 1 0,-1 0 0,1 0 0,-1-1 0,0 1 0,0-1 0,1 1 0,-1 0 0,0-1 0,0 1 0,0 0 0,-1-1 0,1 1 0,0-1 0,-1 1 0,1 0 0,0-1 0,-2-1 0,1 2 0,0 0 0,0 1 0,0-1 0,0 0 0,0 1 0,0-1 0,-1 0 0,1 1 0,0 0 0,0-1 0,-1 1 0,1 0 0,0-1 0,0 1 0,-1 0 0,1 0 0,0 0 0,-1 0 0,1 0 0,0 1 0,0-1 0,-1 0 0,1 1 0,0-1 0,-3 1 0,-1 2 0,-1-1 0,1 1 0,-1 0 0,1 0 0,0 1 0,0 0 0,0-1 0,0 2 0,1-1 0,0 0 0,0 1 0,0 0 0,0 0 0,1 0 0,0 1 0,0-1 0,0 1 0,1-1 0,-1 1 0,2 0 0,-3 10 0,3-12 0,0 1 0,0 0 0,1-1 0,0 1 0,0 0 0,0 0 0,0-1 0,1 1 0,0 0 0,0-1 0,0 1 0,0 0 0,1-1 0,0 0 0,0 1 0,0-1 0,0 0 0,1 0 0,-1 0 0,1 0 0,0-1 0,1 1 0,-1-1 0,0 0 0,1 0 0,0 0 0,0 0 0,0 0 0,4 1 0,6 3 0,0-2 0,0 0 0,1 0 0,-1-2 0,1 1 0,0-2 0,0 0 0,20 0 0,8-3 0,73-11 0,-49 2 0,1-4 0,-2-3 0,94-35 0,-123 37 0,0-2 0,-1-1 0,-1-2 0,0-2 0,-2-1 0,0-1 0,34-34 0,-56 47 0,-1 0 0,0-1 0,0 0 0,-1-1 0,11-20 0,-18 30 0,-1-1 0,1 1 0,-1 0 0,1-1 0,-1 1 0,0-1 0,-1 1 0,1-1 0,0 0 0,-1 1 0,0-1 0,0 0 0,0 1 0,0-1 0,-1 0 0,1 1 0,-1-1 0,0 0 0,0 1 0,0-1 0,-1 1 0,1 0 0,-1-1 0,0 1 0,0 0 0,0 0 0,-5-5 0,3 4 0,-1 0 0,1 1 0,-1-1 0,0 1 0,0 1 0,0-1 0,-1 0 0,1 1 0,0 0 0,-1 1 0,0-1 0,-5 0 0,-5 0 0,-1 0 0,1 1 0,-20 2 0,10 0 0,0 2 0,0 1 0,-42 12 0,55-12 0,1 0 0,0 1 0,0 0 0,1 0 0,-1 2 0,1-1 0,0 2 0,1-1 0,-13 13 0,20-18 0,1 0 0,0 1 0,0 0 0,0-1 0,0 1 0,0 0 0,1 0 0,-1 0 0,1 0 0,0 0 0,0 0 0,0 1 0,0-1 0,0 0 0,1 1 0,-1-1 0,1 0 0,0 1 0,1 4 0,0-2 0,0 0 0,1 0 0,0 0 0,1 0 0,-1 0 0,1-1 0,0 1 0,1-1 0,-1 0 0,5 5 0,9 10 0,1-1 0,1 0 0,0-2 0,2 0 0,42 26 0,125 58 0,-150-82 0,45 22 0,116 61 0,-187-96 0,-1 1 0,0 1 0,0 0 0,17 16 0,-27-24 0,0 1 0,0 0 0,-1-1 0,1 1 0,0 0 0,0 0 0,-1 0 0,1 0 0,-1-1 0,1 1 0,0 0 0,-1 0 0,0 0 0,1 0 0,-1 0 0,0 0 0,1 0 0,-1 0 0,0 0 0,0 0 0,0 1 0,0-1 0,0 0 0,0 0 0,0 0 0,0 0 0,-1 0 0,1 0 0,0 0 0,-1 0 0,1 0 0,0 0 0,-1 0 0,1 0 0,-1 0 0,0-1 0,1 1 0,-1 0 0,0 0 0,1 0 0,-1-1 0,0 1 0,0 0 0,0-1 0,0 1 0,1-1 0,-3 2 0,-4 1 0,0 0 0,-1-1 0,1 1 0,-1-1 0,-10 1 0,-44 6 0,-1-3 0,-86-3 0,-120-19 0,259 15 0,0 0 0,-1 0 0,-14-5 0,25 6 0,0 0 0,-1 0 0,1 0 0,0 0 0,0 0 0,-1 0 0,1-1 0,0 1 0,0 0 0,0 0 0,-1 0 0,1 0 0,0 0 0,0 0 0,0 0 0,0 0 0,-1-1 0,1 1 0,0 0 0,0 0 0,0 0 0,0 0 0,0-1 0,-1 1 0,1 0 0,0 0 0,0 0 0,0-1 0,0 1 0,0 0 0,0 0 0,0 0 0,0-1 0,0 1 0,0 0 0,0 0 0,0 0 0,0-1 0,0 1 0,0 0 0,0 0 0,0 0 0,0-1 0,0 1 0,0 0 0,0 0 0,0 0 0,0-1 0,1 1 0,-1 0 0,0 0 0,0 0 0,0-1 0,0 1 0,0 0 0,1 0 0,30-13 0,93-13 0,-94 20 38,525-110-661,-384 72 332,201-79 1,-333 109 221,-2-2 1,0-2 0,-1-1-1,54-39 1,-82 52 68,0-1 0,0 0 0,-1 0 0,0-1 0,11-15 0,-17 21 0,1 0 0,-1 1 0,0-1 0,0 0 0,0 0 0,-1 0 0,1 0 0,0 0 0,-1 0 0,1 0 0,-1 0 0,0-1 0,0 1 0,0 0 0,0 0 0,0 0 0,0 0 0,0 0 0,-1 0 0,1-1 0,-1 1 0,1 0 0,-1 0 0,0 0 0,0 0 0,0 1 0,0-1 0,0 0 0,-1 0 0,1 1 0,0-1 0,-1 0 0,-1-1 0,-5-2 45,1-1 0,-1 1 0,0 1-1,0-1 1,0 1 0,-1 1 0,0 0 0,1 0-1,-1 0 1,0 1 0,-15-1 0,-14-1 223,-55 3 1,41 2-197,0 3 1,-101 20-1,127-18-45,1 1 0,-1 1 0,2 2 0,-1 0 0,2 1 0,-1 2 0,-40 29 0,55-35-27,1 0 0,-1 1 0,1 0 0,0 0 0,1 1 0,0 0 0,1 1 0,-1-1 0,-4 13 0,8-17 0,1 1 0,1-1 0,-1 0 0,1 1 0,0-1 0,0 1 0,0 0 0,1-1 0,0 1 0,0 0 0,1-1 0,-1 1 0,1-1 0,0 1 0,1 0 0,-1-1 0,1 0 0,0 1 0,1-1 0,2 5 0,2 0 0,-1 0 0,1-1 0,1 0 0,-1-1 0,2 0 0,-1 0 0,1 0 0,15 9 0,3 0 0,0-2 0,37 15 0,5-3 2,1-3 0,101 21 0,148 6-2024,-90-27-4153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0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70 334 24575,'-27'-11'0,"23"10"0,1 1 0,0-1 0,0-1 0,-1 1 0,1 0 0,0-1 0,0 0 0,0 1 0,0-1 0,0 0 0,-4-5 0,9 2 0,11 2 0,21 2 0,63 6 0,-24 0 0,1051 25-1198,-1085-31 1198,46-6 0,-82 6 0,1 1 0,-1 0 0,0-1 0,1 0 0,-1 0 0,0 0 0,0 0 0,1 0 0,-1-1 0,0 1 0,-1-1 0,1 0 0,0 0 0,2-2 0,-4 3 0,-1 0 0,0 1 0,1-1 0,-1 1 0,0-1 0,0 0 0,0 1 0,1-1 0,-1 0 0,0 1 0,0-1 0,0 0 0,0 1 0,0-1 0,0 0 0,0 1 0,-1-1 0,1 0 0,0 1 0,0-1 0,0 0 0,-1 1 0,0-2 0,-20-21 0,-11 3 0,-2 1 0,0 1 0,-2 2 0,-42-13 0,-71-26 500,-202-46-1,306 95-300,42 10-199,11 5 0,30 15 0,1-2 0,0-1 0,61 21 0,-42-17 0,22 8 0,114 54 0,-166-73 0,-1 1 0,0 2 0,-1 1 0,35 32 0,-56-46 0,-1 0 0,0 0 0,-1 1 0,1-1 0,-1 1 0,1 0 0,3 8 0,-7-12 0,1 1 0,-1 0 0,1 0 0,-1 0 0,1 0 0,-1 0 0,0 0 0,0 1 0,0-1 0,0 0 0,-1 0 0,1 0 0,0 0 0,-1 0 0,1 0 0,-1 0 0,0-1 0,0 1 0,0 0 0,0 0 0,0 0 0,0-1 0,0 1 0,0 0 0,-2 1 0,-4 3 0,0 1 0,0-1 0,-1 0 0,1-1 0,-1 0 0,0 0 0,-1 0 0,-16 5 0,-7 1 0,-48 11 0,-55 1-682,-195 10-1,64-18-6143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1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0 117 24575,'5'-10'0,"1"-12"0,4-2 0,2-2 0,6 4 0,2 10 0,-4 25 0,-4 30 0,-4 30 0,-4 22 0,-2 17 0,-1 4 0,7-3 0,4-13 0,-1-18 0,2-23 0,-1-22-8191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1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200 351 24575,'-28'-32'0,"-32"-35"0,-11-10 0,30 9 0,55 14 0,52 18 0,53 19 0,29 26 0,12 31 0,-11 17 0,-31 14 0,-36-7-8191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1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24575,'14'0'0,"28"0"0,43 0 0,55 0 0,49 0 0,35 0 0,6-14-1880,-35-5-4431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2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82 24575,'-9'-14'0,"-3"-9"0,-4-1 0,9 4 0,16 23 0,16 40 0,3 36 0,-3 36 0,-6 27 0,-6 22 0,-5 6 0,-4-7 0,-3-18 0,-1-28 0,-1-35-8191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2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140 335 24575,'-14'-3'0,"0"0"0,0-1 0,1 0 0,-1-1 0,1-1 0,0 0 0,-20-13 0,22 9 0,12 4 0,1 4 0,1 1 0,0 0 0,1 0 0,-1 0 0,0 0 0,0 0 0,6 0 0,64-6 0,87 3 0,-4 1 0,131-26 0,-233 19 0,0-1 0,-1-3 0,66-26 0,-110 37 0,-1 0 0,1-1 0,-1-1 0,0 1 0,0-1 0,0 0 0,-1-1 0,0 0 0,0 0 0,0 0 0,9-13 0,-15 18 0,-1 0 0,1 0 0,-1 0 0,1 0 0,-1 0 0,1 0 0,-1 0 0,1 0 0,-1 0 0,0 0 0,0 0 0,1 0 0,-1 0 0,0 0 0,0-1 0,0 1 0,0 0 0,-1 0 0,1 0 0,0 0 0,0 0 0,-1 0 0,1 0 0,0 0 0,-1-1 0,-1 0 0,1 0 0,-1 0 0,0 0 0,0 0 0,0 1 0,-1-1 0,1 1 0,0 0 0,-1 0 0,1 0 0,0 0 0,-5-1 0,-16-4 0,0 0 0,0 2 0,-1 1 0,1 1 0,-1 1 0,-27 2 0,14 2 0,1 1 0,0 2 0,-47 13 0,69-15 0,1 1 0,0 0 0,1 0 0,0 1 0,-1 1 0,2 0 0,-1 1 0,1 0 0,0 1 0,-15 16 0,22-21 0,0 1 0,0 1 0,1-1 0,-1 0 0,1 1 0,1-1 0,-1 1 0,1 0 0,0 0 0,0 0 0,1 0 0,-1 0 0,1 0 0,1 1 0,-1-1 0,1 0 0,0 1 0,1-1 0,0 0 0,0 0 0,0 1 0,0-1 0,1 0 0,0 0 0,4 7 0,2 4 0,2 0 0,-1-1 0,2-1 0,0 1 0,1-2 0,1 0 0,0 0 0,1-1 0,20 15 0,22 12 0,73 40 0,-67-43 0,-25-15 0,-8-5 0,50 38 0,-78-54 0,0-1 0,0 1 0,1 0 0,-1-1 0,0 1 0,0 0 0,-1 0 0,1 0 0,0 0 0,0 0 0,0 0 0,0 0 0,-1 0 0,1 0 0,-1 0 0,1 1 0,-1-1 0,1 0 0,-1 0 0,1 1 0,-1-1 0,0 0 0,0 0 0,0 1 0,0 1 0,-2-1 0,1 0 0,-1-1 0,0 1 0,0-1 0,0 1 0,-1-1 0,1 0 0,0 1 0,0-1 0,-1 0 0,1-1 0,-1 1 0,1 0 0,-4 0 0,-61 14 0,-1-4 0,-81 5 0,-91 1-1365,-7-4-5461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3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603 452 24575,'1'-75'0,"1"28"0,-3 1 0,-8-65 0,8 102 0,-1-1 0,-1 1 0,0 0 0,0 0 0,-1 0 0,0 0 0,0 1 0,-1-1 0,0 1 0,-1 0 0,1 1 0,-2-1 0,-7-7 0,8 10 0,0 1 0,0-1 0,-1 1 0,1 0 0,-1 0 0,0 1 0,0 0 0,0 0 0,0 1 0,-1-1 0,1 2 0,-1-1 0,0 1 0,1 0 0,-1 1 0,-15 0 0,4 3 0,0 0 0,1 1 0,-1 1 0,1 1 0,-1 1 0,2 0 0,-1 1 0,1 1 0,0 1 0,-26 20 0,27-18 0,0 1 0,1 1 0,0 0 0,1 1 0,1 1 0,1 0 0,0 1 0,1 0 0,0 0 0,-8 22 0,16-30 0,0-1 0,0 0 0,1 1 0,0 0 0,1-1 0,0 1 0,0 0 0,1 0 0,0 0 0,2 15 0,-1-18 0,0-1 0,1 1 0,0 0 0,0-1 0,0 0 0,0 1 0,1-1 0,0 0 0,0 0 0,1-1 0,-1 1 0,1-1 0,0 1 0,0-1 0,1-1 0,-1 1 0,7 4 0,0-2 0,0-1 0,1 0 0,0 0 0,0-1 0,0-1 0,1 0 0,-1-1 0,1 0 0,0-1 0,-1 0 0,1-1 0,0 0 0,0-1 0,-1-1 0,1 0 0,15-4 0,-1-2 0,1 0 0,-1-2 0,-1 0 0,0-2 0,0-1 0,28-20 0,-41 23 0,-2 3 0,0 0 0,0 0 0,0 1 0,18-7 0,-25 11 0,0 1 0,0 0 0,0 1 0,1-1 0,-1 1 0,0-1 0,0 1 0,1 1 0,-1-1 0,0 0 0,0 1 0,0 0 0,1 0 0,-1 0 0,0 1 0,0-1 0,6 5 0,5 4 0,0 0 0,0 1 0,-1 1 0,15 17 0,1 0 0,2-2-195,0-1 0,2-1 0,0-2 0,2-2 0,0-1 0,69 27 0,9-9-6631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4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102 151 24575,'3'4'0,"-1"0"0,1 0 0,-1 0 0,0 0 0,0 0 0,0 1 0,0-1 0,-1 1 0,0-1 0,0 1 0,0 5 0,3 7 0,11 56 0,7 114 0,-10 84 0,-11-204 0,7 659 0,-9-704 0,1-30 0,-2-17 0,-61-364 21,18 145-346,-28-395-1194,72 616 1519,1 1 0,0-1 0,2 0 0,1 1 0,5-25 0,-6 41 0,-1 1 0,1-1 0,0 1 0,1-1 0,-1 1 0,1 0 0,0 0 0,0 0 0,0 1 0,1-1 0,0 1 0,0 0 0,0 0 0,0 0 0,1 0 0,-1 1 0,1 0 0,0 0 0,0 0 0,0 0 0,1 1 0,-1 0 0,0 0 0,9-2 0,-3 3 0,-1 0 0,1 0 0,0 1 0,0 0 0,0 0 0,-1 2 0,1-1 0,16 6 0,-3 0 0,0 1 0,38 19 0,-34-11 130,0 0 0,-1 1 0,-1 2 1,0 1-1,-2 1 0,31 33 0,-40-37-47,-1 0 0,-1 0 0,0 2 0,-1-1 0,-1 2 0,-1-1 0,-1 1 0,-1 1-1,0 0 1,5 27 0,-11-39-88,0 1 0,-1 0-1,-1 0 1,1 0-1,-2 0 1,1 0 0,-1 0-1,-1 0 1,0 0 0,0-1-1,-1 1 1,0 0 0,-1-1-1,-5 10 1,2-7 27,-2 1 0,1-1 1,-1-1-1,-1 0 0,0 0 0,-1-1 1,0 0-1,-20 14 0,-9 0-319,-1-1 0,-1-3 0,-1-1 0,-86 26 0,20-14-6529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5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1358 24575,'0'-6'0,"1"-1"0,1 1 0,-1 0 0,1 0 0,0 0 0,1 0 0,0 0 0,0 0 0,0 0 0,0 1 0,1-1 0,0 1 0,7-8 0,1-2 0,22-30 0,86-121 0,-96 127 0,-1 0 0,28-67 0,-31 52 0,-1-2 0,-3 0 0,11-79 0,-22 99 0,-1-1 0,-2 1 0,-2-1 0,-1 0 0,-2 1 0,-11-54 0,10 74 0,-1 0 0,0-1 0,-2 2 0,0-1 0,0 1 0,-1 0 0,-1 1 0,-21-27 0,24 34 0,-1-1 0,0 1 0,0 1 0,-1 0 0,0 0 0,0 0 0,0 1 0,-1 0 0,0 0 0,1 1 0,-2 1 0,1-1 0,0 1 0,-1 1 0,1 0 0,-14-1 0,18 2 0,0 1 0,-1 0 0,1 1 0,0 0 0,-1-1 0,1 1 0,0 1 0,0-1 0,0 1 0,0 0 0,0 0 0,1 1 0,-1-1 0,-7 6 0,5-2 0,0 0 0,1 1 0,-1 0 0,1 0 0,1 0 0,-1 1 0,-7 14 0,1 3 0,1 2 0,1 0 0,1 0 0,-8 41 0,9-24 0,1 1 0,2 0 0,3-1 0,1 2 0,2-1 0,2-1 0,2 1 0,16 64 0,-13-77 0,2-1 0,1 0 0,2 0 0,0-1 0,2-1 0,2-1 0,0 0 0,2-1 0,1 0 0,1-2 0,1-1 0,33 29 0,-24-29 0,1-1 0,1-2 0,1-1 0,0-2 0,2-1 0,0-2 0,0-1 0,2-2 0,-1-2 0,2-1 0,-1-2 0,57 3 0,-62-9 0,-1-1 0,1-1 0,0-2 0,-1-2 0,1-1 0,48-15 0,-57 12 0,0 0 0,0-2 0,-1-1 0,0 0 0,-1-2 0,0-1 0,-2 0 0,34-33 0,-31 24 0,-2 0 0,0-2 0,-2 0 0,17-31 0,-28 42 0,0 0 0,-1-1 0,0 1 0,-1-1 0,-1-1 0,-1 1 0,0-1 0,-1 0 0,1-22 0,-4 35 0,0 0 0,0 0 0,0 1 0,0-1 0,-1 1 0,0-1 0,1 0 0,-1 1 0,-1-1 0,1 1 0,0-1 0,-1 1 0,0 0 0,1 0 0,-1 0 0,-1 0 0,1 0 0,0 0 0,-1 0 0,1 1 0,-1-1 0,0 1 0,0 0 0,0 0 0,0 0 0,0 0 0,-1 0 0,1 1 0,0-1 0,-1 1 0,1 0 0,-1 0 0,0 0 0,1 1 0,-1-1 0,0 1 0,1 0 0,-1 0 0,0 0 0,1 0 0,-1 1 0,0 0 0,1 0 0,-5 1 0,-2 1 0,1 1 0,0 0 0,0 0 0,0 1 0,1 0 0,0 0 0,0 1 0,0 0 0,0 0 0,1 1 0,0 0 0,1 0 0,-8 11 0,4-2 0,0-1 0,1 1 0,0 1 0,1 0 0,1 0 0,-6 23 0,12-34 0,-1 1 0,1-1 0,0 0 0,0 1 0,1-1 0,0 0 0,0 1 0,0-1 0,1 1 0,0-1 0,0 0 0,1 0 0,2 9 0,-2-12 0,0 1 0,0-1 0,0 1 0,0-1 0,1 0 0,-1 0 0,1 0 0,0 0 0,-1-1 0,2 1 0,-1-1 0,0 1 0,0-1 0,1 0 0,-1-1 0,1 1 0,-1 0 0,1-1 0,0 0 0,0 0 0,0 0 0,7 1 0,0-2 0,0 0 0,0 0 0,0-1 0,0-1 0,-1 0 0,1 0 0,-1-1 0,1 0 0,-1-1 0,0 0 0,0 0 0,0-1 0,-1-1 0,13-9 0,11-9 0,-2-2 0,40-41 0,-67 63 0,21-18 0,-25 22 0,0-1 0,1 1 0,-1 0 0,1-1 0,-1 1 0,1 0 0,-1 0 0,1-1 0,-1 1 0,1 0 0,-1 0 0,1 0 0,-1 0 0,1 0 0,-1-1 0,1 1 0,-1 0 0,1 0 0,-1 0 0,1 0 0,-1 1 0,1-1 0,-1 0 0,1 0 0,-1 0 0,1 0 0,-1 0 0,1 1 0,-1-1 0,1 0 0,-1 0 0,1 1 0,-1-1 0,1 0 0,-1 1 0,0-1 0,1 1 0,-1-1 0,0 0 0,1 1 0,-1-1 0,0 1 0,1-1 0,-1 1 0,0-1 0,0 1 0,0-1 0,0 1 0,1 0 0,5 23 0,-5-19 0,0 1 0,0-1 0,1 0 0,-1 0 0,1 0 0,0 0 0,1 0 0,-1-1 0,1 1 0,0-1 0,0 1 0,1-1 0,7 7 0,-2-3 0,1-1 0,1 0 0,-1 0 0,1-1 0,1 0 0,-1-1 0,1-1 0,-1 0 0,1 0 0,1-1 0,-1-1 0,0 0 0,1 0 0,-1-1 0,14-1 0,-6-1 0,1-1 0,-1-1 0,1 0 0,-1-2 0,0 0 0,0-1 0,-1-1 0,26-14 0,4-5 0,-1-2 0,-2-2 0,44-37 0,-88 65 0,1 0 0,-1 0 0,0 0 0,0 0 0,0-1 0,0 1 0,-1 0 0,1-1 0,-1 1 0,1-1 0,-1 0 0,0 1 0,0-1 0,0 0 0,0 0 0,0 0 0,-1 0 0,1 1 0,-1-7 0,0 7 0,-1 0 0,1 0 0,-1 0 0,0 0 0,0 0 0,0 0 0,0 0 0,0 0 0,0 1 0,0-1 0,0 0 0,-1 1 0,1-1 0,-1 1 0,1 0 0,-1-1 0,0 1 0,1 0 0,-1 0 0,0 0 0,0 0 0,0 0 0,0 0 0,0 1 0,1-1 0,-2 1 0,1-1 0,-2 1 0,0-1 0,-1 0 0,1 1 0,-1 0 0,1 0 0,-1 0 0,1 1 0,-1-1 0,1 1 0,0 0 0,-1 0 0,1 1 0,0-1 0,0 1 0,0 0 0,-5 3 0,2-1 0,1 1 0,-1 0 0,1 0 0,0 1 0,0 0 0,1 0 0,-1 0 0,-5 10 0,6-8 0,1 0 0,-1 0 0,2 0 0,-1 1 0,1-1 0,0 1 0,-2 13 0,4-17 0,0 1 0,1-1 0,0 1 0,0-1 0,0 1 0,0-1 0,1 0 0,0 1 0,0-1 0,1 0 0,-1 1 0,4 7 0,-1-7 0,0 0 0,1 1 0,-1-2 0,1 1 0,0 0 0,1-1 0,-1 0 0,1 0 0,0-1 0,0 0 0,1 0 0,-1 0 0,13 4 0,3 1 0,1-1 0,1-1 0,24 3 0,-9-3 0,1-1 0,0-3 0,1-1 0,-1-2 0,0-1 0,77-14 0,-93 10 0,0-1 0,0 0 0,-1-2 0,0-1 0,0-1 0,-1-1 0,0-1 0,-1 0 0,-1-2 0,0 0 0,-1-2 0,27-26 0,-38 33 0,0-1 0,0 1 0,-1-1 0,-1-1 0,0 1 0,0-1 0,-1 0 0,0-1 0,3-14 0,-6 21 0,-1 0 0,-1 0 0,1 0 0,-1 1 0,1-1 0,-1 0 0,-1 0 0,1 0 0,-1 0 0,0 0 0,0 0 0,0 0 0,-1 1 0,1-1 0,-1 1 0,-1-1 0,1 1 0,0-1 0,-1 1 0,0 0 0,0 0 0,0 1 0,0-1 0,-1 1 0,-4-4 0,0 1 0,0 1 0,-1 0 0,1 1 0,-1 0 0,0 0 0,0 1 0,-1 0 0,1 1 0,-1 0 0,1 0 0,-1 1 0,1 0 0,-1 1 0,0 0 0,1 0 0,-1 1 0,-12 3 0,12-3 0,0 2 0,1-1 0,-1 1 0,1 0 0,0 1 0,-1 0 0,2 0 0,-1 1 0,0 1 0,1-1 0,0 1 0,1 0 0,-1 1 0,1 0 0,0 0 0,1 1 0,-6 8 0,10-13 0,0 0 0,0 0 0,1 0 0,0 0 0,-1 1 0,1-1 0,0 1 0,1-1 0,-1 1 0,0-1 0,1 1 0,0-1 0,0 1 0,0-1 0,0 1 0,1-1 0,-1 1 0,1-1 0,0 1 0,0-1 0,0 0 0,1 1 0,-1-1 0,1 0 0,0 0 0,-1 0 0,1 0 0,1 0 0,-1-1 0,0 1 0,1 0 0,-1-1 0,1 0 0,3 3 0,10 6 0,-1-1 0,1 0 0,0-1 0,1-1 0,28 10 0,34 8 23,1-4 0,152 23 1,166-5-1843,-371-38 1483,207 15-5770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0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8 419 24575,'-4'-57'0,"2"40"0,1 1 0,0-1 0,1 0 0,3-20 0,-2 33 0,0 0 0,0-1 0,0 1 0,1 0 0,-1 0 0,1 0 0,0 0 0,0 0 0,0 0 0,1 1 0,-1-1 0,1 1 0,0-1 0,0 1 0,0 0 0,1 0 0,-1 1 0,1-1 0,-1 1 0,8-4 0,-3 3 0,0 0 0,0 0 0,1 1 0,0 0 0,-1 0 0,1 1 0,0 0 0,0 1 0,9 0 0,9 2 0,46 9 0,-33-2 0,-1 1 0,0 3 0,0 0 0,-2 3 0,43 23 0,-59-28 0,-1 2 0,0 1 0,0 0 0,-2 1 0,1 1 0,-2 1 0,0 0 0,-2 1 0,1 1 0,12 22 0,-24-34 0,0 0 0,0 1 0,-1-1 0,0 1 0,-1 0 0,1 0 0,-2 0 0,1 0 0,-1 0 0,0 0 0,0 13 0,-2-17 0,1 0 0,-1 0 0,0 0 0,0 0 0,0 0 0,-1-1 0,1 1 0,-1 0 0,0-1 0,0 1 0,0-1 0,-1 1 0,1-1 0,-1 0 0,1 0 0,-1 0 0,0-1 0,0 1 0,-1 0 0,1-1 0,0 0 0,-1 0 0,0 0 0,-5 2 0,4-2 0,1 0 0,-1-1 0,1 0 0,-1 1 0,1-2 0,-1 1 0,0 0 0,1-1 0,-1 0 0,0 0 0,1 0 0,-1-1 0,0 1 0,1-1 0,-1 0 0,1-1 0,-1 1 0,1-1 0,0 0 0,-6-3 0,6 2 0,-1-1 0,1 1 0,-1-1 0,1 0 0,0-1 0,1 1 0,-1-1 0,1 1 0,0-1 0,0 0 0,0 0 0,1-1 0,-1 1 0,1 0 0,1-1 0,-3-9 0,2 0 0,1 0 0,0 0 0,1-1 0,1 1 0,0 0 0,1 0 0,1 0 0,0 0 0,1 0 0,0 0 0,9-16 0,1-3 0,2 1 0,2 1 0,33-46 0,-40 62-80,0 1 0,1 1-1,1 0 1,1 0 0,0 2-1,0-1 1,1 2 0,1 0-1,0 1 1,0 0 0,1 2 0,0 0-1,0 0 1,1 2 0,0 0-1,36-6 1,6 9-6746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5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556 166 24575,'0'-5'0,"0"-10"0,0-13 0,0-10 0,0-8 0,0 13 0,-13 35 0,-25 68 0,-22 70 0,-21 61 0,-6 43-1009,12 17 1009,5 2 0,14-17 0,17-31 0,15-43 0,12-50-7182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7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0 885 24575,'4'-1'0,"-1"0"0,0 1 0,1-1 0,-1 0 0,0-1 0,1 1 0,-1 0 0,4-4 0,12-4 0,-1 3 0,0 1 0,0 1 0,0 0 0,23-1 0,-34 4 0,0 1 0,1 0 0,-1 0 0,0 1 0,0 0 0,0 0 0,0 1 0,0-1 0,-1 2 0,1-1 0,0 1 0,-1 0 0,0 0 0,8 6 0,-5-1 0,0 0 0,-1 0 0,0 1 0,-1 1 0,0-1 0,0 1 0,-1 0 0,0 1 0,-1-1 0,0 1 0,-1 0 0,4 17 0,-6-22 0,-1-1 0,0 1 0,-1 0 0,1 0 0,-1-1 0,0 1 0,-1 0 0,1 0 0,-1-1 0,0 1 0,-1 0 0,-1 5 0,1-7 0,0 0 0,0-1 0,-1 1 0,1 0 0,-1-1 0,1 0 0,-1 0 0,0 1 0,-1-2 0,1 1 0,0 0 0,-1-1 0,1 1 0,-1-1 0,0 0 0,0 0 0,-8 2 0,9-3 0,0 0 0,-1 0 0,1 0 0,-1-1 0,0 1 0,1-1 0,-1 0 0,1 0 0,-1 0 0,1-1 0,-1 1 0,1-1 0,-1 0 0,1 0 0,-1 0 0,-4-2 0,2-1 0,1 1 0,-1 0 0,1-1 0,0 0 0,1 0 0,-1-1 0,1 1 0,-8-10 0,5 3 0,0 1 0,1-1 0,1 0 0,-1 0 0,2 0 0,-1-1 0,2 0 0,0 1 0,-3-15 0,6 18 0,-1 0 0,1 0 0,0 0 0,0-1 0,1 1 0,0 0 0,0 0 0,1 1 0,0-1 0,1 0 0,0 1 0,0-1 0,0 1 0,1 0 0,6-8 0,-4 6 0,1 2 0,0-1 0,1 1 0,0 0 0,0 0 0,0 1 0,1 0 0,0 1 0,0-1 0,15-5 0,-1 3 0,0 1 0,1 1 0,-1 1 0,1 0 0,0 2 0,0 1 0,1 1 0,-1 1 0,35 5 0,-27 0 0,-1 2 0,0 0 0,-1 3 0,1 0 0,-2 2 0,0 1 0,0 1 0,-1 2 0,-1 0 0,34 28 0,-46-32 0,0 1 0,0 1 0,-2 0 0,1 1 0,-2 0 0,0 1 0,-1 1 0,0 0 0,-2 0 0,0 1 0,-1 0 0,0 0 0,-2 1 0,0 0 0,-1 0 0,-1 0 0,3 36 0,-7-47 0,0 0 0,0 0 0,0 1 0,-1-1 0,0 0 0,-1 0 0,0 0 0,0-1 0,-1 1 0,-4 9 0,7-16 0,0-1 0,0 1 0,-1-1 0,1 1 0,0-1 0,-1 1 0,1-1 0,0 1 0,-1-1 0,1 1 0,-1-1 0,1 1 0,0-1 0,-1 1 0,0-1 0,1 0 0,-1 1 0,1-1 0,-1 0 0,1 0 0,-1 1 0,1-1 0,-1 0 0,0 0 0,1 0 0,-1 0 0,0 0 0,1 0 0,-2 0 0,1 0 0,1-1 0,-1 1 0,0-1 0,0 0 0,0 1 0,1-1 0,-1 0 0,0 0 0,1 0 0,-1 1 0,0-1 0,1 0 0,-1 0 0,1 0 0,-1-2 0,-11-40 0,10 28 0,1-1 0,1 0 0,0 1 0,1-1 0,0 0 0,2 1 0,0-1 0,0 1 0,1 0 0,1 0 0,1 0 0,0 1 0,1 0 0,0 0 0,1 0 0,1 1 0,0 0 0,1 1 0,0 0 0,1 1 0,0 0 0,1 0 0,0 1 0,1 1 0,0 0 0,0 1 0,1 0 0,0 1 0,0 1 0,1 0 0,0 0 0,0 2 0,0 0 0,0 1 0,1 0 0,-1 1 0,17 1 0,-10 2 0,-1 1 0,1 1 0,-1 1 0,0 1 0,-1 0 0,1 2 0,-1 0 0,24 13 0,15 12 0,70 52 0,-4-4 0,-117-75 0,0 0 0,0-1 0,0-1 0,1 1 0,-1-1 0,1-1 0,0 0 0,10 2 0,-15-4 0,0 0 0,0 0 0,-1 0 0,1-1 0,0 1 0,0-1 0,0 0 0,0 0 0,0 0 0,0-1 0,-1 1 0,1-1 0,-1 0 0,1 0 0,-1 0 0,0 0 0,0-1 0,0 1 0,0-1 0,5-5 0,-3 1 0,0-1 0,0 0 0,-1 0 0,0 0 0,0-1 0,-1 1 0,0-1 0,-1 0 0,1 0 0,-2 0 0,1 0 0,-1 0 0,-1 0 0,0 0 0,0 0 0,-1 0 0,0-1 0,0 1 0,-1 0 0,0 0 0,-1 1 0,-7-18 0,7 19 0,-1-1 0,0 1 0,0 0 0,0 0 0,-1 0 0,0 1 0,-1 0 0,0 0 0,0 0 0,0 0 0,-10-6 0,11 9 0,-1 0 0,0 0 0,1 0 0,-1 1 0,0 0 0,0 0 0,-1 1 0,1-1 0,0 1 0,0 1 0,-1-1 0,1 1 0,0 0 0,-1 1 0,1-1 0,-7 3 0,6-2 0,1 1 0,-1 0 0,1 1 0,0 0 0,-1 0 0,2 0 0,-1 0 0,0 1 0,1 0 0,-1 0 0,1 1 0,0 0 0,0 0 0,1 0 0,-6 8 0,4-4 0,1 0 0,0 0 0,1 0 0,0 0 0,0 1 0,1 0 0,0-1 0,0 1 0,-1 19 0,4-25 0,-1 1 0,1-1 0,1 1 0,-1-1 0,1 1 0,-1-1 0,1 1 0,1-1 0,-1 0 0,1 0 0,-1 1 0,1-1 0,0 0 0,4 5 0,-1-3 0,0 0 0,0-1 0,0 1 0,1-1 0,0 0 0,0-1 0,13 8 0,7 1 0,1-1 0,1-1 0,44 11 0,-61-19 0,92 24 0,2-5 0,0-5 0,0-4 0,1-5 0,1-4 0,148-14 0,-84-16 0,-148 20 0,0 0 0,-1-1 0,1-2 0,-2 0 0,24-14 0,-36 18 0,-1-1 0,0 0 0,0 0 0,11-12 0,-18 17 0,1-1 0,-1 0 0,0 0 0,1 0 0,-1 0 0,0 0 0,0 0 0,0 0 0,0 0 0,-1 0 0,2-3 0,-2 4 0,0 0 0,0 0 0,0-1 0,-1 1 0,1 0 0,0 0 0,0 0 0,0 0 0,-1 0 0,1 0 0,-1 0 0,1 0 0,-1 0 0,1 0 0,-1 0 0,0 0 0,1 0 0,-1 0 0,0 0 0,0 0 0,1 0 0,-1 1 0,-2-2 0,-2-1 0,0-1 0,-1 2 0,0-1 0,1 0 0,-1 1 0,0 0 0,0 0 0,0 1 0,-9-1 0,-61-3 0,53 4 0,10 1 0,-36-3 0,0 3 0,0 2 0,-54 8 0,91-7 0,1 0 0,-1 1 0,1 0 0,0 1 0,1 0 0,-14 9 0,19-11 0,0 0 0,0 0 0,1 1 0,-1 0 0,1 0 0,0 0 0,0 1 0,0-1 0,1 1 0,-1 0 0,1 0 0,0 0 0,1 1 0,-3 7 0,4-11 0,0 1 0,1-1 0,0 1 0,-1-1 0,1 1 0,0-1 0,0 1 0,0-1 0,1 1 0,-1-1 0,1 1 0,-1-1 0,1 1 0,0-1 0,0 0 0,0 1 0,0-1 0,2 3 0,0-1 0,0 0 0,1-1 0,-1 1 0,1-1 0,0 0 0,0 1 0,0-2 0,8 6 0,1-2 0,1 0 0,-1-1 0,1-1 0,0 0 0,26 4 0,-19-6 0,-1-1 0,0 0 0,0-2 0,0 0 0,0-2 0,0 0 0,0-1 0,0-1 0,-1-1 0,0-1 0,0 0 0,-1-1 0,0-1 0,25-17 0,-19 9 0,-1 0 0,-1-2 0,-1-1 0,0 0 0,-2-1 0,0-2 0,-2 0 0,0 0 0,22-44 0,-17 22 0,-3 0 0,-1-1 0,-2-1 0,-2 0 0,-3-1 0,-1-1 0,-3 0 0,-2 0 0,-2-95 0,-4 125 0,-2 0 0,0 0 0,-1 0 0,-1 1 0,-1 0 0,0 0 0,-1 0 0,-1 1 0,-1 0 0,-21-31 0,22 38 0,-1 0 0,1 0 0,-2 0 0,1 1 0,-1 0 0,-1 1 0,1 0 0,-2 1 0,1 0 0,-1 1 0,0 0 0,0 1 0,0 0 0,-1 1 0,0 1 0,-18-4 0,25 6 0,-1 1 0,1-1 0,0 1 0,-1 0 0,1 0 0,-1 1 0,1 0 0,0 0 0,-1 1 0,1-1 0,0 1 0,0 1 0,0-1 0,0 1 0,1 0 0,-1 0 0,1 1 0,0 0 0,0 0 0,-8 8 0,5-3 0,1 0 0,1 1 0,-1-1 0,1 2 0,1-1 0,0 1 0,1 0 0,0 0 0,0 0 0,-3 22 0,-1 11 0,3 1 0,1-1 0,3 1 0,1 0 0,3-1 0,1 1 0,2-1 0,2 0 0,2 0 0,2-1 0,2 0 0,27 56 0,-26-68 0,2-1 0,1 0 0,2-2 0,0 0 0,2-1 0,1-1 0,31 27 0,-32-34 0,1-1 0,1-1 0,1-2 0,0 0 0,1-2 0,0-1 0,1 0 0,0-2 0,36 8 0,-35-13 0,1 0 0,0-2 0,1-1 0,-1-1 0,0-2 0,0 0 0,1-3 0,-1 0 0,-1-2 0,1 0 0,-1-3 0,0 0 0,-1-1 0,0-2 0,-1-1 0,0-1 0,-1-1 0,-1-1 0,0-2 0,-1 0 0,22-23 0,-38 33 0,0 0 0,0-1 0,0 0 0,-1 0 0,0 0 0,-1-1 0,7-16 0,-11 23 0,0 0 0,0 0 0,0 0 0,-1 0 0,1 0 0,-1 0 0,0 0 0,0 0 0,0 1 0,0-1 0,0 0 0,-1 0 0,1 0 0,-1 0 0,0 0 0,0 0 0,0 0 0,0 1 0,0-1 0,0 0 0,-1 1 0,0-1 0,1 1 0,-1-1 0,0 1 0,0 0 0,0 0 0,-1 0 0,1 0 0,0 0 0,-6-2 0,4 1 0,-1 0 0,0 1 0,-1 0 0,1 0 0,0 0 0,-1 1 0,1-1 0,-1 1 0,1 1 0,-1-1 0,1 1 0,-1 0 0,1 0 0,-1 0 0,0 1 0,1 0 0,-11 3 0,9-2 0,0 1 0,0 1 0,0-1 0,0 1 0,1 0 0,-1 0 0,1 1 0,0 0 0,0 0 0,1 0 0,-1 1 0,-4 7 0,6-8 0,0 1 0,0-1 0,1 1 0,0 0 0,0 0 0,1 1 0,-1-1 0,1 1 0,1-1 0,-1 1 0,1-1 0,0 1 0,0 12 0,2-14 0,0 0 0,-1 0 0,2 1 0,-1-1 0,0 0 0,1 0 0,0 0 0,0 0 0,1-1 0,-1 1 0,1 0 0,0-1 0,0 0 0,1 0 0,-1 0 0,1 0 0,0 0 0,0-1 0,6 4 0,1 1 9,1-1-1,0 0 1,1-1-1,-1-1 1,1 0 0,0 0-1,0-2 1,1 1-1,-1-2 1,1 0-1,0 0 1,-1-1-1,27-2 1,-25 0-123,0-1 0,0-1-1,0 0 1,0-1 0,0-1 0,-1 0-1,0-1 1,0 0 0,0-1 0,-1-1-1,0 0 1,12-10 0,25-28-6712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7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303 172 24575,'0'-14'0,"-4"-14"0,-16-2 0,-24-5 0,-17 3 0,-3 7 0,9 18 0,14 13 0,28 16 0,30 13 0,26 1 0,6-5-8191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8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24575,'0'30'0,"0"15"0,6 57 0,-5-91 0,1 0 0,0 0 0,1 0 0,0-1 0,0 1 0,1-1 0,1 0 0,0 0 0,0 0 0,11 14 0,-14-21 0,0-1 0,1 1 0,-1 0 0,1-1 0,0 1 0,0-1 0,0 0 0,0 0 0,0 0 0,0-1 0,1 1 0,-1-1 0,1 1 0,-1-1 0,1 0 0,-1 0 0,8 0 0,-6-1 0,0 0 0,0-1 0,0 0 0,0 0 0,0 0 0,0-1 0,0 1 0,0-1 0,-1 0 0,1 0 0,5-5 0,9-5 0,-2-2 0,0-1 0,-1 0 0,23-27 0,-39 41 0,36-41 0,-22 24 0,1 1 0,1 0 0,20-17 0,-35 33 0,0 1 0,0-1 0,0 0 0,-1 1 0,1-1 0,0 1 0,0-1 0,0 1 0,0-1 0,0 1 0,0 0 0,0-1 0,0 1 0,0 0 0,0 0 0,0 0 0,1 0 0,-1 0 0,0 0 0,0 0 0,0 0 0,0 1 0,0-1 0,0 0 0,0 0 0,0 1 0,0-1 0,0 1 0,0-1 0,0 1 0,-1-1 0,1 1 0,0 0 0,0-1 0,0 1 0,-1 0 0,1 0 0,0 0 0,-1-1 0,1 1 0,-1 0 0,1 0 0,0 1 0,3 6 0,0 0 0,-1 0 0,0 0 0,2 11 0,-3-12 0,11 56 0,-12-53 0,0 1 0,1-1 0,0 0 0,1-1 0,0 1 0,0 0 0,1-1 0,0 1 0,1-1 0,6 9 0,-10-16 0,1 0 0,0-1 0,-1 1 0,1 0 0,0 0 0,0-1 0,0 0 0,1 1 0,-1-1 0,0 0 0,0 0 0,1 0 0,-1 0 0,1 0 0,-1-1 0,1 1 0,-1-1 0,3 1 0,0-1 0,0-1 0,-1 1 0,1-1 0,0 0 0,-1 0 0,1 0 0,-1 0 0,1-1 0,4-2 0,8-6 0,0-1 0,0 0 0,24-23 0,-31 26 0,6-5 0,9-9 0,1 1 0,1 1 0,43-23 0,-66 41 0,-1 0 0,0 1 0,0 0 0,1-1 0,-1 1 0,0 0 0,1 1 0,-1-1 0,1 1 0,-1-1 0,1 1 0,4 1 0,-6-1 0,-1 1 0,1-1 0,0 1 0,-1 0 0,1 0 0,-1-1 0,1 1 0,-1 1 0,0-1 0,1 0 0,-1 0 0,0 0 0,1 1 0,-1-1 0,0 0 0,0 1 0,0-1 0,-1 1 0,1 0 0,0-1 0,0 1 0,-1 0 0,1-1 0,0 4 0,1 8 0,0 1 0,0 0 0,-1-1 0,-1 1 0,-2 22 0,1-26 0,0 1 0,1-1 0,0 1 0,0-1 0,1 1 0,1-1 0,0 1 0,0-1 0,6 16 0,-7-24 0,0 0 0,0-1 0,-1 1 0,1-1 0,0 0 0,1 1 0,-1-1 0,0 0 0,0 0 0,1 1 0,-1-1 0,0 0 0,1 0 0,-1-1 0,1 1 0,-1 0 0,1 0 0,0-1 0,-1 1 0,4 0 0,-2-1 0,0 0 0,1 0 0,-1 0 0,0 0 0,0-1 0,0 1 0,0-1 0,0 0 0,0 0 0,5-3 0,5-2 0,-1-1 0,-1-1 0,1 0 0,12-12 0,124-116 0,-59 52 0,-82 77 0,1 0 0,0 1 0,0 0 0,0 0 0,1 1 0,0 0 0,0 1 0,14-6 0,-19 9 0,0 0 0,0 1 0,0-1 0,0 1 0,0-1 0,0 1 0,1 1 0,-1-1 0,0 0 0,0 1 0,0 0 0,0 0 0,0 0 0,-1 1 0,1-1 0,0 1 0,-1 0 0,1 0 0,-1 0 0,1 0 0,-1 1 0,0-1 0,4 5 0,4 6 0,0 1 0,-1 1 0,0 0 0,-1 0 0,-1 1 0,-1 0 0,10 30 0,10 19 0,41 71-1365,-41-77-5461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9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90 24575,'0'-13'0,"0"-15"0,-5-7 0,-1 21 0,5 37 0,2 55 0,2 62 0,0 34 0,-1 16 0,0-11 0,-1-21 0,-1-29 0,1-32 0,-1-32-8191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0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7 335 24575,'-6'-7'0,"15"2"0,25 0 0,-33 5 0,814-100-587,-674 77 528,239-70 0,-302 63 59,-77 29 0,1 1 0,0-1 0,-1 0 0,1 0 0,0 0 0,-1 0 0,1 0 0,-1 0 0,0 0 0,1-1 0,-1 1 0,0 0 0,0-1 0,0 1 0,2-3 0,-3 3 0,-1 0 0,1 0 0,0 0 0,-1 1 0,1-1 0,0 0 0,-1 0 0,1 1 0,-1-1 0,1 0 0,-1 1 0,0-1 0,1 1 0,-1-1 0,0 1 0,1-1 0,-1 1 0,0-1 0,1 1 0,-1-1 0,0 1 0,0 0 0,0 0 0,1-1 0,-1 1 0,0 0 0,0 0 0,0 0 0,0 0 0,0 0 0,-15-3 27,-1 0 1,1 1-1,0 1 0,0 1 0,-1 0 0,1 1 0,0 1 0,0 1 0,-1 0 0,2 1 1,-1 0-1,0 1 0,1 1 0,0 1 0,1 0 0,-1 1 0,1 1 0,1 0 0,0 0 1,0 1-1,1 1 0,0 1 0,0-1 0,2 2 0,-12 16 0,19-25-27,0 1 0,0 0 0,1 1 0,-1-1 0,1 0 0,1 1 0,-1-1 0,1 1 0,0-1 0,0 1 0,0 0 0,1 7 0,1-9 0,-1-1 0,1 0 0,0 1 0,0-1 0,0 0 0,0 0 0,1 1 0,-1-1 0,1 0 0,0 0 0,0-1 0,0 1 0,0 0 0,0-1 0,1 1 0,-1-1 0,1 0 0,0 1 0,0-2 0,0 1 0,4 2 0,4 2 0,1-1 0,-1-1 0,1 0 0,1 0 0,-1-1 0,0-1 0,1 0 0,-1 0 0,1-2 0,0 1 0,-1-2 0,1 1 0,-1-2 0,19-4 0,-15 3 0,-1-2 0,0 0 0,0 0 0,0-2 0,0 0 0,-1 0 0,0-1 0,-1-1 0,0-1 0,0 1 0,11-14 0,-11 10 0,0-2 0,-2 0 0,0 0 0,0-1 0,8-18 0,-16 29 0,-1 0 0,1 0 0,-1-1 0,0 1 0,0-1 0,0 1 0,-1-1 0,0 1 0,0-1 0,-1 0 0,1 1 0,-1-1 0,0 0 0,-1 0 0,0 1 0,1-1 0,-2 0 0,1 1 0,-1-1 0,-3-8 0,4 13 4,0-1-1,0 1 1,0-1-1,0 1 1,0-1-1,0 1 1,0 0-1,0 0 1,-1-1 0,1 1-1,-1 0 1,1 0-1,-1 0 1,1 0-1,-1 1 1,1-1-1,-1 0 1,0 1-1,1-1 1,-1 1-1,0-1 1,0 1-1,0 0 1,1 0-1,-1 0 1,0 0-1,0 0 1,-2 1 0,1 0-109,0 0 0,-1 0 0,1 0 0,0 1 0,0 0 1,0-1-1,0 1 0,0 0 0,1 1 0,-1-1 0,1 0 1,-1 1-1,-3 5 0,-18 29-6721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0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1653 24575,'-1'-1'0,"1"1"0,-1 0 0,0 0 0,0 0 0,1 0 0,-1-1 0,0 1 0,1 0 0,-1-1 0,1 1 0,-1 0 0,0-1 0,1 1 0,-1-1 0,1 1 0,-1-1 0,1 1 0,-1-1 0,1 0 0,0 1 0,-1-1 0,1 1 0,0-1 0,-1 0 0,1 1 0,0-1 0,0 0 0,-1 1 0,1-1 0,0 0 0,0 0 0,0 1 0,0-1 0,0 0 0,0 1 0,0-1 0,0 0 0,1 0 0,-1 1 0,0-2 0,1-1 0,-1 0 0,1 0 0,0 0 0,0-1 0,0 1 0,0 1 0,0-1 0,1 0 0,1-3 0,9-7 0,0 1 0,1 1 0,0 0 0,0 1 0,30-17 0,-20 12 0,297-205 0,-249 166 0,-2-4 0,80-88 0,-146 143 0,45-56 0,-45 55 0,-1 0 0,0 0 0,0 0 0,0 0 0,0 0 0,0 0 0,-1-1 0,0 1 0,0 0 0,0-1 0,0 1 0,-1-10 0,0 13 0,0-1 0,0 0 0,0 1 0,-1-1 0,1 1 0,-1-1 0,1 1 0,-1-1 0,1 1 0,-1-1 0,0 1 0,0-1 0,0 1 0,1 0 0,-1 0 0,-1-1 0,1 1 0,0 0 0,0 0 0,0 0 0,-1 0 0,1 0 0,0 0 0,-1 1 0,1-1 0,-1 0 0,1 1 0,-1-1 0,1 1 0,-1-1 0,1 1 0,-1 0 0,0 0 0,1 0 0,-1-1 0,1 2 0,-3-1 0,-1 0 0,1 1 0,-1 0 0,0 0 0,0 0 0,0 0 0,1 1 0,-1 0 0,1 0 0,-1 0 0,1 0 0,-5 5 0,2-2 0,1 0 0,-1 1 0,2 0 0,-1 1 0,1-1 0,0 1 0,0 0 0,1 0 0,0 1 0,0-1 0,0 1 0,1 0 0,1 0 0,-1 0 0,1 0 0,1 1 0,-1-1 0,1 1 0,1-1 0,0 0 0,0 1 0,0-1 0,1 1 0,1-1 0,-1 0 0,1 1 0,1-1 0,-1 0 0,1 0 0,1-1 0,4 9 0,2 1 0,1-2 0,1 0 0,0 0 0,1-1 0,1 0 0,24 18 0,100 62 0,-110-76 0,49 29 0,-28-19 0,72 57 0,-117-82 0,-1-1 0,0 1 0,0 0 0,0 0 0,-1 0 0,1 0 0,-1 1 0,1-1 0,-1 1 0,0-1 0,0 1 0,1 4 0,-3-6 0,0-1 0,0 1 0,0 0 0,0-1 0,0 1 0,0-1 0,-1 1 0,1-1 0,0 1 0,-1-1 0,1 1 0,-1-1 0,0 0 0,1 1 0,-1-1 0,0 0 0,0 1 0,0-1 0,0 0 0,0 0 0,0 0 0,0 0 0,0 0 0,-1 0 0,1 0 0,0 0 0,-1 0 0,1-1 0,0 1 0,-1 0 0,1-1 0,-1 1 0,-1-1 0,-12 5 0,0 0 0,0-2 0,0 0 0,0 0 0,0-1 0,-1-1 0,-19-2 0,24 1 0,1 0 0,-1-2 0,0 1 0,0-1 0,1-1 0,0 0 0,-1 0 0,1-1 0,0 0 0,0-1 0,-10-7 0,18 11 0,0-1 0,0 1 0,0-1 0,0 0 0,0 0 0,0 1 0,1-1 0,-1 0 0,1-1 0,-1 1 0,1 0 0,0 0 0,0-1 0,0 1 0,0 0 0,0-1 0,0 1 0,1-1 0,-1 1 0,1-1 0,0 1 0,0-1 0,0 0 0,0 1 0,0-1 0,1 1 0,-1-1 0,1 1 0,1-5 0,1-1 0,1-1 0,1 1 0,0 1 0,0-1 0,0 1 0,1-1 0,11-10 0,151-137 0,-12 13 0,-96 81 0,-2-3 0,94-137 0,-129 165 0,-1-1 0,-3 0 0,-1-2 0,-1 0 0,-3-1 0,-1-1 0,15-79 0,-26 98 0,0-1 0,-1 1 0,-2-1 0,0 0 0,-1 1 0,-1-1 0,-1 1 0,-12-37 0,11 46 0,0 0 0,-1-1 0,0 2 0,-1-1 0,-1 1 0,1 0 0,-2 0 0,0 1 0,0 0 0,-1 1 0,-1 0 0,1 1 0,-2 0 0,-20-13 0,29 20 0,0 0 0,0 0 0,0 1 0,-1 0 0,1-1 0,0 1 0,-1 0 0,1 0 0,-1 1 0,1-1 0,-1 1 0,1 0 0,-1 0 0,0 0 0,1 0 0,-1 1 0,-3 0 0,4 0 0,1 1 0,-1-1 0,0 1 0,0 0 0,1 0 0,-1 0 0,1 0 0,0 0 0,0 0 0,0 0 0,0 1 0,0-1 0,0 1 0,0 0 0,1 0 0,-1-1 0,1 1 0,0 0 0,0 0 0,-1 4 0,-4 15 0,1 0 0,1 0 0,1 0 0,1 0 0,1 23 0,11 117 0,-7-133 0,32 254-968,13-1-1,142 461 1,-162-653-4318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29 247 24575,'-2'-1'0,"0"1"0,1 0 0,-1-1 0,0 1 0,1-1 0,-1 1 0,1-1 0,-1 0 0,1 0 0,-1 0 0,1 0 0,-1 0 0,1 0 0,-2-2 0,2 3 0,1-1 0,0 1 0,0 0 0,-1-1 0,1 1 0,0 0 0,0-1 0,-1 1 0,1-1 0,0 1 0,0 0 0,0-1 0,0 1 0,0-1 0,0 1 0,0-1 0,0 1 0,0-1 0,0 1 0,0 0 0,0-1 0,0 1 0,0-2 0,1 2 0,-1-1 0,1 0 0,-1 0 0,1 1 0,0-1 0,-1 0 0,1 1 0,0-1 0,0 1 0,-1-1 0,1 1 0,0 0 0,0-1 0,0 1 0,0-1 0,0 1 0,1 0 0,19-5 0,1 1 0,39-2 0,-19 3 0,256-30 0,-206 19 0,109-32 0,-146 27 0,-54 19 0,-1 0 0,1 0 0,0-1 0,0 1 0,-1 0 0,1-1 0,0 1 0,0 0 0,-1-1 0,1 1 0,0-1 0,-1 1 0,1-1 0,-1 1 0,1-1 0,-1 0 0,1 1 0,-1-1 0,1 0 0,-1 1 0,1-1 0,-1 0 0,0 1 0,1-1 0,-1-1 0,0 1 0,-1 1 0,0 0 0,0-1 0,0 1 0,1-1 0,-1 1 0,0 0 0,0 0 0,0-1 0,0 1 0,1 0 0,-1 0 0,0 0 0,0 0 0,0 0 0,0 0 0,0 0 0,0 0 0,1 0 0,-1 1 0,-1-1 0,-9 3 0,-1 0 0,2 1 0,-1 1 0,0-1 0,1 1 0,0 1 0,0 0 0,0 1 0,1 0 0,0 0 0,0 1 0,-8 9 0,6-5 0,0 1 0,0 0 0,1 0 0,0 1 0,2 0 0,-1 1 0,-11 29 0,19-41 0,0 0 0,0 0 0,0 0 0,1 0 0,-1 0 0,1 1 0,-1-1 0,1 0 0,0 0 0,0 0 0,1 1 0,-1-1 0,1 0 0,-1 0 0,1 0 0,0 0 0,0 0 0,0 0 0,1 0 0,-1 0 0,1 0 0,0-1 0,-1 1 0,1 0 0,0-1 0,1 0 0,-1 1 0,0-1 0,1 0 0,-1 0 0,1 0 0,0 0 0,-1-1 0,5 2 0,3 2 0,0-1 0,1-1 0,-1 0 0,1 0 0,0-1 0,0-1 0,0 0 0,21 0 0,-12-3 0,-1 0 0,1-1 0,-1-1 0,0-1 0,-1-1 0,1 0 0,-1-2 0,0 0 0,-1 0 0,28-20 0,10-11 0,88-83 0,-48 38 0,-84 75 0,-1 1 0,1 0 0,1 0 0,-1 1 0,1 1 0,16-6 0,-23 10 0,0 0 0,1 1 0,-1 0 0,1 0 0,-1 1 0,1-1 0,-1 1 0,1 0 0,0 1 0,-1-1 0,1 1 0,-1 0 0,0 1 0,1-1 0,-1 1 0,0 0 0,9 5 0,-2 0 0,1 2 0,-1 0 0,-1 0 0,0 1 0,0 1 0,-1-1 0,14 19 0,0 5 0,28 52 0,-47-77 0,1 1 0,-1-1 0,-1 1 0,0 0 0,0 0 0,-1 0 0,-1 1 0,3 14 0,-5-24 0,0-1 0,0 1 0,0-1 0,0 1 0,1-1 0,-1 1 0,0 0 0,0-1 0,0 1 0,0-1 0,-1 1 0,1-1 0,0 1 0,0 0 0,0-1 0,0 1 0,0-1 0,-1 1 0,1-1 0,0 1 0,-1-1 0,1 1 0,0-1 0,-1 1 0,1-1 0,0 0 0,-1 1 0,1-1 0,-1 1 0,1-1 0,-1 0 0,1 1 0,-1-1 0,1 0 0,-1 0 0,0 1 0,-1-2 0,1 1 0,0-1 0,0 1 0,0-1 0,0 0 0,0 1 0,0-1 0,0 0 0,0 0 0,0 0 0,0 0 0,0 0 0,0 0 0,1 0 0,-1 0 0,-1-2 0,-2-3 0,1-1 0,-1 0 0,1 0 0,1-1 0,-1 1 0,1 0 0,1-1 0,-1 0 0,1 1 0,0-1 0,1 0 0,0 0 0,0 1 0,1-1 0,0 0 0,0 1 0,1-1 0,0 1 0,4-12 0,-2 9 0,1-1 0,1 1 0,0 0 0,0 0 0,0 1 0,1-1 0,1 2 0,0-1 0,0 1 0,1 0 0,-1 1 0,20-13 0,-12 11 12,1 0 0,1 1 0,-1 1 0,1 1 0,0 0 0,1 1 0,-1 1 0,1 1-1,30-2 1,-21 5-259,1 0 0,-1 2-1,0 2 1,0 0-1,47 15 1,34 17-6579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0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68 527 24575,'-11'-2'0,"14"-3"0,27-7 0,-18 7 0,9-5 0,-1 0 0,0-1 0,-1-1 0,0-1 0,0 0 0,-1-2 0,17-18 0,-25 23 0,-1 0 0,-1-1 0,1 0 0,-2-1 0,0 0 0,0 0 0,-1 0 0,0-1 0,-1 0 0,-1 0 0,0 0 0,0-1 0,1-16 0,-5 22 0,0 1 0,0-1 0,0 1 0,-1 0 0,-1-1 0,1 1 0,-1 0 0,0 0 0,0 0 0,-1 0 0,0 0 0,0 0 0,-1 1 0,0-1 0,0 1 0,-1 0 0,1 0 0,-1 1 0,0-1 0,-1 1 0,1 0 0,-1 1 0,-7-5 0,5 4 0,0 0 0,-1 0 0,0 1 0,0 0 0,0 0 0,0 1 0,0 0 0,-1 1 0,1 0 0,-1 1 0,0 0 0,1 0 0,-1 1 0,0 0 0,1 1 0,-1 0 0,-13 3 0,17-2 0,0 1 0,0-1 0,0 1 0,1 0 0,-1 0 0,1 1 0,0-1 0,0 1 0,0 0 0,0 1 0,1-1 0,-1 1 0,1 0 0,1 0 0,-1 0 0,1 1 0,0-1 0,0 1 0,0 0 0,1 0 0,0 0 0,0 0 0,0 0 0,1 0 0,0 0 0,0 1 0,1-1 0,0 0 0,0 1 0,0-1 0,1 0 0,0 1 0,0-1 0,0 0 0,1 0 0,3 8 0,-1-5 0,1-1 0,1 0 0,0 1 0,0-2 0,0 1 0,1-1 0,0 0 0,13 10 0,2-1 0,0-2 0,33 16 0,4-2 5,1-3 0,112 30 0,131 6-1903,-75-30-4410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1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69 24575,'-10'-16'0,"-13"-20"0,22 34 0,0 1 0,0 0 0,0 0 0,0 0 0,0 0 0,0 0 0,0 0 0,-1 0 0,1 0 0,0 0 0,-1 1 0,1-1 0,0 0 0,-1 1 0,1-1 0,-1 1 0,1 0 0,-1-1 0,1 1 0,-1 0 0,-1 0 0,2 0 0,0 0 0,1 1 0,-1-1 0,0 1 0,0-1 0,0 1 0,1-1 0,-1 1 0,0-1 0,1 1 0,-1 0 0,1-1 0,-1 1 0,0 0 0,1 0 0,0 0 0,-1-1 0,1 1 0,-1 0 0,1 0 0,0 0 0,0 0 0,-1-1 0,1 3 0,-4 12 0,1 0 0,1 0 0,0 0 0,1 0 0,1 24 0,13 81 0,-11-102 0,112 559 0,-104-550 0,-10-27 0,0 0 0,0 0 0,0 0 0,0 0 0,0 0 0,1 0 0,-1 0 0,0 0 0,0 0 0,0 0 0,0 0 0,0 0 0,1 1 0,-1-1 0,0 0 0,0 0 0,0 0 0,0 0 0,0 0 0,1 0 0,-1 0 0,0 0 0,0-1 0,0 1 0,0 0 0,0 0 0,0 0 0,1 0 0,-1 0 0,0 0 0,0 0 0,0 0 0,0 0 0,0 0 0,0 0 0,0 0 0,1-1 0,-1 1 0,0 0 0,0 0 0,0 0 0,0 0 0,0 0 0,0 0 0,0 0 0,0-1 0,0 1 0,0 0 0,0 0 0,0 0 0,0 0 0,0 0 0,0-1 0,0 1 0,0 0 0,0 0 0,0 0 0,0 0 0,0 0 0,0-1 0,0 1 0,0 0 0,0 0 0,0 0 0,0 0 0,0 0 0,0-1 0,0-49 0,-4 8 0,-2 0 0,-1 0 0,-16-46 0,-49-123 0,23 74 0,44 123 0,0-1 0,2 0 0,-4-27 0,6 41 0,1-1 0,0 1 0,0-1 0,-1 1 0,1-1 0,0 1 0,0-1 0,1 0 0,-1 1 0,0-1 0,0 1 0,1-1 0,-1 1 0,1-1 0,0 1 0,-1-1 0,1 1 0,0 0 0,0-1 0,0 1 0,0 0 0,0 0 0,0-1 0,0 1 0,0 0 0,0 0 0,0 0 0,1 0 0,-1 1 0,0-1 0,1 0 0,-1 0 0,1 1 0,1-1 0,3 0 0,0 1 0,0 0 0,-1 1 0,1-1 0,0 1 0,0 0 0,-1 0 0,11 5 0,25 9 0,-1 1 0,-1 3 0,56 34 0,102 88 0,-151-104 0,-1 2 0,38 44 0,-61-59 0,-2 1 0,-1 1 0,-1 1 0,-1 0 0,15 36 0,-28-54 0,0-1 0,0 1 0,-1 0 0,-1 0 0,1 1 0,-2-1 0,1 0 0,-1 1 0,-1-1 0,1 1 0,-2-1 0,1 1 0,-3 12 0,0-14 0,0 0 0,0-1 0,-1 0 0,1 0 0,-2 0 0,1 0 0,-1-1 0,0 1 0,0-1 0,0 0 0,-1-1 0,0 1 0,-1-1 0,1 0 0,-1-1 0,-8 5 0,-14 7 0,0-2 0,-1-1 0,-1-1 0,-61 14 0,20-10 0,-80 5 0,119-17 0,1-1 0,-1-2 0,0-2 0,-63-8 0,69 0 0,26 8 0,1 1 0,0 0 0,-1 0 0,1 0 0,0 0 0,0 0 0,-1 0 0,1-1 0,0 1 0,0 0 0,-1 0 0,1 0 0,0-1 0,0 1 0,0 0 0,-1 0 0,1-1 0,0 1 0,0 0 0,0-1 0,0 1 0,0 0 0,-1 0 0,1-1 0,0 1 0,0 0 0,0-1 0,0 1 0,0 0 0,0 0 0,0-1 0,0 1 0,0 0 0,0-1 0,0 1 0,1 0 0,-1-1 0,3-1 0,0-1 0,0 1 0,0 0 0,1 0 0,-1 1 0,1-1 0,0 1 0,-1 0 0,1 0 0,7-1 0,104-23-1365,27 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51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12 276 24575,'-8'-11'0,"8"11"0,0 0 0,0 0 0,0 0 0,0 0 0,0 0 0,0 1 0,-1-1 0,1 0 0,0 0 0,0 0 0,0 0 0,0 0 0,0 0 0,0 0 0,0 1 0,0-1 0,0 0 0,0 0 0,0 0 0,-1 0 0,1 0 0,0 0 0,0 0 0,0 0 0,0 0 0,0 0 0,0 0 0,-1 0 0,1 0 0,0 0 0,0 1 0,0-1 0,0 0 0,0 0 0,0 0 0,-1 0 0,1 0 0,0-1 0,24 48 0,2-2 0,1-1 0,53 62 0,-72-95 0,1-1 0,0 0 0,1-1 0,0 0 0,1 0 0,0-1 0,0-1 0,0 0 0,19 9 0,-24-14 0,-1 0 0,0 0 0,1-1 0,0 1 0,-1-1 0,1-1 0,0 1 0,-1-1 0,1 0 0,0 0 0,-1 0 0,1-1 0,0 0 0,-1 0 0,1-1 0,-1 1 0,1-1 0,-1 0 0,0-1 0,0 1 0,0-1 0,0 0 0,0-1 0,7-6 0,0-2 0,-1 0 0,0-1 0,0-1 0,-1 0 0,-1 0 0,-1-1 0,0 0 0,11-30 0,-3 0 0,18-89 0,-17 0 0,-6 42 0,-11 90 0,0 0 0,0 1 0,0-1 0,1 1 0,-1-1 0,0 1 0,1-1 0,-1 1 0,1 0 0,0-1 0,0 1 0,1-2 0,-2 3 0,1 0 0,-1 0 0,1 0 0,0 0 0,-1 0 0,1 1 0,-1-1 0,1 0 0,-1 0 0,1 1 0,-1-1 0,1 0 0,-1 1 0,1-1 0,-1 0 0,1 1 0,-1-1 0,0 1 0,1-1 0,-1 0 0,1 1 0,-1-1 0,0 1 0,0 0 0,1-1 0,-1 1 0,0-1 0,0 1 0,0-1 0,0 1 0,1 0 0,-1 0 0,14 34 0,-2 1 0,-1 0 0,7 44 0,-10-45 0,15 87 4,13 206 0,-22 129-763,-14-420 607,-4 651-45,-60-7 213,56-629-16,-2 0 0,-3-1 0,-1-1 0,-33 75 0,42-114 0,-1 0 0,0 0 0,-1-1 0,0 1 0,-1-1 0,0-1 0,0 0 0,-1 0 0,-15 12 0,20-19 0,1 0 0,-1 0 0,0 0 0,0 0 0,0 0 0,1-1 0,-1 0 0,0 0 0,-1 0 0,1 0 0,0-1 0,0 0 0,0 0 0,0 0 0,0 0 0,-1 0 0,1-1 0,0 0 0,0 0 0,0 0 0,0 0 0,0-1 0,1 1 0,-1-1 0,0 0 0,1 0 0,-1-1 0,1 1 0,-1-1 0,1 0 0,-3-3 0,-8-8 20,0 0 1,1-2-1,0 1 1,1-2-1,1 0 0,-15-29 1,-42-120 740,41 82-1010,4 0 1,4-2-1,3 0 1,5-1 0,-2-152-1,14 144 32,5 0-1,4 0 0,4 1 1,5 1-1,33-102 0,-34 139 95,2 1-1,3 1 1,3 1-1,1 1 1,3 2-1,2 0 1,66-77-1,-52 80-110,1 1-1,61-44 0,96-52-3287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1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279 273 24575,'21'-12'0,"-2"0"0,0-1 0,0-1 0,-1-1 0,-1-1 0,0 0 0,15-21 0,-29 35 0,-1-1 0,0 1 0,0-1 0,0 0 0,0 0 0,-1 0 0,1 0 0,-1 0 0,0 0 0,0-1 0,0 1 0,0 0 0,0-1 0,-1 1 0,1 0 0,-1-1 0,0 1 0,0 0 0,-1-7 0,0 7 0,-1 0 0,1 0 0,0 0 0,-1 0 0,0 1 0,0-1 0,0 0 0,0 1 0,0-1 0,-1 1 0,1 0 0,0-1 0,-1 1 0,0 0 0,0 1 0,1-1 0,-1 0 0,0 1 0,0 0 0,-5-2 0,-9-2 0,1 1 0,-2 0 0,1 1 0,0 1 0,0 0 0,-1 2 0,1 0 0,-1 0 0,1 2 0,-1 0 0,1 2 0,0-1 0,0 2 0,1 0 0,-1 1 0,1 1 0,0 1 0,-23 14 0,33-18 0,0 1 0,1-1 0,0 1 0,0 0 0,0 0 0,1 1 0,0-1 0,0 1 0,0 0 0,0 0 0,1 1 0,-4 12 0,6-16 0,0 0 0,0 0 0,1 0 0,0 0 0,-1 0 0,1 0 0,0 1 0,1-1 0,-1 0 0,1 0 0,-1 0 0,1 0 0,0 0 0,0 0 0,0 0 0,0 0 0,1 0 0,-1-1 0,1 1 0,0 0 0,0-1 0,0 1 0,0-1 0,0 0 0,0 0 0,1 0 0,-1 0 0,1 0 0,-1 0 0,1-1 0,3 2 0,8 5 0,1-2 0,0 0 0,1-1 0,0 0 0,-1-1 0,1-1 0,1-1 0,-1 0 0,0-1 0,0-1 0,1 0 0,26-5 0,-12 1 0,1-3 0,-1 0 0,0-2 0,0-2 0,42-20 0,-63 26 0,1 0 0,1 0 0,19-5 0,-27 9 0,1 1 0,-1-1 0,1 1 0,-1 0 0,1 0 0,-1 0 0,1 1 0,-1-1 0,1 1 0,-1 0 0,1 1 0,-1-1 0,5 3 0,73 38 0,-52-25 0,0-1 0,1-2 0,42 13 0,-36-17 17,0-2 0,1-1 1,0-2-1,0-2 0,0-1 0,59-6 0,-73 2-141,0-1 0,0-2 1,0-1-1,0 0 0,-1-2 0,0 0 1,-1-2-1,0-1 0,0 0 0,-1-2 1,24-18-1,38-45-6601,-82 75 6623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1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203 544 24575,'0'-47'0,"-9"-38"0,-13-28 0,-11 1 0,-10 9 0,3 37 0,7 48 0,11 50 0,22 48 0,11 47 0,13 49 0,2 36 0,16 23 0,0 10-1347,12 0 1347,-3-19 0,-1-38-719,-10-51-5406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2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0 316 24575,'1'0'0,"-1"-1"0,0 0 0,0 0 0,1 1 0,-1-1 0,1 1 0,-1-1 0,0 0 0,1 1 0,-1-1 0,1 1 0,-1-1 0,1 1 0,0-1 0,-1 1 0,1-1 0,-1 1 0,1 0 0,0-1 0,-1 1 0,1 0 0,0 0 0,0-1 0,-1 1 0,1 0 0,0 0 0,-1 0 0,2 0 0,28-3 0,-25 3 0,340 3 0,-177 3 0,-106-5 0,25 2 0,1-4 0,136-18 0,-207 16 0,-1-1 0,1-1 0,0-1 0,-1 0 0,0-1 0,-1 0 0,19-13 0,-29 17 0,-1-1 0,1 1 0,-1-1 0,0 0 0,0 0 0,-1 0 0,1 0 0,-1-1 0,0 0 0,0 1 0,3-8 0,-5 8 0,0 0 0,0 0 0,0 0 0,-1 0 0,1 0 0,-1 0 0,0 0 0,0 0 0,0 0 0,-1 0 0,1 1 0,-1-1 0,0 0 0,0 0 0,-1 0 0,1 0 0,-4-5 0,1 2 0,-1 0 0,0 0 0,0 1 0,0 0 0,-1 0 0,0 0 0,0 0 0,-1 1 0,1 0 0,-1 1 0,0-1 0,-1 1 0,1 1 0,-1-1 0,1 1 0,-15-3 0,8 2 0,0 1 0,0 1 0,0 0 0,-1 1 0,1 0 0,0 1 0,0 1 0,-1 0 0,-14 3 0,17 0 0,-1-1 0,1 2 0,0 0 0,1 0 0,-1 1 0,1 0 0,0 1 0,1 0 0,-1 1 0,1 0 0,-14 16 0,18-18 0,0 1 0,1 0 0,0 0 0,0 0 0,1 1 0,-1-1 0,2 1 0,-1 0 0,1 0 0,0 1 0,1-1 0,0 1 0,0-1 0,1 1 0,0-1 0,1 1 0,0 17 0,1-23 0,-1 0 0,1 0 0,0 0 0,-1-1 0,1 1 0,0 0 0,1-1 0,-1 1 0,0-1 0,1 1 0,-1-1 0,1 0 0,0 1 0,0-1 0,0 0 0,0 0 0,0 0 0,4 2 0,-1-1 0,0-1 0,0 1 0,0-1 0,0 0 0,1-1 0,-1 1 0,1-1 0,10 1 0,2-1 0,0-1 0,0 0 0,0-2 0,33-7 0,-9-2 0,-1-3 0,60-28 0,-64 25 0,0 2 0,2 1 0,40-9 0,-68 22 4,0-1-1,0 2 1,0-1-1,0 1 1,0 1 0,0 0-1,0 1 1,0 0-1,0 1 1,13 4-1,8 6-99,59 33 0,-24-11-1116,-3-7-5614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2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13 24575,'-5'-10'0,"-1"7"0,0 18 0,1 20 0,2 22 0,1 16 0,10 10 0,13-6 0,27-15 0,37-18 0,36-17 0,27-17 0,-13-11-8191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3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24575,'-14'0'0,"-10"0"0,0 14 0,9 14 0,29 21 0,32 16 0,35 10 0,23 3 0,-6-13-8191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3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24575,'7'6'0,"0"0"0,0 0 0,-1 1 0,0 0 0,-1 0 0,0 0 0,0 1 0,6 11 0,-5-9 0,11 24 0,-2 0 0,-1 1 0,-2 1 0,-1 0 0,-2 1 0,6 51 0,-5-40 0,-10-48 0,1 0 0,-1 1 0,0-1 0,0 1 0,0-1 0,1 0 0,-1 1 0,0-1 0,1 0 0,-1 1 0,0-1 0,1 0 0,-1 1 0,0-1 0,1 0 0,-1 0 0,0 1 0,1-1 0,-1 0 0,1 0 0,-1 0 0,1 0 0,-1 0 0,0 0 0,1 1 0,-1-1 0,1 0 0,-1 0 0,1 0 0,-1 0 0,1-1 0,-1 1 0,0 0 0,1 0 0,-1 0 0,1 0 0,-1 0 0,0 0 0,1-1 0,-1 1 0,1 0 0,-1 0 0,0-1 0,1 1 0,-1 0 0,0-1 0,1 1 0,-1 0 0,1-1 0,10-10 0,0 0 0,-1-1 0,-1 0 0,10-14 0,14-19 0,0 5 0,1 2 0,3 2 0,0 1 0,2 1 0,2 3 0,1 1 0,1 2 0,84-40 0,-109 60 0,1 0 0,0 1 0,0 1 0,1 1 0,28-5 0,-41 10 0,0-1 0,0 1 0,0 0 0,0 1 0,0 0 0,0 0 0,0 0 0,0 1 0,0 0 0,-1 0 0,1 1 0,0 0 0,-1 0 0,0 0 0,0 1 0,0 0 0,0 0 0,9 10 0,-2 0 0,-1 0 0,-1 1 0,-1 0 0,0 0 0,-1 2 0,-1-1 0,0 1 0,10 34 0,-7-11 0,-1 1 0,7 82 0,-14-74-227,-3 0-1,-2 0 1,-2-1-1,-2 1 1,-17 60-1,-21 46-6598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5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1280 24575,'16'-1'0,"1"-1"0,-1 0 0,0-1 0,0-1 0,0-1 0,0 0 0,25-12 0,101-62 0,-136 76 0,46-31 0,-1-1 0,-2-3 0,-1-1 0,-2-3 0,-3-2 0,-1-2 0,-2-1 0,-2-2 0,-2-2 0,-3-1 0,-2-1 0,-2-2 0,32-87 0,-53 118 0,0 0 0,-2 0 0,-1 0 0,3-33 0,-8 50 0,1 0 0,-2 0 0,1 0 0,-1 1 0,0-1 0,-1 0 0,1 0 0,-6-11 0,5 14 0,0 0 0,0 1 0,0 0 0,0 0 0,-1-1 0,1 1 0,-1 1 0,0-1 0,0 0 0,0 1 0,0-1 0,0 1 0,-1 0 0,1 0 0,-1 0 0,-5-1 0,2 1 0,1 0 0,-1 0 0,1 1 0,-1 0 0,0 1 0,0 0 0,0 0 0,1 0 0,-1 0 0,0 1 0,1 1 0,-1-1 0,0 1 0,1 0 0,0 0 0,-1 1 0,1 0 0,0 0 0,0 0 0,1 1 0,-1 0 0,1 0 0,-1 0 0,-4 7 0,0-2 0,1 1 0,1 0 0,0 0 0,0 1 0,1 0 0,1 0 0,0 1 0,0 0 0,1 0 0,0 0 0,-4 24 0,7-22 0,1 1 0,0 0 0,1 0 0,1 0 0,0 0 0,1-1 0,1 1 0,0-1 0,1 1 0,1-1 0,0 0 0,1-1 0,0 1 0,1-1 0,12 17 0,10 12 0,2-1 0,3-2 0,41 39 0,228 206 0,-210-201 0,-54-42 0,-38-41 0,-1 1 0,1-1 0,-1 1 0,1-1 0,0 1 0,-1 0 0,0-1 0,1 1 0,-1 0 0,1-1 0,-1 1 0,0 0 0,1 0 0,-1-1 0,0 1 0,0 0 0,0 0 0,0-1 0,1 1 0,-1 0 0,0 0 0,0 0 0,-1-1 0,1 1 0,0 0 0,0 0 0,0 0 0,0-1 0,-1 1 0,1 0 0,0 0 0,-1-1 0,1 1 0,0 0 0,-1-1 0,1 1 0,-1 0 0,1-1 0,-1 1 0,0-1 0,1 1 0,-1-1 0,0 1 0,1-1 0,-1 1 0,0-1 0,1 0 0,-1 1 0,0-1 0,0 0 0,1 0 0,-1 0 0,0 1 0,0-1 0,0 0 0,-1 0 0,-7 1 0,1 0 0,-1 0 0,-16-2 0,22 1 0,-33-2 0,-56-9 0,82 10 0,1-1 0,0-1 0,0 1 0,0-1 0,0-1 0,1 0 0,-1 0 0,1-1 0,0 0 0,0 0 0,-10-9 0,17 13 0,0 0 0,0 0 0,0 0 0,0 0 0,1 0 0,-1 0 0,0 0 0,1 0 0,-1 0 0,0 0 0,1 0 0,-1 0 0,1-1 0,0 1 0,0 0 0,-1 0 0,1 0 0,0-1 0,0 1 0,0 0 0,0 0 0,0-1 0,0 1 0,1 0 0,-1 0 0,0 0 0,0-1 0,1 1 0,-1 0 0,1 0 0,-1 0 0,2-2 0,1-1 0,1 0 0,-1 1 0,1 0 0,0-1 0,0 1 0,0 1 0,7-5 0,29-12 0,0 2 0,0 2 0,53-12 0,-84 25 0,169-46 0,97-29 0,-237 65 0,62-29 0,-88 35 0,-2 0 0,1 0 0,-1-1 0,0-1 0,0 1 0,0-2 0,-1 1 0,-1-1 0,11-14 0,-17 20 0,0 0 0,0-1 0,-1 1 0,1 0 0,-1 0 0,0-1 0,0 1 0,0-1 0,0 1 0,0-1 0,-1 1 0,0-1 0,0 1 0,0-1 0,0 1 0,0-1 0,-1 1 0,1-1 0,-2-3 0,1 5 0,0 0 0,0 0 0,0 0 0,0 0 0,0 1 0,0-1 0,0 0 0,0 1 0,-1-1 0,1 1 0,-1 0 0,1-1 0,-1 1 0,0 0 0,1 0 0,-1 0 0,0 0 0,0 0 0,0 1 0,0-1 0,1 0 0,-1 1 0,0-1 0,0 1 0,0 0 0,0 0 0,0 0 0,0 0 0,0 0 0,0 0 0,0 0 0,0 1 0,-3 0 0,2 0 0,-1 0 0,1 1 0,-1-1 0,1 1 0,-1 0 0,1 0 0,0 0 0,0 1 0,0-1 0,1 1 0,-1 0 0,0-1 0,1 1 0,0 0 0,0 1 0,0-1 0,0 0 0,0 1 0,0-1 0,1 1 0,0-1 0,0 1 0,0-1 0,-1 5 0,0 5 0,-1-1 0,2 1 0,-1 0 0,2-1 0,0 1 0,2 13 0,-1-14 0,1-1 0,1 1 0,0 0 0,0-1 0,1 0 0,1 0 0,0 0 0,0-1 0,1 1 0,1-1 0,-1 0 0,2-1 0,-1 0 0,1 0 0,1-1 0,-1 0 0,1 0 0,1-1 0,0 0 0,0 0 0,14 6 0,6 0 0,-1-1 0,1-1 0,1-2 0,0-1 0,0-1 0,59 4 0,-56-8 0,0-1 0,1-2 0,-1-2 0,0 0 0,0-3 0,53-13 0,-74 14 0,-1 0 0,0-1 0,0 0 0,0-1 0,-1-1 0,0 0 0,0 0 0,18-17 0,-23 18 0,0-1 0,0-1 0,0 1 0,-1-1 0,0 0 0,-1 0 0,1 0 0,-2-1 0,1 1 0,-1-1 0,0 0 0,-1 0 0,2-16 0,-2-13 0,-1 37 0,-1 0 0,0-1 0,0 1 0,0-1 0,0 1 0,0-1 0,0 1 0,-1-1 0,1 1 0,0 0 0,-1-1 0,1 1 0,-1 0 0,1-1 0,-1 1 0,0 0 0,1-1 0,-1 1 0,-2-2 0,2 4 0,1-1 0,-1 1 0,0 0 0,0-1 0,1 1 0,-1 0 0,1 0 0,-1 0 0,1 0 0,-1 0 0,1-1 0,-1 1 0,1 0 0,0 0 0,-1 0 0,1 0 0,0 0 0,0 0 0,0 0 0,0 2 0,-4 25 0,2 0 0,0 0 0,2 1 0,5 35 0,-4-49 0,40 416-20,-1-9-743,-13 212-128,-29-476 563,-44 310 1,40-434 327,-18 56 0,21-80 0,-1-1 0,0 1 0,0-1 0,-1 0 0,-1 0 0,1-1 0,-1 1 0,-1-1 0,-8 9 0,12-15-2,0 1 1,0 0 0,-1-1 0,1 0-1,0 0 1,-1 0 0,0 0 0,1 0-1,-1-1 1,0 0 0,0 1 0,0-1-1,1-1 1,-1 1 0,0-1 0,0 1-1,0-1 1,0 0 0,0 0 0,0-1-1,0 1 1,0-1 0,0 0 0,0 0-1,0-1 1,0 1 0,1-1 0,-6-2-1,-2-3 22,0 0 1,1-1-1,0 0 0,1 0 0,0-1 1,0-1-1,1 1 0,-9-13 0,-7-15 88,1-2 1,2 0-1,2-1 0,1-1 0,3-1 0,-16-62 1,11 13-75,3-1 0,-5-102 0,19 130 27,2-1 1,3 0-1,3 0 0,3 1 0,2 0 1,33-107-1,-25 117-32,2 1 0,3 1 0,2 1 0,2 1-1,2 2 1,3 0 0,72-83 0,-54 80-29,2 2 0,1 3 0,3 2 0,82-50 0,-55 46 0,2 3 0,150-55 0,-177 79 0,-46 15 0,-14 4 0,-19 2 0,17 0 0,-10 1 8,-10 0 110,0 1 1,-37 9 0,54-10-99,1 1 0,-1 0 0,1 1 0,0-1 0,0 1 0,0 1 0,0-1 0,0 1 0,1 0 0,-1 0 0,1 0 0,0 1 0,1 0 0,-6 7 0,8-10-20,0 1 0,1 0 0,-1-1 0,1 1 0,0 0 0,-1 0 0,1 0 0,1 0 0,-1 0 0,0 0 0,1 1 0,0-1 0,-1 0 0,1 0 0,0 0 0,1 0 0,-1 1 0,1-1 0,-1 0 0,1 0 0,0 0 0,0 0 0,0 0 0,0 0 0,1-1 0,-1 1 0,1 0 0,2 3 0,4 4 0,1 0 0,0 0 0,1-1 0,0 0 0,17 12 0,108 61 0,-14-9 0,-116-69 0,0-1 0,0 1 0,-1 0 0,1 0 0,-1 0 0,0 1 0,0-1 0,-1 1 0,6 8 0,-9-12 0,1 0 0,-1 0 0,0 0 0,0 0 0,1 0 0,-1 0 0,0 0 0,0 0 0,0 0 0,0 0 0,0 0 0,0 0 0,0 0 0,0 0 0,-1 0 0,1 0 0,0 0 0,-1 0 0,1 0 0,-1 0 0,1 0 0,-1 1 0,-1 0 0,0-1 0,0 1 0,0 0 0,0-1 0,0 1 0,0-1 0,0 0 0,0 1 0,-1-1 0,1 0 0,-1 0 0,-3 0 0,-11 4 0,1-2 0,0 0 0,-1-1 0,0-1 0,1 0 0,-1-2 0,1 0 0,-1 0 0,0-2 0,1 0 0,0 0 0,0-2 0,0 0 0,0-1 0,-25-14 0,37 19 0,1-2 0,0 1 0,-1 0 0,1-1 0,0 1 0,0-1 0,0 0 0,1 0 0,-1 0 0,1 0 0,0-1 0,-1 1 0,1-1 0,1 1 0,-1-1 0,1 0 0,-1 1 0,1-1 0,0 0 0,-1-8 0,3 7 0,-1 0 0,1 0 0,0 0 0,0 0 0,0 1 0,1-1 0,0 0 0,0 1 0,0-1 0,1 1 0,-1-1 0,1 1 0,0 0 0,0 0 0,0 0 0,1 1 0,3-4 0,22-17 0,2 0 0,0 3 0,1 0 0,2 2 0,40-17 0,17-10 0,-39 17 0,-1-1 0,80-65 0,-112 79 0,-1-1 0,-1 0 0,-1-1 0,0-1 0,-1-1 0,-2 0 0,0-1 0,-1 0 0,14-35 0,-13 22 0,-3-1 0,0 0 0,-3 0 0,-1 0 0,-1-1 0,-2 0 0,-2 0 0,-1 0 0,-6-45 0,3 58 0,-2 1 0,0-1 0,-1 1 0,-2 1 0,0-1 0,-19-35 0,18 43 0,0 0 0,-1 0 0,-1 1 0,0 0 0,-1 0 0,0 1 0,0 1 0,-2 0 0,-26-16 0,35 23 0,-1 1 0,-1 0 0,1 0 0,0 0 0,-1 1 0,1 0 0,-1 0 0,-8-1 0,13 3 0,0 0 0,0 0 0,-1 0 0,1 0 0,0 1 0,0-1 0,0 1 0,1-1 0,-1 1 0,0-1 0,0 1 0,0 0 0,0 0 0,1 0 0,-1 0 0,0 0 0,1 1 0,-1-1 0,1 0 0,-1 1 0,1-1 0,0 1 0,-1 0 0,1-1 0,0 1 0,0 0 0,0 0 0,0-1 0,1 1 0,-1 0 0,0 0 0,0 3 0,-1 11 0,0 0 0,0 0 0,2 0 0,0 0 0,0 0 0,2 0 0,0 0 0,6 23 0,-6-26 0,130 520 0,45-12 0,-129-397-1365,-9-30-5461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5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24575,'9'0'0,"27"0"0,30 0 0,32 0 0,-2 0-8191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6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77 273 24575,'56'-6'0,"-1"-2"0,79-23 0,-114 25 0,0 0 0,-1-2 0,20-10 0,-32 15 0,-1-1 0,0 1 0,0-1 0,-1-1 0,1 1 0,-1-1 0,0 0 0,0 0 0,-1 0 0,0-1 0,0 0 0,5-8 0,-8 12 0,0 0 0,0-1 0,0 1 0,0 0 0,0-1 0,-1 1 0,1 0 0,-1-1 0,0 1 0,0-1 0,0 1 0,0 0 0,0-1 0,0 1 0,0-1 0,-1 1 0,1 0 0,-1-1 0,0 1 0,-2-4 0,1 2 0,0 1 0,-1 0 0,1 0 0,-1 0 0,0 1 0,0-1 0,0 1 0,0-1 0,0 1 0,-1 0 0,-6-3 0,-5-1 0,-1 1 0,0 0 0,0 1 0,0 1 0,-19-2 0,13 2 0,-1 2 0,1 0 0,0 2 0,-1 0 0,1 2 0,-34 7 0,47-8 0,1 0 0,0 1 0,1 0 0,-1 0 0,0 1 0,1 0 0,0 0 0,0 1 0,0 0 0,1 0 0,-1 1 0,1-1 0,0 1 0,1 1 0,-1-1 0,1 1 0,1 0 0,-1 0 0,1 0 0,-5 14 0,7-16 0,0 1 0,1-1 0,0 0 0,0 0 0,0 0 0,1 1 0,0-1 0,0 0 0,0 0 0,0 1 0,1-1 0,0 0 0,0 0 0,0 0 0,1 1 0,3 5 0,-1-3 0,0 0 0,1-1 0,0 0 0,1 0 0,0 0 0,0-1 0,0 0 0,1 0 0,8 6 0,10 4 0,1 0 0,1-2 0,1-1 0,52 18 0,-16-10 0,0-4 0,1-2 0,0-2 0,1-4 0,1-3 0,-1-2 0,1-3 0,106-14 0,-145 9 0,-1-1 0,0-1 0,0-2 0,-1-1 0,0-1 0,28-15 0,-42 19 0,-1-1 0,0 0 0,-1 0 0,1-2 0,-1 1 0,-1-1 0,0-1 0,0 0 0,-1 0 0,0 0 0,-1-1 0,0 0 0,-1-1 0,10-22 0,-11 16 0,0-1 0,-1 1 0,-1-1 0,0 0 0,-2 0 0,0 0 0,-1 0 0,-5-35 0,0 34 0,5 20 0,0 0 0,-1-1 0,1 1 0,0 0 0,0 0 0,0 0 0,0 0 0,0 0 0,0 0 0,0 0 0,0 0 0,-1 0 0,1-1 0,0 1 0,0 0 0,0 0 0,0 0 0,0 0 0,0 0 0,-1 0 0,1 0 0,0 0 0,0 0 0,0 0 0,0 0 0,0 0 0,-1 0 0,1 0 0,0 0 0,0 0 0,0 0 0,0 0 0,0 0 0,-1 0 0,1 0 0,0 0 0,0 1 0,0-1 0,0 0 0,0 0 0,0 0 0,0 0 0,-1 0 0,1 0 0,0 0 0,0 0 0,0 1 0,0-1 0,0 0 0,0 0 0,0 0 0,0 0 0,0 0 0,0 1 0,-9 32 0,6-10 0,2 0 0,1 0 0,3 30 0,-1-39 0,0-1 0,1 1 0,0-1 0,1 0 0,0 0 0,1 0 0,7 12 0,-10-22 0,-1 0 0,1-1 0,0 1 0,0-1 0,0 0 0,0 1 0,0-1 0,0 0 0,1 0 0,-1 0 0,1-1 0,-1 1 0,1-1 0,0 1 0,0-1 0,-1 0 0,1 0 0,0 0 0,0 0 0,0-1 0,0 1 0,0-1 0,1 1 0,-1-1 0,0 0 0,0-1 0,0 1 0,0 0 0,0-1 0,0 0 0,0 0 0,0 0 0,0 0 0,0 0 0,2-2 0,10-4 0,-1-1 0,0-1 0,0 0 0,-1-1 0,16-14 0,61-61 0,43-37 0,-131 120 0,-1 1 0,1-1 0,0 1 0,0 0 0,-1 0 0,1 0 0,0 0 0,0 0 0,0 0 0,0 0 0,0 1 0,0-1 0,0 1 0,1-1 0,-1 1 0,0 0 0,0 0 0,3 0 0,-3 1 0,-1 0 0,1 0 0,-1 0 0,0 0 0,0 0 0,1 0 0,-1 0 0,0 0 0,0 1 0,0-1 0,0 1 0,0-1 0,0 1 0,-1-1 0,1 1 0,0-1 0,-1 1 0,1-1 0,-1 1 0,0 0 0,0-1 0,1 1 0,-1 2 0,8 60 0,-4-27 0,10 43 0,-12-71 0,0 0 0,1-1 0,0 1 0,0-1 0,1 0 0,0 0 0,1 0 0,0-1 0,0 0 0,8 10 0,-11-15 0,1 0 0,-1 0 0,0 0 0,1 0 0,-1-1 0,1 1 0,0-1 0,0 1 0,-1-1 0,1 0 0,0 0 0,0 0 0,0 0 0,0-1 0,0 1 0,0-1 0,5 0 0,-3 0 0,-1-1 0,1 0 0,0 0 0,0 0 0,-1-1 0,1 1 0,-1-1 0,0 0 0,1-1 0,3-2 0,8-7 0,-1 0 0,-1-1 0,0 0 0,17-22 0,25-40 0,5-7 0,-53 73 0,1-1 0,0 1 0,1 1 0,-1 0 0,18-11 0,-24 17 0,0 1 0,0-1 0,0 1 0,0-1 0,0 1 0,0 0 0,1 0 0,-1 1 0,0-1 0,1 1 0,-1-1 0,0 1 0,1 0 0,-1 1 0,1-1 0,-1 0 0,0 1 0,0 0 0,1 0 0,-1 0 0,0 0 0,0 0 0,0 1 0,0-1 0,4 4 0,5 4 0,-2 0 0,1 0 0,-1 1 0,16 23 0,10 8 0,-16-24 0,1-1 0,0 0 0,1-2 0,0 0 0,1-2 0,1-1 0,0 0 0,1-2 0,39 10 0,-15-8 0,0-2 0,0-2 0,1-3 0,52-1 0,-80-3 0,1-2 0,-1 0 0,0-1 0,31-8 0,-46 9 0,0 0 0,0-1 0,0 0 0,0 0 0,0 0 0,-1-1 0,0 0 0,0-1 0,0 1 0,0-1 0,0 0 0,-1 0 0,0-1 0,0 0 0,-1 0 0,6-8 0,-9 11 0,1 1 0,-1-1 0,0 0 0,0 0 0,0 0 0,0 0 0,-1 0 0,1 0 0,-1 0 0,0 0 0,0 0 0,0 0 0,0 0 0,0 0 0,-1 0 0,1 0 0,-1 0 0,0 0 0,0 0 0,0 0 0,0 0 0,0 0 0,-1 1 0,1-1 0,-1 1 0,0-1 0,0 1 0,0-1 0,0 1 0,0 0 0,0 0 0,-1 0 0,1 0 0,-1 0 0,-4-2 0,-4-2 0,1 0 0,-1 1 0,0 1 0,0 0 0,0 0 0,0 1 0,-1 0 0,-12-1 0,11 3 0,-1 1 0,0 0 0,1 0 0,-1 1 0,1 1 0,-1 1 0,1 0 0,0 0 0,-18 8 0,22-7 0,1 0 0,-1 0 0,1 1 0,0 0 0,1 0 0,-1 1 0,1 0 0,0 0 0,1 0 0,-1 1 0,1 0 0,1 1 0,-1 0 0,-5 11 0,9-17 0,1 1 0,-1-1 0,1 1 0,0-1 0,0 1 0,0-1 0,0 1 0,1 0 0,-1 0 0,1-1 0,-1 1 0,1 0 0,0 0 0,0 0 0,0-1 0,1 1 0,-1 0 0,0 0 0,1-1 0,0 1 0,0 0 0,0-1 0,0 1 0,0-1 0,1 1 0,-1-1 0,1 1 0,-1-1 0,1 0 0,0 0 0,0 0 0,0 0 0,0 0 0,0 0 0,0-1 0,1 1 0,-1-1 0,0 1 0,1-1 0,-1 0 0,1 0 0,5 1 0,10 4 0,1-1 0,0-1 0,0 0 0,0-2 0,0 0 0,0-1 0,1-1 0,-1-1 0,0-1 0,0 0 0,1-2 0,-2 0 0,1-1 0,0-1 0,-1 0 0,0-2 0,23-13 0,-13 4 0,-16 9 0,1 0 0,1 1 0,18-8 0,-30 15 0,1-1 0,-1 0 0,0 1 0,0 0 0,0 0 0,0-1 0,1 1 0,-1 0 0,0 1 0,0-1 0,0 0 0,1 1 0,-1-1 0,0 1 0,0 0 0,0-1 0,0 1 0,0 0 0,0 0 0,0 1 0,0-1 0,-1 0 0,4 3 0,1 3 0,0 0 0,0 0 0,0 1 0,6 11 0,6 7 0,-7-12-151,1-1-1,0 0 0,1-1 0,0 0 1,1-1-1,0-1 0,1 0 1,23 12-1,18 2-6674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6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25 258 24575,'0'-32'0,"0"-30"0,-10-13 0,-2 15 0,9 31 0,6 36 0,12 48 0,2 52 0,-1 50 0,-3 35 0,5 27 0,0 9-1506,-3-12 1506,-5-28 0,-3-46-6685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7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24575,'14'0'0,"14"0"0,2 0-8191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6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0 228 24575,'132'1'0,"117"0"0,-185-4 0,116-20 0,-167 20 0,0 0 0,0-1 0,0 0 0,-1-1 0,1-1 0,-1 0 0,14-10 0,-23 15 0,0-1 0,-1 0 0,1 0 0,-1 0 0,0 0 0,1 0 0,-1 0 0,0-1 0,0 1 0,-1-1 0,1 0 0,0 1 0,-1-1 0,0 0 0,1 0 0,-1 0 0,0 0 0,-1 0 0,1 0 0,0 0 0,-1 0 0,0 0 0,0 0 0,0 0 0,0 0 0,0-1 0,0 1 0,-1 0 0,0 0 0,1 0 0,-1 0 0,0 0 0,-1 0 0,1 1 0,-2-5 0,0 3 0,0 0 0,0 0 0,-1 0 0,1 0 0,-1 1 0,0-1 0,0 1 0,0 0 0,0 0 0,-1 0 0,1 1 0,-1 0 0,1-1 0,-1 2 0,0-1 0,0 0 0,0 1 0,0 0 0,0 0 0,-5 0 0,5 1 0,1 0 0,-1-1 0,0 2 0,1-1 0,-1 0 0,1 1 0,-1 0 0,1 0 0,-1 1 0,1-1 0,0 1 0,0 0 0,0 0 0,0 0 0,0 0 0,0 1 0,0 0 0,1 0 0,-1 0 0,1 0 0,0 0 0,-5 7 0,3-2 0,1 0 0,0 0 0,1 0 0,0 0 0,0 0 0,1 1 0,0-1 0,0 1 0,1-1 0,0 1 0,1 0 0,0 0 0,0-1 0,0 1 0,2 0 0,-1 0 0,1-1 0,0 1 0,1-1 0,5 12 0,-3-8 0,0 0 0,2-1 0,-1 0 0,2 0 0,-1 0 0,1-1 0,1 0 0,0-1 0,0 0 0,1 0 0,0-1 0,1-1 0,14 9 0,39 12-1365,-5-11-5461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12 24575,'-4'-5'0,"-12"-1"0,-2 5 0,11 17 0,15 14 0,8 3-8191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484 163 24575,'-1'-4'0,"1"1"0,-1-1 0,0 1 0,0 0 0,0-1 0,0 1 0,0 0 0,-1 0 0,1-1 0,-1 1 0,0 0 0,0 1 0,-4-6 0,-36-32 0,34 33 0,0 0 0,-1 0 0,0 0 0,-1 1 0,0 0 0,0 1 0,0 0 0,-1 0 0,1 1 0,-1 0 0,-19-3 0,21 6 0,0 0 0,1 0 0,-1 1 0,0 1 0,0-1 0,1 1 0,-1 1 0,0-1 0,1 1 0,0 1 0,-1 0 0,1 0 0,0 1 0,-12 7 0,7-2 0,1 0 0,0 1 0,0 1 0,1 0 0,0 1 0,1 0 0,1 0 0,0 1 0,0 0 0,1 1 0,-10 26 0,16-37 0,0 1 0,1 0 0,0 0 0,0-1 0,0 1 0,0 0 0,1 0 0,-1 0 0,1 0 0,0 0 0,0 0 0,1 0 0,-1 0 0,1 0 0,0 0 0,0 0 0,0 0 0,0-1 0,1 1 0,-1 0 0,1-1 0,0 1 0,0-1 0,3 4 0,1-1 0,1 0 0,-1-1 0,1 0 0,0 0 0,1-1 0,-1 0 0,1 0 0,-1-1 0,1 0 0,0 0 0,11 2 0,47 9 0,-1-4 0,1-2 0,89-2 0,76-2-1336,401-47 0,-365 0-4183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8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3 431 24575,'-1'-55'0,"0"26"0,1 0 0,4-39 0,-3 64 0,0 0 0,0 0 0,0 0 0,1 0 0,0 0 0,-1 0 0,1 0 0,0 0 0,1 1 0,-1-1 0,1 1 0,-1 0 0,1 0 0,0 0 0,0 0 0,0 0 0,1 0 0,-1 1 0,1 0 0,-1 0 0,1 0 0,0 0 0,0 0 0,0 1 0,0 0 0,0-1 0,0 1 0,0 1 0,7-1 0,2 0 0,0 0 0,0 1 0,0 1 0,0 0 0,0 1 0,0 0 0,0 1 0,13 5 0,-12-3 0,-1 0 0,0 1 0,0 1 0,-1 0 0,0 1 0,0 1 0,-1-1 0,0 2 0,17 17 0,-21-18 0,0-1 0,0 1 0,-1 0 0,0 0 0,-1 1 0,0 0 0,-1 0 0,0 0 0,0 0 0,-1 1 0,0 0 0,-1-1 0,1 12 0,-3-18 0,1-1 0,-1 0 0,0 0 0,0 0 0,-1 0 0,1 0 0,-1 0 0,1 0 0,-1 0 0,0 0 0,0-1 0,-1 1 0,1 0 0,0 0 0,-1-1 0,0 1 0,1-1 0,-1 1 0,0-1 0,0 0 0,0 0 0,-1 0 0,-4 4 0,5-5 0,0 0 0,-1-1 0,1 1 0,0-1 0,0 1 0,-1-1 0,1 0 0,0 0 0,-1 0 0,1 0 0,0 0 0,-1-1 0,1 1 0,0-1 0,0 1 0,0-1 0,-1 0 0,1 0 0,0 0 0,0 0 0,0 0 0,0 0 0,0-1 0,1 1 0,-1-1 0,0 1 0,1-1 0,-1 0 0,1 0 0,-1 1 0,1-1 0,-2-3 0,-3-4 0,1 0 0,1 0 0,-1 0 0,1 0 0,1-1 0,0 0 0,0 1 0,1-1 0,0 0 0,1-1 0,0 1 0,0 0 0,1 0 0,1 0 0,0 0 0,0 0 0,1 0 0,3-10 0,-2 5 0,2 1 0,0 0 0,0 0 0,1 1 0,1 0 0,1 0 0,-1 0 0,2 1 0,0 0 0,0 1 0,21-20 0,-15 20 0,-1 0 0,1 1 0,1 1 0,0 0 0,0 1 0,1 1 0,0 0 0,0 2 0,0-1 0,1 2 0,0 1 0,0 0 0,0 1 0,0 1 0,27 2 0,-28 0 0,-1 0 0,1 2 0,-1 0 0,0 1 0,0 1 0,0 0 0,0 1 0,-1 1 0,0 1 0,0 0 0,-1 0 0,0 2 0,-1-1 0,1 2 0,-2 0 0,21 23 0,-20-16 0,0-1 0,-1 2 0,-1 0 0,-1 0 0,14 41 0,-18-45 0,-1 1 0,-1 0 0,-1 0 0,-1 1 0,0-1 0,0 1 0,-2-1 0,-2 24 0,1-35 0,0 0 0,-1 1 0,0-1 0,0 0 0,0 0 0,0 0 0,-1 0 0,0 0 0,0-1 0,0 1 0,0-1 0,-1 0 0,0 0 0,0 0 0,0 0 0,-6 4 0,8-7 0,0 0 0,0 1 0,-1-1 0,1 0 0,0 0 0,0 0 0,-1 0 0,1 0 0,-1-1 0,1 1 0,-1-1 0,1 1 0,-1-1 0,1 0 0,-1 0 0,1 0 0,-1-1 0,1 1 0,0 0 0,-1-1 0,1 0 0,-1 1 0,1-1 0,0 0 0,-1 0 0,1 0 0,0-1 0,0 1 0,0-1 0,0 1 0,0-1 0,0 1 0,0-1 0,1 0 0,-1 0 0,1 0 0,-2-3 0,0 2 0,1 0 0,0-1 0,1 1 0,-1-1 0,1 0 0,-1 1 0,1-1 0,0 0 0,0 0 0,1 0 0,-1 0 0,1 0 0,0 0 0,0 0 0,1-4 0,0 0 0,1 0 0,0 0 0,0 1 0,1-1 0,-1 1 0,2-1 0,4-7 0,3-3 0,1 1 0,1-1 0,1 2 0,30-29 0,-13 19 0,1 0 0,1 2 0,2 1 0,0 2 0,1 2 0,1 1 0,1 2 0,0 1 0,1 2 0,51-10 0,-75 20 0,0 1 0,0 1 0,0 0 0,0 1 0,0 1 0,0 0 0,0 1 0,27 7 0,-33-6 0,-1 0 0,0 0 0,0 1 0,0 0 0,0 1 0,-1 0 0,0 0 0,1 0 0,-2 1 0,1 0 0,-1 1 0,0-1 0,0 1 0,-1 0 0,0 1 0,5 8 0,3 11 63,16 48 1,-18-44-810,15 30 0,-1-16-6080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8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400 175 24575,'0'-5'0,"-1"1"0,1 0 0,-1 0 0,0 0 0,-1 0 0,1 0 0,-1 0 0,0 0 0,0 1 0,0-1 0,-5-6 0,-32-34 0,31 36 0,0 1 0,0 0 0,-1 0 0,0 1 0,0 0 0,0 1 0,-1 0 0,0 0 0,0 1 0,0 0 0,0 1 0,-1 0 0,1 1 0,-21-2 0,23 3 0,1 1 0,-1 1 0,1 0 0,0 0 0,-1 0 0,1 1 0,0 0 0,0 0 0,0 1 0,0 0 0,1 0 0,-1 0 0,1 1 0,-1 0 0,1 0 0,0 1 0,1 0 0,-1 0 0,1 0 0,0 1 0,1-1 0,-7 10 0,8-10 0,0-1 0,1 0 0,-1 0 0,1 1 0,0 0 0,0-1 0,1 1 0,-1 0 0,1 0 0,0 0 0,0 0 0,1 0 0,0 0 0,0 0 0,0 0 0,0 0 0,1 0 0,-1 0 0,1-1 0,1 1 0,-1 0 0,4 7 0,-2-6 0,0-1 0,1 0 0,0 0 0,0 0 0,0 0 0,0-1 0,1 1 0,0-1 0,-1-1 0,2 1 0,-1-1 0,0 1 0,1-1 0,-1-1 0,1 1 0,0-1 0,10 2 0,-4-1 0,1 0 0,-1-1 0,1-1 0,0 0 0,0-1 0,0 0 0,-1-1 0,1 0 0,0-1 0,0-1 0,-1 0 0,0 0 0,0-1 0,0-1 0,0 0 0,0-1 0,-1 0 0,0-1 0,0 0 0,-1 0 0,10-10 0,-3 1 0,-9 8 0,0 0 0,0 0 0,1 1 0,0 1 0,18-11 0,-25 16 0,1 0 0,-1 0 0,1 1 0,0-1 0,-1 0 0,1 1 0,0 0 0,-1-1 0,1 1 0,0 0 0,0 0 0,-1 1 0,1-1 0,0 0 0,-1 1 0,1 0 0,0 0 0,-1 0 0,1 0 0,-1 0 0,0 0 0,1 0 0,-1 1 0,0 0 0,0-1 0,1 1 0,-1 0 0,-1 0 0,4 3 0,58 59-1365,-28-35-5461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8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1 194 24575,'0'-6'0,"0"-1"0,0 1 0,1 0 0,0-1 0,0 1 0,1 0 0,0 0 0,0 0 0,0 0 0,1 0 0,0 1 0,0-1 0,0 1 0,1-1 0,-1 1 0,1 0 0,1 1 0,-1-1 0,1 1 0,0 0 0,0 0 0,0 0 0,0 0 0,0 1 0,1 0 0,0 0 0,0 1 0,-1 0 0,9-2 0,0 0 0,1 1 0,0 0 0,0 1 0,0 1 0,0 0 0,0 1 0,0 1 0,0 0 0,0 2 0,0-1 0,18 7 0,-16-4 0,-1 2 0,1 0 0,-1 0 0,-1 2 0,1 0 0,-1 1 0,20 17 0,-26-19 0,-1 0 0,0 0 0,0 0 0,-1 1 0,0 1 0,-1-1 0,0 1 0,0 0 0,-1 0 0,0 1 0,-1-1 0,5 19 0,-9-26 0,1 1 0,-1 0 0,0-1 0,0 1 0,0 0 0,0 0 0,-1-1 0,1 1 0,-1 0 0,0-1 0,0 1 0,0-1 0,-1 1 0,1-1 0,-1 1 0,0-1 0,0 0 0,0 0 0,0 0 0,0 0 0,-1 0 0,0-1 0,1 1 0,-1-1 0,0 1 0,0-1 0,0 0 0,0 0 0,-1-1 0,1 1 0,-1 0 0,1-1 0,-1 0 0,1 0 0,-1 0 0,1-1 0,-1 1 0,0-1 0,0 1 0,1-1 0,-1-1 0,0 1 0,1 0 0,-1-1 0,0 0 0,1 0 0,-1 0 0,1 0 0,-1 0 0,1-1 0,-4-2 0,3 2 0,0-1 0,0 0 0,1 0 0,-1 0 0,1 0 0,0-1 0,0 1 0,0-1 0,0 0 0,1 0 0,0 0 0,0 0 0,0 0 0,0-1 0,0 1 0,1 0 0,0-1 0,0 1 0,0-1 0,1 0 0,-1 1 0,1-1 0,0 1 0,0-1 0,1 0 0,-1 1 0,3-7 0,-1 0 0,1 0 0,0 0 0,1 0 0,0 0 0,1 0 0,0 1 0,1 0 0,0 0 0,14-16 0,-9 14 0,2 0 0,-1 2 0,2-1 0,-1 2 0,1 0 0,1 0 0,0 1 0,0 1 0,0 1 0,1 0 0,0 1 0,0 0 0,0 2 0,1 0 0,-1 0 0,1 2 0,0 0 0,-1 1 0,25 3 0,-35-2-5,0 0-1,0 0 0,0 1 1,0 0-1,0 0 1,0 1-1,-1-1 1,1 1-1,-1 1 0,0-1 1,0 1-1,0-1 1,-1 1-1,5 5 0,-3-2 26,-1 0 0,-1 0 0,1 0 0,-1 0 0,0 1 0,-1-1 0,0 1-1,0 0 1,2 10 0,0 13-284,-2-1-1,0 1 0,-2 0 1,-5 44-1,4-68 108,-3 41-6669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9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1 141 24575,'0'-4'0,"0"0"0,1 0 0,-1 0 0,1 0 0,0 0 0,0 1 0,1-1 0,-1 0 0,1 0 0,0 1 0,0-1 0,0 1 0,0 0 0,1 0 0,-1-1 0,1 1 0,0 1 0,0-1 0,0 0 0,0 1 0,5-3 0,-2 1 0,1 1 0,-1-1 0,1 1 0,-1 1 0,1 0 0,0-1 0,0 2 0,0-1 0,0 1 0,0 0 0,11 1 0,0 1 0,0 1 0,0 1 0,0 1 0,0 0 0,0 2 0,-1 0 0,0 0 0,0 2 0,-1 0 0,0 1 0,0 1 0,-1 0 0,24 21 0,-21-15 0,-1 1 0,-1 0 0,0 1 0,-1 1 0,-2 0 0,0 1 0,0 1 0,-2 0 0,-1 0 0,10 29 0,-15-33 0,0 1 0,0 0 0,1 25 0,-5-38 0,0-1 0,-1 1 0,0 0 0,0 0 0,-1 0 0,1 0 0,-1 0 0,0 0 0,-1-1 0,1 1 0,-1 0 0,0-1 0,0 1 0,0-1 0,0 0 0,-1 0 0,-3 5 0,4-7 0,1-1 0,0 0 0,0 0 0,-1 1 0,1-1 0,-1 0 0,1 0 0,-1-1 0,1 1 0,-1 0 0,0 0 0,1-1 0,-1 1 0,0-1 0,1 1 0,-1-1 0,0 0 0,0 0 0,1 0 0,-1 0 0,0 0 0,0 0 0,0 0 0,1-1 0,-1 1 0,0 0 0,1-1 0,-1 0 0,0 1 0,1-1 0,-1 0 0,1 0 0,-1 0 0,1 0 0,-3-2 0,-1-1 0,0-1 0,1 1 0,-1-1 0,1 0 0,0-1 0,0 1 0,1-1 0,-5-9 0,2 1 0,1 1 0,1-1 0,0 0 0,1-1 0,0 1 0,1 0 0,1-1 0,0 1 0,1-1 0,3-24 0,0 20 0,1 0 0,0 1 0,1-1 0,1 1 0,1 1 0,1-1 0,0 1 0,12-18 0,-12 22 0,1 1 0,1-1 0,0 2 0,0-1 0,1 1 0,1 1 0,0 0 0,0 1 0,1 0 0,14-7 0,-16 10 0,0 2 0,0-1 0,0 2 0,0-1 0,0 2 0,1-1 0,-1 2 0,1-1 0,0 2 0,0-1 0,-1 2 0,1-1 0,0 2 0,13 2 0,-11 0 0,-1 1 0,1 0 0,-1 1 0,0 0 0,-1 1 0,0 0 0,0 1 0,0 0 0,-1 1 0,0 0 0,-1 1 0,0 0 0,-1 1 0,0 0 0,0 0 0,-1 1 0,10 20 0,-5-6 0,-1 0 0,-1 1 0,-1 1 0,-2-1 0,-1 1 0,-1 1 0,4 50 0,-9-59-81,1 3-561,6 39 0,2-28-6184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9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0 491 24575,'1'-2'0,"-1"-1"0,0 0 0,1 0 0,-1 1 0,1-1 0,0 0 0,0 1 0,0-1 0,0 0 0,1 1 0,-1 0 0,1-1 0,-1 1 0,1 0 0,0 0 0,0 0 0,0 0 0,0 0 0,0 0 0,0 0 0,1 1 0,-1-1 0,0 1 0,1 0 0,0-1 0,2 0 0,10-3 0,0 0 0,1 1 0,25-4 0,-5 1 0,-13 1 0,0-1 0,0-1 0,0-1 0,-1-1 0,-1-1 0,30-19 0,-40 22 0,-1 0 0,1-1 0,-1 0 0,-1 0 0,0-1 0,0-1 0,-1 1 0,0-1 0,-1-1 0,0 1 0,-1-1 0,9-25 0,-13 32 0,-1 1 0,0 0 0,0-1 0,0 1 0,0-1 0,-1 0 0,0 1 0,0-1 0,0 1 0,0-1 0,-1 1 0,0-1 0,0 1 0,0-1 0,0 1 0,-1-1 0,0 1 0,0 0 0,0 0 0,0 0 0,-1 0 0,1 0 0,-1 1 0,0-1 0,0 1 0,0 0 0,-1 0 0,1 0 0,-1 0 0,-5-3 0,0 1 0,0 0 0,-1 0 0,1 1 0,-1 1 0,0-1 0,0 2 0,0-1 0,-1 1 0,1 1 0,0 0 0,-1 1 0,-14 0 0,14 2 0,0 0 0,1 0 0,-1 1 0,1 1 0,-1 0 0,1 0 0,0 1 0,0 0 0,1 0 0,0 1 0,0 1 0,0 0 0,1 0 0,0 0 0,0 1 0,0 1 0,1-1 0,1 1 0,-10 15 0,12-17 0,0 0 0,1 0 0,0 0 0,0 1 0,0-1 0,1 1 0,0-1 0,0 1 0,1 0 0,0 0 0,1 0 0,-1 0 0,2 0 0,-1-1 0,1 1 0,0 0 0,1 0 0,-1 0 0,2-1 0,-1 1 0,1-1 0,0 0 0,1 0 0,-1 0 0,1 0 0,1 0 0,-1-1 0,7 7 0,0-2 10,1-1 0,0-1 0,1 0 0,0 0 0,0-2 0,1 1 0,0-2 0,0 0 0,0 0 0,1-1 0,28 5 0,13-1-753,103 5 1,-75-11-6084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19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48 24575,'-2'-15'0,"1"14"0,1 1 0,-1-1 0,1 0 0,0 0 0,-1 0 0,1 1 0,0-1 0,-1 0 0,1 0 0,0 0 0,0 0 0,0 0 0,0 0 0,0 0 0,0 0 0,0 1 0,0-1 0,1 0 0,-1 0 0,0 0 0,0 0 0,1 0 0,-1 0 0,0 1 0,1-1 0,-1 0 0,1 0 0,-1 1 0,1-1 0,0 0 0,-1 0 0,1 1 0,0-1 0,-1 1 0,1-1 0,0 1 0,0-1 0,-1 1 0,1-1 0,0 1 0,0 0 0,0-1 0,0 1 0,1 0 0,7 0 0,1 0 0,-1 1 0,0 0 0,0 0 0,0 1 0,0 0 0,0 1 0,-1 0 0,10 5 0,-16-8 0,38 16 0,-1 2 0,0 1 0,-2 2 0,0 2 0,-2 1 0,35 30 0,-51-37 0,0 0 0,-2 1 0,0 0 0,-1 2 0,-1 0 0,-1 0 0,-1 2 0,-1-1 0,0 2 0,-2 0 0,14 45 0,-22-62 0,-1-1 0,0 1 0,0 0 0,0 0 0,-1 0 0,0 0 0,0 0 0,0-1 0,-1 1 0,0 0 0,0 0 0,0 0 0,-1-1 0,-3 9 0,3-10 0,-1-1 0,1 1 0,-1-1 0,0 1 0,0-1 0,0 0 0,0 0 0,0-1 0,-1 1 0,1 0 0,-1-1 0,0 0 0,0 0 0,0 0 0,0-1 0,0 1 0,0-1 0,0 0 0,0 0 0,-5 0 0,3 0 0,1 0 0,0-1 0,0 0 0,0 0 0,-1 0 0,1-1 0,0 0 0,0 0 0,0 0 0,0 0 0,0-1 0,0 0 0,0 0 0,0 0 0,1-1 0,-1 0 0,1 0 0,0 0 0,0 0 0,0 0 0,0-1 0,0 0 0,1 0 0,0 0 0,0 0 0,0 0 0,0-1 0,0 1 0,-2-8 0,-1-2 0,0-1 0,1 0 0,1 0 0,0 0 0,1 0 0,1-1 0,0 1 0,2-31 0,0 37 0,1-1 0,0 1 0,1-1 0,0 1 0,1 0 0,0 0 0,0 0 0,1 0 0,0 0 0,0 1 0,1 0 0,0 0 0,8-10 0,-3 8 0,0 0 0,0 1 0,0-1 0,1 2 0,1 0 0,0 0 0,0 1 0,19-8 0,-9 6 0,1 1 0,1 1 0,0 1 0,0 1 0,0 1 0,0 1 0,1 1 0,-1 1 0,1 1 0,28 4 0,33 16-1365,-11 5-5461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20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24575,'-5'0'0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8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24575,'66'4'0,"114"19"0,-4 0 0,-160-21 0,219 26 0,-190-20 0,1-1 0,-1-2 0,1-3 0,63-3 0,680-21-151,7 33-732,-662-8 773,1368 76-4139,-14 64 787,-1113-104 3132,-70-9 343,86 0 249,-343-27 88,23 0 999,-167-6 3364,36 1-4655,-35 0-5809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41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24575,'2'0'0,"13"1"0,-15-1 0,0 0 0,0 0 0,0 0 0,1 0 0,-1 0 0,0 0 0,0 1 0,0-1 0,0 0 0,1 0 0,-1 0 0,0 0 0,0 0 0,0 1 0,0-1 0,0 0 0,1 0 0,-1 0 0,0 1 0,0-1 0,0 0 0,0 0 0,0 0 0,0 1 0,0-1 0,0 0 0,0 0 0,0 0 0,0 1 0,0-1 0,0 0 0,0 0 0,0 0 0,0 1 0,0-1 0,0 0 0,0 0 0,0 0 0,0 1 0,0-1 0,0 0 0,-1 0 0,1 0 0,0 1 0,0-1 0,0 0 0,0 0 0,0 0 0,-1 0 0,1 0 0,0 1 0,0-1 0,0 0 0,0 0 0,-1 0 0,1 0 0,0 0 0,0 0 0,-1 1 0,1-1 0,0 0 0,0 0 0,0 0 0,0 1 0,-1-1 0,1 0 0,0 0 0,0 1 0,0-1 0,0 0 0,0 0 0,0 1 0,0-1 0,0 0 0,0 1 0,0-1 0,0 0 0,0 0 0,0 1 0,0-1 0,0 0 0,0 0 0,0 1 0,0-1 0,0 0 0,0 1 0,0-1 0,1 0 0,-1 0 0,0 1 0,0-1 0,0 0 0,0 0 0,1 0 0,-1 1 0,0-1 0,0 0 0,1 0 0,-1 0 0,0 0 0,0 0 0,0 1 0,1-1 0,-1 0 0,0 0 0,1 0 0,-1 0 0,0 0 0,0 0 0,1 0 0,-1 0 0,0 0 0,0 0 0,1 0 0,-1 0 0,0 0 0,1 0 0,-1 0 0,26 3 0,-22-3 0,204 7 0,241-24 0,-52-26 0,49-3 0,-160 34 0,110-8 0,540-12 0,-884 32 0,728 29-419,-38 0 30,-608-30 498,-23-1 124,0 5 0,111 17 0,57 16-233,-104-15 0,20-2 0,79 13 0,-266-31 0,0 1 0,0-1 0,0 1 0,-1 1 0,1 0 0,-1 0 0,0 0 0,0 1 0,0 0 0,0 0 0,-1 1 0,1 0 0,-1 0 0,-1 0 0,11 12 0,-15-15 0,0 0 0,0 0 0,0 0 0,0 0 0,0 0 0,-1 0 0,1 0 0,-1 0 0,0 0 0,1 1 0,-1-1 0,0 0 0,0 0 0,0 0 0,-1 0 0,1 0 0,0 0 0,-1 1 0,1-1 0,-1 0 0,0 0 0,0 0 0,0 0 0,0-1 0,0 1 0,0 0 0,0 0 0,-1-1 0,1 1 0,-1 0 0,1-1 0,-1 0 0,-2 2 0,-5 5 0,-1-1 0,0 0 0,0-1 0,-18 8 0,-41 18 0,-1-3 0,-89 23 0,-4-20 0,91-21 0,-34 4 0,-156-1 0,15-1 0,-514 32 0,709-45 0,-442 20 0,-34 15 0,-2-35 0,210-3 0,74 5 0,-266-4 0,352-12 0,-26 1 0,150 11 0,1-1 0,-69-16 0,-66-29 0,14 3 0,55 23 0,39 9 0,-76-26 0,94 24 0,-1 3 0,0 2 0,0 1 0,-55-2 0,84 9 0,8 2 0,-1 0 0,0-1 0,1-1 0,-1 0 0,1 0 0,-9-3 0,16 5 0,0-1 0,0 1 0,1 0 0,-1-1 0,0 1 0,0 0 0,1-1 0,-1 1 0,0-1 0,1 1 0,-1-1 0,0 0 0,1 1 0,-1-1 0,1 0 0,-1 1 0,1-1 0,-1 0 0,1 0 0,0 1 0,-1-1 0,1 0 0,0 0 0,0 0 0,-1 1 0,1-1 0,0 0 0,0 0 0,0 0 0,0 0 0,0 0 0,0 1 0,0-1 0,0 0 0,1 0 0,-1 0 0,0 0 0,0 1 0,1-1 0,-1 0 0,1 0 0,-1 1 0,0-1 0,1 0 0,-1 0 0,1 1 0,0-1 0,-1 1 0,1-1 0,0 0 0,-1 1 0,1-1 0,0 1 0,1-1 0,3-3 0,0 0 0,0 0 0,1 0 0,0 1 0,0 0 0,6-3 0,43-14-273,0 3 0,1 2 0,1 2 0,72-7 0,-92 18-6553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42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36 373 24575,'-2'-1'0,"-1"0"0,1-1 0,0 0 0,-1 1 0,1-1 0,0 0 0,0 0 0,0 0 0,1 0 0,-1-1 0,0 1 0,1 0 0,-1-1 0,1 1 0,0-1 0,0 0 0,0 1 0,0-1 0,0 0 0,1 1 0,-1-1 0,1 0 0,0 0 0,0 0 0,0 1 0,0-1 0,0 0 0,1 0 0,-1 0 0,2-3 0,1-8 0,2-1 0,0 0 0,1 1 0,9-17 0,-9 18 0,20-60 0,-23 60 0,1 0 0,0 1 0,1-1 0,0 1 0,1 1 0,0-1 0,10-14 0,-15 26 0,-1-1 0,0 0 0,1 1 0,-1-1 0,1 1 0,-1-1 0,1 1 0,0-1 0,-1 1 0,1 0 0,-1-1 0,1 1 0,0-1 0,-1 1 0,1 0 0,0 0 0,-1-1 0,1 1 0,0 0 0,-1 0 0,1 0 0,0 0 0,0 0 0,-1 0 0,1 0 0,0 0 0,-1 0 0,1 0 0,0 0 0,0 1 0,-1-1 0,1 0 0,0 0 0,-1 1 0,1-1 0,0 0 0,-1 1 0,1-1 0,-1 1 0,1-1 0,-1 1 0,1-1 0,-1 1 0,1-1 0,-1 1 0,1 0 0,-1-1 0,0 1 0,1-1 0,-1 1 0,0 0 0,0-1 0,1 1 0,-1 0 0,0 0 0,3 7 0,0-1 0,-1 0 0,0 1 0,1 8 0,14 194 0,-11-96 0,30 976-1648,-27-603 1769,94 996-121,-41-239 0,-64-1197 0,0-186-93,1 32-6478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43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0 24575,'-3'0'0,"0"1"0,0-1 0,0 1 0,0-1 0,0 1 0,-1 0 0,2 0 0,-1 0 0,0 1 0,0-1 0,0 1 0,0-1 0,1 1 0,-1 0 0,1 0 0,0 0 0,-1 1 0,1-1 0,0 0 0,0 1 0,0 0 0,1-1 0,-1 1 0,1 0 0,-2 4 0,-4 9 0,1 0 0,1 1 0,-5 28 0,5-21 0,-57 327 0,36-192 0,-80 902-2548,92 4 236,34-248 1847,-9-456 456,-10-344 18,0 20 240,-1 0 1,-7 61 0,7-96-194,0 0 0,0-1 0,-1 1 1,1 0-1,0 0 0,-1 0 0,1 0 0,-1 0 0,0-1 0,0 1 0,0 0 0,0-1 0,0 1 0,0 0 1,0-1-1,0 1 0,0-1 0,-1 0 0,1 1 0,-1-1 0,1 0 0,-1 0 0,1 0 0,-1 0 0,0 0 0,-1 1 1,-1-2-61,1 0 1,0 0 0,0-1 0,0 1 0,0-1 0,0 1 0,0-1 0,0 0 0,0 0 0,0 0 0,0-1 0,0 1-1,-4-4 1,-30-19-5083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44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191 435 24575,'-39'1'0,"26"0"0,-1 0 0,1-1 0,0 0 0,0-1 0,0-1 0,0 0 0,0-1 0,-14-4 0,26 6 0,0 1 0,0 0 0,0 0 0,0-1 0,0 1 0,0 0 0,0-1 0,1 1 0,-1-1 0,0 0 0,0 1 0,0-1 0,0 1 0,1-1 0,-1 0 0,0 0 0,1 1 0,-1-1 0,1 0 0,-1 0 0,1 0 0,-1 0 0,1 0 0,-1 0 0,1 0 0,0 0 0,0 0 0,-1 0 0,1 0 0,0 0 0,0 0 0,0 0 0,0 0 0,0 0 0,0 0 0,1 0 0,-1 0 0,0 0 0,1-2 0,0 1 0,1 0 0,0 0 0,0 0 0,-1 0 0,1 1 0,0-1 0,0 0 0,1 1 0,-1-1 0,0 1 0,0 0 0,1 0 0,-1 0 0,1 0 0,2-1 0,13-2 0,-1 1 0,1 1 0,0 0 0,0 2 0,0 0 0,24 3 0,108 21 0,20 13 0,246 41 0,-150-58 0,31 4 0,157 7 0,2-29 0,-277-3 0,-102-3 0,108-19 0,2 0 0,31-5 0,-3 0 0,-141 19 0,86-22 0,-84 15 0,-2 0 0,-5 1 0,88-8 0,-77 18 0,-2-4 0,145-34 0,-174 28 0,0 2 0,0 2 0,1 3 0,62-3 0,-56 9 0,0-1 0,-1-4 0,0-1 0,58-18 0,329-96 0,-405 111 0,-19 7 0,0-2 0,0 0 0,30-15 0,-47 20-97,0 1-1,0-1 1,0 0-1,1 1 1,-1-1-1,0 0 1,-1 0-1,1 0 1,0 0-1,0 0 1,0 0-1,0 0 0,0-2 1,-3-7-6729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45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12 24575,'-9'0'0,"-3"-9"0,0 6 0,3 17 0,2 21 0,3 23 0,-8 19 0,-1 7 0,1-6 0,3-8 0,2-20 0,-6-28 0,-1-17-8191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46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1 206 24575,'0'-1'0,"0"-1"0,0 1 0,0 0 0,1 0 0,-1 0 0,1 0 0,-1 0 0,1 0 0,-1 0 0,1 0 0,-1 0 0,1 0 0,0 0 0,0 0 0,0 0 0,-1 0 0,1 1 0,0-1 0,0 0 0,0 1 0,0-1 0,0 1 0,0-1 0,0 1 0,2-1 0,32-8 0,-4 5 0,0 2 0,0 1 0,0 2 0,-1 1 0,1 1 0,0 2 0,-1 0 0,0 3 0,0 0 0,-1 2 0,0 1 0,-1 1 0,29 18 0,-42-21 0,0 1 0,-1 1 0,0 0 0,0 1 0,-2 0 0,1 1 0,20 28 0,-29-35 0,0 1 0,0 0 0,0 0 0,0 0 0,-1 0 0,-1 0 0,1 1 0,-1 0 0,0-1 0,-1 1 0,0 0 0,0 0 0,0-1 0,-1 1 0,-1 0 0,1 0 0,-1 0 0,0 0 0,-1-1 0,-3 11 0,0-7 0,-1 1 0,-1-1 0,0-1 0,0 1 0,-1-1 0,0 0 0,-1-1 0,0 0 0,0 0 0,-1-1 0,0 0 0,-1-1 0,1 0 0,-22 10 0,-2-1 0,0-2 0,-1-1 0,-68 15 0,69-21 0,0 0 0,0-2 0,0-2 0,-1-1 0,-52-4 0,85 2 0,0 0 0,0 0 0,1 0 0,-1-1 0,0 1 0,0-1 0,0 1 0,0-1 0,0 0 0,0 0 0,1 0 0,-1 0 0,-2-1 0,4 2 0,0-1 0,0 1 0,0 0 0,0-1 0,0 1 0,-1-1 0,1 1 0,0 0 0,0-1 0,0 1 0,0-1 0,0 1 0,0 0 0,0-1 0,0 1 0,0-1 0,1 1 0,-1 0 0,0-1 0,0 1 0,0-1 0,0 1 0,1 0 0,-1-1 0,0 1 0,0 0 0,0-1 0,1 1 0,-1 0 0,0-1 0,1 1 0,-1 0 0,0 0 0,1-1 0,0 1 0,4-4 0,1 1 0,-1-1 0,1 1 0,0 0 0,0 1 0,9-3 0,26-5 0,60-7 0,-44 9 0,408-82 46,-325 54-534,170-68-1,-132 23 257,-152 67 241,-1-2 0,-1 0 1,-1-2-1,31-29 0,-49 42-12,0 0-1,0 0 1,-1 0-1,0-1 0,0 0 1,0 0-1,-1 0 1,0 0-1,0 0 1,0-1-1,-1 1 0,3-11 1,-5 13 12,0 1 0,0 0 0,0-1 0,0 1 0,0 0-1,-1-1 1,1 1 0,-1 0 0,0 0 0,0 0 0,0-1 0,-1 1 0,1 0 0,-1 0 0,1 1 0,-1-1 0,0 0 0,0 0 0,0 1 0,-1-1 0,1 1 0,-1 0 0,1 0 0,-1 0 0,-5-3-1,6 3 20,0 1 1,-1-1-1,1 1 0,-1-1 0,1 1 0,-1 0 0,0 0 0,1 0 0,-1 0 0,0 1 0,0-1 0,0 1 0,1-1 0,-1 1 0,0 0 0,0 0 0,0 1 0,0-1 0,0 1 0,0-1 0,1 1 0,-1 0 0,0 0 0,1 0 0,-1 0 0,0 0 0,1 1 0,-1-1 0,1 1 0,0 0 0,0 0 0,-1 0 0,1 0 0,0 0 0,-1 2 0,-4 5-38,1 0 1,0 1-1,1 0 0,0 0 0,0 0 1,1 0-1,-5 20 0,-2 21 10,3 1 0,2 1 0,2-1 0,2 1 0,3 0 0,8 62 0,-7-100 0,-2-10 0,0 0 0,0 0 0,1 0 0,0 0 0,0 0 0,1-1 0,-1 1 0,1 0 0,2 5 0,-4-10 0,1 0 0,-1 0 0,0 0 0,0 0 0,0 0 0,0 0 0,1 0 0,-1 0 0,0 0 0,0 0 0,0 0 0,0 0 0,1 0 0,-1 0 0,0 0 0,0 0 0,0 0 0,0 0 0,1 0 0,-1 0 0,0 0 0,0 0 0,0 0 0,0 0 0,1 0 0,-1 0 0,0 0 0,0 0 0,0-1 0,0 1 0,0 0 0,1 0 0,-1 0 0,0 0 0,0 0 0,0 0 0,0-1 0,0 1 0,0 0 0,0 0 0,0 0 0,0 0 0,0-1 0,1 1 0,-1 0 0,0 0 0,0 0 0,0 0 0,0-1 0,0 1 0,0 0 0,0 0 0,0 0 0,0-1 0,0 1 0,-1 0 0,1 0 0,0 0 0,0 0 0,0-1 0,0 1 0,0 0 0,0 0 0,5-37 0,-1 1 0,-2-1 0,-4-53 0,1 20 0,1 31 0,1 0 0,2 0 0,2 1 0,15-61 0,-18 89 0,2-1 0,0 0 0,0 1 0,1-1 0,0 1 0,0 0 0,1 1 0,1-1 0,0 1 0,0 1 0,0-1 0,1 1 0,1 1 0,-1-1 0,1 1 0,0 1 0,1 0 0,0 0 0,0 1 0,14-6 0,-13 7 0,0 1 0,0 0 0,1 0 0,0 1 0,-1 0 0,1 1 0,0 1 0,0 0 0,0 1 0,-1 0 0,1 0 0,0 1 0,-1 1 0,1 0 0,11 5 0,-14-4 0,0 1 0,0 0 0,0 0 0,-1 1 0,0 0 0,0 1 0,-1-1 0,1 2 0,-2-1 0,1 1 0,-1 0 0,0 0 0,0 1 0,-1-1 0,-1 1 0,1 1 0,5 17 0,-7-19 0,-1 0 0,0 0 0,-1 0 0,1 1 0,-2-1 0,1 0 0,-1 1 0,0-1 0,-1 1 0,0-1 0,0 0 0,-1 1 0,-3 8 0,1-6 0,0-1 0,-1 0 0,-1 0 0,1 0 0,-2-1 0,1 0 0,-1 0 0,-16 15 0,3-7 0,0-1 0,-2 0 0,0-2 0,-1 0 0,0-2 0,-1 0 0,-39 13 0,51-21 0,-1 0 0,0 0 0,0-1 0,0-1 0,-27 2 0,79-15 0,13 4 0,0 3 0,94 3 0,-123 2 0,-1 2 0,0 0 0,0 1 0,-1 2 0,1 0 0,-1 1 0,0 1 0,-1 1 0,25 14 0,-38-18 0,0 0 0,0 0 0,-1 0 0,1 1 0,-1 0 0,-1 0 0,7 10 0,-10-14 0,0 1 0,-1-1 0,0 0 0,1 1 0,-1 0 0,0-1 0,0 1 0,0 0 0,-1 0 0,1-1 0,-1 1 0,1 0 0,-1 0 0,0 0 0,0 0 0,0-1 0,-1 1 0,1 0 0,-1 0 0,1 0 0,-1-1 0,0 1 0,0 0 0,0-1 0,-2 4 0,-1 0 0,-1 0 0,0 0 0,0-1 0,-1 0 0,0 0 0,0 0 0,0 0 0,0-1 0,0 0 0,-1 0 0,0-1 0,0 0 0,0 0 0,-9 2 0,-16 5 0,-64 8 0,90-17 0,-75 9-195,0-4 0,-1-4 0,0-3 0,0-3 0,1-4 0,-80-19 0,15-8-6631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48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1305 120 24575,'-1'-5'0,"0"0"0,1 0 0,-2 0 0,1 0 0,-1 0 0,1 1 0,-1-1 0,0 0 0,-1 1 0,1-1 0,-1 1 0,0 0 0,0 0 0,0 0 0,-1 0 0,0 1 0,1-1 0,-1 1 0,0 0 0,0 0 0,-1 1 0,-5-4 0,4 2 0,-1 1 0,1 0 0,-1 1 0,0-1 0,1 1 0,-1 0 0,0 1 0,0 0 0,-1 0 0,1 0 0,0 1 0,0 0 0,0 0 0,0 1 0,-10 2 0,5 1 0,1 1 0,-1 0 0,1 1 0,0 0 0,0 1 0,1 0 0,0 0 0,-10 10 0,-71 79 0,85-89 0,-65 80-10,-102 164 1,-31 115-1421,119-191 1281,-107 316 0,165-374 149,7-28 0,20-89 0,0-1 0,0 1 0,0 0 0,0 0 0,-1 0 1,1-1-1,0 1 0,0 0 0,0 0 0,0 0 0,-1 0 0,1-1 0,0 1 0,0 0 0,-1 0 0,1 0 0,0 0 0,0 0 0,0 0 0,-1 0 1,1 0-1,0 0 0,0 0 0,-1 0 0,1 0 0,0 0 0,0 0 0,-1 0 0,1 0 0,0 0 0,0 0 0,-1 0 0,1 0 0,0 0 0,0 0 0,-1 0 1,1 0-1,0 0 0,0 1 0,0-1 0,-1 0 0,1 0 0,0 0 0,0 0 0,0 1 0,0-1 0,-1 0 0,1 0 0,0 0 0,0 1 0,0-1 1,0 0-1,0 0 0,0 0 0,0 1 0,0-1 0,-1 0 0,1 0 0,0 1 0,0-1 0,0 0 0,0 0 0,0 1 0,0-1 0,0 0 0,1 0 0,-1 1 1,0-1-1,-8-17 285,-29-143 1309,26 100-1662,-22-65-1,30 116 69,1 4 0,1 0 0,0 1 0,-1-1 0,0 1 0,0-1 0,-1 1 0,1 0 0,-1 0 0,-6-7 0,9 10 0,0 1 0,0 0 0,-1 0 0,1 0 0,0 0 0,-1 0 0,1 0 0,0 0 0,0 0 0,-1 0 0,1 0 0,0 0 0,-1 0 0,1 0 0,0 0 0,-1 0 0,1 0 0,0 0 0,0 0 0,-1 0 0,1 0 0,0 0 0,-1 0 0,1 1 0,0-1 0,0 0 0,-1 0 0,1 0 0,0 1 0,0-1 0,0 0 0,-1 0 0,1 0 0,0 1 0,0-1 0,0 0 0,0 1 0,-1-1 0,1 0 0,0 0 0,0 1 0,0-1 0,0 0 0,0 1 0,0-1 0,0 0 0,0 0 0,0 1 0,0-1 0,0 0 0,0 1 0,0-1 0,0 0 0,0 1 0,-1 22 0,5 23 0,2 1 0,3-1 0,21 70 0,-29-110 0,4 14 0,1 0 0,1-1 0,0 0 0,15 26 0,-20-41 0,1 0 0,-1 0 0,1 0 0,0 0 0,0-1 0,1 1 0,-1-1 0,1 0 0,-1 0 0,1 0 0,0-1 0,0 1 0,0-1 0,0 0 0,1 0 0,-1 0 0,0-1 0,1 0 0,-1 1 0,1-2 0,0 1 0,-1 0 0,1-1 0,0 0 0,6 0 0,1-2 0,1-1 0,-1 0 0,1 0 0,-1-1 0,0-1 0,0 0 0,-1 0 0,18-12 0,8-8 0,38-35 0,-52 41 0,81-70 0,85-67 0,-153 129 0,1 2 0,1 2 0,56-25 0,-42 30-1365,-16 13-5461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5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34 998 24575,'0'-73'0,"2"67"0,1 23 0,3 31 0,4 81 0,49 229 0,-40-300 0,-7-36 0,-9-25 0,-4-13 0,-11-47 0,-21-62 0,5 22 0,17 57 0,-9-32 0,3-1 0,-7-85 0,23 157 0,1 1 0,0 0 0,0-1 0,0 1 0,1 0 0,0-1 0,0 1 0,0 0 0,1 0 0,0 0 0,0 0 0,0 0 0,5-7 0,-4 10 0,0 0 0,-1 0 0,2 0 0,-1 0 0,0 1 0,0-1 0,1 1 0,0 0 0,-1 0 0,1 1 0,0-1 0,0 1 0,0-1 0,0 1 0,0 1 0,0-1 0,0 0 0,0 1 0,0 0 0,8 1 0,12 0 0,0 1 0,-1 1 0,1 2 0,-1 0 0,35 13 0,109 56 0,-133-57 0,-1 2 0,-1 2 0,0 0 0,-2 3 0,34 31 0,-54-45 0,0 1 0,-1 0 0,0 1 0,-1 0 0,0 0 0,-1 1 0,8 20 0,-12-25 0,-1 0 0,0 1 0,0 0 0,0-1 0,-1 1 0,0 0 0,-1 0 0,0 0 0,-1-1 0,1 1 0,-2 0 0,1 0 0,-4 10 0,-1-4 0,0-1 0,-1-1 0,-1 1 0,0-1 0,-1-1 0,0 0 0,0 0 0,-2 0 0,1-1 0,-2-1 0,1 0 0,-1 0 0,-1-1 0,-14 7 0,-20 12 0,-2-3 0,-78 29 0,13-16 0,-9 4 0,129-44 0,0 1 0,1-1 0,-1 1 0,1 0 0,8 0 0,21-2 0,943-107-1469,-885 102 1469,0 1 0,-1-4 0,95-24 0,-179 33 0,0-1 0,0 0 0,0 0 0,-1-1 0,10-5 0,-17 8-1,0 1-1,0-1 1,0 0 0,0 1-1,0-1 1,0 0 0,0 0-1,0 1 1,-1-1 0,1 0-1,0 0 1,0 0 0,-1 0-1,1 0 1,0 0 0,-1 0-1,1 0 1,-1 0 0,0-1-1,1 1 1,-1 0 0,0-2-1,0 2 1,0 0-1,-1 0 1,1 0-1,0 0 1,-1 0-1,1 1 1,-1-1-1,0 0 0,1 0 1,-1 0-1,0 0 1,1 0-1,-1 1 1,0-1-1,0 0 1,0 1-1,0-1 1,0 1-1,-1-1 1,-6-3 62,0 1 0,0 0 0,0 0 1,-15-3-1,-9 1 50,0 1 0,-1 2 1,1 1-1,0 1 0,-1 2 1,1 1-1,0 2 0,0 1 1,0 1-1,-58 23 0,84-28-111,1 1 0,-1 0 0,1 0 0,0 1 0,-10 7 0,15-10 0,-1-1 0,0 1 0,1-1 0,-1 1 0,1 0 0,-1-1 0,1 1 0,-1 0 0,1-1 0,-1 1 0,1 0 0,-1 0 0,1-1 0,0 1 0,0 0 0,-1 0 0,1 0 0,0 0 0,0-1 0,0 1 0,0 0 0,0 0 0,0 0 0,0 0 0,0 0 0,0-1 0,1 1 0,-1 0 0,0 0 0,0 0 0,1-1 0,-1 1 0,1 0 0,-1 0 0,1-1 0,-1 1 0,1 0 0,-1-1 0,1 1 0,-1 0 0,1-1 0,0 1 0,-1-1 0,1 1 0,0-1 0,0 1 0,-1-1 0,1 0 0,0 1 0,0-1 0,0 0 0,-1 0 0,2 1 0,7 2 0,0 0 0,0 0 0,0 0 0,0-1 0,0-1 0,18 2 0,60-5 0,-55 0 0,205-21 0,-231 22 0,-1 1 0,1 1 0,0-1 0,0 1 0,0 0 0,-1 0 0,1 0 0,-1 1 0,1 0 0,-1 0 0,6 3 0,0 3 0,0-1 0,0 1 0,13 15 0,-15-15 0,2 1 0,1-1 0,0 1 0,1-2 0,-1 1 0,2-2 0,-1 0 0,1-1 0,0 0 0,0-1 0,0 0 0,0-1 0,1-1 0,23 1 0,-8-2 0,1-2 0,-1-1 0,-1-1 0,1-1 0,47-14 0,-48 9 0,-1 0 0,0-2 0,-1-1 0,0-1 0,-1-2 0,35-25 0,-46 29 0,0-2 0,-1 0 0,-1 0 0,0-1 0,-1-1 0,0 0 0,-1-1 0,-1 0 0,-1-1 0,0 0 0,8-24 0,-3 0 0,-3-1 0,-1 0 0,7-82 0,-8-132 0,-9 247 0,-3-254 0,-2 198 0,-2 2 0,-16-69 0,18 113 0,-1 0 0,0 0 0,-1 0 0,-1 1 0,-1 0 0,-17-26 0,22 38 0,0 1 0,0 0 0,0-1 0,-1 1 0,1 1 0,-1-1 0,-1 1 0,1 0 0,0 0 0,-1 0 0,0 1 0,0 0 0,0 0 0,0 0 0,0 1 0,-1 0 0,1 0 0,-1 1 0,1-1 0,-1 1 0,0 1 0,-7 0 0,10 0 0,-1 0 0,1 1 0,-1 0 0,1 0 0,0 1 0,-1-1 0,1 1 0,0 0 0,0 0 0,0 0 0,0 1 0,0-1 0,-6 7 0,5-3 0,-1 0 0,1 0 0,0 1 0,0 0 0,0 0 0,1 0 0,-3 9 0,-3 8 0,2 1 0,1 0 0,-9 50 0,3 45 0,2 193 0,11-283 0,-1 65 0,4 0 0,23 142 0,-19-201 0,2-2 0,1 1 0,29 63 0,-28-76 0,1-2 0,0 0 0,1 0 0,1-1 0,1-1 0,34 32 0,-33-37 0,0 0 0,1-1 0,0-1 0,1 0 0,1-2 0,-1 0 0,1-1 0,1-1 0,-1 0 0,23 3 0,-16-5 0,1-2 0,-1-1 0,1 0 0,0-2 0,-1-2 0,1 0 0,35-8 0,-33 4 0,-1-2 0,0-1 0,0-1 0,-1-1 0,0-1 0,-1-1 0,-1-2 0,0-1 0,-1 0 0,-1-2 0,0-1 0,-2-1 0,0 0 0,35-46 0,-47 53 0,-1 0 0,0 0 0,-1 0 0,0-1 0,-1 0 0,0-1 0,5-24 0,-10 36 0,-1 0 0,0 0 0,1 0 0,-1 0 0,0 0 0,-1 1 0,1-1 0,0 0 0,-1 0 0,1 0 0,-1 0 0,0 1 0,0-1 0,0 0 0,-1 1 0,1-1 0,-2-3 0,1 5 0,1 0 0,-1-1 0,1 1 0,-1 0 0,0 0 0,1 0 0,-1 0 0,0 0 0,0 1 0,1-1 0,-1 0 0,0 1 0,0-1 0,0 1 0,0 0 0,0-1 0,0 1 0,0 0 0,0 0 0,0 1 0,0-1 0,0 0 0,0 1 0,0-1 0,0 1 0,-1 0 0,-6 3 0,0-1 0,0 2 0,1-1 0,-1 1 0,1 0 0,1 1 0,-1 0 0,1 0 0,0 1 0,0-1 0,1 2 0,0-1 0,0 1 0,-8 14 0,7-11 0,1 0 0,1 1 0,0-1 0,1 1 0,0 0 0,1 0 0,0 1 0,1-1 0,0 0 0,0 25 0,2-34 0,0 0 0,0 0 0,1 0 0,-1 0 0,1-1 0,-1 1 0,1 0 0,0 0 0,0-1 0,0 1 0,0 0 0,0-1 0,1 1 0,-1-1 0,1 1 0,0-1 0,0 0 0,-1 0 0,1 0 0,1 0 0,-1 0 0,0 0 0,5 2 0,-4-3 0,1 0 0,-1 0 0,1 0 0,-1 0 0,1-1 0,-1 0 0,1 0 0,-1 0 0,1 0 0,-1 0 0,1-1 0,0 0 0,-1 0 0,0 0 0,1 0 0,-1 0 0,0 0 0,6-4 0,10-7 0,-1 0 0,0-1 0,-1-1 0,22-23 0,-26 24 0,0 1 0,0 0 0,1 0 0,0 2 0,1 0 0,0 0 0,29-11 0,-36 19 12,1 0 0,0 1 0,-1 0 1,1 0-1,0 1 0,0 0 0,0 1 0,0 0 0,-1 1 0,13 3 0,-10-3-262,0 0 1,0 0-1,0-1 0,0 0 1,13-2-1,16-6-6576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50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52 191 24575,'-14'0'0,"-9"0"0,8 0 0,40 0 0,52 0 0,69-9 0,70-3 0,54-14 0,28-1-1773,0-7 1773,-46 3 0,-85 7 0,-88 7 0,-59 7-6418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50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29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48 24575,'0'-3'0,"0"1"0,0 0 0,0 0 0,0 0 0,0 0 0,-1 0 0,1 0 0,0-1 0,-1 1 0,0 0 0,1 0 0,-1 0 0,0 0 0,0 0 0,0 1 0,0-1 0,-1 0 0,1 0 0,0 1 0,-1-1 0,1 1 0,-1-1 0,-2-1 0,4 3 0,-1 0 0,1 0 0,0 0 0,-1 0 0,1 0 0,0 0 0,0 1 0,-1-1 0,1 0 0,0 0 0,-1 0 0,1 0 0,0 0 0,0 1 0,-1-1 0,1 0 0,0 0 0,0 0 0,-1 1 0,1-1 0,0 0 0,0 0 0,0 1 0,0-1 0,-1 0 0,1 0 0,0 1 0,0-1 0,0 0 0,0 1 0,0-1 0,0 0 0,0 1 0,0-1 0,0 0 0,0 1 0,-2 6 0,1 0 0,1 0 0,0 0 0,0 0 0,0 0 0,0 0 0,1 0 0,2 8 0,1 9 0,98 956 0,-102-973 0,3 17 0,-2 0 0,-1 0 0,-1 0 0,-1-1 0,-8 36 0,9-56 0,1 0 0,-1 0 0,0-1 0,0 1 0,-1-1 0,1 1 0,0-1 0,-1 1 0,0-1 0,1 0 0,-1 1 0,0-1 0,-3 2 0,4-3 0,-1 0 0,1-1 0,-1 1 0,1-1 0,-1 0 0,1 1 0,-1-1 0,0 0 0,1 0 0,-1 0 0,1 0 0,-1 0 0,0 0 0,1 0 0,-1-1 0,1 1 0,-1-1 0,1 1 0,-1-1 0,1 1 0,-1-1 0,1 0 0,0 0 0,-1 0 0,-1-1 0,-14-12 0,0-1 0,1-1 0,0 0 0,2-1 0,0 0 0,-12-21 0,19 29 0,-228-361 0,216 330 0,19 33 0,7 11 0,13 18 0,139 251 0,-56-89 0,-94-169 0,1 0 0,0-1 0,1 0 0,0-1 0,1 0 0,24 18 0,-32-27 0,1 0 0,0-1 0,0 0 0,0 0 0,0 0 0,1-1 0,-1 0 0,1 0 0,0 0 0,-1-1 0,1 0 0,0 0 0,0 0 0,0 0 0,0-1 0,0 0 0,0-1 0,-1 1 0,1-1 0,0 0 0,0-1 0,0 1 0,8-4 0,-1-2 0,0-1 0,0 1 0,-1-2 0,0 0 0,0 0 0,-1-1 0,10-13 0,66-85 0,-58 69 0,2-2 0,149-191 0,-126 168 0,91-82 0,-75 90 0,-39 40-53,-30 16 56,-1 0 0,0 0 0,1 0-1,-1 0 1,0 0 0,0 0 0,1 0-1,-1 0 1,0 0 0,0 0 0,1 0-1,-1 0 1,0 0 0,0 0-1,1 0 1,-1 0 0,0 0 0,0 1-1,1-1 1,-1 0 0,0 0 0,0 0-1,1 0 1,-1 0 0,0 1-1,0-1 1,0 0 0,1 0 0,-1 0-1,0 1 1,0-1 0,0 0 0,0 0-1,0 1 1,1-1 0,-1 0-1,0 0 1,0 1 0,0-1 0,0 0-1,0 0 1,0 1 0,0-1 0,0 0-1,0 1 1,0-1 0,0 0 0,-2 6-210,1 0 1,-1-1 0,-1 1 0,1-1-1,-1 0 1,-5 9 0,-22 33-6620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58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303 170 24575,'131'-17'0,"475"-59"0,-354 38 0,260 0 0,2 39 0,-191 3 0,299-6 0,553 5 0,-1158-3 0,234 9 0,-191-4 0,0 3 0,66 17 0,-109-21 0,-1 1 0,0 1 0,16 8 0,-27-11 0,0-1 0,0 1 0,0 0 0,0 1 0,-1-1 0,0 1 0,0 0 0,0 0 0,0 0 0,0 0 0,-1 1 0,5 7 0,-8-11 0,1 1 0,0-1 0,-1 0 0,0 0 0,1 1 0,-1-1 0,0 0 0,0 0 0,1 1 0,-1-1 0,0 0 0,0 1 0,-1-1 0,1 0 0,0 0 0,0 1 0,-1-1 0,1 0 0,0 0 0,-1 1 0,1-1 0,-1 0 0,0 0 0,1 0 0,-1 0 0,0 0 0,0 0 0,0 0 0,0 0 0,1 0 0,-1 0 0,0 0 0,-1-1 0,1 1 0,-1 1 0,-5 1 0,1 1 0,-1-1 0,0-1 0,-13 5 0,-22 2 0,-43 6 0,7-3 0,-322 40 0,244-36 0,-358 16 0,-4-31 0,331-2 0,59 5 0,-210 35 0,202-13 0,-98 10 0,-349-29 0,329-11 0,-454 4 0,679 0 0,-1-2 0,1-1 0,0-2 0,0 0 0,0-2 0,-37-14 0,0-1 0,-117-24 0,83 18 0,79 21 0,17 5 0,0 1 0,0 0 0,0-1 0,1 0 0,-1 1 0,0-2 0,1 1 0,0 0 0,-1-1 0,1 1 0,0-1 0,0 0 0,1 0 0,-5-6 0,6 7 0,0 0 0,0 0 0,1 0 0,-1-1 0,1 1 0,-1 0 0,1-1 0,0 1 0,0 0 0,0-1 0,0 1 0,0 0 0,0-1 0,1 1 0,-1 0 0,1-1 0,0 1 0,-1 0 0,1 0 0,0 0 0,0-1 0,1 1 0,-1 0 0,0 0 0,1 1 0,1-3 0,4-4 0,0 1 0,0 0 0,1 0 0,0 1 0,1 0 0,-1 0 0,1 1 0,0 0 0,0 1 0,0 0 0,1 0 0,0 1 0,0 0 0,0 1 0,14-2 0,15 0 0,-1 1 0,67 4 0,28 12-1365,-78-6-5461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4:59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57 218 24575,'-1'-1'0,"1"-1"0,-1 1 0,0 0 0,0-1 0,0 1 0,1-1 0,-1 1 0,0 0 0,-1 0 0,1 0 0,-2-2 0,-6-7 0,4-1 0,0-1 0,0 0 0,1 0 0,1-1 0,0 1 0,1-1 0,-1-18 0,-1-43 0,5 174 0,13 436 0,47-2 0,154 529 0,-109-337 0,-84-129 0,-26 5 0,0-220 0,28 147 0,-6-223 0,-3 593 0,-16-891-170,1-9-1025,0-18-5631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01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82 24575,'0'-9'0,"0"4"0,0-1 0,0 0 0,0 1 0,0-1 0,-1 0 0,0 1 0,0-1 0,-1 1 0,-3-9 0,5 14 0,0-1 0,0 1 0,0-1 0,-1 1 0,1-1 0,0 1 0,0 0 0,0-1 0,-1 1 0,1-1 0,0 1 0,-1 0 0,1-1 0,0 1 0,-1 0 0,1-1 0,0 1 0,-1 0 0,1 0 0,-1-1 0,1 1 0,0 0 0,-1 0 0,1 0 0,-1 0 0,1-1 0,-1 1 0,1 0 0,-1 0 0,1 0 0,0 0 0,-1 0 0,0 0 0,-9 14 0,0 28 0,-23 199 0,0 244 0,33-318 0,7 1 0,38 225 0,-18-243 0,44 328 0,-52 24 0,-8-120 0,30-3 0,11-125 0,3 22 0,-42-189 0,3 106 0,-15 500 0,-5-288 0,4 21 0,2-390 0,10 58 0,-7-59 0,-6-14-1365,-6-17-5461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0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0 819 24575,'12'-66'0,"-12"57"0,-1 2 0,1-1 0,1 0 0,-1 1 0,4-14 0,-4 20 0,0 0 0,0-1 0,1 1 0,-1 0 0,1 0 0,-1 0 0,1 0 0,-1-1 0,1 1 0,0 0 0,0 0 0,-1 0 0,1 0 0,0 0 0,0 1 0,0-1 0,0 0 0,0 0 0,0 1 0,0-1 0,0 0 0,1 1 0,-1-1 0,0 1 0,0-1 0,0 1 0,1 0 0,-1 0 0,0-1 0,0 1 0,1 0 0,-1 0 0,0 0 0,0 0 0,1 1 0,1-1 0,22 6 0,0 1 0,30 13 0,30 9 0,558 134 0,-587-151 0,1-2 0,88 3 0,119-11 0,-216-3 0,7 3 0,104 18 0,-27-2 0,630-2 0,-490-19 0,-134 0 0,272-40 0,-300 23 0,165-51 0,-23 10 0,-177 46 0,141-46 0,-62-2 0,166-94 0,-298 142 0,0 0 0,-1-1 0,-1-1 0,-1-1 0,0-1 0,25-32 0,-29 36 0,0 0 0,1 2 0,0 0 0,22-13 0,-15 11 0,37-33 0,-51 39 20,-1 0 0,1-1 0,-1 0 0,-1 0 0,8-16 0,-12 22-113,-1-1 0,0 0 1,0 0-1,0 0 0,0 0 0,-1 0 0,0 0 0,0 0 1,0-1-1,-1 1 0,0 0 0,0 0 0,0-1 1,-1 1-1,-1-7 0,-11-18-6733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05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24575,'891'0'0,"-426"28"0,-76-1 0,-73-25 0,222 12 0,41 49 0,-245-25 0,137-11 0,0-29 0,-180-2 0,1249 3 0,-773-27 0,-79 0 0,-326 27 0,490-18 0,812-14 0,-1090 54 0,29 23 0,-15 0 0,238-41 0,-538-5 0,183-14 0,-81 2 0,-403 13 0,1 0 0,0-1 0,0 0 0,0-1 0,-21-7 0,-62-30 0,64 26 0,-137-67 0,85 39 0,128 68 0,-2 2 0,49 42 0,-85-64 0,18 13 0,0 1 0,-2 1 0,0 1 0,38 49 0,-59-69 0,-1 0 0,1 1 0,0-1 0,-1 1 0,1-1 0,-1 1 0,0 0 0,0-1 0,0 1 0,0 0 0,-1 0 0,1 0 0,-1 0 0,0 0 0,1 0 0,-1-1 0,0 1 0,-1 0 0,1 0 0,-1 0 0,1 0 0,-1 0 0,0 0 0,0-1 0,0 1 0,0 0 0,-2 2 0,-2 0 0,1 1 0,-1-1 0,-1-1 0,1 1 0,-1-1 0,0 0 0,0 0 0,0 0 0,0-1 0,-13 5 0,-29 9 0,-1-3 0,0-1 0,-1-3 0,-56 5 0,-434 22-2400,249-28-3391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3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767 330 24575,'1'-48'0,"1"21"0,-2 0 0,-1 1 0,-7-49 0,6 69 0,1 0 0,-1 0 0,0 0 0,0 0 0,0 0 0,-1 0 0,0 1 0,0-1 0,-1 1 0,1 0 0,-1 0 0,0 0 0,-1 0 0,1 1 0,-1 0 0,0 0 0,0 0 0,0 0 0,0 1 0,-1 0 0,-7-3 0,2 2 0,0 1 0,0 0 0,-1 1 0,0 0 0,1 1 0,-1 0 0,0 1 0,0 0 0,1 1 0,-1 0 0,0 1 0,1 0 0,-13 4 0,-2 3 0,0 1 0,1 0 0,0 2 0,-37 24 0,35-18 0,2 1 0,0 1 0,1 2 0,1 0 0,1 2 0,1 0 0,1 1 0,-28 47 0,33-47 0,1 2 0,2 0 0,0 0 0,2 1 0,1 0 0,1 1 0,2 0 0,1 0 0,-3 47 0,8-60 0,0 0 0,2 0 0,-1 0 0,2 0 0,0 0 0,1 0 0,1-1 0,0 0 0,1 0 0,1 0 0,10 15 0,-6-12 0,0-2 0,2 0 0,0 0 0,1-2 0,1 1 0,0-2 0,1 0 0,27 17 0,-1-6-227,2-3-1,0-1 1,2-2-1,0-2 1,84 17-1,53 1-6598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3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73 24575,'-9'-3'0,"2"0"0,-1-1 0,1 1 0,0-1 0,-8-6 0,14 9 0,1 1 0,-1 0 0,1-1 0,-1 1 0,1-1 0,-1 1 0,1-1 0,0 1 0,-1-1 0,1 0 0,-1 1 0,1-1 0,0 1 0,0-1 0,-1 0 0,1 1 0,0-1 0,0 0 0,0 1 0,0-1 0,0 0 0,0 1 0,0-2 0,0 1 0,1 0 0,0 0 0,0 0 0,-1 0 0,1 0 0,0 0 0,0 0 0,0 0 0,0 0 0,0 1 0,0-1 0,0 0 0,0 1 0,0-1 0,1 1 0,-1-1 0,0 1 0,2-1 0,16-3 0,0 0 0,1 1 0,0 1 0,-1 0 0,1 2 0,31 3 0,18 1 0,-1 4 0,95 22 0,-120-19 0,0 2 0,-1 2 0,0 1 0,72 42 0,-95-46 0,1 1 0,-2 0 0,0 2 0,16 16 0,-27-24 0,-1 0 0,0 0 0,0 0 0,-1 1 0,0-1 0,-1 1 0,0 1 0,0-1 0,0 0 0,-1 1 0,0 0 0,2 12 0,-5-17 0,0 0 0,1 0 0,-2 1 0,1-1 0,0 0 0,-1 0 0,1 0 0,-1 0 0,0 0 0,-1-1 0,1 1 0,-1 0 0,0 0 0,1-1 0,-2 1 0,1-1 0,0 1 0,-1-1 0,1 0 0,-1 0 0,0 0 0,0-1 0,0 1 0,0-1 0,-1 1 0,1-1 0,-1 0 0,-4 2 0,-5 2 0,0-1 0,-1 0 0,1-1 0,-1-1 0,0 0 0,-23 2 0,27-4 0,0-1 0,0 0 0,0 0 0,0-1 0,0 0 0,1-1 0,-1 0 0,0-1 0,1 0 0,-1 0 0,1-1 0,0 0 0,0-1 0,1 0 0,-9-6 0,12 7 0,0 0 0,1 0 0,0-1 0,-1 0 0,1 1 0,1-1 0,-1-1 0,1 1 0,0 0 0,0-1 0,0 0 0,1 0 0,0 0 0,0 0 0,1 0 0,0 0 0,0 0 0,0 0 0,0 0 0,1-1 0,0 1 0,1 0 0,-1 0 0,4-12 0,-2 9 0,1 0 0,0 0 0,1 0 0,0 0 0,1 1 0,0-1 0,0 1 0,1 0 0,0 1 0,0-1 0,0 1 0,1 0 0,1 1 0,-1 0 0,1 0 0,0 1 0,0-1 0,16-6 0,4 0 0,-1 0 0,2 2 0,0 2 0,58-11 0,-34 12-195,0 3 0,0 1 0,1 3 0,-1 2 0,0 3 0,82 17 0,-13 8-6631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3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70 471 24575,'-12'-5'0,"-16"-7"0,27 12 0,1 0 0,0 0 0,-1 0 0,1-1 0,-1 1 0,1 0 0,0-1 0,-1 1 0,1 0 0,0-1 0,-1 1 0,1 0 0,0-1 0,-1 1 0,1-1 0,0 1 0,0 0 0,0-1 0,-1 1 0,1-1 0,0 1 0,0-1 0,0 1 0,0-1 0,0 1 0,0-1 0,0 1 0,0-1 0,0 1 0,0-1 0,0 1 0,0 0 0,0-1 0,0 1 0,1-1 0,-1 1 0,0-1 0,0 1 0,0-1 0,1 1 0,-1 0 0,0-1 0,1 1 0,-1 0 0,0-1 0,1 1 0,-1 0 0,1-1 0,16-12 0,0 1 0,1 1 0,0 0 0,1 1 0,28-10 0,0-1 0,-19 8 0,101-54 0,-117 60 0,0-1 0,-1 0 0,-1-1 0,1 0 0,-1 0 0,-1-1 0,0 0 0,10-15 0,-17 23 0,0-1 0,-1 0 0,1 0 0,0-1 0,-1 1 0,0 0 0,0 0 0,0-1 0,0 1 0,0-1 0,-1 1 0,0 0 0,0-1 0,0 1 0,0-1 0,0 1 0,0-1 0,-1 1 0,0-1 0,0 1 0,0 0 0,0-1 0,0 1 0,-1 0 0,1 0 0,-1 0 0,0 0 0,0 0 0,0 0 0,0 0 0,0 1 0,-1-1 0,1 1 0,-1 0 0,0 0 0,0 0 0,0 0 0,0 0 0,0 0 0,-5-1 0,-8-4 0,-1 0 0,0 2 0,0 0 0,0 0 0,-1 2 0,1 0 0,-1 1 0,0 1 0,1 1 0,-1 0 0,0 2 0,0-1 0,1 2 0,-1 1 0,1 0 0,0 1 0,0 1 0,-27 13 0,37-15 0,0 0 0,1 0 0,-1 1 0,1 0 0,0 0 0,0 1 0,1 0 0,-9 11 0,12-14 0,0-1 0,1 1 0,-1 0 0,1 0 0,0 0 0,0 0 0,0 0 0,0 0 0,0 0 0,1 0 0,0 0 0,-1 1 0,1-1 0,0 0 0,1 0 0,-1 0 0,0 0 0,1 1 0,0-1 0,0 0 0,0 0 0,0 0 0,0 0 0,3 4 0,0-1 0,0 0 0,1 1 0,0-2 0,0 1 0,1-1 0,0 1 0,-1-1 0,2-1 0,-1 1 0,9 4 0,5 1 0,1-1 0,35 12 0,4-3 0,2-4 0,76 10 0,136-5 0,-192-17 0,0-4 0,0-3 0,-1-4 0,0-3 0,0-4 0,-2-4 0,80-30 0,-140 43 0,-1 0 0,1-2 0,-2 0 0,1-1 0,-1 0 0,-1-2 0,0 0 0,20-19 0,-33 27 0,0 1 0,0-1 0,0 0 0,0 0 0,-1 0 0,0 0 0,0 0 0,0 0 0,0-1 0,0 1 0,-1-1 0,0 1 0,1-8 0,-2 9 0,0 1 0,-1-1 0,1 1 0,0 0 0,-1-1 0,0 1 0,1 0 0,-1-1 0,0 1 0,0 0 0,-1 0 0,1 0 0,0-1 0,-1 1 0,1 1 0,-1-1 0,1 0 0,-1 0 0,0 1 0,0-1 0,0 1 0,0-1 0,0 1 0,0 0 0,0 0 0,-4-2 0,-7-2 0,0 1 0,0 0 0,0 1 0,-1 1 0,1 0 0,-1 0 0,0 2 0,1 0 0,-1 0 0,-18 3 0,0 2 0,0 1 0,0 2 0,-39 14 0,53-16 0,-1 1 0,1 1 0,1 1 0,0 0 0,0 1 0,0 1 0,1 1 0,1 0 0,0 1 0,1 1 0,-13 15 0,25-26 0,-1 0 0,1 0 0,0 0 0,0 0 0,0 0 0,1 0 0,-1 1 0,1-1 0,-1 1 0,1-1 0,1 1 0,-1 0 0,0-1 0,1 1 0,0 0 0,0 6 0,1-8 0,-1 1 0,2 0 0,-1-1 0,0 1 0,1-1 0,-1 0 0,1 0 0,-1 1 0,1-1 0,0 0 0,0 0 0,0 0 0,0-1 0,1 1 0,-1 0 0,0-1 0,1 0 0,-1 1 0,1-1 0,-1 0 0,1 0 0,4 1 0,16 4 0,1 0 0,-1-1 0,1-1 0,0-2 0,0 0 0,0-2 0,33-3 0,-29 1 0,0-2 0,0-1 0,-1-2 0,0 0 0,0-2 0,28-13 0,-27 7 0,-17 8 0,0 1 0,0 1 0,23-8 0,-31 12 0,0 1 0,0-1 0,0 1 0,1-1 0,-1 1 0,0 0 0,0 0 0,0 0 0,1 1 0,-1-1 0,0 1 0,0 0 0,0-1 0,0 2 0,0-1 0,0 0 0,0 0 0,0 1 0,5 3 0,29 25-55,-12-9-600,56 35 0,-27-28-6171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4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22 253 24575,'0'-32'0,"-4"-30"0,-3-13 0,2 15 0,0 36 0,11 51 0,4 62 0,15 57 0,2 42 0,12 31 0,-2 9-707,11-4 707,-1-28 0,-1-28 0,-7-34 0,-6-39 0,-8-45 0,-9-31-7484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4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68 24575,'-15'-9'0,"-12"-3"0,15 0 0,38 2 0,43 4 0,42 2 0,25 1 0,4-2 0,-23-2-8191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33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24575,'0'-10'0,"0"3"0,0 10 0,0 25 0,0 29 0,0 29 0,0 24 0,0 15 0,0 15 0,0-3 0,0-10 0,0-18 0,0-28-8191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4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149 179 24575,'-52'0'0,"41"0"0,36 0 0,37 2 0,-39 0 0,1-1 0,0-1 0,0-1 0,-1-2 0,1 0 0,23-7 0,-42 9 0,0-1 0,0-1 0,0 1 0,-1-1 0,1 1 0,-1-1 0,1-1 0,-1 1 0,0-1 0,6-7 0,-8 9 0,-1 0 0,1 0 0,-1 0 0,0 0 0,0 0 0,0 0 0,0 0 0,0-1 0,0 1 0,-1 0 0,1-1 0,-1 1 0,1 0 0,-1-1 0,0 1 0,0 0 0,0-1 0,0 1 0,-1-1 0,1 1 0,-1 0 0,1 0 0,-1-1 0,0 1 0,0 0 0,-1-3 0,-1 0 0,-1 0 0,0 1 0,0-1 0,-1 1 0,1 0 0,-1 0 0,0 0 0,0 1 0,0 0 0,-1 0 0,1 0 0,-1 0 0,1 1 0,-1 0 0,0 0 0,0 1 0,0-1 0,-6 0 0,-2 0 0,0 1 0,0 0 0,0 1 0,0 0 0,0 1 0,0 0 0,-15 4 0,17-1 0,0 0 0,0 1 0,0 0 0,0 0 0,1 2 0,0-1 0,0 1 0,-19 17 0,23-18 0,0 1 0,1-1 0,0 1 0,0 0 0,1 1 0,0-1 0,0 1 0,0 0 0,1 1 0,1-1 0,-1 1 0,1 0 0,-2 10 0,4-14 0,1-1 0,0 0 0,0 0 0,0 1 0,0-1 0,1 0 0,-1 0 0,1 1 0,0-1 0,1 0 0,-1 0 0,1 0 0,-1 0 0,1-1 0,0 1 0,1 0 0,-1-1 0,1 1 0,-1-1 0,1 0 0,6 5 0,0 0 0,1 0 0,1-1 0,-1-1 0,1 0 0,0 0 0,16 6 0,10 0-273,1-2 0,0-2 0,1-1 0,68 4 0,42-4-6553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4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648 179 24575,'0'-119'0,"0"71"0,0 37 0,0 13 0,-3 82 0,-17 106 0,-23 63-307,-178 676-2639,106-470 2106,-107 425 157,198-797-2732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5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70 145 24575,'0'-9'0,"0"-13"0,0-11 0,0-10 0,0 11 0,0 26 0,0 33 0,0 34 0,0 39 0,-14 36 0,-5 27 0,2 9 0,3-7 0,8-16 0,6-30 0,17-35 0,4-32-8191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5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22 169 24575,'-19'-31'0,"18"30"0,1 0 0,-1-1 0,1 1 0,0-1 0,0 1 0,0-1 0,0 1 0,0 0 0,0-1 0,0 1 0,0-1 0,1 1 0,-1 0 0,0-1 0,1 1 0,-1 0 0,1-1 0,0 1 0,-1 0 0,1-1 0,0 1 0,0 0 0,0 0 0,0 0 0,0 0 0,0 0 0,0 0 0,0 0 0,0 0 0,0 1 0,1-1 0,-1 0 0,0 1 0,2-2 0,3 0 0,1-1 0,0 1 0,-1 0 0,1 0 0,0 1 0,9-1 0,5 1 0,0 1 0,0 1 0,0 1 0,0 0 0,-1 2 0,1 0 0,37 14 0,-31-7 0,-1 0 0,-1 1 0,1 2 0,-2 1 0,32 24 0,-42-27 0,-1 0 0,-1 0 0,0 2 0,0-1 0,-1 2 0,-1-1 0,0 1 0,9 22 0,-15-30 0,-1 0 0,0 0 0,-1 0 0,1 1 0,-1-1 0,0 1 0,-1 0 0,0-1 0,0 1 0,-1 0 0,0 0 0,-1 0 0,1-1 0,-1 1 0,-1 0 0,1-1 0,-1 1 0,-1-1 0,1 1 0,-1-1 0,-5 9 0,5-13 0,1 1 0,0-1 0,-1 1 0,0-1 0,0 0 0,0 0 0,0 0 0,0-1 0,-1 1 0,1-1 0,-1 0 0,0 0 0,1 0 0,-1 0 0,0-1 0,0 1 0,0-1 0,0 0 0,0 0 0,-1-1 0,1 1 0,-7-1 0,7 0 0,-1-1 0,0 0 0,0 0 0,1 0 0,-1 0 0,0-1 0,1 0 0,0 0 0,-1 0 0,1-1 0,0 1 0,0-1 0,0 0 0,1 0 0,-1 0 0,1-1 0,-1 1 0,1-1 0,-4-7 0,2 4 0,1-1 0,0 1 0,0-1 0,1 0 0,0-1 0,1 1 0,0 0 0,0-1 0,0 1 0,0-17 0,2 11 0,1 0 0,0 1 0,1-1 0,0 1 0,2-1 0,5-18 0,-1 12 0,1 0 0,0 1 0,2 0 0,0 0 0,1 1 0,0 1 0,2 0 0,27-26 0,-27 30 0,1 1 0,1 1 0,0 0 0,1 1 0,0 1 0,0 0 0,1 1 0,0 1 0,0 1 0,1 1 0,0 0 0,36-3 0,-42 7 0,-1 0 0,1 1 0,0 0 0,-1 2 0,0-1 0,1 1 0,-1 1 0,0 0 0,0 1 0,0 0 0,0 1 0,-1 0 0,0 1 0,0 0 0,0 1 0,-1 0 0,0 1 0,-1 0 0,1 0 0,12 16 0,-10-7 14,0 0 0,-1 1 1,-1 1-1,-1-1 0,-1 1 0,0 1 0,6 28 0,23 142-1272,-35-180 1038,10 81-6606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197 312 24575,'2'-52'0,"-1"19"0,-4-59 0,2 84 0,0 0 0,-1 0 0,0 0 0,0 0 0,0 1 0,-1-1 0,0 1 0,-1-1 0,0 1 0,0 0 0,0 0 0,-8-8 0,10 12 0,0 1 0,0 0 0,1 0 0,-2 0 0,1 0 0,0 0 0,0 0 0,-1 1 0,1-1 0,-1 1 0,1-1 0,-1 1 0,0 0 0,1 0 0,-1 0 0,0 1 0,0-1 0,0 1 0,1-1 0,-1 1 0,0 0 0,0 0 0,0 0 0,0 0 0,0 1 0,0-1 0,1 1 0,-1 0 0,0 0 0,0 0 0,1 0 0,-1 0 0,1 1 0,-1-1 0,1 1 0,-1-1 0,1 1 0,0 0 0,0 0 0,0 0 0,0 0 0,-2 3 0,-1 2 0,0-1 0,1 1 0,-1 0 0,1 0 0,1 0 0,0 1 0,0-1 0,0 1 0,1 0 0,0-1 0,0 1 0,1 0 0,0 0 0,1 13 0,2-7 0,1 0 0,0 0 0,1-1 0,0 1 0,1-1 0,1 0 0,0-1 0,1 1 0,1-1 0,-1 0 0,2-1 0,0 0 0,10 10 0,9 8 0,1-2 0,2-1 0,46 31 0,37 13 0,-93-52 0,-20-18 0,-1 1 0,1-1 0,-1 1 0,1-1 0,-1 1 0,0-1 0,1 1 0,-1-1 0,0 1 0,0-1 0,1 1 0,-1 0 0,0-1 0,0 1 0,0 0 0,0-1 0,0 1 0,0 0 0,0-1 0,0 1 0,0 0 0,-1 1 0,-1 0 0,1-1 0,-1 1 0,0 0 0,1-1 0,-1 0 0,0 1 0,0-1 0,0 0 0,0 0 0,0 0 0,0 0 0,0 0 0,0 0 0,-1-1 0,-2 1 0,-21 8 30,-1-2 0,1-1 0,-34 3 0,51-8-136,-1 0 0,1-1 0,0 0 0,-1-1 0,1 1 0,0-2-1,-1 1 1,1-1 0,0-1 0,0 0 0,1 0 0,-1 0 0,-9-6 0,-15-19-6720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6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0 293 24575,'0'-2'0,"1"0"0,-1 1 0,0-1 0,1 0 0,-1 1 0,1-1 0,-1 1 0,1-1 0,0 1 0,0-1 0,0 1 0,0 0 0,0-1 0,0 1 0,0 0 0,0 0 0,0-1 0,1 1 0,1-1 0,32-18 0,-22 14 0,0-1 0,0-1 0,0-1 0,-1 0 0,0-1 0,0 0 0,12-15 0,-20 21 0,0 0 0,-1-1 0,1 1 0,-1-1 0,0 0 0,0 1 0,-1-1 0,0-1 0,0 1 0,0 0 0,0 0 0,-1-1 0,0 1 0,0-1 0,0 1 0,-1-1 0,1 1 0,-1-1 0,-1 0 0,0-6 0,0 10 0,1-1 0,-1 1 0,0 0 0,0-1 0,0 1 0,0 0 0,0 0 0,0 0 0,-1 0 0,1 0 0,-1 0 0,1 0 0,-1 1 0,0-1 0,1 1 0,-1-1 0,0 1 0,0-1 0,0 1 0,0 0 0,-1 0 0,1 0 0,0 0 0,0 0 0,-1 1 0,1-1 0,0 1 0,-1-1 0,1 1 0,-4 0 0,1 0 0,1 1 0,-1 0 0,1-1 0,0 1 0,-1 1 0,1-1 0,0 1 0,0 0 0,0 0 0,0 0 0,0 0 0,0 0 0,1 1 0,-1 0 0,-5 5 0,3 0-38,-1 1 0,1-1 0,0 1 1,0 0-1,1 0 0,1 1 0,-1-1 0,2 1 0,-1 0 0,1 1 0,1-1 0,0 0 0,0 1 0,1-1 0,0 1 0,1-1 1,1 1-1,-1-1 0,1 1 0,1-1 0,0 1 0,1-1 0,0 0 0,0 0 0,1 0 0,0 0 0,1-1 0,0 0 0,1 0 1,0 0-1,0 0 0,0-1 0,1 0 0,1-1 0,13 12 0,29 13-6788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6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1890 24575,'0'-5'0,"0"0"0,0 0 0,1 0 0,-1 1 0,1-1 0,1 0 0,-1 0 0,1 1 0,-1-1 0,4-4 0,-3 6 0,-1 0 0,1 1 0,0 0 0,0-1 0,1 1 0,-1 0 0,0 0 0,1 0 0,-1 0 0,1 1 0,-1-1 0,1 1 0,0-1 0,0 1 0,0 0 0,0 0 0,4-1 0,5 1 0,1-1 0,-1 1 0,0 1 0,1 0 0,-1 1 0,1 1 0,-1-1 0,0 2 0,0 0 0,0 0 0,0 1 0,18 9 0,-12-4 0,0 0 0,-1 2 0,-1 0 0,1 0 0,-2 2 0,1 0 0,13 15 0,-20-17 0,-1-1 0,1 1 0,-2 1 0,1-1 0,6 16 0,-12-22 0,0 1 0,0-1 0,0 1 0,0 0 0,-1 0 0,0 0 0,0 0 0,0 0 0,-1 0 0,0 0 0,0 0 0,-1 0 0,0 0 0,-1 7 0,1-11 0,1 0 0,-1 0 0,1 0 0,-1 0 0,0 0 0,0 0 0,0 0 0,0-1 0,0 1 0,0 0 0,0-1 0,-1 1 0,1 0 0,0-1 0,-1 0 0,1 1 0,-1-1 0,0 0 0,0 0 0,1 0 0,-1 0 0,0 0 0,0 0 0,0 0 0,0-1 0,0 1 0,0-1 0,0 1 0,0-1 0,0 0 0,0 0 0,0 0 0,0 0 0,0 0 0,0 0 0,0-1 0,0 1 0,0-1 0,0 1 0,0-1 0,0 0 0,-3-1 0,-2-1 0,1-1 0,0 1 0,0-1 0,1 0 0,-1 0 0,1-1 0,0 1 0,0-1 0,0 0 0,1-1 0,-8-10 0,8 7 0,0 0 0,1-1 0,0 1 0,1-1 0,-1 1 0,2-1 0,-1 0 0,2 0 0,-1 0 0,1 0 0,1 0 0,-1 0 0,2 1 0,0-1 0,0 0 0,3-9 0,4-7 0,1 0 0,1 0 0,1 1 0,26-39 0,219-278 0,-49 73 0,-166 208 0,-3-2 0,49-105 0,-67 121 0,-2-1 0,-2-1 0,-2-1 0,-3 0 0,8-60 0,-18 90 0,-1-1 0,-1 1 0,-1 0 0,-1-1 0,0 1 0,-11-37 0,9 44 0,-1-1 0,-1 1 0,0 0 0,0 1 0,-2-1 0,1 1 0,-2 1 0,1-1 0,-2 1 0,-18-17 0,6 10 0,0 2 0,-1 0 0,-1 1 0,-1 2 0,0 0 0,0 2 0,-1 0 0,-1 2 0,1 1 0,-31-5 0,48 11 0,0 1 0,-1 0 0,1 0 0,0 1 0,0 0 0,0 1 0,0 0 0,0 0 0,-13 4 0,17-3 0,1 0 0,0 0 0,-1 0 0,1 1 0,0-1 0,0 1 0,0 0 0,1 0 0,-1 1 0,1-1 0,0 1 0,0 0 0,0-1 0,0 1 0,1 1 0,-1-1 0,1 0 0,0 1 0,-2 6 0,-4 20 0,1 0 0,2 0 0,1 1 0,2-1 0,1 33 0,3 87-107,6-1 0,29 160 1,84 290-395,-43-297-728,-45-198-4912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6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13 276 24575,'-5'0'0,"-1"-5"0,5-15 0,16-4 0,34-17 0,31-1 0,26-3 0,23 6 0,-2 10 0,-13 9 0,-30 9 0,-49 15 0,-53 21 0,-60 16 0,-17 1-8191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1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24575,'-1'-7'0,"2"1"0,11 2 0,33-2 0,0 2 0,89 2 0,-58 3 0,1108 16 0,-415-8-313,-155-5 87,-67 23 226,67 0 0,701-26 0,-601-3 0,-157-11 298,-77 0-57,2139 10-241,-1343 5 0,-599 19 0,171 15 0,-536-24 0,-35 1 0,-6-13 0,-265 0 0,1 0 0,-1-1 0,1 0 0,-1 0 0,1 0 0,7-3 0,-13 4 0,-1-1 0,1 1 0,-1 0 0,1 0 0,0-1 0,-1 1 0,1-1 0,-1 1 0,1 0 0,-1-1 0,1 1 0,-1-1 0,1 1 0,-1-1 0,1 0 0,-1 1 0,0-1 0,1 1 0,-1-1 0,0 0 0,1 1 0,-1-1 0,0 0 0,0 0 0,0-1 0,0 1 0,-1-1 0,1 1 0,-1 0 0,1-1 0,-1 1 0,0 0 0,0 0 0,1 0 0,-1-1 0,0 1 0,0 0 0,0 0 0,0 0 0,0 0 0,-1 1 0,0-2 0,-19-11 0,1 2 0,-1 0 0,-1 2 0,1 0 0,-2 1 0,-23-5 0,-4-2 0,-114-31 0,238 88 0,-45-26 0,-1 2 0,-1 1 0,0 1 0,-1 1 0,44 48 0,-67-66 0,-1 0 0,1 0 0,-1 0 0,0 0 0,0 1 0,0-1 0,0 1 0,-1-1 0,0 1 0,1 0 0,-1-1 0,0 1 0,-1 0 0,1 0 0,-1 0 0,0 0 0,0 0 0,0 0 0,0 0 0,-1 0 0,1-1 0,-1 1 0,0 0 0,0 0 0,-1 0 0,1-1 0,-1 1 0,0-1 0,0 1 0,0-1 0,0 0 0,0 0 0,-1 0 0,1 0 0,-1 0 0,0 0 0,0-1 0,0 1 0,-4 1 0,-19 12 0,0-1 0,-1-1 0,-1-1 0,0-2 0,-50 14 0,-105 26-682,-257 36-1,211-53-6143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0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64 334 24575,'1'-28'0,"0"21"0,-1-1 0,1 1 0,-1 0 0,-1-1 0,-1-7 0,4 21 0,0 0 0,0 0 0,-1 0 0,0 0 0,-1 0 0,1 10 0,0 10 0,12 362 0,-7-86 0,-5-285 0,-1-9 0,0 0 0,0 0 0,1 0 0,0 0 0,0 0 0,1 0 0,0 0 0,0-1 0,7 15 0,-5-21 0,-1-9 0,1-14 0,-2-1 0,-1 1 0,-2-39 0,-13-74 0,3 50 0,8 48 0,-22-336 0,25 347 0,1 0 0,2 0 0,0 0 0,2 1 0,9-33 0,-10 48 0,-1 0 0,2 0 0,-1 1 0,1-1 0,1 1 0,-1 0 0,1 1 0,1-1 0,0 1 0,0 0 0,1 1 0,0 0 0,0 0 0,0 1 0,16-9 0,-12 9 0,0 0 0,1 1 0,0 0 0,0 1 0,0 1 0,0 0 0,0 1 0,1 0 0,0 1 0,-1 0 0,1 2 0,-1-1 0,27 6 0,-29-4 0,1 1 0,-1 1 0,-1 0 0,1 0 0,0 1 0,-1 0 0,0 1 0,-1 1 0,1-1 0,-1 1 0,0 1 0,-1 0 0,0 0 0,0 0 0,0 1 0,11 19 0,-10-12 0,0 0 0,-1 1 0,-1 1 0,-1-1 0,0 1 0,-1 0 0,-1 0 0,-1 1 0,-1-1 0,0 1 0,-1 0 0,-1 0 0,-1-1 0,0 1 0,-2-1 0,0 1 0,-1-1 0,-1 0 0,-1 0 0,0 0 0,-1-1 0,-1 0 0,-1 0 0,0-1 0,-1 0 0,-1-1 0,0 0 0,-16 15 0,5-10 0,0-1 0,-1-1 0,-1-1 0,-1-1 0,0-1 0,-1-1 0,-1-2 0,0 0 0,-1-2 0,0-1 0,0-1 0,-1-1 0,-56 5 0,76-11 0,0 0 0,0-1 0,0 0 0,0 0 0,0-1 0,0 0 0,0 0 0,0-1 0,1 0 0,-17-7 0,25 9 0,0 0 0,0 0 0,-1 0 0,1 0 0,0 0 0,0 0 0,0 0 0,0 0 0,-1 0 0,1 0 0,0 0 0,0 0 0,0-1 0,-1 1 0,1 0 0,0 0 0,0 0 0,0 0 0,0 0 0,0-1 0,-1 1 0,1 0 0,0 0 0,0 0 0,0 0 0,0-1 0,0 1 0,0 0 0,0 0 0,0 0 0,0-1 0,0 1 0,0 0 0,0 0 0,0 0 0,0-1 0,0 1 0,0 0 0,0 0 0,0 0 0,0-1 0,0 1 0,0 0 0,0 0 0,0 0 0,0-1 0,0 1 0,0 0 0,0 0 0,1 0 0,-1 0 0,0-1 0,0 1 0,0 0 0,0 0 0,0 0 0,1 0 0,-1 0 0,0-1 0,0 1 0,0 0 0,0 0 0,1 0 0,-1 0 0,0 0 0,0 0 0,0 0 0,1 0 0,-1 0 0,8 0 0,-1 0 0,0 0 0,1 1 0,-1 0 0,0 0 0,0 1 0,0 0 0,0 0 0,0 1 0,13 6 0,-15-7 0,274 140 97,-189-92-828,152 62 0,-160-84-6095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1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24575,'3'-25'0,"0"17"0,2 15 0,-1 12 0,0 0 0,-1 0 0,-2 0 0,0 37 0,0-15 0,3 720 0,-5-517 0,1-216 0,-1 1 0,1-1 0,1 0 0,2 1 0,8 35 0,-9-58 0,0 1 0,0 0 0,0 0 0,1-1 0,0 1 0,1-1 0,-1 0 0,1 0 0,0 0 0,1-1 0,-1 0 0,1 1 0,0-1 0,1-1 0,-1 1 0,1-1 0,0 0 0,0 0 0,0-1 0,1 0 0,-1 0 0,10 3 0,3-1 0,1-1 0,0 0 0,0-2 0,0 0 0,35-2 0,108-18 0,-69 7 0,691-36 0,-699 44 0,-64 2 0,14 0 0,56-9 0,-85 7 0,-11 0 0,-18 0 0,-98-1-1365,52 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33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11 152 24575,'-2'-2'0,"1"-1"0,-1 1 0,1-1 0,0 0 0,0 0 0,1 1 0,-1-1 0,0 0 0,1 0 0,0 0 0,-1 0 0,1 0 0,0 0 0,1 0 0,-1 0 0,0 0 0,1 1 0,0-1 0,0 0 0,0 0 0,0 0 0,0 1 0,0-1 0,1 1 0,-1-1 0,1 1 0,0-1 0,-1 1 0,1 0 0,0 0 0,1 0 0,-1 0 0,0 0 0,1 0 0,-1 1 0,3-2 0,9-5 0,0 2 0,0 0 0,0 0 0,0 1 0,26-5 0,-16 5 0,0 1 0,0 1 0,0 1 0,0 1 0,1 1 0,-1 1 0,40 7 0,-52-6 0,-1 0 0,0 2 0,0-1 0,-1 1 0,1 1 0,-1 0 0,0 0 0,0 1 0,-1 0 0,0 1 0,0 0 0,0 1 0,-1-1 0,0 2 0,0-1 0,-1 1 0,0 0 0,8 16 0,-9-15 0,-2 0 0,1 1 0,-2-1 0,1 1 0,-1 0 0,-1 0 0,0 0 0,0 0 0,-1 1 0,-1-1 0,0 0 0,-2 14 0,0-9 0,-1-1 0,-1 0 0,0 0 0,-1-1 0,-1 1 0,0-1 0,-1 0 0,-11 15 0,2-5 0,-2-1 0,0-1 0,-1-1 0,-2 0 0,0-2 0,-1 0 0,-1-2 0,0 0 0,-33 17 0,16-13 0,-59 22 0,87-39 0,-1 1 0,0-2 0,0 0 0,0 0 0,0-1 0,0-1 0,0 0 0,-1-1 0,-13-1 0,8-7 0,19 8 0,0 0 0,0-1 0,0 1 0,0 0 0,0-1 0,0 1 0,0 0 0,0-1 0,0 1 0,0 0 0,0-1 0,0 1 0,0 0 0,0-1 0,0 1 0,0 0 0,1 0 0,-1-1 0,0 1 0,0 0 0,0-1 0,0 1 0,1 0 0,-1 0 0,0-1 0,0 1 0,1 0 0,-1 0 0,0 0 0,0-1 0,1 1 0,-1 0 0,0 0 0,0 0 0,1 0 0,-1 0 0,0 0 0,1-1 0,-1 1 0,0 0 0,1 0 0,-1 0 0,0 0 0,1 0 0,-1 0 0,0 0 0,0 0 0,1 0 0,0 1 0,5-2 0,1 1 0,-1 0 0,0 1 0,1-1 0,-1 1 0,0 1 0,1-1 0,-1 1 0,0 0 0,0 0 0,0 1 0,0 0 0,-1 0 0,6 4 0,30 17 2,-2 2-1,-1 2 1,-2 1 0,60 61-1,119 154-102,-211-240 96,134 170-417,-45-55-247,142 142 0,-159-192-5664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1093 24575,'0'0'0,"0"0"0,0 0 0,0 0 0,0 0 0,0 0 0,0 0 0,0 0 0,0 0 0,0 0 0,0 0 0,0 0 0,0-1 0,1 1 0,-1 0 0,0 0 0,0 0 0,0 0 0,0 0 0,0 0 0,0 0 0,0 0 0,0 0 0,0 0 0,0 0 0,0 0 0,0 0 0,0-1 0,0 1 0,0 0 0,0 0 0,0 0 0,0 0 0,0 0 0,0 0 0,0 0 0,0 0 0,0 0 0,0 0 0,0 0 0,0 0 0,0-1 0,0 1 0,0 0 0,0 0 0,0 0 0,0 0 0,0 0 0,0 0 0,0 0 0,-1 0 0,1 0 0,0 0 0,0 0 0,0 0 0,0 0 0,0 0 0,0 0 0,0 0 0,12-7 0,139-49 0,-52 21 0,98-52 0,-194 86 0,70-41 0,-67 38 0,0 0 0,0 0 0,-1-1 0,1 0 0,-1 0 0,0-1 0,0 1 0,6-12 0,-10 15 0,0 0 0,0 0 0,0 0 0,-1 0 0,1 0 0,-1 0 0,1 0 0,-1 0 0,0-1 0,1 1 0,-1 0 0,-1 0 0,1 0 0,0 0 0,0-1 0,-1 1 0,1 0 0,-1 0 0,0 0 0,0 0 0,1 0 0,-1 0 0,-1 0 0,1 0 0,0 0 0,0 1 0,-1-1 0,1 0 0,-1 1 0,1-1 0,-1 1 0,0-1 0,0 1 0,1 0 0,-5-2 0,-4-3 0,0 1 0,-1 0 0,1 1 0,-1 0 0,-18-4 0,6 3 0,-1 1 0,1 1 0,-1 1 0,0 2 0,0 0 0,1 1 0,-26 5 0,34-3 0,-1 0 0,1 1 0,0 1 0,1 0 0,-1 1 0,1 0 0,0 1 0,1 1 0,-1 0 0,2 1 0,-22 18 0,29-22 0,0 0 0,1 0 0,-1 1 0,1-1 0,0 1 0,1 0 0,-1 0 0,1 1 0,-4 10 0,6-15 0,1 1 0,-1 0 0,1 0 0,-1 0 0,1 0 0,0 0 0,0 0 0,1 0 0,-1 0 0,1 0 0,-1 0 0,1 0 0,0-1 0,0 1 0,0 0 0,0 0 0,1-1 0,-1 1 0,1-1 0,-1 1 0,1-1 0,0 0 0,0 1 0,0-1 0,0 0 0,3 1 0,5 5 0,1 0 0,-1-2 0,1 1 0,1-1 0,22 8 0,0-2 0,40 7 0,10-4-64,0-3-1,1-3 1,90-4-1,257-31-412,-277 9 477,246-59 0,-380 71 0,-1-1 0,1 0 0,-1-2 0,-1 0 0,1-1 0,28-19 0,-47 27 0,1 0 0,0 0 0,-1 0 0,0 0 0,1-1 0,-1 1 0,0-1 0,0 1 0,0-1 0,0 1 0,0-1 0,0 0 0,0 0 0,1-3 0,-2 4 0,0 0 0,0 0 0,0 1 0,0-1 0,0 0 0,0 0 0,-1 0 0,1 0 0,0 0 0,0 1 0,-1-1 0,1 0 0,-1 0 0,1 0 0,0 1 0,-1-1 0,0 0 0,1 0 0,-1 1 0,1-1 0,-1 1 0,-1-2 0,-2-1 0,-1 0 0,0 1 0,-1-1 0,1 1 0,0 0 0,0 1 0,-1-1 0,-7 0 0,-21-4 73,-1 2 1,1 1-1,-1 2 1,0 1-1,1 2 1,-1 2 0,1 0-1,-1 3 1,-59 19-1,81-21-73,1 1 0,-1 1 0,1 0 0,0 1 0,-21 17 0,30-22 0,0 0 0,0 0 0,1 0 0,-1 0 0,1 0 0,0 1 0,0-1 0,0 1 0,0 0 0,-2 7 0,3-9 0,1 1 0,0-1 0,-1 0 0,1 0 0,0 0 0,0 1 0,1-1 0,-1 0 0,1 0 0,-1 0 0,1 1 0,-1-1 0,1 0 0,0 0 0,0 0 0,0 0 0,0 0 0,1 0 0,-1-1 0,0 1 0,3 2 0,0 0 0,0 0 0,1-1 0,-1 1 0,1-1 0,0 0 0,0 0 0,0-1 0,0 0 0,10 4 0,58 10 0,-22-10 0,1-2 0,0-3 0,0-1 0,98-15 0,-122 9 0,-1 0 0,0-2 0,-1-1 0,0-2 0,-1 0 0,41-25 0,-43 24 0,-15 7 0,1 2 0,0-1 0,0 1 0,0 1 0,1-1 0,-1 2 0,1-1 0,-1 1 0,1 1 0,17 0 0,6 4 0,58 14 0,-17-3 0,67 5 0,0-7 0,265-8 0,-386-6 0,0-1 0,0-1 0,-1 0 0,23-7 0,-39 8 0,1 1 0,-1 0 0,1-1 0,-1 0 0,0 0 0,0 0 0,1 0 0,-2 0 0,1-1 0,0 1 0,0-1 0,3-4 0,-5 5 0,0 0 0,0 0 0,0-1 0,0 1 0,-1 0 0,1-1 0,0 1 0,-1 0 0,0-1 0,0 1 0,0-1 0,0 1 0,0-1 0,0 1 0,0 0 0,-1-1 0,1 1 0,-1 0 0,0-1 0,0 1 0,-1-3 0,-2-3 0,-1 1 0,1 0 0,-1 0 0,-1 0 0,0 1 0,0-1 0,0 2 0,0-1 0,-1 0 0,0 1 0,0 1 0,0-1 0,-1 1 0,0 0 0,0 1 0,0 0 0,-9-3 0,-7-1 0,0 1 0,-1 0 0,0 2 0,-43-2 0,49 6 0,0 0 0,0 2 0,0 0 0,1 1 0,-1 1 0,-33 11 0,46-13 0,-1 1 0,1-1 0,0 1 0,0 0 0,0 1 0,0 0 0,0 0 0,1 0 0,0 0 0,-1 1 0,2 0 0,-1 0 0,1 0 0,0 1 0,0 0 0,0-1 0,1 1 0,-1 1 0,2-1 0,-1 0 0,1 1 0,-2 6 0,3-10 0,1 0 0,-1 0 0,1 0 0,0 1 0,0-1 0,0 0 0,1 0 0,-1 0 0,1 0 0,0 0 0,0 0 0,0 0 0,0 0 0,0 0 0,0 0 0,1 0 0,-1 0 0,4 3 0,-1-2 0,0 1 0,1-2 0,-1 1 0,1-1 0,-1 1 0,1-1 0,0 0 0,0-1 0,10 4 0,3 0 0,1-1 0,0-1 0,0 0 0,0-1 0,28-1 0,-7-2 0,-1-2 0,0-1 0,1-3 0,-1-1 0,-1-1 0,0-3 0,0-1 0,-1-1 0,0-3 0,-2 0 0,55-36 0,-67 37 0,0-1 0,-1-1 0,-1-1 0,-1-1 0,-1-1 0,0 0 0,-1-2 0,-2 0 0,0-1 0,-1 0 0,-2-1 0,0-1 0,-2 0 0,0-1 0,-2 0 0,-1-1 0,7-40 0,-11 40 0,-2 0 0,-1-1 0,-1 1 0,-1 0 0,-2-1 0,0 1 0,-2 0 0,-1 1 0,-2-1 0,0 1 0,-22-46 0,27 65 0,-1 1 0,0 0 0,0 0 0,0 0 0,-1 0 0,-6-5 0,10 10 0,1 0 0,-1 1 0,0-1 0,0 1 0,1-1 0,-1 1 0,0-1 0,0 1 0,0 0 0,1-1 0,-1 1 0,0 0 0,0 0 0,0 0 0,0 0 0,0-1 0,0 1 0,1 0 0,-1 0 0,0 1 0,0-1 0,-1 0 0,0 1 0,1 0 0,0 0 0,-1 0 0,1 0 0,0 0 0,0 1 0,0-1 0,0 0 0,0 0 0,0 1 0,1-1 0,-1 1 0,0-1 0,1 1 0,-1-1 0,1 1 0,-1 2 0,-5 18 0,1-1 0,2 1 0,0 1 0,1 27 0,7 95 0,-3-107 0,40 389 0,-26-329 0,5-1 0,41 122 0,-11-98-1365,-1-32-5461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1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198 135 24575,'-5'-19'0,"-1"-14"0,0-8 0,2 9 0,0 23 0,2 37 0,1 46 0,1 38 0,-19 37 0,-6 31 0,-7 17 0,1 7 0,6-7 0,7-19 0,7-26 0,5-34 0,4-37-8191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1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469 108 24575,'0'-1'0,"0"1"0,0-1 0,-1 1 0,1-1 0,-1 1 0,1-1 0,-1 1 0,1 0 0,0-1 0,-1 1 0,1 0 0,-1-1 0,1 1 0,-1 0 0,0 0 0,1-1 0,-1 1 0,1 0 0,-1 0 0,1 0 0,-1 0 0,0 0 0,1 0 0,-1 0 0,1 0 0,-1 0 0,1 0 0,-1 0 0,0 0 0,1 0 0,-1 1 0,1-1 0,-1 0 0,1 0 0,-1 1 0,1-1 0,-1 0 0,0 1 0,-1 1 0,1 0 0,-1 0 0,1 0 0,0 1 0,0-1 0,0 0 0,0 1 0,0-1 0,0 5 0,-5 24 0,2 1 0,1 0 0,1 1 0,5 55 0,-1-25 0,43 622 0,-10-416 0,-26-227 0,-4-37 0,-4-23 0,-6-82 0,-32-170 0,10 94 0,-24-397 0,51 550 0,0 0 0,2 0 0,0 0 0,2 1 0,11-43 0,-13 59 0,0 1 0,0 0 0,1-1 0,-1 1 0,1 1 0,0-1 0,0 0 0,1 1 0,-1-1 0,1 1 0,0 0 0,0 0 0,1 1 0,-1-1 0,1 1 0,-1 0 0,1 0 0,0 0 0,0 1 0,1 0 0,-1 0 0,0 0 0,1 1 0,-1-1 0,1 1 0,0 1 0,-1-1 0,8 1 0,-2 0 0,1 2 0,-1-1 0,1 1 0,-1 1 0,0 0 0,0 0 0,0 2 0,-1-1 0,1 1 0,-1 0 0,0 1 0,0 1 0,-1-1 0,0 1 0,0 1 0,0 0 0,-1 0 0,-1 1 0,12 14 0,-5-3 0,-2 0 0,1 1 0,-2 0 0,-1 1 0,-1 0 0,-1 0 0,0 1 0,6 38 0,-11-41 0,0 1 0,-1-1 0,-2 1 0,0-1 0,-1 1 0,-1-1 0,0 0 0,-2 0 0,-1 0 0,-10 30 0,8-33 0,0-1 0,-2 0 0,0-1 0,0 0 0,-2 0 0,0-1 0,0 0 0,-1-1 0,-1 0 0,0-1 0,-1-1 0,-22 15 0,-4-3 0,-2-1 0,-1-2 0,0-2 0,-1-2 0,-1-1 0,0-3 0,-1-2 0,0-2 0,-1-1 0,-75-1 0,39-11 0,52-4 0,30 9 0,1 0 0,0 0 0,0 0 0,0 0 0,-1 0 0,1-1 0,0 1 0,0 0 0,0 0 0,0 0 0,0 0 0,-1 0 0,1-1 0,0 1 0,0 0 0,0 0 0,0 0 0,0 0 0,0-1 0,0 1 0,0 0 0,-1 0 0,1 0 0,0-1 0,0 1 0,0 0 0,0 0 0,0 0 0,0-1 0,0 1 0,0 0 0,0 0 0,0 0 0,0-1 0,1 1 0,-1 0 0,0-1 0,14-6 0,2 2 0,0 2 0,1 0 0,0 1 0,-1 0 0,1 1 0,21 2 0,104 17 0,-47 1 60,161 55 0,81 56-1545,-244-92-5341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2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0 273 24575,'71'0'0,"126"-4"0,-171 2 0,1-1 0,-1-2 0,0-1 0,-1 0 0,30-13 0,-48 16 0,0 0 0,-1-1 0,1 0 0,-1 0 0,0 0 0,0-1 0,0 0 0,-1 0 0,1 0 0,-1-1 0,8-11 0,-12 14 0,1 0 0,-1 0 0,1 0 0,-1 0 0,0 0 0,0 0 0,0 0 0,0 0 0,-1 0 0,1-1 0,-1 1 0,0 0 0,0 0 0,0-1 0,0 1 0,-1 0 0,1 0 0,-1-1 0,0 1 0,0 0 0,0 0 0,0 0 0,0 0 0,-1 0 0,0 0 0,1 1 0,-1-1 0,-4-4 0,-1 0 0,0 1 0,0 0 0,-1 0 0,0 1 0,0 0 0,0 1 0,-1-1 0,1 1 0,-1 1 0,0 0 0,0 0 0,0 1 0,-14-2 0,3 1 0,0 1 0,0 1 0,0 0 0,0 2 0,-26 3 0,34-2 0,0 1 0,1 1 0,-1-1 0,1 2 0,0 0 0,0 0 0,1 1 0,-1 0 0,1 1 0,0 0 0,1 1 0,0 0 0,-10 11 0,15-15 0,1 0 0,-1 0 0,1 0 0,0 1 0,0 0 0,1-1 0,-1 1 0,1 0 0,0 0 0,0 0 0,1 1 0,0-1 0,0 0 0,0 1 0,0-1 0,1 0 0,0 1 0,0-1 0,0 1 0,1-1 0,0 0 0,0 1 0,0-1 0,1 0 0,0 0 0,0 0 0,0 0 0,0 0 0,1 0 0,0 0 0,4 5 0,3 2 0,1-1 0,-1 0 0,2 0 0,0-1 0,0 0 0,1-2 0,0 1 0,0-1 0,1-1 0,19 8 0,11 1 0,0-2 0,56 11 0,61 3-1365,-11-11-5461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2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108 403 24575,'-9'-42'0,"-3"-36"0,-14-20 0,-2-2 0,8 34 0,7 48 0,16 49 0,7 48 0,2 38 0,-1 31 0,-3 24 0,7 15 0,1 7 0,-2 5 0,10-14 0,1-25 0,1-38 0,-4-41-8191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2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56 24575,'-19'-9'0,"-10"-4"0,4 2 0,24 1 0,37 4 0,34 1 0,6 3-8191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2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17 185 24575,'-3'-7'0,"0"0"0,1 0 0,0-1 0,0 1 0,0 0 0,1-1 0,0 1 0,0-13 0,2 17 0,-1 0 0,1 0 0,0-1 0,0 1 0,0 0 0,0 0 0,1 0 0,-1 0 0,1 0 0,0 0 0,0 1 0,0-1 0,0 1 0,0-1 0,1 1 0,-1 0 0,1-1 0,-1 1 0,1 1 0,0-1 0,0 0 0,5-1 0,11-6 0,1 1 0,0 1 0,1 2 0,0 0 0,0 0 0,0 2 0,0 1 0,38 1 0,-5 2 0,0 4 0,69 13 0,-81-9 0,73 24 0,-100-27 0,0 0 0,-1 0 0,0 2 0,0 0 0,-1 0 0,0 1 0,-1 1 0,12 11 0,-20-17 0,0 0 0,-1 0 0,0 1 0,0-1 0,0 1 0,0-1 0,-1 1 0,0 0 0,0 0 0,0 0 0,0 0 0,-1 0 0,0 0 0,1 7 0,-2-8 0,0 0 0,0 0 0,-1-1 0,1 1 0,-1 0 0,0-1 0,0 1 0,0 0 0,0-1 0,-1 1 0,0-1 0,1 0 0,-1 1 0,0-1 0,-1 0 0,1 0 0,0 0 0,-1-1 0,0 1 0,-4 3 0,-3 1 0,-1 0 0,0-1 0,0-1 0,0 0 0,-1 0 0,1-1 0,-1 0 0,0-1 0,-16 2 0,20-4 0,1 0 0,-1 0 0,0 0 0,0-1 0,0-1 0,0 1 0,0-1 0,1 0 0,-1-1 0,0 0 0,1 0 0,-1-1 0,1 0 0,0 0 0,-12-7 0,17 9 0,0-1 0,1 1 0,-1-1 0,0 1 0,0-1 0,1 0 0,-1 0 0,1 0 0,-1 0 0,1 0 0,0 0 0,0 0 0,0 0 0,0-1 0,0 1 0,0 0 0,1-1 0,-1 1 0,1 0 0,0-1 0,0 1 0,-1-1 0,2 1 0,-1 0 0,0-1 0,0 1 0,1-1 0,-1 1 0,1 0 0,0-1 0,0 1 0,0 0 0,0 0 0,0 0 0,0 0 0,0 0 0,1 0 0,-1 0 0,1 0 0,2-2 0,5-6 0,0 1 0,0 1 0,1 0 0,0 0 0,1 1 0,19-11 0,12-1 0,0 2 0,1 1 0,0 2 0,64-11 0,184-10 0,-274 33 0,0 2 0,0 0 0,1 0 0,-1 2 0,23 5 0,-35-6 0,0 0 0,0 1 0,0 0 0,-1 0 0,1 0 0,0 1 0,-1-1 0,0 1 0,0 0 0,0 0 0,0 1 0,0-1 0,-1 1 0,1 0 0,-1 0 0,0 0 0,0 0 0,-1 0 0,1 1 0,-1 0 0,4 9 0,-2 2 0,-1 0 0,0 0 0,1 28 0,-4-31 0,1 0 0,0 1 0,2-1 0,-1 0 0,1 0 0,8 19 0,-2-17 115,-9-15-155,0 1 0,0-1 0,1 0 0,-1 0 0,0 1 0,0-1 0,1 0 0,-1 0 0,0 1 0,1-1 0,-1 0 0,0 0 0,1 0 0,-1 0 0,0 1 0,1-1 0,-1 0 0,0 0 0,1 0 0,-1 0 0,0 0 0,1 0 0,-1 0 0,0 0 0,1 0 0,-1 0 0,1 0 0,-1 0 0,0 0 0,1 0 0,-1-1 0,0 1 0,1 0 0,-1 0 0,0 0 0,1-1 0,7-8-6786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3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24575,'-9'0'0,"1"9"0,16 17 0,26 18 0,29 11 0,5-4-8191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3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137 275 24575,'-21'-7'0,"-9"-4"0,30 11 0,0-1 0,-1 1 0,1 0 0,0 0 0,0 0 0,0 0 0,0 0 0,0 0 0,0-1 0,0 1 0,0 0 0,0 0 0,0 0 0,0 0 0,0 0 0,0 0 0,0-1 0,0 1 0,0 0 0,0 0 0,0 0 0,0 0 0,0 0 0,1 0 0,-1-1 0,0 1 0,0 0 0,0 0 0,0 0 0,0 0 0,0 0 0,0 0 0,0 0 0,0 0 0,0-1 0,1 1 0,-1 0 0,0 0 0,0 0 0,0 0 0,0 0 0,0 0 0,0 0 0,1 0 0,-1 0 0,0 0 0,0 0 0,0 0 0,0 0 0,0 0 0,0 0 0,1 0 0,-1 0 0,0 0 0,0 0 0,0 0 0,0 0 0,25-3 0,-6 2 0,-1-1 0,0-1 0,0-1 0,0 0 0,34-14 0,-45 15 0,1-1 0,-1 0 0,0 0 0,0 0 0,-1-1 0,1 0 0,-1-1 0,0 1 0,0-1 0,-1 0 0,0-1 0,0 1 0,0-1 0,-1 0 0,7-15 0,-10 20 0,0-1 0,0 1 0,0-1 0,0 0 0,-1 0 0,1 1 0,-1-1 0,1 0 0,-1 0 0,0 1 0,0-1 0,0 0 0,-1 0 0,1 1 0,-1-1 0,0 0 0,1 0 0,-1 1 0,0-1 0,0 1 0,-3-4 0,2 2 0,-1 1 0,0 0 0,-1 0 0,1 0 0,0 0 0,-1 0 0,0 1 0,0-1 0,1 1 0,-2 0 0,1 0 0,-4-1 0,-5-1 0,-1 0 0,1 1 0,-1 1 0,1 0 0,-1 0 0,0 2 0,-22 1 0,26 0 0,-1 1 0,0 1 0,1 0 0,-1 0 0,1 1 0,0 0 0,0 1 0,0 0 0,1 1 0,-11 8 0,15-11 0,1 0 0,0 1 0,0 0 0,1 0 0,-1 0 0,1 0 0,-1 0 0,1 1 0,1-1 0,-1 1 0,1 0 0,0 0 0,0 0 0,0 0 0,0 0 0,1 0 0,0 0 0,0 0 0,1 1 0,-1-1 0,1 1 0,1 7 0,0-5 0,1 0 0,0-1 0,1 0 0,0 1 0,0-1 0,0 0 0,1-1 0,0 1 0,9 11 0,0-2 0,1-2 0,26 24 0,-16-20 0,0 0 0,1-2 0,0 0 0,2-2 0,0-1 0,0-1 0,1-1 0,1-2 0,-1-1 0,57 9 0,-64-15 0,-1 0 0,1-2 0,-1 0 0,1-2 0,-1 0 0,1-1 0,24-7 0,-30 5 0,0 0 0,0-1 0,-1-1 0,0 0 0,0-1 0,-1-1 0,0 0 0,0 0 0,-1-1 0,13-15 0,-16 16 0,-1-1 0,-1 0 0,0-1 0,0 0 0,-1 0 0,-1 0 0,1-1 0,4-18 0,0-6 0,6-55 0,-14 79 0,-2 11 0,0 0 0,0 0 0,0 0 0,0 0 0,0 0 0,0 0 0,0 0 0,1 0 0,-1 0 0,0 0 0,1 0 0,-1 1 0,1-1 0,-1 0 0,1 0 0,-1 0 0,1 0 0,-1 1 0,1-1 0,1-1 0,-1 3 0,0-1 0,0 1 0,0 0 0,0 0 0,0 0 0,-1 0 0,1 0 0,0 0 0,0 0 0,-1 0 0,1 0 0,0 0 0,-1 0 0,1 0 0,-1 0 0,1 2 0,60 145 0,-35-80 0,47 87 0,-66-142 0,1-1 0,0 0 0,1 0 0,12 12 0,-19-21 0,1 0 0,0 0 0,0-1 0,1 1 0,-1-1 0,0 0 0,1 0 0,0 0 0,-1 0 0,1-1 0,0 1 0,0-1 0,0 0 0,0 0 0,0 0 0,0-1 0,0 0 0,0 1 0,8-2 0,-4-1 0,0 0 0,0-1 0,0 0 0,0 0 0,0-1 0,-1 0 0,0-1 0,0 1 0,0-1 0,0 0 0,-1-1 0,1 0 0,7-10 0,9-11 0,35-57 0,-43 61 0,4-7 0,47-65 0,-59 87 0,0 0 0,0 0 0,1 1 0,0 0 0,0 0 0,1 1 0,0 0 0,11-6 0,-16 11-91,0-1 0,0 1 0,0 0 0,0 0 0,0 0 0,1 0 0,-1 1 0,0 0 0,0 0 0,1 0 0,-1 0 0,0 1 0,0 0 0,6 1 0,19 7-6735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3 318 24575,'0'0'0,"0"0"0,0 0 0,0 0 0,0-1 0,1 1 0,-1 0 0,0 0 0,0 0 0,0 0 0,0 0 0,0 0 0,0 0 0,0-1 0,0 1 0,0 0 0,0 0 0,0 0 0,0 0 0,0 0 0,0 0 0,0-1 0,0 1 0,0 0 0,0 0 0,0 0 0,0 0 0,0 0 0,-1 0 0,1 0 0,0-1 0,0 1 0,0 0 0,0 0 0,0 0 0,0 0 0,0 0 0,0 0 0,0 0 0,0 0 0,-1 0 0,1 0 0,0 0 0,0 0 0,0 0 0,0-1 0,0 1 0,0 0 0,0 0 0,-1 0 0,1 0 0,0 0 0,0 0 0,13-6 0,-9 5 0,35-9 0,-1-2 0,-1-1 0,49-25 0,-76 32 0,1-1 0,-1 1 0,0-2 0,0 0 0,-1 0 0,13-14 0,-18 16 0,0 0 0,1 0 0,-2 0 0,1-1 0,-1 1 0,0-1 0,0 0 0,-1 0 0,0 0 0,0 0 0,-1 0 0,1-8 0,-2 12 0,1 0 0,-1 1 0,0-1 0,0 0 0,-1 1 0,1-1 0,0 1 0,-1-1 0,0 1 0,1-1 0,-1 1 0,0-1 0,0 1 0,-1-1 0,1 1 0,0 0 0,-1 0 0,1 0 0,-1 0 0,0 0 0,0 0 0,0 0 0,0 0 0,0 1 0,0-1 0,0 1 0,0-1 0,-1 1 0,1 0 0,-1 0 0,-3-1 0,-1 0 0,0 1 0,0 0 0,0 0 0,1 0 0,-1 1 0,0 0 0,0 1 0,0-1 0,0 1 0,0 1 0,-7 1 0,3 1 0,1 0 0,0 0 0,0 1 0,1 0 0,0 1 0,0 0 0,0 0 0,0 1 0,1 0 0,-13 16 0,10-11 0,1 1 0,1 1 0,1 0 0,-1 0 0,2 0 0,-10 27 0,15-36 0,0 1 0,1-1 0,-1 1 0,1 0 0,0-1 0,1 1 0,-1 0 0,1 0 0,0 0 0,0-1 0,1 1 0,0 0 0,0-1 0,0 1 0,1 0 0,2 5 0,-1-5 0,1-1 0,0 1 0,0 0 0,0-1 0,1 0 0,-1 0 0,1 0 0,0-1 0,1 1 0,-1-1 0,1-1 0,0 1 0,11 5 0,18 4 0,0-1 0,1-1 0,0-3 0,0 0 0,64 4 0,730 9-1457,-532-36 1457,-236 13 0,-56 5 0,-17 3 0,-54 15-1122,-27 5-4490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34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7 358 24575,'0'-2'0,"0"-1"0,0 0 0,1 0 0,0 1 0,-1-1 0,1 0 0,0 1 0,0-1 0,1 1 0,-1-1 0,0 1 0,1 0 0,-1-1 0,1 1 0,0 0 0,0 0 0,0 0 0,0 0 0,0 0 0,3-1 0,5-4 0,1 1 0,0 0 0,15-5 0,-15 6 0,215-81 0,-220 83 0,1 0 0,0-1 0,-1 0 0,0 0 0,0-1 0,0 0 0,0 0 0,-1 0 0,1 0 0,7-13 0,-12 16 0,1 0 0,-1 0 0,0 0 0,0 0 0,0 0 0,-1-1 0,1 1 0,0 0 0,-1-1 0,0 1 0,1 0 0,-1-1 0,0 1 0,0-1 0,-1 1 0,1 0 0,0-1 0,-1 1 0,1 0 0,-1-1 0,0 1 0,0 0 0,0 0 0,0 0 0,0 0 0,0 0 0,-1 0 0,1 0 0,0 0 0,-1 0 0,0 0 0,1 1 0,-1-1 0,0 1 0,0-1 0,0 1 0,-3-2 0,-5-3 0,-1 0 0,0 1 0,0 0 0,0 1 0,-1 0 0,1 1 0,-1 0 0,-17-2 0,13 3 0,0 1 0,0 0 0,-1 2 0,1-1 0,-29 7 0,37-5 0,0 0 0,1 1 0,-1 0 0,1 1 0,0 0 0,-1 0 0,2 0 0,-1 1 0,0 0 0,1 0 0,0 1 0,0-1 0,1 2 0,0-1 0,0 0 0,0 1 0,1 0 0,-6 11 0,8-13 0,-1 1 0,1-1 0,0 1 0,1 0 0,-1-1 0,1 1 0,0 0 0,1 0 0,-1 0 0,1 0 0,1 0 0,-1-1 0,1 1 0,0 0 0,0 0 0,0 0 0,1-1 0,0 1 0,0-1 0,1 1 0,-1-1 0,1 0 0,0 0 0,1 0 0,-1 0 0,6 6 0,1-2 0,0 0 0,1-1 0,0 0 0,0 0 0,1-1 0,-1 0 0,2-1 0,-1-1 0,1 0 0,23 6 0,6-2 0,0-2 0,51 2 0,62-3 0,1-7 0,168-23 0,-317 23 0,210-30 0,-191 25 0,-1-1 0,0-1 0,0-1 0,-1-1 0,-1-1 0,26-16 0,-43 23 0,0 0 0,0 0 0,0-1 0,-1 0 0,1 0 0,-1 0 0,-1-1 0,1 1 0,6-12 0,-10 15 0,0-1 0,0 0 0,0 1 0,0-1 0,0 0 0,-1 1 0,1-1 0,-1 0 0,0 0 0,0 0 0,0 1 0,0-1 0,0 0 0,-1 0 0,1 1 0,-1-1 0,0 0 0,0 1 0,0-1 0,0 0 0,0 1 0,0-1 0,-1 1 0,1 0 0,-1-1 0,-3-2 0,-4-5 0,-1 1 0,0 1 0,0 0 0,-1 0 0,0 1 0,-1 1 0,1-1 0,-1 2 0,0 0 0,-24-7 0,10 5 0,0 1 0,0 1 0,-1 1 0,-36 0 0,56 4 0,-1 0 0,1 1 0,0 0 0,0 0 0,-1 0 0,1 1 0,-8 3 0,13-5 0,0 1 0,0 0 0,1 0 0,-1 0 0,0 0 0,1 0 0,-1 0 0,1 0 0,-1 1 0,1-1 0,0 1 0,0-1 0,-1 1 0,1-1 0,0 1 0,0 0 0,1-1 0,-1 1 0,0 0 0,0 0 0,1 0 0,-1-1 0,1 1 0,0 0 0,-1 0 0,1 0 0,0 0 0,0 0 0,1 4 0,0-1 0,0 0 0,0 0 0,1 1 0,0-1 0,0 0 0,0 0 0,0-1 0,1 1 0,0 0 0,0-1 0,0 0 0,1 0 0,-1 0 0,1 0 0,0 0 0,0-1 0,0 1 0,1-1 0,-1 0 0,1-1 0,0 1 0,0-1 0,5 2 0,-1 0 0,0-1 0,-1-1 0,1 0 0,0 0 0,0-1 0,0 0 0,0 0 0,0-1 0,0 0 0,1-1 0,-1 0 0,17-4 0,-12-1 0,0 0 0,0-1 0,20-13 0,-21 12 0,1-1 0,0 2 0,1 0 0,21-7 0,-32 13 0,0 0 0,0 0 0,0 0 0,0 1 0,0 0 0,0 0 0,0 0 0,0 0 0,1 0 0,-1 1 0,0 0 0,-1 0 0,1 0 0,0 0 0,0 1 0,0 0 0,-1-1 0,1 1 0,-1 0 0,1 1 0,-1-1 0,3 3 0,1 2 0,0 1 0,-1-1 0,0 1 0,0 0 0,-1 0 0,0 0 0,6 15 0,1 7 0,9 34 0,-1 11 0,-4 0 0,11 122 0,-10 160 0,-12-199 0,-4-140-227,0-1-1,0 1 1,2-1-1,0 0 1,10 29-1,3-14-6598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5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9 647 24575,'0'0'0,"-1"-1"0,0 1 0,1-1 0,-1 1 0,1-1 0,-1 1 0,1-1 0,-1 0 0,1 1 0,-1-1 0,1 0 0,0 1 0,-1-1 0,1 0 0,0 0 0,-1 1 0,1-1 0,0 0 0,0 0 0,0 1 0,0-1 0,0 0 0,0 0 0,0 0 0,0 1 0,0-1 0,0 0 0,0 0 0,0 1 0,1-1 0,-1-1 0,2 0 0,-1 1 0,1 0 0,-1-1 0,1 1 0,-1 0 0,1 0 0,0 0 0,-1 0 0,1 0 0,0 0 0,0 1 0,3-2 0,10-1 0,0 0 0,24-2 0,-38 5 0,1146-59-255,-343 20-1474,-104 2 1141,-361 30-371,310-11 751,1327-47 208,-664 20 0,-687-3-21,-289 20-396,-99 9 337,537-30 72,698 44 8,-795 9 0,2325-4 2345,-2554 16-486,155-4-1798,-603-12-61,43-5 0,-27-4 0,-16 9 0,0-1 0,1 1 0,-1 0 0,0-1 0,0 1 0,0-1 0,0 1 0,0-1 0,0 1 0,0-1 0,0 1 0,0-1 0,0 1 0,0-1 0,0 1 0,0-1 0,0 1 0,0-1 0,0 1 0,0-1 0,-1 1 0,1-1 0,0 1 0,0-1 0,-1 1 0,1 0 0,0-1 0,-1 1 0,1-1 0,0 1 0,-1 0 0,0-1 0,-14-12 0,0 1 0,-1 0 0,0 1 0,-1 1 0,-34-15 0,-21-13 0,53 26 0,3 1 0,-1 1 0,-30-13 0,46 23 0,-1-1 0,1 0 0,-1 1 0,1-1 0,-1 1 0,0 0 0,1-1 0,-1 1 0,0 0 0,1 0 0,-1 0 0,0 0 0,1 0 0,-1 1 0,1-1 0,-3 1 0,4-1 0,-1 1 0,0-1 0,1 1 0,-1-1 0,1 1 0,0-1 0,-1 1 0,1-1 0,-1 1 0,1 0 0,0-1 0,-1 1 0,1 0 0,0-1 0,0 1 0,0 0 0,0-1 0,-1 1 0,1 0 0,0-1 0,0 1 0,0 0 0,0-1 0,0 1 0,1 1 0,1 6 0,0 0 0,0 1 0,1-1 0,7 13 0,-7-15 0,2 4 0,2 5 0,0 1 0,0-1 0,-1 1 0,-1 0 0,-1 1 0,2 17 0,-5-31 0,-1-1 0,-1 1 0,1 0 0,0 0 0,-1 0 0,1-1 0,-1 1 0,0 0 0,0-1 0,0 1 0,0 0 0,0-1 0,-1 1 0,1-1 0,-1 0 0,-3 5 0,0-3 0,0 1 0,-1-1 0,1 0 0,-1 0 0,1-1 0,-11 5 0,-17 4-172,0-2 1,0-1-1,-1-1 0,0-2 0,-47 3 0,65-8-162,-157 16-6492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6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5 201 24575,'0'-171'0,"-2"309"0,-1-26 0,21 201 0,-15-298 0,0 0 0,0 0 0,1 0 0,1-1 0,1 1 0,10 19 0,-11-26 0,0-1 0,0 1 0,1-1 0,0 0 0,0 0 0,0-1 0,1 1 0,0-1 0,1-1 0,-1 0 0,1 0 0,9 4 0,4 0 0,-1-1 0,1-2 0,0 0 0,1-1 0,0-1 0,-1-1 0,1-1 0,30-1 0,-20-2 0,-1-2 0,1-1 0,0-1 0,-1-2 0,37-12 0,-38 7 0,-1-1 0,0-1 0,-1-1 0,0-2 0,-2-1 0,0-1 0,-1-1 0,-1-1 0,0-1 0,-2-1 0,37-50 0,-36 39 0,-1-1 0,-1-1 0,-2-1 0,-2 0 0,-1-2 0,-2 0 0,-2 0 0,13-75 0,-19 52 0,-5 57 0,-1 0 0,-1 0 0,1 1 0,-1-1 0,1 0 0,-1 1 0,-1-1 0,1 1 0,-1-1 0,-1-3 0,2 7 0,1 0 0,-1 0 0,1 0 0,-1 0 0,1 1 0,-1-1 0,0 0 0,1 0 0,-1 1 0,0-1 0,0 1 0,1-1 0,-1 1 0,0-1 0,0 1 0,0-1 0,0 1 0,0 0 0,0-1 0,1 1 0,-1 0 0,0 0 0,0 0 0,0-1 0,0 1 0,0 0 0,0 1 0,0-1 0,0 0 0,-1 0 0,-1 1 0,1 0 0,-1 0 0,1 0 0,-1 1 0,1-1 0,0 1 0,-1-1 0,1 1 0,0 0 0,-3 3 0,-5 7 0,0 1 0,1 0 0,0 1 0,1 0 0,1 0 0,0 1 0,1 0 0,-6 18 0,1 6 0,2 1 0,-6 45 0,13-68 0,0 0 0,1 1 0,1-1 0,1 1 0,0-1 0,1 1 0,1-1 0,6 18 0,-6-25 0,1 1 0,1-1 0,0 0 0,0-1 0,1 1 0,0-1 0,0 0 0,1-1 0,0 0 0,1 0 0,0 0 0,0-1 0,1 0 0,10 6 0,2-1 0,0 0 0,1-2 0,0-1 0,0-1 0,1-1 0,0 0 0,33 3 0,0-3 0,-1-2 0,58-3 0,-84-2 0,0-2 0,0-1 0,0-1 0,28-8 0,-46 9 0,-1 0 0,0-1 0,0 0 0,0-1 0,-1 0 0,1 0 0,-1-1 0,0 0 0,-1-1 0,0 0 0,0 0 0,0-1 0,12-16 0,-13 13 0,0-1 0,-1 1 0,-1-1 0,0 0 0,6-24 0,-11 34 0,5-13 0,2 31 0,3 50 0,-3 0 0,-2 111 0,-4-99 0,2 553 0,-4-1567 0,1 870 0,4-111 0,-2 158 0,1 0 0,0-1 0,2 1 0,0 1 0,1-1 0,16-31 0,-20 45 0,1 0 0,0 0 0,0 1 0,0-1 0,1 1 0,-1-1 0,1 1 0,0 1 0,0-1 0,1 0 0,-1 1 0,1 0 0,0 0 0,0 1 0,0-1 0,0 1 0,0 0 0,6-2 0,-3 3 0,-1 0 0,1 0 0,0 1 0,0 0 0,0 0 0,-1 1 0,1 0 0,0 0 0,-1 1 0,1 0 0,-1 1 0,10 3 0,-3 0 0,-1 1 0,1 1 0,-2 0 0,1 0 0,-1 1 0,0 1 0,-1 0 0,0 0 0,-1 1 0,0 1 0,-1 0 0,9 14 0,-13-18 0,0 1 0,0 0 0,-1 0 0,0 0 0,-1 0 0,0 1 0,0-1 0,-1 1 0,0 0 0,-1 0 0,0-1 0,0 1 0,-1 0 0,-1 0 0,1 0 0,-2 0 0,1 0 0,-2 0 0,-3 11 0,1-9 12,-1 1 0,-1-1 0,0 0 0,-1-1 0,0 0 0,-1 0 0,0 0 0,0-2 0,-19 16 0,7-9-383,-1 0-1,-1-1 1,-47 22 0,10-11-6455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7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1073 24575,'0'0'0,"0"1"0,0 0 0,1-1 0,-1 1 0,0 0 0,0-1 0,0 1 0,1 0 0,-1-1 0,0 1 0,1-1 0,-1 1 0,0 0 0,1-1 0,-1 1 0,1-1 0,-1 1 0,1-1 0,-1 1 0,1-1 0,-1 0 0,1 1 0,-1-1 0,1 0 0,0 1 0,-1-1 0,1 0 0,0 0 0,-1 1 0,1-1 0,0 0 0,-1 0 0,1 0 0,0 0 0,-1 0 0,2 0 0,27-4 0,-24 3 0,-1 0 0,0 0 0,1-1 0,-1 0 0,0 0 0,0 0 0,0 0 0,0-1 0,0 1 0,0-1 0,-1 0 0,0 0 0,1 0 0,-1-1 0,0 1 0,0-1 0,-1 0 0,1 0 0,-1 0 0,0 0 0,0 0 0,0 0 0,-1 0 0,1-1 0,-1 1 0,0-1 0,0 1 0,-1-1 0,1 1 0,-1-1 0,0 0 0,0 1 0,-1-1 0,1 1 0,-1-1 0,0 1 0,0-1 0,-1 1 0,1 0 0,-1-1 0,0 1 0,0 0 0,0 0 0,-1 0 0,1 0 0,-1 1 0,0-1 0,0 1 0,-1 0 0,1 0 0,-5-4 0,-1 1 0,0 0 0,-1 1 0,0 0 0,0 1 0,0 0 0,-1 0 0,1 1 0,-1 0 0,0 1 0,0 0 0,1 1 0,-1 0 0,0 1 0,0 0 0,-14 2 0,8 1 0,-1 0 0,1 0 0,0 2 0,0 0 0,1 1 0,-1 1 0,1 0 0,-24 16 0,28-16 0,1 2 0,0 0 0,1 0 0,-1 0 0,-16 23 0,25-29 0,-1-1 0,1 1 0,0 0 0,0 0 0,0 1 0,0-1 0,1 0 0,-1 1 0,1-1 0,0 1 0,0-1 0,0 1 0,1-1 0,-1 1 0,1 0 0,0-1 0,0 1 0,0 0 0,0-1 0,1 1 0,0 0 0,-1-1 0,1 1 0,0-1 0,1 1 0,-1-1 0,3 5 0,-1-5 0,-1 0 0,1 0 0,0 0 0,0 0 0,0-1 0,0 1 0,0-1 0,1 0 0,-1 0 0,1 0 0,0 0 0,-1-1 0,1 0 0,7 2 0,3 0 0,-1-1 0,2 0 0,18-1 0,9-2 0,-1-2 0,1-1 0,-1-3 0,0-1 0,70-24 0,-54 11 0,0-3 0,-2-2 0,70-44 0,-92 49 0,-2-1 0,-1-1 0,-1-2 0,-1-1 0,-1-1 0,25-35 0,-33 38 0,-2-2 0,-1 0 0,-1-1 0,-2 0 0,0-1 0,-2-1 0,-1 0 0,6-33 0,-9 29 0,-1-1 0,-2-1 0,-1 1 0,-3-39 0,0 58 0,-1 1 0,-1-1 0,0 0 0,-1 1 0,-1-1 0,0 1 0,-1 0 0,-1 1 0,0-1 0,-1 1 0,0 0 0,-9-12 0,13 21 0,0 0 0,0 1 0,0 0 0,0-1 0,0 1 0,-1 0 0,1 0 0,-1 1 0,0-1 0,0 1 0,0 0 0,0 0 0,0 0 0,0 0 0,-1 1 0,1 0 0,-1 0 0,1 0 0,-1 0 0,1 1 0,-1 0 0,1 0 0,-8 0 0,6 2 0,0 0 0,0 0 0,0 0 0,1 1 0,-1 0 0,1 0 0,0 0 0,-1 1 0,2 0 0,-1 0 0,0 0 0,1 0 0,0 1 0,0 0 0,0 0 0,0 0 0,-3 6 0,-8 17 0,0 1 0,2 0 0,2 1 0,0 0 0,-10 53 0,10-29 0,3 1 0,-1 82 0,9-107 0,1 0 0,2 0 0,1 0 0,1 0 0,1 0 0,12 33 0,-11-45 0,0 0 0,1-1 0,1 0 0,0-1 0,2 0 0,-1 0 0,2-1 0,0-1 0,1 0 0,0 0 0,16 11 0,-5-8 0,1-1 0,0-1 0,1-2 0,1 0 0,0-2 0,1-1 0,-1-1 0,37 7 0,7-4 0,1-2 0,83 1 0,-154-11 0,53 2 0,1-2 0,84-11 0,-121 8 0,-1-1 0,1-1 0,-1 0 0,31-15 0,-39 16 0,0-2 0,0 1 0,0-1 0,-1-1 0,1 1 0,-2-1 0,1-1 0,-1 1 0,9-13 0,-13 15 0,1-1 0,-1 0 0,0 0 0,0 0 0,0 0 0,-1-1 0,0 1 0,0-1 0,1-9 0,-3 13 0,0 1 0,1 0 0,-1-1 0,-1 1 0,1-1 0,0 1 0,-1-1 0,1 1 0,-1 0 0,1-1 0,-1 1 0,0 0 0,0 0 0,0-1 0,-1 1 0,1 0 0,0 0 0,-1 0 0,1 1 0,-1-1 0,0 0 0,1 0 0,-1 1 0,0-1 0,0 1 0,0 0 0,0-1 0,-1 1 0,-1-1 0,-11-2 0,1 0 0,-1 0 0,0 2 0,0 0 0,0 1 0,0 0 0,0 1 0,0 0 0,0 2 0,0 0 0,0 0 0,-15 6 0,24-6 0,0 0 0,1 0 0,-1 1 0,1-1 0,0 1 0,0 1 0,0-1 0,0 1 0,1 0 0,-1 0 0,1 0 0,-6 7 0,9-9 0,0 0 0,0-1 0,0 1 0,0 0 0,0 0 0,1 0 0,-1 0 0,1 0 0,-1 0 0,1 0 0,-1 0 0,1 0 0,0 0 0,0 1 0,0-1 0,0 0 0,1 0 0,-1 0 0,1 0 0,-1 0 0,1 0 0,-1 0 0,1 0 0,0 0 0,0-1 0,0 1 0,0 0 0,0 0 0,1-1 0,-1 1 0,0 0 0,1-1 0,-1 0 0,1 1 0,0-1 0,-1 0 0,1 0 0,3 2 0,6 3 0,-1 0 0,1-1 0,0 0 0,0-1 0,1-1 0,-1 1 0,1-2 0,19 3 0,10-1 0,47-2 0,14-9 0,-63 3 0,41 1 0,-66 4 0,-1 0 0,1 0 0,-1 2 0,0 0 0,0 0 0,24 10 0,100 59-1365,-94-50-5461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7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58 24575,'0'-14'0,"-9"-14"0,6 12 0,3 27 0,17 35 0,4 38 0,8 27 0,0 18 0,8 16 0,-1 1 0,1-11 0,-5-27-8191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24575,'-9'0'0,"1"0"0,21 0 0,31 0 0,41 14 0,38 4 0,22 0 0,-14-3-8191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8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33 264 24575,'-32'0'0,"50"0"0,60-1 0,-60 0 0,33 0 0,94-14 0,-130 12 0,-1 0 0,0-1 0,0 0 0,0-1 0,-1-1 0,1 0 0,-1-1 0,-1 0 0,1-1 0,-1 0 0,14-14 0,-23 20 0,-1 0 0,0 0 0,0-1 0,0 1 0,0-1 0,0 1 0,-1-1 0,1 0 0,-1 0 0,1 1 0,-1-1 0,0 0 0,0 0 0,-1 0 0,2-6 0,-2 7 0,-1-1 0,1 1 0,0-1 0,-1 1 0,1-1 0,-1 1 0,0 0 0,0-1 0,0 1 0,0 0 0,0 0 0,0-1 0,-1 1 0,1 0 0,-4-3 0,-2-1 0,0 0 0,0 0 0,-1 1 0,0-1 0,0 2 0,0-1 0,-1 1 0,-17-6 0,6 4 0,0 1 0,0 1 0,0 1 0,0 0 0,-1 2 0,1 0 0,-31 4 0,42-3 0,-1 1 0,0 1 0,1-1 0,-1 2 0,1-1 0,0 1 0,0 1 0,0 0 0,0 0 0,0 1 0,1 0 0,0 0 0,0 1 0,1 0 0,-1 0 0,1 1 0,-10 12 0,15-16 0,0 0 0,0 0 0,1 0 0,-1 0 0,1 0 0,-1 1 0,1-1 0,0 1 0,0-1 0,1 1 0,-1-1 0,1 1 0,0-1 0,0 1 0,0-1 0,0 1 0,0-1 0,1 1 0,0 0 0,0-1 0,0 0 0,0 1 0,0-1 0,1 0 0,-1 1 0,3 2 0,1 2 0,1 0 0,0-1 0,1 0 0,0 0 0,0 0 0,0-1 0,1 0 0,15 9 0,10 3 0,1-2 0,0-1 0,62 19 0,116 15 0,-55-23-1365,-17-9-5461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28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40 24575,'0'-5'0,"0"-10"0,5 1 0,1 9 0,0 18 0,-2 30 0,0 41 0,-2 43 0,-1 46 0,-5 45 0,-2 32 0,0 20-1232,-13-4 1232,-3-14 0,2-27 0,5-33-232,4-45 232,5-47-6727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0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14 691 24575,'-1'-7'0,"0"1"0,0 0 0,-1 0 0,1 0 0,-4-6 0,2 7 0,11 29 0,-2-9 0,-1 1 0,0 1 0,-2-1 0,0 0 0,0 1 0,-2 0 0,0 24 0,-9-81 0,-4-450 0,13 460 0,2-1 0,12-59 0,-13 82 0,0 0 0,0 0 0,1 1 0,0-1 0,1 1 0,-1-1 0,1 1 0,1 0 0,-1 0 0,1 1 0,0-1 0,1 1 0,0 0 0,0 1 0,11-9 0,-14 12 0,0 1 0,-1-1 0,1 1 0,0 0 0,0 0 0,0 0 0,-1 0 0,1 1 0,0-1 0,0 1 0,0 0 0,0 0 0,0 0 0,0 0 0,0 0 0,0 1 0,5 0 0,-4 1 0,1 0 0,-1 0 0,0 0 0,0 1 0,0-1 0,0 1 0,-1 0 0,1 0 0,-1 0 0,5 6 0,3 5 0,-1 2 0,0-1 0,-1 1 0,13 31 0,-2 5 0,-3 0 0,-2 1 0,-2 0 0,-2 1 0,-3 0 0,-2 1 0,-2 79 0,-8-92 0,4-42 0,0-1 0,-1 1 0,1 0 0,0 0 0,0 0 0,0 0 0,0 0 0,0-1 0,0 1 0,0 0 0,-1 0 0,1 0 0,0 0 0,0 0 0,0 0 0,0 0 0,0 0 0,-1 0 0,1 0 0,0 0 0,0-1 0,0 1 0,0 0 0,0 0 0,-1 0 0,1 0 0,0 0 0,0 0 0,0 0 0,0 0 0,-1 0 0,1 1 0,0-1 0,0 0 0,0 0 0,0 0 0,0 0 0,-1 0 0,1 0 0,0 0 0,0 0 0,0 0 0,0 0 0,0 1 0,0-1 0,-1 0 0,-3-18 0,1 0 0,1 0 0,0 0 0,1 0 0,2 0 0,-1-1 0,6-29 0,1 12 0,1 1 0,2-1 0,14-33 0,-13 42 0,2 0 0,1 0 0,1 2 0,1 0 0,2 0 0,0 2 0,28-28 0,-34 39 0,0 0 0,1 1 0,0 1 0,1 0 0,0 1 0,1 0 0,0 1 0,0 1 0,0 0 0,1 1 0,0 1 0,1 0 0,-1 1 0,25-2 0,-31 6 0,1 0 0,-1 1 0,0 0 0,0 1 0,0 0 0,0 1 0,0 0 0,0 1 0,-1-1 0,0 2 0,1-1 0,-2 2 0,1-1 0,0 1 0,-1 0 0,0 1 0,-1 0 0,0 0 0,12 14 0,2 7 0,-1 0 0,-2 1 0,0 1 0,20 52 0,2 16 0,-5 2 0,-5 1 0,26 149 0,-37-152-1365,-3-21-5461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1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306 732 24575,'-8'-7'0,"1"0"0,-1 1 0,0 0 0,-1 1 0,1-1 0,-1 2 0,0-1 0,0 1 0,-1 1 0,1 0 0,-1 0 0,0 1 0,-14-2 0,18 3 0,1 1 0,-1 0 0,0 0 0,0 0 0,0 1 0,0-1 0,0 1 0,1 1 0,-1-1 0,0 1 0,1 0 0,-1 1 0,1-1 0,0 1 0,0 0 0,0 0 0,0 1 0,0-1 0,1 1 0,0 0 0,-1 0 0,2 1 0,-6 6 0,4-3 0,0 0 0,1 1 0,-1-1 0,2 1 0,-1 0 0,1 0 0,1 1 0,0-1 0,0 0 0,1 1 0,-1 10 0,2-14 0,0 0 0,1 0 0,-1 0 0,1 0 0,0 0 0,1 0 0,0 0 0,0 0 0,0 0 0,0-1 0,1 1 0,0-1 0,0 0 0,0 0 0,1 0 0,0 0 0,0 0 0,6 5 0,2-1 0,1-1 0,-1-1 0,1 0 0,0 0 0,1-1 0,0-1 0,0 0 0,0-1 0,0-1 0,1 0 0,-1-1 0,28 1 0,-33-3 0,0 0 0,0-1 0,0 0 0,0-1 0,0 0 0,-1 0 0,1 0 0,-1-1 0,1-1 0,8-4 0,-12 5 0,-1 0 0,1-1 0,-1 1 0,1-1 0,-1 0 0,0 0 0,0-1 0,-1 1 0,1-1 0,-1 0 0,0 0 0,-1 0 0,1 0 0,-1 0 0,0-1 0,3-9 0,-4 9 0,0 0 0,0 1 0,0-1 0,-1 0 0,0 0 0,0 0 0,0 0 0,-1 0 0,0 1 0,0-1 0,0 0 0,-1 0 0,0 1 0,-4-8 0,2 4 0,-1 1 0,0 0 0,-1 1 0,0-1 0,0 1 0,-1 0 0,0 1 0,-10-8 0,0 2 0,0 0 0,-2 2 0,1 0 0,-1 1 0,0 1 0,-1 1 0,-28-7 0,39 11 0,1 1 0,-1 0 0,0 1 0,1 0 0,-1 0 0,0 1 0,0 0 0,-12 2 0,21-2 0,0 1 0,0-1 0,-1 0 0,1 0 0,0 0 0,0 0 0,-1 0 0,1 0 0,0 0 0,0 1 0,0-1 0,-1 0 0,1 0 0,0 0 0,0 1 0,0-1 0,0 0 0,-1 0 0,1 0 0,0 1 0,0-1 0,0 0 0,0 0 0,0 1 0,0-1 0,0 0 0,0 1 0,0-1 0,0 0 0,-1 0 0,1 1 0,0-1 0,1 0 0,-1 0 0,0 1 0,0-1 0,0 0 0,0 0 0,0 1 0,0-1 0,0 0 0,0 0 0,0 1 0,1-1 0,-1 0 0,0 0 0,0 1 0,0-1 0,0 0 0,1 0 0,-1 0 0,0 0 0,0 1 0,0-1 0,1 0 0,-1 0 0,0 0 0,0 0 0,1 0 0,-1 0 0,0 0 0,0 1 0,1-1 0,-1 0 0,14 7 0,0-1 0,0-1 0,0 0 0,1 0 0,0-1 0,16 1 0,-3 1 0,125 23 0,1-7 0,293 3 0,-425-24 0,-12-1 0,0 1 0,0-1 0,0-1 0,0 0 0,0 0 0,0-1 0,-1 0 0,1 0 0,16-7 0,-26 8 0,0 1 0,0 0 0,1 0 0,-1 0 0,0 0 0,0 0 0,1 0 0,-1-1 0,0 1 0,0 0 0,1 0 0,-1 0 0,0 0 0,0-1 0,0 1 0,0 0 0,1 0 0,-1-1 0,0 1 0,0 0 0,0 0 0,0-1 0,0 1 0,0 0 0,0 0 0,0-1 0,0 1 0,0 0 0,0 0 0,0-1 0,0 1 0,0 0 0,0 0 0,0-1 0,0 1 0,0 0 0,0-1 0,0 1 0,0 0 0,0 0 0,0-1 0,0 1 0,-1 0 0,1 0 0,0 0 0,0-1 0,0 1 0,0 0 0,-1 0 0,1 0 0,0-1 0,0 1 0,0 0 0,-1 0 0,1 0 0,0 0 0,-1-1 0,-4-1 0,0-1 0,0 1 0,-1 0 0,1 0 0,-1 0 0,1 1 0,-1 0 0,0 0 0,-5 0 0,-58 0 0,62 1 0,-9 0 0,-1 1 0,0 1 0,1 0 0,-31 9 0,44-10 0,0 0 0,-1 0 0,1 0 0,0 0 0,0 1 0,0 0 0,0-1 0,0 1 0,0 0 0,0 0 0,1 1 0,-1-1 0,1 0 0,-1 1 0,1 0 0,0 0 0,0-1 0,0 1 0,0 0 0,1 0 0,-1 1 0,1-1 0,0 0 0,0 0 0,0 1 0,0-1 0,1 1 0,-1-1 0,1 1 0,0 3 0,0-3 0,1 0 0,-1 0 0,1-1 0,0 1 0,0-1 0,0 1 0,0-1 0,1 1 0,0-1 0,-1 0 0,1 1 0,0-1 0,1 0 0,-1 0 0,0-1 0,5 4 0,-2-1 0,0-2 0,0 1 0,1-1 0,0 1 0,-1-2 0,1 1 0,1-1 0,10 4 0,-3-3 0,0-1 0,0 0 0,0-1 0,1 0 0,-1-1 0,0-1 0,27-4 0,-32 3 0,0-1 0,0 1 0,1-2 0,-2 1 0,1-1 0,0-1 0,-1 0 0,0 0 0,0 0 0,0-1 0,-1 0 0,0-1 0,0 0 0,9-12 0,-7 7 0,-1-1 0,0-1 0,-1 0 0,-1 0 0,0 0 0,-1-1 0,0 1 0,4-25 0,0-16 0,-3 0 0,-1 0 0,-4-1 0,-1 1 0,-3-1 0,-13-71 0,11 102 0,-1-1 0,-16-41 0,17 55 0,0 0 0,-1 1 0,0 0 0,-1 0 0,0 1 0,-1 0 0,-12-13 0,18 21 0,1 0 0,-1 1 0,1-1 0,-1 0 0,0 1 0,0 0 0,1-1 0,-1 1 0,0 0 0,0 0 0,0 0 0,-1 0 0,1 0 0,0 1 0,0-1 0,0 1 0,-1-1 0,1 1 0,0 0 0,-1 0 0,-3 0 0,4 1 0,-1 0 0,1 1 0,0-1 0,0 0 0,1 1 0,-1 0 0,0-1 0,1 1 0,-1 0 0,0 0 0,1 0 0,0 0 0,0 0 0,0 0 0,0 1 0,0-1 0,0 0 0,0 1 0,0-1 0,1 0 0,-1 4 0,-6 27 0,2 1 0,1-1 0,2 1 0,2 42 0,3-14 0,17 90 0,-14-122 0,2 0 0,0 0 0,2-1 0,1 0 0,2-1 0,25 43 0,-26-52 0,2 0 0,0-1 0,1 0 0,1-1 0,0-1 0,2-1 0,-1 0 0,2-1 0,27 16 0,-20-16 0,0-2 0,1 0 0,0-2 0,0-1 0,1-1 0,0-1 0,1-1 0,0-2 0,-1-1 0,38-1 0,-50-3 0,0 0 0,0-1 0,1-1 0,-2-1 0,1 0 0,0-1 0,-1 0 0,23-13 0,-27 12 0,0-1 0,-1 0 0,0-1 0,0 0 0,-1 0 0,0-1 0,0-1 0,-1 1 0,0-2 0,-1 1 0,0-1 0,5-11 0,-6 9 0,-1 1 0,0-1 0,-1-1 0,0 1 0,-1-1 0,-1 1 0,0-1 0,0 0 0,-2 0 0,0-14 0,0 24 0,-1-1 0,1 1 0,-1-1 0,1 1 0,-1-1 0,-1 1 0,1-1 0,-1 1 0,1 0 0,-1 0 0,-1 0 0,1 0 0,0 0 0,-1 0 0,0 1 0,0-1 0,0 1 0,0 0 0,-1 0 0,1 0 0,-1 0 0,0 0 0,1 1 0,-1 0 0,0 0 0,-1 0 0,1 0 0,0 1 0,0-1 0,-1 1 0,1 0 0,-1 0 0,-6 0 0,6 1 0,1 0 0,0 1 0,0-1 0,-1 1 0,1 0 0,0 0 0,0 0 0,0 1 0,0-1 0,0 1 0,1 0 0,-1 0 0,0 0 0,1 1 0,-1-1 0,1 1 0,0 0 0,0 0 0,0 0 0,0 0 0,1 1 0,-1-1 0,1 1 0,0-1 0,0 1 0,0 0 0,-2 8 0,1-5 0,0 0 0,1 1 0,0 0 0,0-1 0,1 1 0,0 0 0,1 0 0,-1 0 0,2 0 0,-1 0 0,1 0 0,0 0 0,0-1 0,5 12 0,-2-8 9,1-1-1,1-1 1,-1 1-1,2-1 1,-1 0 0,1-1-1,1 1 1,-1-1-1,2-1 1,-1 1-1,1-2 1,0 1-1,16 8 1,-6-5-221,0-1 0,1-1 0,0 0-1,0-2 1,1 0 0,24 3 0,9-2-6614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1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24575,'-9'0'0,"-13"0"0,12 9 0,26 12 0,28 17 0,26 2 0,1-6-8191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35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1772 24575,'0'-12'0,"-1"0"0,0 0 0,-1 1 0,-1-1 0,-6-19 0,6 34 0,0 15 0,-1 21 0,3 23 0,8 71 0,-4-104 0,1-1 0,2 1 0,1-1 0,18 45 0,-24-68 0,1-1 0,0 1 0,0-1 0,1 0 0,-1 0 0,1 0 0,0 0 0,0 0 0,0-1 0,1 1 0,-1-1 0,1 0 0,-1 0 0,7 3 0,-7-4 0,1-1 0,-1-1 0,1 1 0,-1 0 0,0-1 0,1 1 0,-1-1 0,1 0 0,-1 0 0,1-1 0,-1 1 0,1-1 0,-1 0 0,1 0 0,-1 0 0,0 0 0,0 0 0,1-1 0,-1 1 0,3-3 0,11-8 0,-1 0 0,0-1 0,0 0 0,-2-1 0,0-1 0,23-31 0,-6 8 0,10-11 0,-24 26 0,2 0 0,1 2 0,24-21 0,-41 39 0,0 1 0,-1 0 0,1 0 0,0 0 0,0 0 0,1 1 0,-1-1 0,0 1 0,0 0 0,1 0 0,-1 0 0,0 0 0,1 1 0,-1 0 0,1-1 0,3 1 0,-3 1 0,0 0 0,0 0 0,1 1 0,-1-1 0,-1 1 0,1 0 0,0 0 0,0 0 0,-1 0 0,1 1 0,-1 0 0,0-1 0,4 5 0,11 10 0,19 19 0,50 36 0,-72-61 0,1 0 0,0-2 0,1 0 0,0-1 0,0-1 0,1 0 0,18 4 0,-20-8 0,-1 0 0,1-1 0,-1-1 0,1-1 0,0 0 0,-1-1 0,1 0 0,0-2 0,-1 0 0,0 0 0,1-1 0,-2-1 0,1-1 0,0 0 0,19-12 0,-22 11 0,-1 0 0,0-1 0,0-1 0,0 0 0,-1 0 0,-1-1 0,1 0 0,-2-1 0,1 0 0,-2 0 0,1-1 0,-2 0 0,1 0 0,-2-1 0,0 1 0,0-1 0,5-26 0,-9 33 0,0 0 0,0 0 0,-1-1 0,0 1 0,0 0 0,0 0 0,-1 0 0,0-1 0,0 1 0,-1 0 0,1 0 0,-1 0 0,-1 1 0,1-1 0,-1 0 0,0 1 0,0-1 0,-1 1 0,1 0 0,-1 0 0,-5-4 0,3 3 0,0 2 0,-1-1 0,1 1 0,-1 0 0,0 0 0,0 1 0,0-1 0,0 2 0,0-1 0,-1 1 0,1 0 0,-1 1 0,0-1 0,1 2 0,-1-1 0,-12 1 0,15 1 0,-1 0 0,1 0 0,-1 0 0,1 0 0,0 1 0,0 0 0,0 0 0,0 1 0,0-1 0,0 1 0,1 0 0,-1 0 0,1 1 0,0-1 0,0 1 0,0 0 0,1 0 0,-1 0 0,1 1 0,0-1 0,0 1 0,-4 9 0,-1 2 0,1 1 0,1 0 0,1 1 0,0-1 0,-4 29 0,7-31 0,1 1 0,0 0 0,0 0 0,2-1 0,0 1 0,6 30 0,-5-39 0,0 0 0,0 1 0,1-1 0,0 0 0,0 0 0,1 0 0,0-1 0,0 1 0,1-1 0,0 0 0,0 0 0,0-1 0,0 1 0,1-1 0,0-1 0,10 8 0,-3-6 0,-1-1 0,1 0 0,0 0 0,1-2 0,-1 1 0,1-2 0,-1 0 0,1 0 0,0-1 0,0-1 0,-1 0 0,1-1 0,0-1 0,19-4 0,6-3 0,-1-2 0,0-1 0,65-31 0,-58 22 0,-1-3 0,-2-2 0,0-1 0,-2-2 0,43-40 0,-63 50 0,-1 0 0,-2-1 0,0 0 0,-1-1 0,-1-1 0,0-1 0,-2 0 0,-1-1 0,-1 0 0,-1-1 0,9-33 0,-17 50 0,-1 0 0,0 0 0,0 0 0,0-1 0,-1 1 0,0 0 0,-2-10 0,2 16 0,0-1 0,-1 1 0,0-1 0,1 1 0,-1-1 0,0 1 0,0 0 0,0-1 0,-1 1 0,1 0 0,-1 0 0,1 0 0,-1 0 0,1 0 0,-1 0 0,0 1 0,0-1 0,0 0 0,0 1 0,0-1 0,0 1 0,-1 0 0,1 0 0,0 0 0,-5-1 0,0 1 0,1 0 0,0 0 0,-1 1 0,1 0 0,-1 1 0,1-1 0,-1 1 0,1 0 0,0 1 0,0 0 0,-1 0 0,-8 4 0,-1 2 0,0 0 0,0 1 0,-18 14 0,24-16 0,0 2 0,0-1 0,1 1 0,0 1 0,1-1 0,0 1 0,-8 13 0,14-19 0,0-1 0,-1 1 0,1 0 0,1 0 0,-1 0 0,1 0 0,-1 1 0,1-1 0,0 0 0,1 1 0,-1-1 0,1 0 0,0 1 0,0-1 0,0 0 0,1 1 0,-1-1 0,1 0 0,0 1 0,0-1 0,1 0 0,-1 0 0,1 0 0,2 4 0,5 2 0,0 0 0,0-1 0,0 0 0,2-1 0,-1 0 0,1 0 0,0-1 0,23 11 0,156 67 0,-130-61 0,-48-20 0,0 1 0,-1 1 0,1 0 0,-1 0 0,0 1 0,-1 1 0,1 0 0,13 14 0,-22-21 0,-1 1 0,1 0 0,-1-1 0,0 1 0,1 0 0,-1 0 0,0 0 0,0-1 0,0 1 0,0 0 0,-1 1 0,1-1 0,0 0 0,-1 0 0,0 0 0,1 0 0,-1 0 0,0 1 0,0-1 0,0 0 0,0 0 0,-1 0 0,1 0 0,-1 1 0,1-1 0,-1 0 0,0 0 0,0 0 0,1 0 0,-1 0 0,-1 0 0,1-1 0,0 1 0,0 0 0,-1-1 0,1 1 0,-1 0 0,1-1 0,-1 0 0,0 1 0,-2 0 0,-5 4 0,-1 0 0,1-1 0,-1 0 0,-1 0 0,1-2 0,-20 6 0,15-6 0,-1 0 0,1-1 0,0 0 0,-1-2 0,-16 0 0,28-1 0,0 1 0,0-1 0,1 1 0,-1-1 0,1 0 0,-1 0 0,1-1 0,-1 1 0,1-1 0,0 0 0,-1 0 0,-2-2 0,5 2 0,-1 1 0,1-1 0,0 1 0,0-1 0,0 0 0,0 0 0,0 1 0,0-1 0,0 0 0,0 0 0,1 0 0,-1 0 0,1 0 0,0 0 0,-1 0 0,1 0 0,0 0 0,0 0 0,0 0 0,1 0 0,-1 0 0,0 0 0,2-4 0,0-3 0,1 0 0,1 1 0,0-1 0,0 1 0,0-1 0,11-13 0,43-48 0,74-74 0,87-102 0,-182 200 0,-3-2 0,-2-2 0,42-86 0,-52 85 0,-2 0 0,-2-2 0,-3 0 0,-2-1 0,-2 0 0,-3-1 0,-2 0 0,-2-1 0,-3 1 0,-2 0 0,-3-1 0,-2 1 0,-3 1 0,-2-1 0,-21-63 0,21 88 0,0 1 0,-30-52 0,35 71 0,-1-1 0,0 2 0,-1-1 0,1 1 0,-2 0 0,0 1 0,0 0 0,0 0 0,-1 1 0,-11-7 0,18 13 0,0-1 0,0 0 0,0 1 0,0-1 0,-1 1 0,1 0 0,0 0 0,-1 0 0,1 0 0,-1 1 0,1-1 0,0 1 0,-1 0 0,1 0 0,-1 0 0,1 1 0,-1-1 0,1 1 0,0 0 0,-1 0 0,1 0 0,0 0 0,0 0 0,-1 1 0,1 0 0,0-1 0,0 1 0,1 0 0,-1 0 0,0 1 0,1-1 0,-5 5 0,1 2 0,1 0 0,-1 0 0,1 0 0,1 1 0,-1 0 0,2-1 0,-1 2 0,2-1 0,-4 21 0,1 12 0,1 1 0,5 70 0,17 92 0,-14-177 0,19 135 0,8-1 0,7-2 0,104 277 0,6-63-1365,-118-298-5461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2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98 24575,'-1'-7'0,"0"0"0,0 1 0,-1-1 0,0 1 0,-1-1 0,1 1 0,-1 0 0,0 0 0,-1 0 0,0 0 0,-8-10 0,11 15 0,1 0 0,0 1 0,-1-1 0,0 0 0,1 0 0,-1 1 0,1-1 0,-1 1 0,0-1 0,1 1 0,-1-1 0,0 1 0,0-1 0,1 1 0,-1-1 0,0 1 0,0 0 0,0 0 0,1-1 0,-1 1 0,0 0 0,-1 0 0,1 0 0,0 1 0,0 0 0,1 0 0,-1-1 0,0 1 0,0 0 0,1 0 0,-1 0 0,0 0 0,1 0 0,-1 0 0,1 0 0,-1 0 0,1 0 0,0 0 0,-1 0 0,1 0 0,0 0 0,0 0 0,-1 0 0,1 2 0,-3 22 0,0 1 0,1-1 0,4 43 0,14 80 0,-12-123 0,110 754 0,-103-711 0,25 79 0,-29-124 0,1 0 0,1-1 0,1 0 0,1 0 0,1-1 0,1-1 0,15 20 0,-23-34 0,1 0 0,0 0 0,0-1 0,0 0 0,0 0 0,1 0 0,0-1 0,0 0 0,0 0 0,0-1 0,1 0 0,12 4 0,-15-6 0,-1 0 0,0-1 0,1 1 0,-1-1 0,0 0 0,1-1 0,-1 1 0,1-1 0,-1 1 0,0-1 0,0-1 0,1 1 0,-1 0 0,0-1 0,0 0 0,0 0 0,-1 0 0,1-1 0,0 1 0,-1-1 0,0 0 0,1 0 0,-1 0 0,4-6 0,-1 0 0,1 0 0,-2 0 0,1-1 0,-2 0 0,1 0 0,-1 0 0,-1-1 0,0 1 0,3-16 0,-1-12 0,2-52 0,-7 89 0,1-40 0,-2-1 0,-1 1 0,-2 0 0,-2 0 0,-2 1 0,-20-63 0,18 75 0,-1 0 0,-2 1 0,-1 1 0,0 0 0,-2 1 0,-2 0 0,0 2 0,-1 0 0,-42-39 0,26 34 0,-1 1 0,-1 2 0,-75-39 0,-130-41 0,223 98 0,-37-18 0,43 14 0,13 11 0,-1 0 0,1-1 0,0 1 0,0 0 0,0 0 0,0-1 0,0 1 0,0 0 0,0 0 0,1 0 0,-1-1 0,0 1 0,0 0 0,0 0 0,0 0 0,0-1 0,0 1 0,0 0 0,0 0 0,0 0 0,1-1 0,-1 1 0,0 0 0,0 0 0,0 0 0,0 0 0,1 0 0,-1-1 0,0 1 0,0 0 0,0 0 0,0 0 0,1 0 0,-1 0 0,0 0 0,1 0 0,31-5 0,129-2 0,71-6 0,-202 9 0,0-1 0,-1-1 0,1-2 0,-1-1 0,43-20 0,-57 21 0,-1 0 0,1 0 0,16-14 0,-28 19 0,1 0 0,-1 0 0,1 0 0,-1 0 0,0-1 0,-1 1 0,1-1 0,0 0 0,-1 1 0,0-1 0,0-1 0,0 1 0,0 0 0,-1 0 0,0-1 0,2-4 0,-4 9 0,1 0 0,0 0 0,0 0 0,0 1 0,0-1 0,0 0 0,0 0 0,0 0 0,-1 0 0,1 0 0,0 0 0,0 0 0,0 0 0,0 0 0,0 0 0,-1 0 0,1 1 0,0-1 0,0 0 0,0 0 0,0 0 0,-1 0 0,1 0 0,0 0 0,0 0 0,0 0 0,0 0 0,0 0 0,-1-1 0,1 1 0,0 0 0,0 0 0,0 0 0,0 0 0,-1 0 0,1 0 0,0 0 0,0 0 0,0 0 0,0 0 0,0-1 0,0 1 0,0 0 0,-1 0 0,1 0 0,0 0 0,0 0 0,0 0 0,0-1 0,0 1 0,0 0 0,0 0 0,0 0 0,0 0 0,0-1 0,0 1 0,-10 14 0,6-7 0,1 0 0,0 1 0,0-1 0,1 1 0,0-1 0,0 1 0,1 0 0,-1 14 0,2-16 0,0-1 0,1 0 0,0 0 0,0 0 0,0 0 0,0 0 0,1 0 0,0 0 0,0 0 0,0 0 0,1-1 0,0 1 0,0-1 0,6 8 0,1-2 0,0-1 0,1 0 0,0 0 0,1-1 0,0 0 0,0-1 0,1-1 0,0 0 0,0 0 0,18 4 0,-14-5 0,0-1 0,0 0 0,1-1 0,0-1 0,-1-1 0,1 0 0,34-4 0,-45 2 0,-1-1 0,1 1 0,-1-1 0,0 0 0,1 0 0,-1-1 0,0 0 0,0 0 0,-1-1 0,1 1 0,-1-1 0,1 0 0,-1-1 0,0 1 0,-1-1 0,1 0 0,-1 0 0,6-11 0,-3 4 0,-1 0 0,-1-1 0,0 0 0,0 0 0,-2 0 0,0-1 0,3-24 0,-6 35 0,5-20 0,0 24 0,2 14 0,12 43 0,18 93 0,-16-57 0,1-5 0,76 333 0,-23 10 0,-63-309 0,-3 187 0,-13-225 0,-4 0 0,-3-1 0,-25 90 0,33-165 0,-15 53 0,16-59 0,1 0 0,0 0 0,-1 1 0,1-1 0,-1 0 0,0-1 0,0 1 0,0 0 0,-1 0 0,1-1 0,-1 1 0,1-1 0,-6 4 0,7-6 0,-1 1 0,1-1 0,-1 0 0,0 0 0,1 1 0,-1-1 0,1 0 0,-1 0 0,1 0 0,-1-1 0,1 1 0,-1 0 0,0 0 0,1-1 0,-1 1 0,1-1 0,0 0 0,-1 1 0,1-1 0,-1 0 0,1 0 0,0 0 0,0 0 0,-1 0 0,1 0 0,0 0 0,-2-2 0,-29-41 0,31 42 0,-45-79 0,3-2 0,4-2 0,4-2 0,-34-129 0,42 117 0,-17-119 0,39 186 0,2-1 0,1 0 0,1 0 0,2 0 0,2 0 0,1 0 0,14-57 0,-12 73 0,1 1 0,0 0 0,1 0 0,1 0 0,0 1 0,1 0 0,0 1 0,2 0 0,0 1 0,0 0 0,1 1 0,0 0 0,1 1 0,1 1 0,0 0 0,0 1 0,1 0 0,24-9 0,25-6-682,113-28-1,-71 27-6143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3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291 634 24575,'-255'0'0,"225"-1"0,30 1 0,0 0 0,0 0 0,-1 0 0,1 0 0,0 0 0,0 0 0,-1 0 0,1 0 0,0 0 0,0-1 0,0 1 0,-1 0 0,1 0 0,0 0 0,0 0 0,0 0 0,-1 0 0,1 0 0,0-1 0,0 1 0,0 0 0,0 0 0,-1 0 0,1-1 0,0 1 0,0 0 0,0 0 0,0 0 0,0-1 0,0 1 0,0 0 0,0 0 0,-1 0 0,1-1 0,0 1 0,0 0 0,0 0 0,0-1 0,0 1 0,0 0 0,0 0 0,0-1 0,1 1 0,-1 0 0,0 0 0,0 0 0,0-1 0,0 1 0,0 0 0,0 0 0,0 0 0,0-1 0,1 1 0,-1 0 0,0 0 0,0 0 0,0-1 0,0 1 0,1 0 0,-1 0 0,0 0 0,0 0 0,0 0 0,1 0 0,-1 0 0,0-1 0,1 1 0,17-9 0,4 2 0,0 1 0,0 1 0,45-4 0,79 4 0,-89 4 0,622-4-355,86-2-2343,-695 5 2686,1679-38-2359,-702 3 2371,-5-34 0,252 16 57,9 50-789,464-73-406,-156 17 2751,-814 22 184,-787 38-1707,-1 0 0,1-1 0,-1 1-1,1-2 1,-1 0 0,1 0 0,-1 0-1,0-1 1,-1 0 0,17-11 0,-24 14-26,0 0 0,0 0 0,1 0 0,-1 0 0,0 0 0,0 0 0,0 0 0,-1-1 0,1 1 0,0 0 0,0-1 0,-1 1 0,1 0 0,-1-1 0,1 1 0,-1 0 0,1-1 0,-1 1 0,0-1 0,0 1 0,0-1 0,0 1 0,0-3 1,-1 2-21,1 1 1,-1-1 0,0 0 0,0 0 0,0 1 0,0-1 0,0 1 0,-1-1 0,1 1 0,0-1 0,-1 1 0,1 0 0,-1 0 0,1-1 0,-3 0 0,-6-3 21,0 0 0,0 1-1,0 0 1,0 0 0,-12-2-1,-151-23 140,69 12-209,60 11 4,29 4 0,22 5 0,19 3 0,15 4 0,40 15 0,-70-20 0,0 0 0,0 0 0,0 1 0,0 0 0,-1 0 0,0 1 0,-1 1 0,12 11 0,-18-16 0,0 0 0,-1 0 0,1 0 0,-1 0 0,0 1 0,0-1 0,0 1 0,-1-1 0,1 1 0,-1 0 0,0-1 0,0 1 0,0 0 0,0 0 0,-1 0 0,1 0 0,-1 5 0,-1-4 0,0 1 0,0-1 0,-1 0 0,1 1 0,-1-1 0,0 0 0,-1 0 0,1 0 0,-1 0 0,0-1 0,-4 6 0,-9 8 0,0-1 0,-2-1 0,0 0 0,0-1 0,-22 12 0,-16 7-273,-2-3 0,-1-3 0,-1-2 0,-88 26 0,-82 15-6553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5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82 24575,'0'-26'0,"0"19"0,0 16 0,18 220 0,-4-95 0,17 222 0,-25-291 0,-8-48 0,2-17 0,-1 0 0,1 0 0,0 0 0,0 0 0,0 0 0,0 0 0,0 0 0,0 0 0,-1 0 0,1 0 0,0 0 0,0 0 0,0 1 0,0-1 0,-1 0 0,1 0 0,0 0 0,0 0 0,0 0 0,0 0 0,0 0 0,-1-1 0,1 1 0,0 0 0,0 0 0,0 0 0,0 0 0,0 0 0,-1 0 0,1 0 0,0 0 0,0 0 0,0 0 0,0 0 0,0 0 0,0-1 0,0 1 0,-1 0 0,1 0 0,0 0 0,0 0 0,0 0 0,0 0 0,0-1 0,0 1 0,-13-26 0,3-10 0,2-1 0,-7-68 0,5-84 0,8 137 0,0 12 0,-1 5 0,2-1 0,1 1 0,2 0 0,7-37 0,-7 64 0,-1 0 0,1 0 0,0 1 0,1-1 0,0 1 0,0 0 0,1 0 0,-1 0 0,2 0 0,-1 0 0,1 1 0,0 0 0,0 0 0,1 0 0,-1 1 0,1-1 0,1 2 0,-1-1 0,1 1 0,0-1 0,-1 2 0,2-1 0,13-4 0,-8 5 0,1 0 0,0 2 0,-1-1 0,1 1 0,0 1 0,0 1 0,0 0 0,0 1 0,0 0 0,-1 1 0,1 0 0,-1 1 0,0 1 0,0 0 0,-1 1 0,1 0 0,18 14 0,-9-6 0,0 2 0,-2 1 0,0 0 0,-1 1 0,-1 1 0,0 1 0,-2 1 0,21 33 0,-25-35 0,-2 1 0,0 0 0,-2 1 0,0 0 0,-1 0 0,-1 1 0,-1-1 0,3 39 0,-7-44 0,0-1 0,-2 0 0,0 1 0,-1-1 0,0 0 0,-1 0 0,-1 0 0,0 0 0,-1 0 0,-1-1 0,0 0 0,-1 0 0,-12 18 0,3-12 0,0-1 0,-1 0 0,-1-2 0,-1 0 0,0-1 0,-1-1 0,-1 0 0,0-2 0,-1 0 0,-1-2 0,0 0 0,0-2 0,-48 13 0,15-15 0,53-7 0,-1 0 0,1 0 0,-1-1 0,1 1 0,-1-1 0,1 0 0,0 1 0,-1-2 0,1 1 0,0 0 0,0-1 0,-4-1 0,6 2 0,0 0 0,1 1 0,-1-1 0,0 0 0,0 1 0,1-1 0,-1 0 0,1 0 0,-1 0 0,1 0 0,-1 1 0,1-1 0,-1 0 0,1 0 0,0 0 0,0 0 0,-1 0 0,1 0 0,0 0 0,0 0 0,0 0 0,0 0 0,0 0 0,0 0 0,0 0 0,1 0 0,-1 0 0,0 0 0,0 0 0,1 0 0,-1 0 0,1 0 0,-1 1 0,1-1 0,-1 0 0,2-1 0,2-4 0,0 1 0,0 1 0,1-1 0,-1 1 0,7-5 0,11-8 0,1 2 0,1 1 0,0 0 0,43-16 0,113-30 0,-160 54 0,642-165 0,-647 167 0,14-3 0,1 1 0,0 1 0,1 1 0,-1 2 0,1 1 0,31 3 0,-58-1 0,1-1 0,-1 1 0,0 0 0,0 0 0,1 0 0,-1 1 0,0-1 0,0 1 0,0 0 0,-1 1 0,1-1 0,0 0 0,-1 1 0,1 0 0,-1 0 0,0 0 0,0 0 0,0 1 0,-1-1 0,1 1 0,-1-1 0,1 1 0,-1 0 0,-1 0 0,1 0 0,0 0 0,-1 0 0,0 1 0,0-1 0,0 0 0,-1 1 0,1-1 0,-1 0 0,0 1 0,0-1 0,-1 1 0,1-1 0,-1 0 0,0 1 0,-2 6 0,1-9 0,1 1 0,-1 0 0,0-1 0,0 0 0,0 1 0,0-1 0,0 0 0,0 0 0,-1 0 0,-2 2 0,4-3 0,1-1 0,-1 1 0,1-1 0,-1 1 0,0-1 0,1 0 0,-1 1 0,0-1 0,0 0 0,1 1 0,-1-1 0,0 0 0,0 0 0,1 0 0,-1 1 0,0-1 0,0 0 0,0 0 0,1 0 0,-1 0 0,0-1 0,0 1 0,0 0 0,1 0 0,-1 0 0,0-1 0,0 1 0,1 0 0,-1-1 0,0 1 0,1 0 0,-1-1 0,0 1 0,1-1 0,-1 1 0,0-1 0,1 0 0,-1 1 0,1-1 0,-1 1 0,0-2 0,1 0 0,-1 0 0,1 1 0,0-1 0,0 0 0,0 0 0,0 0 0,0 1 0,0-1 0,0 0 0,0 0 0,1 1 0,-1-1 0,0 0 0,1 1 0,0-1 0,-1 0 0,1 1 0,0-1 0,2-2 0,23-32 0,-23 32 0,17-18 0,0 1 0,1 1 0,1 1 0,1 2 0,1 0 0,39-22 0,-18 16 0,1 1 0,95-30 0,-123 46-170,0 0-1,0 2 0,0 0 1,1 1-1,-1 1 0,1 1 1,34 2-1,-31 4-6655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5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155 375 24575,'6'-18'0,"-6"18"0,1 0 0,-1-1 0,0 1 0,1-1 0,-1 1 0,0-1 0,1 1 0,-1-1 0,0 1 0,0-1 0,0 1 0,1-1 0,-1 1 0,0-1 0,0 0 0,0 1 0,0-1 0,0 1 0,0-1 0,0 1 0,0-1 0,0 0 0,0 1 0,0-1 0,-1 1 0,1-1 0,0 1 0,0-1 0,0 1 0,-1-1 0,1 1 0,0-1 0,-1 1 0,1-1 0,0 1 0,-1-1 0,1 1 0,-1 0 0,1-1 0,-1 1 0,1 0 0,0-1 0,-1 1 0,0 0 0,1-1 0,-1 1 0,1 0 0,-1 0 0,1 0 0,-1 0 0,1 0 0,-1 0 0,0-1 0,1 1 0,-1 1 0,-3-2 0,1 0 0,-1 1 0,1-1 0,-1 1 0,0 0 0,1 1 0,-1-1 0,1 0 0,-1 1 0,1 0 0,-1 0 0,1 0 0,0 0 0,-1 1 0,1-1 0,0 1 0,0 0 0,0 0 0,0 0 0,0 0 0,1 0 0,-1 1 0,1-1 0,-1 1 0,1 0 0,-3 4 0,-3 4 0,0 1 0,1 0 0,0 0 0,1 0 0,-8 22 0,11-26 0,1-1 0,0 1 0,0 0 0,1 0 0,0 0 0,0 0 0,1 0 0,0 0 0,0 0 0,1 0 0,0 0 0,1 0 0,2 9 0,-2-12 0,0 0 0,0 0 0,1 0 0,0 0 0,0-1 0,0 1 0,0-1 0,1 0 0,0 0 0,0 0 0,0 0 0,0-1 0,1 1 0,-1-1 0,1 0 0,0 0 0,0-1 0,0 0 0,10 4 0,1-2 0,0 0 0,0 0 0,1-2 0,0 0 0,-1-1 0,1 0 0,0-1 0,0-1 0,18-4 0,-27 3 0,1 0 0,0 0 0,0-1 0,-1-1 0,0 1 0,1-1 0,-1-1 0,8-5 0,-11 6 0,-1 0 0,1 0 0,-1 0 0,0 0 0,0-1 0,-1 1 0,1-1 0,-1 0 0,0 0 0,0-1 0,-1 1 0,1-1 0,1-7 0,-2 6 0,-1 0 0,0 0 0,0 0 0,-1 0 0,0 0 0,0 0 0,-1-1 0,0 1 0,0 0 0,0 0 0,-1 0 0,0 0 0,-1 1 0,1-1 0,-1 1 0,0-1 0,-1 1 0,0 0 0,0 0 0,0 0 0,-1 1 0,1-1 0,-1 1 0,-8-6 0,2 2 0,0 1 0,0-1 0,0 2 0,-1 0 0,-1 0 0,1 1 0,-1 1 0,0 0 0,0 0 0,0 2 0,-24-4 0,33 6 0,-1 1 0,0-1 0,0 2 0,0-1 0,0 0 0,0 1 0,0 0 0,1 0 0,-1 0 0,0 1 0,1 0 0,-1 0 0,1 0 0,-1 0 0,1 1 0,0-1 0,0 1 0,-7 6 0,10-7 0,-1 0 0,1 0 0,-1 0 0,1 0 0,0 0 0,0 0 0,0 1 0,0-1 0,0 0 0,0 0 0,1 1 0,-1-1 0,1 1 0,-1-1 0,1 0 0,0 4 0,1-3 0,-1 1 0,1-1 0,0 1 0,0-1 0,0 1 0,1-1 0,-1 1 0,1-1 0,-1 0 0,1 0 0,0 0 0,1 0 0,3 4 0,4 3 0,1-1 0,0 0 0,0-1 0,1 0 0,-1-1 0,2 0 0,-1-1 0,1-1 0,0 0 0,0 0 0,18 3 0,6 0 0,0-2 0,0-1 0,39-1 0,-45-3 0,0-2 0,-1-1 0,1-2 0,0-1 0,-1-1 0,43-15 0,-58 16 0,-1-1 0,0 0 0,-1-1 0,1 0 0,-1-1 0,-1 0 0,0-1 0,0-1 0,0 0 0,-1-1 0,-1 0 0,0 0 0,0-1 0,-1 0 0,8-15 0,16-55 0,-25 59 0,20-41 0,-27 62 0,0-1 0,1 1 0,-1 0 0,0 0 0,1 0 0,-1 0 0,1 0 0,-1 1 0,1-1 0,0 0 0,0 1 0,0-1 0,0 1 0,0-1 0,0 1 0,0 0 0,1 0 0,-1 0 0,0 0 0,1 1 0,-1-1 0,0 1 0,3-1 0,-2 1 0,-1 1 0,1 0 0,-1 0 0,1-1 0,-1 2 0,0-1 0,0 0 0,1 0 0,-1 1 0,0-1 0,0 1 0,0 0 0,0-1 0,-1 1 0,1 0 0,0 0 0,-1 0 0,1 0 0,-1 1 0,0-1 0,0 0 0,0 1 0,1 2 0,11 28 0,-2 1 0,-1 0 0,-1 0 0,6 60 0,-7-38 0,10 52 0,61 307 0,-23-197-210,125 542-329,-178-745 539,0-1 0,0 27 0,-2-41 0,-1 0 0,0 0 0,0 0 0,0 0 0,0 1 0,0-1 0,0 0 0,0 0 0,0 0 0,0 0 0,0 1 0,0-1 0,0 0 0,0 0 0,0 0 0,0 0 0,0 1 0,0-1 0,0 0 0,0 0 0,0 0 0,0 0 0,0 1 0,-1-1 0,1 0 0,0 0 0,0 0 0,0 0 0,0 0 0,0 0 0,0 1 0,0-1 0,-1 0 0,1 0 0,0 0 0,0 0 0,0 0 0,0 0 0,-1 0 0,1 0 0,0 0 0,0 0 0,0 0 0,0 1 0,0-1 0,-1 0 0,1 0 0,0 0 0,0 0 0,0 0 0,-1 0 0,1-1 0,0 1 0,-10-15 0,-14-41 0,-24-82 0,27 71 0,-169-573-1978,142 438 1752,-28-253 0,66 291 201,10 143 25,1-1 0,2 1 0,0 0 0,1 0 0,8-25 0,-8 36 6,0 1 0,0-1-1,1 1 1,0 0 0,0 0-1,1 1 1,0 0 0,1 0 0,0 0-1,0 1 1,1 0 0,-1 0 0,2 1-1,-1 0 1,1 1 0,0-1-1,0 2 1,0-1 0,0 1 0,1 1-1,0-1 1,0 2 0,0-1-1,0 2 1,0-1 0,0 1 0,12 1-1,-7 0 115,-1 0 0,1 1 0,-1 1 0,1 0 0,-1 1-1,0 1 1,0 0 0,0 1 0,-1 1 0,0 0 0,0 0-1,0 1 1,-1 1 0,1 0 0,-2 1 0,0 0 0,0 1 0,14 16-1,-17-16-75,-1 0-1,0 1 1,0 0-1,-1 0 1,-1 0-1,0 1 1,0 0-1,-1 0 1,-1 0-1,0 0 1,0 1-1,-2 0 1,1-1-1,-1 1 1,-1 0-1,-1-1 0,0 1 1,-3 16-1,1-15-46,-1 0-1,-1-1 0,0 1 1,0-1-1,-2 0 0,1-1 1,-2 0-1,0 0 0,0 0 0,-1-1 1,0 0-1,-1-1 0,0 0 1,-1 0-1,-23 15 0,18-15-451,-1 0 0,-20 8 0,-29 6-6371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13 24575,'0'-10'0,"0"7"0,0 27 0,-14 51 0,-4 55 0,-9 42 0,0 24 0,5 12 0,6-7 0,6-18 0,5-37 0,3-42-8191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6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47 24575,'0'-1'0,"1"-31"0,2 20 0,-3 12 0,0-1 0,0 1 0,0 0 0,1 0 0,-1 0 0,0 0 0,0 0 0,0 0 0,0 0 0,1 0 0,-1 0 0,0 0 0,0 0 0,0 0 0,0 0 0,1 0 0,-1 0 0,0 0 0,0 0 0,0 0 0,0 0 0,0 0 0,1 0 0,-1 0 0,0 1 0,0-1 0,0 0 0,0 0 0,0 0 0,1 0 0,-1 0 0,0 0 0,0 0 0,0 0 0,0 1 0,0-1 0,0 0 0,0 0 0,0 0 0,0 0 0,0 0 0,1 1 0,-1-1 0,0 0 0,0 0 0,0 0 0,0 0 0,0 1 0,0-1 0,0 0 0,0 0 0,0 0 0,0 1 0,4 12 0,0 1 0,0 0 0,-1 0 0,-1 0 0,2 24 0,-2-16 0,17 470 0,-13-226 0,-5-217 0,3 1 0,10 49 0,-7-80 0,-7-19 0,0 0 0,0 0 0,0 1 0,0-1 0,0 0 0,0 0 0,0 0 0,0 0 0,0 0 0,0 0 0,0 1 0,1-1 0,-1 0 0,0 0 0,0 0 0,0 0 0,0 0 0,0 0 0,0 0 0,0 0 0,1 1 0,-1-1 0,0 0 0,0 0 0,0 0 0,0 0 0,0 0 0,0 0 0,1 0 0,-1 0 0,0 0 0,0 0 0,0 0 0,0 0 0,0 0 0,1 0 0,-1 0 0,0 0 0,0 0 0,0 0 0,0 0 0,0 0 0,0 0 0,1 0 0,-1-1 0,0 1 0,0 0 0,0 0 0,0 0 0,1-3 0,0 1 0,0-1 0,0 1 0,0-1 0,-1 0 0,1 1 0,-1-1 0,0 0 0,0-4 0,-5-73 0,-3 0 0,-26-115 0,12 77 0,20 107 0,-5-23 0,2 0 0,1-1 0,1 1 0,4-55 0,0 82 0,0 0 0,0 0 0,0 0 0,1 1 0,0-1 0,1 1 0,0-1 0,0 1 0,0 0 0,0 0 0,1 0 0,0 0 0,0 1 0,1 0 0,0 0 0,0 0 0,9-7 0,-5 7 0,-1 0 0,1 1 0,-1 0 0,1 0 0,0 1 0,1 1 0,-1-1 0,0 2 0,1-1 0,0 1 0,-1 0 0,13 2 0,5 0 0,-1 2 0,1 1 0,-1 1 0,0 1 0,0 1 0,-1 2 0,0 0 0,0 2 0,-1 0 0,37 25 0,-39-21 0,-1 0 0,0 1 0,-1 2 0,-1 0 0,-1 0 0,0 2 0,-1 0 0,-2 2 0,0-1 0,23 48 0,-33-58 0,0 0 0,-1 0 0,0 0 0,-1 1 0,-1 0 0,0-1 0,0 1 0,-1 0 0,0 0 0,-1 0 0,-1 0 0,0 0 0,-1 0 0,0 0 0,0-1 0,-1 1 0,-1-1 0,0 1 0,-1-1 0,0 0 0,0-1 0,-1 1 0,-1-1 0,0-1 0,0 1 0,-1-1 0,0 0 0,-10 8 0,-4 2 0,-2-1 0,-1-2 0,0 0 0,0-1 0,-2-2 0,-47 18 0,-1-6 0,-99 20 0,96-30-682,-139 11-1,118-24-6143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7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1029 24575,'-18'-1'0,"21"-2"0,37-3 0,8 1 0,-8 2 0,0-1 0,0-2 0,0-2 0,-1-2 0,40-15 0,-68 20 0,0-1 0,0 0 0,0-1 0,11-9 0,-19 14 0,-1 0 0,1 0 0,-1 0 0,1 0 0,-1-1 0,0 1 0,0-1 0,0 0 0,0 0 0,0 0 0,0 1 0,-1-2 0,0 1 0,1 0 0,-1 0 0,0 0 0,-1 0 0,1-1 0,-1 1 0,1-4 0,-2 5 0,1 0 0,-1 0 0,0 0 0,0 0 0,0 0 0,0 0 0,-1 0 0,1 0 0,0 1 0,-1-1 0,1 0 0,-1 1 0,1-1 0,-1 1 0,0 0 0,0 0 0,0-1 0,0 1 0,0 0 0,0 1 0,0-1 0,0 0 0,0 1 0,0-1 0,0 1 0,0-1 0,-4 1 0,-4-2 0,0 1 0,-1 0 0,1 1 0,-15 1 0,13 1 0,1 0 0,0 1 0,0 1 0,0 0 0,0 0 0,1 1 0,0 0 0,-1 1 0,2 0 0,-1 0 0,1 1 0,-13 12 0,14-11 0,0-1 0,1 2 0,0-1 0,1 1 0,-1-1 0,2 2 0,-1-1 0,1 1 0,1 0 0,0 0 0,0 0 0,1 0 0,-3 15 0,6-21 0,-1 1 0,1-1 0,0 0 0,0 1 0,1-1 0,0 0 0,-1 1 0,1-1 0,1 0 0,-1 0 0,1 0 0,-1 0 0,1 0 0,0 0 0,0 0 0,1-1 0,-1 1 0,1-1 0,0 0 0,0 0 0,0 0 0,0 0 0,4 3 0,4 1 0,-1-1 0,1 0 0,0 0 0,0-1 0,0-1 0,1 0 0,14 4 0,11 0 0,-1-2 0,1-2 0,0-1 0,66-4 0,-24-5 0,95-21 0,-126 18 0,1-3 0,-2-1 0,1-3 0,-2-1 0,86-48 0,-112 54 0,-2-1 0,1-1 0,-2-1 0,0 0 0,0-2 0,-2 0 0,1 0 0,-2-1 0,-1-1 0,0-1 0,-1 0 0,-1 0 0,-1-1 0,-1-1 0,12-36 0,-11 19 0,-3 1 0,-1-1 0,-2 0 0,-1 0 0,-2-1 0,-7-62 0,2 72 0,0-1 0,-2 1 0,-1 1 0,-2-1 0,0 1 0,-2 1 0,-1 0 0,-1 0 0,-19-26 0,26 44 0,-1 1 0,0-1 0,0 1 0,-1 1 0,0-1 0,0 2 0,-1-1 0,0 1 0,-15-8 0,21 12 0,1 1 0,-1 0 0,0 0 0,0 0 0,0 1 0,0-1 0,-1 1 0,1-1 0,0 1 0,0 0 0,0 0 0,0 0 0,0 1 0,0-1 0,-5 2 0,5 0 0,1-1 0,-1 1 0,0-1 0,0 1 0,1 0 0,-1 1 0,1-1 0,-1 0 0,1 1 0,0-1 0,0 1 0,0-1 0,0 1 0,1 0 0,-1 0 0,1 0 0,-2 5 0,-2 8 0,1 1 0,1 0 0,0 0 0,1 0 0,1 0 0,1 0 0,1 0 0,3 26 0,4 15 0,3-1 0,3 0 0,2-1 0,2-1 0,3-1 0,2 0 0,2-2 0,37 57 0,-41-80 0,0-1 0,1-1 0,2-1 0,1-1 0,1-2 0,0 0 0,2-1 0,1-2 0,1-1 0,0-1 0,1-2 0,1-1 0,42 14 0,-47-20 0,0-2 0,0 0 0,1-2 0,-1 0 0,1-2 0,0-1 0,0-2 0,0 0 0,0-2 0,0-1 0,0-2 0,0 0 0,-1-2 0,0-1 0,-1-1 0,51-24 0,-61 23 0,-1 0 0,0 0 0,0-1 0,-1-1 0,-1-1 0,17-18 0,-26 26 0,1 0 0,-1 0 0,0-1 0,-1 1 0,1-1 0,-1 0 0,0 0 0,-1 0 0,1 0 0,-1-1 0,0 1 0,-1-1 0,0 1 0,0-1 0,0 0 0,-1 1 0,0-1 0,0 0 0,-2-12 0,0 15 0,1-1 0,-1 1 0,-1 0 0,1-1 0,0 1 0,-1 0 0,0 1 0,0-1 0,0 0 0,0 1 0,-1 0 0,1 0 0,-1 0 0,0 0 0,0 0 0,0 1 0,0 0 0,0-1 0,0 2 0,-1-1 0,1 0 0,-1 1 0,1 0 0,-1 0 0,0 0 0,1 1 0,-1 0 0,0-1 0,0 2 0,-5-1 0,4 1 0,-1-1 0,0 1 0,0 0 0,0 0 0,1 1 0,-1 0 0,1 0 0,-1 0 0,1 1 0,0 0 0,0 1 0,0-1 0,0 1 0,1 0 0,-1 0 0,1 1 0,0 0 0,0 0 0,1 0 0,-6 7 0,9-8 0,-1-1 0,1 1 0,-1-1 0,1 1 0,0 0 0,1-1 0,-1 1 0,1 0 0,-1 0 0,1 0 0,0-1 0,0 1 0,1 0 0,-1 0 0,1 0 0,0-1 0,0 1 0,0 0 0,1-1 0,-1 1 0,1-1 0,0 0 0,0 1 0,0-1 0,0 0 0,0 0 0,1 0 0,4 4 0,6 5 0,-1-1 0,2 0 0,-1-1 0,2 0 0,17 9 0,8 0-170,1-2-1,1-2 0,0-1 1,0-3-1,2-1 0,-1-2 1,57 3-1,-5-4-6655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7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200 329 24575,'-15'-32'0,"-12"-30"0,-13-18 0,-3 0 0,5 23 0,14 40 0,11 45 0,22 47 0,9 33 0,20 26 0,4 9 0,9-1 0,4-6 0,-6-13 0,-8-17 0,-10-27-8191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7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21 24575,'-14'0'0,"-13"-4"0,15-2 0,34 0 0,36 1 0,36 6 0,3 3-8191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37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46 262 24575,'-10'0'0,"11"0"0,23 0 0,7 0 0,32 0 0,-1 1 0,0-2 0,88-13 0,-138 11 0,1 0 0,-1-1 0,0 0 0,0-1 0,17-9 0,-23 11 0,-1 0 0,0-1 0,0 1 0,0-1 0,0 0 0,-1-1 0,1 1 0,-1-1 0,0 0 0,-1 0 0,1 0 0,4-10 0,-7 13 0,0-1 0,0 1 0,0-1 0,-1 1 0,1-1 0,-1 1 0,1-1 0,-1 0 0,0 1 0,0-1 0,0 0 0,-1 1 0,1-1 0,-1 0 0,1 1 0,-1-1 0,0 1 0,-1-4 0,0 2 0,-1 0 0,0 0 0,1 0 0,-1 0 0,0 1 0,-1 0 0,1-1 0,-1 1 0,-6-4 0,-3-1 0,-1 0 0,1 2 0,-1 0 0,-1 0 0,-22-5 0,18 7 0,-1 0 0,0 2 0,0 0 0,1 1 0,-1 1 0,0 1 0,0 1 0,0 1 0,1 0 0,-1 2 0,-22 7 0,31-8 0,0 0 0,1 0 0,0 1 0,0 1 0,0 0 0,0 0 0,1 0 0,0 1 0,1 1 0,-1 0 0,1 0 0,1 0 0,0 1 0,0 0 0,1 0 0,0 1 0,0 0 0,1 0 0,0 0 0,1 1 0,-4 13 0,7-19 0,0 0 0,0 0 0,1 0 0,0 0 0,-1 0 0,1 0 0,1 0 0,-1-1 0,1 1 0,0 0 0,0 0 0,3 8 0,-1-7 0,0 0 0,1-1 0,-1 1 0,1-1 0,0 0 0,1 0 0,-1 0 0,1-1 0,0 1 0,7 4 0,8 4 0,0 0 0,1-2 0,0 0 0,32 10 0,104 25 0,-21-19-353,231 17-1,137-31-1193,-275-16-4390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35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10 134 24575,'-10'-14'0,"30"-4"0,49-9 0,54 0 0,38 5 0,2 6 0,-27 6-8191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931 576 24575,'1'-4'0,"0"0"0,0 1 0,0-1 0,1 1 0,-1-1 0,1 1 0,0 0 0,0 0 0,0-1 0,0 2 0,1-1 0,2-3 0,12-17 0,-9 8 0,-2-1 0,0 0 0,-1 0 0,0 0 0,-1-1 0,-1 0 0,1-19 0,-2-4 0,-4-75 0,1 106 0,0 0 0,0 0 0,0 0 0,-2 0 0,1 0 0,-1 0 0,0 1 0,-1 0 0,1-1 0,-2 1 0,1 0 0,-1 1 0,-1-1 0,1 1 0,-1 0 0,0 1 0,-1-1 0,0 1 0,0 0 0,0 1 0,-1 0 0,1 0 0,-1 0 0,0 1 0,-1 0 0,1 1 0,-1 0 0,1 0 0,-1 1 0,0 0 0,0 1 0,0 0 0,0 0 0,0 0 0,-1 2 0,1-1 0,0 1 0,0 0 0,0 1 0,0 0 0,-8 3 0,-9 4 0,0 1 0,1 1 0,1 1 0,0 1 0,-35 25 0,7 2 0,-56 56 0,66-56 0,1 2 0,3 2 0,1 1 0,2 2 0,3 2 0,1 0 0,3 2 0,2 2 0,-33 95 0,54-132 0,0-1 0,1 1 0,1 0 0,1 0 0,0 0 0,1 1 0,2 30 0,0-40 0,0-1 0,1 0 0,0 1 0,0-1 0,1 0 0,-1 0 0,1-1 0,1 1 0,-1 0 0,1-1 0,0 0 0,0 0 0,0 0 0,1 0 0,0-1 0,0 0 0,0 0 0,0 0 0,1 0 0,0-1 0,-1 0 0,12 4 0,8 2 0,0 0 0,0-2 0,0-1 0,48 4 0,115-2 0,-22-16-265,-1-6-1,-1-7 1,301-81 0,-414 88 265,0-2 0,81-38 0,-105 35 0,-28 19 0,-1 0 0,1 0 0,-1 0 0,1 0 0,-1 0 0,1 0 0,0 1 0,-1-1 0,1 1 0,0-1 0,-1 1 0,1-1 0,0 1 0,-1 0 0,1-1 0,0 1 0,-1 1 0,-139 79-554,119-67-81,-78 48-5306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4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29 140 24575,'0'-18'0,"0"-21"0,0-7 0,0 12 0,0 32 0,0 38 0,0 46 0,0 33 0,0 14 0,0 0 0,-5-3 0,-1-5 0,0-14 0,1-20 0,2-15 0,1-30 0,1-22-8191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5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71 24575,'0'-3'0,"0"1"0,1-1 0,-1 1 0,0 0 0,1-1 0,-1 1 0,1 0 0,0 0 0,0-1 0,0 1 0,0 0 0,0 0 0,0 0 0,0 0 0,1 0 0,-1 0 0,1 1 0,0-1 0,1-1 0,1 0 0,0 0 0,1 1 0,-1-1 0,0 1 0,1 0 0,-1 1 0,1-1 0,-1 1 0,6-1 0,7 0 0,0 0 0,0 1 0,0 1 0,24 2 0,-27 0 0,-1 0 0,0 1 0,-1 0 0,1 1 0,0 0 0,-1 1 0,0 1 0,0 0 0,-1 0 0,0 1 0,12 9 0,-18-12 0,-1 0 0,1 0 0,-1 1 0,0-1 0,0 1 0,0 0 0,0 0 0,-1 0 0,0 1 0,0-1 0,-1 1 0,1 0 0,-1-1 0,0 1 0,-1 0 0,1 1 0,-1-1 0,-1 0 0,1 0 0,-1 0 0,0 0 0,0 1 0,-1-1 0,0 0 0,-2 11 0,-2-5 0,0 1 0,-1-1 0,0 1 0,-1-2 0,0 1 0,-1-1 0,0 0 0,-1 0 0,0-1 0,0-1 0,-1 1 0,-19 12 0,-3 1 0,0-2 0,-2-1 0,-44 18 0,-106 36 0,180-73 0,0 1 0,0-1 0,0 1 0,0 0 0,1 0 0,-1 1 0,1-1 0,-1 1 0,1 0 0,0 0 0,0 0 0,0 0 0,1 0 0,-1 0 0,-3 7 0,6-7 0,-1 0 0,1 1 0,0-1 0,0 0 0,0 0 0,0 0 0,0 0 0,1 1 0,0-1 0,-1 0 0,1 0 0,0 0 0,1 0 0,-1 0 0,0-1 0,1 1 0,0 0 0,-1 0 0,1-1 0,0 0 0,3 3 0,216 241 0,-122-143 0,33 41-682,129 183-1,-202-240-6143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5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24575,'0'-11'0,"0"-18"0,5-46 0,1 57 0,-6 19 0,1 0 0,0 0 0,-1-1 0,1 1 0,-1 0 0,1 0 0,-1 0 0,0 0 0,1 0 0,-1 0 0,0 0 0,1 0 0,-1 0 0,0 0 0,0 0 0,0 0 0,0 0 0,0 0 0,0 1 0,4 63 0,-6 116 0,-1-100 0,2-30 0,4 406 0,-1-429 0,1 0 0,2 0 0,0-1 0,2 0 0,19 48 0,-22-66 0,0 0 0,1 0 0,0 0 0,0-1 0,1 0 0,1 0 0,-1 0 0,1-1 0,0 1 0,1-2 0,-1 1 0,2-1 0,-1 0 0,0-1 0,1 0 0,0-1 0,0 1 0,1-2 0,12 5 0,-5-5 0,-1 0 0,1-1 0,-1-1 0,1 0 0,-1-1 0,1-1 0,32-5 0,-24 0 0,-1 0 0,-1-2 0,1 0 0,41-23 0,-33 13 0,-1-2 0,0-1 0,-2-1 0,-1-2 0,-1-1 0,-1-1 0,29-37 0,-23 19 0,-1-1 0,-3-2 0,-2-1 0,-2 0 0,17-54 0,-18 36 0,-4 0 0,-2-1 0,11-103 0,-25 148 0,0 0 0,-2 0 0,-1 0 0,-4-34 0,-3 37 98,7 19-131,-1 0 1,1 0-1,0 0 1,-1 0-1,1 0 1,0 0-1,0-1 1,-1 1-1,1 0 1,0 0-1,-1 0 1,1 0-1,0 0 1,-1 0-1,1 0 1,0 0-1,-1 0 1,1 0-1,0 0 1,0 1-1,-1-1 1,1 0-1,0 0 1,-1 0-1,1 0 1,0 0-1,0 0 1,-1 1-1,1-1 1,0 0-1,0 0 1,-1 1-1,1-1 1,0 0-1,0 0 1,0 1-1,-1-1 1,1 0-1,0 0 1,0 1-1,0-1 1,0 0-1,0 1 0,0-1 1,-9 18-6794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6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72 24575,'0'-10'0,"-9"-2"0,-3-14 0,0 2 0,3 25 0,2 34 0,3 35 0,1 29 0,3 20 0,0 14 0,0 2 0,0-7 0,1-21 0,-1-43 0,1-32-8191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19 24575,'-7'-1'0,"8"-2"0,16-3 0,13 2 0,0 1 0,-1 2 0,1 0 0,57 9 0,-33 0 0,100 30 0,-114-24 0,-1 1 0,-1 1 0,0 3 0,-1 0 0,-1 3 0,-1 1 0,-1 2 0,-1 1 0,37 38 0,-54-47 0,0 2 0,-1 0 0,-1 1 0,-1 0 0,0 1 0,-2 0 0,14 36 0,-19-39 0,-1 0 0,-1 0 0,0 1 0,-2-1 0,0 1 0,-1 0 0,0-1 0,-2 1 0,0 0 0,-7 31 0,3-31 0,0 0 0,-1 0 0,-1-1 0,-1 0 0,-1 0 0,0-1 0,-1 0 0,-18 23 0,10-19 0,-1 0 0,-1-1 0,-1-1 0,0 0 0,-31 19 0,3-9 0,-1-1 0,-1-3 0,0-3 0,-2-1 0,-74 18 0,-49 1 0,144-35 0,0-1 0,-1-2 0,-47-3 0,69 0-341,1 0 0,0-1-1,-16-5 1,-7-8-6485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7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28 24575,'-4'0'0,"0"0"0,0 0 0,-1 0 0,1-1 0,0 0 0,-7-2 0,11 3 0,0 0 0,0 0 0,0 0 0,0 0 0,1 0 0,-1 0 0,0 0 0,0-1 0,0 1 0,0 0 0,0 0 0,0 0 0,1 0 0,-1 0 0,0 0 0,0-1 0,0 1 0,0 0 0,0 0 0,0 0 0,0 0 0,0 0 0,0-1 0,0 1 0,0 0 0,0 0 0,0 0 0,0 0 0,0-1 0,0 1 0,0 0 0,0 0 0,0 0 0,0 0 0,0-1 0,0 1 0,0 0 0,0 0 0,0 0 0,0 0 0,-1 0 0,1-1 0,0 1 0,0 0 0,0 0 0,0 0 0,0 0 0,0 0 0,0 0 0,-1 0 0,1-1 0,0 1 0,0 0 0,0 0 0,0 0 0,-1 0 0,1 0 0,0 0 0,0 0 0,0 0 0,22-4 0,265-6 0,-189 10 0,1172-1-1197,-1232 2 1197,-36 0 0,-7 1 0,-55 5 0,-27-2-1166,-5 0-4662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8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58 24575,'-9'0'0,"10"-9"0,20-4 0,19 1 0,23 3 0,13 2 0,9 3 0,-6 1 0,-26 2 0,-31 1 0,-38 1 0,-34 4 0,-10 2-8191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49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95 24575,'-29'1'0,"25"-1"0,19-1 0,-4 0 0,109-11 0,224-17 0,-256 25 0,0-4 0,119-27 0,-193 30 0,-24 4 0,-28 5 0,-66 22 49,53-12-1463,5-3-5412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0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47 24575,'-4'0'0,"11"0"0,29 5 0,40 1 0,50 0 0,30-1 0,13-7 0,-9-2 0,-23 0 0,-34-10 0,-53-2 0,-49 2 0,-34 3 0,-21 8 0,-15 14 0,4 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38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24575,'199'11'0,"-51"-1"0,977 55-776,1245 66-4274,-212-127 2487,-1499-5 2334,995 49-2005,-1546-43 2246,541 23 366,-4-27 4897,-421-15-475,35-1-4413,-222 15-387,-27 2 0,-11 1 0,-18 2 0,-31 1-1365,-11-1-5461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2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149 421 24575,'-2'0'0,"1"0"0,0 0 0,0 0 0,0 0 0,0 0 0,0 1 0,0-1 0,0 0 0,0 1 0,0-1 0,0 1 0,0-1 0,0 1 0,0 0 0,1-1 0,-1 1 0,0 0 0,0 0 0,1-1 0,-1 1 0,0 0 0,1 0 0,-1 0 0,1 0 0,-2 2 0,-7 31 0,9-33 0,-12 91 0,4 1 0,5 107 0,3-109 0,0 411 0,-1-488 0,-1-21 0,-4-31 0,2 9 0,-48-372 0,25-4 0,27 360 0,1 0 0,3 1 0,9-52 0,-9 79 0,1-1 0,0 0 0,1 1 0,1 0 0,1 1 0,0 0 0,1 0 0,1 0 0,0 1 0,19-20 0,-14 19 0,2 2 0,0 0 0,0 1 0,1 1 0,1 0 0,0 1 0,1 2 0,36-14 0,-37 16 0,1 1 0,-1 2 0,1 0 0,0 0 0,0 2 0,1 1 0,-1 0 0,0 1 0,32 5 0,-43-3 0,0 0 0,0 0 0,-1 1 0,1 0 0,-1 1 0,0 0 0,0 0 0,0 1 0,-1-1 0,0 2 0,0-1 0,0 1 0,0 0 0,-1 1 0,0-1 0,10 15 0,-11-12 0,0 0 0,-1 0 0,0 0 0,0 1 0,-1-1 0,0 1 0,-1 0 0,0 0 0,-1 0 0,0 0 0,0 0 0,-1 0 0,0 0 0,-4 20 0,-1-5 0,-2 0 0,-1 0 0,-1 0 0,-1-1 0,-1 0 0,-1-1 0,-1-1 0,-2 1 0,-17 21 0,-13 10 0,-1-2 0,-63 54 0,-70 47 0,178-151 0,-5 3 0,0 0 0,0 1 0,1 0 0,-8 13 0,12-18 0,0 0 0,0 0 0,1 1 0,-1-1 0,1 0 0,-1 1 0,1-1 0,0 0 0,-1 1 0,1-1 0,0 1 0,0-1 0,0 1 0,0-1 0,0 0 0,0 1 0,0-1 0,1 1 0,-1-1 0,1 0 0,-1 1 0,1-1 0,-1 0 0,1 1 0,-1-1 0,1 0 0,0 0 0,0 0 0,0 0 0,0 0 0,0 1 0,1 0 0,4 2 0,0 0 0,0 0 0,0 0 0,0-1 0,1 0 0,-1 0 0,11 2 0,57 14 0,-40-12 0,-19-4 0,60 15 0,130 48 0,-184-58 0,-1 1 0,0 1 0,-1 1 0,0 1 0,0 0 0,-1 2 0,-1 0 0,-1 1 0,0 0 0,0 1 0,13 20 0,-24-29 0,-1 0 0,1 0 0,-1 1 0,-1 0 0,1 0 0,-2 0 0,1 0 0,-1 0 0,0 0 0,1 13 0,-2-15 0,-1-1 0,-1 1 0,1 0 0,-1 0 0,0-1 0,0 1 0,-1 0 0,0-1 0,0 1 0,0-1 0,-1 0 0,1 0 0,-1 0 0,0 0 0,-1 0 0,-3 4 0,-4 3 0,-1-1 0,0 0 0,-1 0 0,0-1 0,-1-1 0,-25 13 0,1-4 0,-56 19 0,60-25 0,1-2 0,-2-1 0,1-1 0,-1-2 0,-58 3 0,54-14 0,38 5 0,1-1 0,-1 1 0,1 0 0,-1 0 0,0-1 0,1 1 0,-1 0 0,1-1 0,-1 1 0,1 0 0,-1-1 0,1 1 0,-1-1 0,1 1 0,-1-1 0,1 1 0,0-1 0,-1 1 0,1-1 0,0 1 0,-1-1 0,1 0 0,0 1 0,0-1 0,0 0 0,-1 1 0,1-1 0,0 1 0,0-1 0,0 0 0,0 1 0,0-1 0,0 0 0,0 1 0,0-1 0,1 0 0,-1 1 0,0-1 0,0 0 0,0 1 0,1-1 0,-1 1 0,0-1 0,1 1 0,-1-1 0,1 0 0,-1 1 0,0 0 0,1-1 0,-1 1 0,1-1 0,0 0 0,5-5 0,-1 1 0,1 0 0,0 0 0,0 0 0,0 0 0,1 1 0,12-6 0,61-24 0,-54 24 0,131-47-1365,8 1-5461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3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386 222 24575,'0'-4'0,"0"-1"0,0 1 0,-1 0 0,0-1 0,0 1 0,0 0 0,-1 0 0,1-1 0,-1 1 0,0 0 0,0 1 0,0-1 0,-1 0 0,1 1 0,-1-1 0,0 1 0,0 0 0,0 0 0,0 0 0,-1 0 0,1 0 0,-1 1 0,0 0 0,0-1 0,0 2 0,0-1 0,0 0 0,0 1 0,-8-2 0,3 1 0,1 0 0,-1 1 0,0 0 0,1 0 0,-1 1 0,0 0 0,1 1 0,-1 0 0,0 0 0,1 1 0,-1 0 0,1 1 0,0-1 0,-14 8 0,9-1 0,0 1 0,0 0 0,0 1 0,2 0 0,-1 1 0,2 1 0,-1-1 0,2 2 0,0-1 0,0 1 0,1 1 0,1-1 0,-7 21 0,12-29 0,0 0 0,1 0 0,-1 0 0,1 1 0,1-1 0,-1 0 0,1 0 0,0 1 0,0-1 0,1 0 0,0 0 0,0 1 0,3 7 0,-3-10 0,0-1 0,1 0 0,-1-1 0,1 1 0,0 0 0,0 0 0,0-1 0,0 1 0,1-1 0,-1 1 0,0-1 0,1 0 0,0 0 0,-1 0 0,1 0 0,0-1 0,0 1 0,0-1 0,0 0 0,0 0 0,1 0 0,-1 0 0,0 0 0,0-1 0,1 1 0,-1-1 0,4 0 0,5-1 0,0 1 0,-1-2 0,1 0 0,-1 0 0,1-1 0,-1-1 0,21-8 0,72-45 0,-95 51 0,25-15 0,-1-2 0,-1-1 0,-1-2 0,-1-1 0,31-37 0,-57 63 0,-3 7 0,-4 12 0,1-6 0,-1 3 0,0 0 0,1 0 0,0 28 0,2-38 0,1 0 0,-1 0 0,1 1 0,1-1 0,-1 0 0,1 0 0,0-1 0,0 1 0,0 0 0,1 0 0,-1-1 0,1 0 0,0 1 0,1-1 0,4 5 0,1-1 0,0-1 0,1 0 0,0 0 0,0 0 0,0-2 0,1 1 0,0-1 0,0-1 0,0 0 0,1 0 0,-1-1 0,1-1 0,0 0 0,0-1 0,0 0 0,0 0 0,0-2 0,17-1 0,-11 0 0,0-1 0,0-1 0,0-1 0,-1 0 0,0-1 0,0-1 0,0 0 0,-1-2 0,0 0 0,0 0 0,21-18 0,-22 13 0,-1 1 0,-1-2 0,0 1 0,-1-2 0,19-31 0,-25 35 0,1 0 0,-2-1 0,1 1 0,-2-1 0,0-1 0,0 1 0,-1 0 0,-1-1 0,1-14 0,-3 23 0,0 0 0,0 0 0,-1 0 0,1 1 0,-1-1 0,0 0 0,0 1 0,-1-1 0,0 0 0,1 1 0,-1 0 0,-1-1 0,1 1 0,-1 0 0,0 0 0,1 0 0,-2 1 0,1-1 0,0 1 0,-1 0 0,0 0 0,1 0 0,-1 0 0,0 0 0,-1 1 0,1 0 0,0 0 0,-1 0 0,1 0 0,-1 1 0,1 0 0,-10-2 0,3 1 0,0 1 0,1 0 0,-1 1 0,0 0 0,0 0 0,0 1 0,0 1 0,0 0 0,1 0 0,-1 1 0,1 1 0,0-1 0,-15 9 0,19-9 0,1 0 0,0 1 0,1-1 0,-1 1 0,1 0 0,-1 0 0,1 1 0,0-1 0,1 1 0,-1 0 0,1 0 0,-3 6 0,5-8 0,-1 0 0,1 0 0,0 1 0,1-1 0,-1 1 0,0-1 0,1 1 0,0-1 0,0 1 0,0-1 0,0 1 0,1-1 0,-1 1 0,1-1 0,0 1 0,0-1 0,0 0 0,0 1 0,1-1 0,-1 0 0,1 0 0,2 3 0,3 4 0,1-1 0,0 0 0,0-1 0,0 0 0,1 0 0,11 6 0,65 41 0,-74-49 0,254 135 0,-200-109 0,-47-23 0,35 20 0,-50-28 0,0 1 0,0 0 0,0 0 0,-1 1 0,1-1 0,0 1 0,-1-1 0,0 1 0,0 0 0,0 0 0,0 0 0,2 4 0,-3-5 0,-1-1 0,0 0 0,0 1 0,0-1 0,0 0 0,0 1 0,0-1 0,0 0 0,-1 1 0,1-1 0,0 0 0,-1 1 0,1-1 0,-1 0 0,1 0 0,-1 0 0,0 1 0,0-1 0,1 0 0,-1 0 0,0 0 0,0 0 0,0 0 0,0 0 0,0 0 0,0-1 0,0 1 0,0 0 0,-1 0 0,1-1 0,-2 2 0,-46 16 0,11-9 0,0-1 0,0-2 0,-1-1 0,-77-2 0,107-4 0,-1 1 0,1-1 0,0-1 0,0 0 0,0 0 0,-11-5 0,19 7 0,0 0 0,0-1 0,0 1 0,1-1 0,-1 1 0,0-1 0,0 1 0,0-1 0,1 0 0,-1 1 0,0-1 0,0 0 0,1 0 0,-1 0 0,1 1 0,-1-1 0,1 0 0,-1 0 0,1 0 0,0 0 0,-1 0 0,1 0 0,0 0 0,0 0 0,-1-1 0,2 0 0,0 0 0,-1-1 0,1 1 0,0 0 0,0 0 0,0 0 0,0 0 0,1 0 0,-1 1 0,1-1 0,-1 0 0,1 1 0,-1-1 0,1 0 0,0 1 0,3-2 0,24-16 0,1 1 0,1 1 0,42-16 0,-33 15 0,12-6 0,178-86 0,-186 86 0,-2-2 0,0-1 0,40-36 0,-75 58 0,-1 0 0,0-1 0,0 0 0,0 0 0,0 0 0,-1 0 0,0-1 0,-1 0 0,1 0 0,-1 0 0,-1 0 0,4-10 0,-6 17 0,-1-1 0,0 1 0,0 0 0,0-1 0,1 1 0,-1 0 0,0 0 0,0-1 0,0 1 0,0-1 0,0 1 0,0 0 0,1-1 0,-1 1 0,0 0 0,0-1 0,0 1 0,0 0 0,0-1 0,0 1 0,-1-1 0,1 1 0,0 0 0,0-1 0,0 1 0,0 0 0,0-1 0,0 1 0,-1 0 0,1-1 0,0 1 0,0 0 0,0 0 0,-1-1 0,1 1 0,0 0 0,-1 0 0,1-1 0,0 1 0,0 0 0,-1 0 0,1 0 0,0-1 0,-1 1 0,-12 13 0,6 0 0,1 0 0,1 0 0,1 1 0,-1-1 0,2 1 0,0 0 0,-1 25 0,1-1 0,5 68 0,0-86 30,0 1 0,1 0 0,9 27 0,-11-42-113,1-1 1,0 0-1,0 0 1,0 0-1,1 0 1,-1 0-1,1 0 1,0-1-1,1 1 1,-1-1-1,1 0 1,0 0-1,0 0 1,0-1-1,1 1 1,-1-1-1,9 5 1,-7-6-1056,-1 0 0,1-1 1,-1 0-1,1 0 0,7 0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3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24575,'-14'0'0,"-14"5"0,-2 10 0,14 13 0,22 10 0,21-1 0,5-7-8191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3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43 24575,'-14'0'0,"-9"-9"0,-15-3 0,-14 0 0,-9 3 0,7 16 0,3 12 0,11 17 0,11 11 0,11 2 0,9 3 0,24-8 0,28-3 0,31-7 0,43-10 0,49-9 0,-4-8-8191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4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196 213 24575,'-2'0'0,"-1"0"0,0-1 0,1 1 0,-1-1 0,0 0 0,1 0 0,-1 0 0,1 0 0,-1 0 0,1-1 0,-5-3 0,6 4 0,-1 0 0,1 0 0,-1 0 0,1 0 0,-1 0 0,1 0 0,-1 0 0,0 0 0,1 0 0,-1 1 0,0-1 0,0 1 0,0 0 0,0-1 0,1 1 0,-1 0 0,0 0 0,0 0 0,0 0 0,0 0 0,0 1 0,1-1 0,-1 0 0,0 1 0,0 0 0,0-1 0,1 1 0,-3 1 0,1 0 0,0 1 0,0-1 0,1 0 0,-1 1 0,1 0 0,0-1 0,-1 1 0,1 0 0,0 0 0,1 0 0,-1 1 0,1-1 0,-1 0 0,1 1 0,-1 4 0,-8 58 0,8-53 0,0 2 0,1 1 0,1 0 0,0 0 0,1 0 0,0 0 0,1-1 0,1 1 0,1-1 0,0 1 0,1-1 0,0-1 0,2 1 0,-1-1 0,2 0 0,0 0 0,0-1 0,2 0 0,-1 0 0,2-1 0,-1-1 0,21 18 0,-8-12 0,0-1 0,1-1 0,1-1 0,0-1 0,1-1 0,0-2 0,1 0 0,0-2 0,0-1 0,1-1 0,0-1 0,0-1 0,1-2 0,43-2 0,-63-1 0,0 0 0,-1 0 0,1-1 0,-1 0 0,1-1 0,-1 0 0,0 0 0,0-1 0,0 0 0,0 0 0,-1-1 0,0 0 0,0 0 0,11-11 0,-14 11 0,0 0 0,-1 0 0,1 0 0,-1 0 0,0 0 0,-1-1 0,1 1 0,-1-1 0,0 0 0,-1 0 0,1 1 0,-1-1 0,0 0 0,-1 0 0,1-1 0,-1 1 0,0 0 0,-1 0 0,1 0 0,-1 0 0,-3-10 0,0 6 0,1-1 0,-1 1 0,-1-1 0,0 1 0,0 1 0,-1-1 0,0 1 0,-15-16 0,8 11 0,-1 0 0,-1 1 0,0 1 0,-26-16 0,-1 5 0,-1 1 0,-1 3 0,-58-19 0,47 20 0,-64-12 0,101 26 0,-1 2 0,0 0 0,0 1 0,0 0 0,0 2 0,0 0 0,-26 6 0,41-6 0,0 0 0,0 0 0,0 0 0,0 1 0,0 0 0,0-1 0,0 1 0,1 1 0,-7 4 0,9-6 0,0 0 0,1 0 0,-1 0 0,0 0 0,1 0 0,-1 0 0,0 0 0,1 0 0,0 0 0,-1 1 0,1-1 0,0 0 0,-1 0 0,1 1 0,0-1 0,0 0 0,0 0 0,0 1 0,0-1 0,1 0 0,-1 1 0,0-1 0,0 0 0,1 0 0,-1 0 0,1 1 0,-1-1 0,1 0 0,0 0 0,-1 0 0,1 0 0,0 0 0,0 0 0,-1 0 0,1 0 0,0 0 0,1 0 0,5 6 0,1 0 0,-1-1 0,1 1 0,1-2 0,-1 1 0,1-1 0,-1-1 0,17 7 0,90 25 0,-93-30 0,169 42-946,291 34 0,-414-73 851,-1-4 1,1-2-1,96-9 0,-148 4 95,0 0 0,0-2 0,0 0 0,0 0 0,-1-2 0,19-8 0,-30 12 0,1-1 0,-1 0 0,1 1 0,-1-2 0,0 1 0,0 0 0,-1-1 0,1 0 0,-1 1 0,1-1 0,-1-1 0,0 1 0,-1 0 0,1-1 0,-1 0 0,0 1 0,0-1 0,-1 0 0,1 0 0,-1 0 0,0 0 0,1-7 0,-3 4-3,1-1-1,-1 1 0,0-1 1,-1 1-1,0 0 0,0 0 1,-1-1-1,0 2 1,-1-1-1,1 0 0,-1 1 1,-1-1-1,0 1 0,-9-11 1,5 7 219,0 2 0,0-1 1,-1 1-1,-1 0 0,1 1 1,-1 1-1,0-1 0,-20-8 1,29 15-207,0 0 0,0 0 1,0 0-1,0 0 0,0 0 1,0 1-1,0-1 0,0 1 0,0-1 1,0 1-1,0 0 0,0 0 1,0 0-1,0 0 0,0 0 0,0 0 1,0 1-1,-1-1 0,1 1 1,0-1-1,0 1 0,1 0 0,-1 0 1,0 0-1,0 0 0,0 0 1,0 0-1,1 0 0,-1 1 1,1-1-1,-1 1 0,1-1 0,-1 1 1,1-1-1,0 1 0,0 0 1,0 0-1,0 0 0,-1 2 0,-1 5-13,0 0-1,1 0 0,0 0 1,1 0-1,0 1 0,0-1 1,1 1-1,1 9 0,6 53 4,30 126 0,-29-160 0,105 454-656,74 373 480,-186-857 176,5 21 0,-7-60 0,1 25 0,-38-418-189,5 64-1447,-2-433 1357,43 635 295,-5 134-17,1 1-1,1 0 0,1 0 1,10-27-1,-13 43 0,0-1 0,1 1 0,-1 0 0,2 0 0,-1 1 0,1-1 1,0 1-1,0 0 0,1 0 0,-1 1 0,1-1 0,0 1 0,1 1 0,0-1 0,11-5 0,-9 6 35,1 1 0,0 0 0,-1 0 0,1 1 0,0 1 0,0-1 0,1 2 0,-1-1 0,0 1 0,0 1 0,16 2 0,-8 1 155,0 0 0,-1 2 1,1-1-1,-1 2 0,0 1 0,0 0 0,-1 1 0,0 0 0,-1 1 0,0 1 0,25 24 0,-32-28-174,-1 1 0,1 0 0,-2 0 0,1 1-1,-1 0 1,0 0 0,-1 0 0,0 1 0,0 0-1,-1 0 1,0 0 0,-1 1 0,0-1 0,-1 1-1,0-1 1,-1 1 0,0 0 0,0 0 0,-1 0-1,-1-1 1,-2 18 0,-2-12-14,0-1 0,-1 0 1,-1 0-1,0-1 0,-1 0 0,-1 0 0,0-1 1,0 0-1,-2 0 0,1-1 0,-2 0 0,-24 19 0,-10 4 0,-2-1 0,-58 29 0,27-21-1365,21-17-5461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5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24575,'80'1'0,"107"-4"0,-176 1 0,1 0 0,-1 0 0,0-1 0,0-1 0,-1 0 0,1 0 0,-1-1 0,0 0 0,18-12 0,-26 15 0,0 1 0,1-1 0,-1 0 0,0 0 0,0 0 0,1 0 0,-2 0 0,1-1 0,0 1 0,0 0 0,-1-1 0,1 0 0,-1 1 0,0-1 0,0 0 0,0 0 0,0 1 0,0-1 0,-1 0 0,1 0 0,-1 0 0,0 0 0,0 0 0,0 0 0,0 0 0,-1 0 0,1 0 0,-1 0 0,1 1 0,-1-1 0,0 0 0,0 0 0,0 0 0,-1 1 0,1-1 0,-1 1 0,1-1 0,-1 1 0,0 0 0,0-1 0,-4-2 0,0-2 0,-1 0 0,-1 1 0,1-1 0,-1 2 0,0-1 0,0 1 0,-1 0 0,1 1 0,-1 0 0,0 0 0,-1 1 0,1 0 0,-11-1 0,14 3 0,0 0 0,0 0 0,0 1 0,0 0 0,0 0 0,0 0 0,0 1 0,0 0 0,0 0 0,0 1 0,0 0 0,0 0 0,0 0 0,1 0 0,-1 1 0,1 0 0,0 0 0,0 1 0,0-1 0,0 1 0,-7 8 0,4-3 0,1 0 0,1 0 0,-1 1 0,2-1 0,-1 1 0,1 1 0,1-1 0,-1 1 0,2 0 0,0 0 0,0 0 0,1 0 0,0 1 0,1-1 0,1 1 0,-1-1 0,4 21 0,-1-16 0,1 1 0,1-1 0,1-1 0,0 1 0,1 0 0,1-1 0,0-1 0,1 1 0,1-1 0,0 0 0,19 21 0,-10-16 0,1 0 0,0-2 0,1-1 0,1 0 0,0-1 0,2-2 0,-1 0 0,2-1 0,25 9 0,-36-17 0,-1 0 0,1-1 0,0 0 0,0-1 0,0 0 0,1-1 0,-1-1 0,22-2 0,-26 1 0,-1-1 0,1 0 0,-1 0 0,1-1 0,-1 0 0,0-1 0,0 0 0,0 0 0,-1-1 0,1 1 0,-1-2 0,0 1 0,-1-1 0,7-7 0,-1-1 0,-1 0 0,0-1 0,-1 0 0,-1-1 0,0 0 0,-2-1 0,1 0 0,4-20 0,2-11 0,11-85 0,-24 121 0,1 1 0,0-1 0,1 1 0,0 0 0,1 0 0,9-18 0,-11 26 0,0-1 0,1 1 0,0-1 0,0 1 0,0 0 0,0 0 0,0 0 0,1 0 0,0 0 0,-1 1 0,1 0 0,0 0 0,0 0 0,0 0 0,0 0 0,0 1 0,1 0 0,-1 0 0,0 0 0,6 0 0,4 0 0,0 1 0,0 1 0,0 0 0,0 1 0,0 0 0,0 1 0,-1 1 0,0 0 0,1 1 0,-1 0 0,-1 1 0,1 1 0,11 7 0,5 5 0,-1 1 0,0 2 0,-2 0 0,27 30 0,-23-20 0,34 48 0,-56-69 0,0 1 0,-1 0 0,0 0 0,-1 0 0,-1 1 0,0 0 0,-1 0 0,4 16 0,-7-25 0,-1 0 0,1 0 0,-1 0 0,0 0 0,0 1 0,0-1 0,-1 0 0,0 0 0,1 0 0,-1-1 0,-1 1 0,1 0 0,0 0 0,-1 0 0,0-1 0,0 1 0,0-1 0,-3 4 0,3-4 0,-1-1 0,1 0 0,-1 0 0,1 0 0,-1 0 0,0-1 0,0 1 0,0-1 0,0 1 0,0-1 0,0 0 0,0 0 0,0 0 0,0-1 0,-1 1 0,1-1 0,0 0 0,-1 0 0,1 0 0,0 0 0,0 0 0,-5-2 0,-2 0 0,0-1 0,0-1 0,1 0 0,-1 0 0,1-1 0,0 0 0,1-1 0,-1 0 0,1 0 0,0-1 0,0 0 0,1 0 0,0-1 0,-9-12 0,11 14 0,0 0 0,1 0 0,0-1 0,0 0 0,1 0 0,0 0 0,0 0 0,0 0 0,1 0 0,0-1 0,1 0 0,-1 1 0,1-1 0,1 0 0,0 1 0,0-1 0,0 0 0,1 1 0,0-1 0,3-8 0,-2 11 0,0 0 0,1 0 0,-1 0 0,1 1 0,0-1 0,1 1 0,-1 0 0,1 0 0,0 0 0,0 1 0,0-1 0,0 1 0,0 0 0,1 0 0,0 0 0,-1 1 0,10-4 0,3 0 0,0 1 0,0 1 0,1 0 0,21-1 0,55 0 0,1 4 0,116 13 0,-136-7 0,4-1 0,-50-9 0,-29 5 0,1 0 0,-1 0 0,0 0 0,0-1 0,1 1 0,-1 0 0,0 0 0,0 0 0,1-1 0,-1 1 0,0 0 0,0 0 0,0 0 0,1-1 0,-1 1 0,0 0 0,0 0 0,0-1 0,0 1 0,0 0 0,0-1 0,0 1 0,0 0 0,1 0 0,-1-1 0,0 1 0,0 0 0,0-1 0,0 1 0,0 0 0,-1 0 0,1-1 0,0 1 0,0 0 0,0-1 0,0 1 0,0 0 0,0 0 0,0-1 0,0 1 0,-1 0 0,-1-3 0,-1 1 0,0 0 0,1-1 0,-1 1 0,0 1 0,0-1 0,0 0 0,0 1 0,0-1 0,-7-1 0,-3-1 0,-1 1 0,1 0 0,-1 0 0,1 2 0,-1-1 0,0 2 0,0 0 0,-20 2 0,28-1 0,0 1 0,0-1 0,0 1 0,0 0 0,0 0 0,0 1 0,1-1 0,-1 1 0,1 1 0,0-1 0,0 1 0,0 0 0,0 0 0,0 0 0,1 1 0,0-1 0,0 1 0,0 0 0,1 0 0,-1 1 0,-1 5 0,1-4 0,1-1 0,1 1 0,-1 0 0,1 0 0,0 1 0,1-1 0,0 0 0,0 0 0,1 1 0,-1-1 0,2 1 0,-1-1 0,1 0 0,0 1 0,0-1 0,1 0 0,0 0 0,3 7 0,-1-6 0,0-1 0,0 0 0,1 0 0,0-1 0,0 1 0,0-1 0,1 0 0,0-1 0,0 1 0,1-1 0,-1 0 0,1-1 0,0 1 0,1-1 0,-1-1 0,9 4 0,-11-5 0,1 1 0,0-1 0,0 0 0,0-1 0,0 1 0,0-1 0,0 0 0,1-1 0,-1 1 0,0-1 0,0 0 0,0-1 0,1 0 0,-1 0 0,0 0 0,0-1 0,0 0 0,0 0 0,0 0 0,-1-1 0,1 1 0,-1-1 0,0-1 0,1 1 0,-1-1 0,-1 0 0,1 0 0,-1-1 0,1 1 0,-1-1 0,0 0 0,4-8 0,1-3 0,-1-1 0,0 0 0,-1 0 0,7-30 0,-3 11 0,-11 35 0,0-1 0,1 0 0,-1 0 0,1 0 0,-1 1 0,1-1 0,0 0 0,0 1 0,0-1 0,0 1 0,0-1 0,0 1 0,0-1 0,1 1 0,-1 0 0,2-2 0,-2 3 0,1 1 0,-1-1 0,0 0 0,1 0 0,-1 0 0,0 1 0,0-1 0,1 0 0,-1 1 0,0 0 0,0-1 0,0 1 0,0 0 0,0-1 0,0 1 0,0 0 0,0 0 0,0 0 0,0 0 0,0 0 0,0 0 0,0 0 0,0 2 0,24 22-455,1-1 0,51 37 0,-24-24-6371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5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91 668 24575,'0'-51'0,"-19"-54"0,-6-33 0,2 3 0,4 16 0,14 36 0,9 47 0,13 48 0,3 49 0,-1 62 0,-5 65 0,10 47 0,1 30-2108,-5 12 2108,5-9 0,-3-31-714,5-56 714,-3-59-5369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243 278 24575,'-24'-21'0,"0"2"0,-1 0 0,-51-28 0,0-1 0,60 35 0,16 13 0,0-1 0,0 1 0,0 0 0,0 0 0,0 0 0,0 0 0,-1 0 0,1-1 0,0 1 0,0 0 0,0 0 0,0 0 0,0-1 0,0 1 0,0 0 0,0 0 0,0 0 0,0 0 0,0-1 0,0 1 0,0 0 0,0 0 0,0 0 0,0-1 0,0 1 0,0 0 0,0 0 0,0 0 0,0 0 0,0-1 0,1 1 0,-1 0 0,0 0 0,0 0 0,0 0 0,0 0 0,0-1 0,0 1 0,0 0 0,1 0 0,-1 0 0,0 0 0,0 0 0,4-1 0,0 0 0,0 1 0,0 0 0,0-1 0,0 2 0,0-1 0,5 1 0,321 59 0,17 1 0,-328-58 0,0-2 0,1 0 0,-1-1 0,1-1 0,-1-1 0,1 0 0,31-10 0,-47 11 0,-1 0 0,0 0 0,1 0 0,-1-1 0,0 1 0,0-1 0,0 0 0,0 0 0,0 0 0,0-1 0,-1 1 0,1-1 0,-1 1 0,0-1 0,1 0 0,-1 0 0,0 0 0,-1 0 0,1 0 0,-1 0 0,1-1 0,-1 1 0,0 0 0,1-5 0,-2 4 0,0-1 0,0 1 0,-1-1 0,1 1 0,-1-1 0,0 1 0,0-1 0,0 1 0,-1 0 0,0 0 0,0-1 0,0 1 0,0 1 0,0-1 0,-1 0 0,0 0 0,0 1 0,-4-4 0,0 0 0,0 0 0,-1 1 0,0 0 0,0 0 0,0 1 0,-1 0 0,1 1 0,-1 0 0,-1 0 0,-14-4 0,21 7 0,-1 1 0,1-1 0,0 0 0,-1 1 0,1 0 0,-1 0 0,1 0 0,0 0 0,-1 0 0,1 1 0,-1-1 0,1 1 0,0 0 0,0 0 0,0 0 0,-1 1 0,1-1 0,0 1 0,0-1 0,1 1 0,-1 0 0,0 0 0,1 0 0,-1 1 0,1-1 0,-1 1 0,1-1 0,0 1 0,0 0 0,0 0 0,1 0 0,-1 0 0,1 0 0,-2 3 0,2 1 0,-1 0 0,1 0 0,0 0 0,1 0 0,-1 0 0,1 0 0,1 0 0,-1 0 0,1 0 0,1-1 0,-1 1 0,1 0 0,0 0 0,1-1 0,-1 1 0,1-1 0,1 0 0,-1 0 0,1 0 0,4 5 0,6 7 0,0 0 0,1-1 0,0-1 0,1 0 0,19 13 0,-6-8-341,0-2 0,1-1-1,41 18 1,-4-8-6485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5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119 122 24575,'-10'-18'0,"-11"-21"0,-18-3 0,4 20 0,21 27 0,37 26 0,32 23 0,26 11 0,13-6 0,-10-12-8191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6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135 402 24575,'0'-9'0,"0"1"0,-1 0 0,0-1 0,0 1 0,-1 0 0,-5-16 0,5 19 0,0 1 0,-1 0 0,1 0 0,-1 0 0,0 0 0,1 0 0,-2 1 0,1-1 0,0 1 0,-1 0 0,0 0 0,0 0 0,-5-3 0,8 5 0,0 0 0,0 0 0,-1 1 0,1-1 0,-1 0 0,1 0 0,-1 1 0,1-1 0,-1 1 0,1 0 0,-1-1 0,1 1 0,-1 0 0,1 0 0,-1 0 0,1 0 0,-1 0 0,0 0 0,1 0 0,-1 1 0,1-1 0,-1 1 0,1-1 0,-1 1 0,1-1 0,0 1 0,-1 0 0,1 0 0,0-1 0,-1 1 0,1 0 0,0 0 0,0 1 0,0-1 0,0 0 0,0 0 0,0 0 0,0 1 0,0-1 0,-1 3 0,-1 4 0,0-1 0,0 1 0,1 0 0,0 0 0,0 0 0,-1 14 0,3-9 0,-1-1 0,2 1 0,-1-1 0,2 1 0,0-1 0,4 17 0,-5-26 0,0 1 0,0-1 0,0 1 0,0-1 0,1 0 0,-1 0 0,1 0 0,-1 0 0,1 0 0,0 0 0,1 0 0,-1-1 0,0 1 0,1-1 0,-1 1 0,1-1 0,0 0 0,0 0 0,0 0 0,0 0 0,0-1 0,0 1 0,0-1 0,0 0 0,1 0 0,-1 0 0,7 1 0,-7-3 0,1 1 0,0-1 0,0 0 0,-1 0 0,1 0 0,-1 0 0,1 0 0,-1-1 0,0 0 0,1 0 0,-1 0 0,0 0 0,0 0 0,0-1 0,-1 1 0,1-1 0,0 1 0,-1-1 0,0 0 0,3-5 0,6-8 0,-2 0 0,13-31 0,-19 40 0,32-82 0,10-25 0,-39 102 0,1 1 0,0-1 0,0 2 0,1-1 0,0 1 0,1 0 0,10-9 0,-16 15 0,1 1 0,0 0 0,0 0 0,1 1 0,-1-1 0,0 1 0,1 0 0,0 0 0,-1 0 0,1 1 0,0 0 0,0 0 0,0 0 0,0 0 0,0 1 0,0 0 0,0 0 0,0 0 0,0 0 0,0 1 0,0 0 0,0 0 0,-1 0 0,1 1 0,0 0 0,8 4 0,-1 1 0,0 0 0,-1 1 0,-1 0 0,1 1 0,-1 0 0,-1 1 0,1 0 0,14 22 0,1 8 0,-2 0 0,-2 2 0,19 55 0,9 17 0,-48-113 0,-1 1 0,1-1 0,-1 0 0,1 0 0,0 1 0,-1-1 0,1 0 0,0 0 0,0 0 0,0 0 0,0 0 0,0 0 0,0 0 0,2 2 0,-2-3 0,-1 0 0,1-1 0,-1 1 0,0 0 0,1 0 0,-1 0 0,1 0 0,-1-1 0,0 1 0,1 0 0,-1 0 0,0-1 0,0 1 0,1 0 0,-1-1 0,0 1 0,1 0 0,-1-1 0,0 1 0,0 0 0,0-1 0,0 1 0,1-1 0,-1 1 0,0 0 0,0-1 0,0 1 0,0-1 0,0 1 0,0-1 0,4-50 0,-4 46 0,1-45 0,2 0 0,14-71 0,-14 104 0,1 0 0,1 0 0,0 1 0,1-1 0,1 1 0,1 1 0,0-1 0,1 1 0,1 1 0,20-25 0,-25 34 0,0 0 0,0 1 0,0 0 0,0 0 0,0 0 0,1 1 0,0 0 0,0 0 0,-1 0 0,2 1 0,-1 0 0,0 0 0,0 0 0,1 1 0,-1 0 0,1 0 0,-1 1 0,1-1 0,-1 1 0,1 1 0,-1 0 0,1 0 0,-1 0 0,1 0 0,-1 1 0,0 0 0,9 4 0,-3 1 0,0-1 0,0 2 0,0-1 0,-1 2 0,-1-1 0,1 2 0,-1-1 0,-1 1 0,0 1 0,0 0 0,-1 0 0,9 16 0,2 11 23,0 1-1,19 66 1,16 87-623,-40-134-233,26 97-5993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39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223 161 24575,'1'-21'0,"0"0"0,2 0 0,1 1 0,9-33 0,-3 30 0,-10 23 0,0-1 0,0 1 0,0 0 0,0 0 0,0 0 0,0 0 0,0 0 0,1 0 0,-1 0 0,0 0 0,0 0 0,0-1 0,0 1 0,0 0 0,0 0 0,1 0 0,-1 0 0,0 0 0,0 0 0,0 0 0,0 0 0,0 0 0,1 0 0,-1 0 0,0 0 0,0 0 0,0 0 0,0 0 0,0 0 0,1 0 0,-1 0 0,0 0 0,0 0 0,0 0 0,0 0 0,0 1 0,0-1 0,1 0 0,-1 0 0,0 0 0,0 0 0,0 0 0,0 0 0,0 0 0,0 0 0,1 1 0,4 16 0,27 240 0,-17-117 0,14 88 0,41 448 0,-69-656 0,0-9 0,0 0 0,0-1 0,-1 1 0,-1 0 0,0 0 0,0-1 0,-1 1 0,0-1 0,-4 12 0,5-22 0,1 1 0,-1 0 0,1-1 0,0 1 0,-1-1 0,1 1 0,-1 0 0,1-1 0,-1 1 0,1-1 0,-1 1 0,0-1 0,1 0 0,-1 1 0,0-1 0,1 0 0,-1 1 0,0-1 0,1 0 0,-1 0 0,0 1 0,0-1 0,1 0 0,-1 0 0,0 0 0,0 0 0,1 0 0,-1 0 0,0 0 0,0 0 0,1-1 0,-1 1 0,0 0 0,1 0 0,-1-1 0,0 1 0,1 0 0,-1-1 0,0 1 0,1 0 0,-2-2 0,-27-24 0,25 22 0,-93-109 0,-111-168 0,189 254 0,2-3 0,17 30 0,-1-1 0,1 1 0,0 0 0,0 0 0,0 0 0,0 0 0,0-1 0,0 1 0,0 0 0,0 0 0,0 0 0,0 0 0,0-1 0,0 1 0,0 0 0,0 0 0,0 0 0,0-1 0,0 1 0,0 0 0,1 0 0,-1 0 0,0 0 0,0 0 0,0-1 0,0 1 0,0 0 0,0 0 0,0 0 0,1 0 0,-1 0 0,0 0 0,0-1 0,0 1 0,0 0 0,0 0 0,1 0 0,-1 0 0,0 0 0,0 0 0,0 0 0,0 0 0,1 0 0,-1 0 0,0 0 0,0 0 0,0 0 0,0 0 0,1 0 0,-1 0 0,0 0 0,0 0 0,0 0 0,0 0 0,1 0 0,-1 0 0,0 0 0,0 0 0,0 0 0,0 0 0,1 1 0,-1-1 0,0 0 0,0 0 0,0 0 0,10 6 0,-1-1 0,1 1 0,11 11 0,254 226 0,-58-49 0,-180-161 0,-20-17 0,1-1 0,0 0 0,34 19 0,-49-32 0,1 0 0,0 0 0,0-1 0,-1 0 0,1 1 0,0-1 0,0-1 0,0 1 0,1-1 0,-1 1 0,0-1 0,0 0 0,0-1 0,0 1 0,0-1 0,0 1 0,0-1 0,0-1 0,0 1 0,0 0 0,-1-1 0,1 0 0,0 0 0,3-2 0,2-4 0,0 1 0,-1-1 0,1 0 0,-2-1 0,1 0 0,-1-1 0,9-14 0,22-47 0,-2-1 0,49-148 0,-47 114 0,-11 37 0,4-12 0,23-88 0,-53 166 0,-1 1 0,1-1 0,0 0 0,-1 1 0,0-1 0,1 0 0,-1 0 0,0 1 0,-1-1 0,1 0 0,-1-3 0,1 6 0,-1 0 0,1 0 0,0-1 0,-1 1 0,1 0 0,0 0 0,-1 0 0,1 0 0,-1-1 0,1 1 0,0 0 0,-1 0 0,1 0 0,-1 0 0,1 0 0,0 0 0,-1 0 0,1 0 0,-1 0 0,1 0 0,-1 0 0,1 0 0,0 1 0,-1-1 0,1 0 0,0 0 0,-1 0 0,1 1 0,-1-1 0,1 0 0,0 0 0,0 1 0,-1-1 0,1 0 0,0 0 0,-1 1 0,1-1 0,0 0 0,-1 1 0,-9 10 0,0 0 0,-15 23 0,-60 100-1365,-9 25-5461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1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34 24575,'-14'-9'0,"-9"-4"0,-11 2 0,2 15 0,5 31 0,18 51 0,9 49 0,14 37 0,5 14 0,-1-12 0,6-21 0,-1-27 0,-10-35 0,-6-33-8191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2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182 315 24575,'-1'-43'0,"0"22"0,0 1 0,2 0 0,0-1 0,7-29 0,-6 44 0,0 0 0,0 0 0,0 0 0,1 0 0,0 0 0,0 1 0,0-1 0,1 1 0,0 0 0,0 0 0,0 0 0,1 1 0,-1 0 0,1-1 0,0 2 0,1-1 0,-1 0 0,11-4 0,4 0 0,-1 1 0,1 1 0,1 0 0,-1 2 0,1 0 0,0 1 0,0 2 0,0 0 0,0 1 0,22 3 0,-6 1 0,-1 2 0,0 1 0,0 2 0,-1 1 0,34 16 0,-47-17 0,-1 1 0,-1 1 0,0 2 0,0 0 0,-1 0 0,-1 2 0,0 0 0,-1 2 0,-1 0 0,0 0 0,-2 1 0,0 1 0,17 31 0,-22-33 0,-1 0 0,-1 0 0,0 1 0,-2 0 0,0 0 0,-1 0 0,-1 1 0,0-1 0,-2 1 0,0 0 0,-1 0 0,-1-1 0,0 1 0,-2 0 0,0-1 0,-1 0 0,-9 25 0,3-17 0,-1 0 0,-2 0 0,0-2 0,-2 1 0,0-2 0,-30 35 0,16-28 0,0 0 0,-2-2 0,-66 47 0,31-34 0,-1-3 0,-3-3 0,0-2 0,-102 30 0,-93 14 0,254-74 0,-22 7 0,39-8 0,20-2 0,398-42-89,-348 31-48,336-52-429,457-132 0,-841 188 566,2-1 0,-1 0 0,0-2 0,-1-1 0,31-16 0,-57 25 0,0 1 0,1 0 0,-1-1 0,0 1 0,0-1 0,0 0 0,0 0 0,-1 0 0,1 0 0,2-4 0,-3 6 0,-1-1 0,0 0 0,0 1 0,1-1 0,-1 1 0,0-1 0,0 1 0,0-1 0,0 0 0,0 1 0,0-1 0,0 1 0,0-1 0,0 0 0,0 1 0,-1-1 0,1 1 0,0-1 0,0 1 0,-1-1 0,1 1 0,0-1 0,0 1 0,-1-1 0,1 1 0,0-1 0,-1 1 0,1-1 0,-1 1 0,-3-3 0,0 1 0,1 0 0,-1 0 0,0 1 0,0-1 0,0 1 0,0 0 0,-1 0 0,1 0 0,-8 0 0,-38-1 194,0 3 0,0 1 0,1 3 0,-1 2 0,1 2 0,-52 17 0,74-18-194,0 1 0,1 1 0,-27 13 0,44-18 0,0 1 0,0-1 0,0 1 0,1 1 0,0-1 0,0 2 0,0-1 0,1 1 0,0 0 0,1 0 0,-6 10 0,10-15 0,1-1 0,-1 1 0,1-1 0,0 1 0,0 0 0,0 0 0,0-1 0,1 1 0,-1 0 0,1 0 0,-1 0 0,1 0 0,0 0 0,0 0 0,0 0 0,1 0 0,-1 0 0,1 0 0,-1-1 0,3 5 0,-2-4 0,1 0 0,1 0 0,-1 1 0,0-1 0,1 0 0,0-1 0,0 1 0,0-1 0,0 1 0,0-1 0,0 0 0,0 0 0,6 3 0,6 1 0,0-1 0,0 0 0,0-1 0,1-1 0,-1 0 0,25 1 0,-8-3 0,0-1 0,-1-2 0,1-1 0,-1-2 0,42-11 0,-56 12 0,0-1 0,0-1 0,-1-1 0,0-1 0,-1 0 0,0-1 0,0 0 0,0-1 0,-2-1 0,1 0 0,13-15 0,23-39 0,-49 65 0,-1 0 0,1-1 0,0 1 0,-1 0 0,1 0 0,0 0 0,-1-1 0,1 1 0,0 0 0,0 0 0,-1 0 0,1 0 0,0 0 0,0 0 0,-1 0 0,1 0 0,0 1 0,0-1 0,-1 0 0,1 0 0,0 1 0,-1-1 0,1 0 0,0 1 0,-1-1 0,1 1 0,-1-1 0,2 1 0,23 20 0,-14-11 0,9 4-227,1-1-1,0-1 1,1-1-1,0 0 1,47 13-1,1-5-6598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2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140 824 24575,'0'-42'0,"-5"-55"0,-1-40 0,-10-24 0,-1 2 0,-7 28 0,0 49 0,4 67 0,6 78 0,5 75 0,5 60 0,11 43 0,5 22-1064,10-1 1064,0-22 0,-2-37 0,-6-54-7127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1 381 24575,'0'-1'0,"0"0"0,0 0 0,1 0 0,-1 0 0,0 0 0,1-1 0,-1 1 0,1 0 0,-1 0 0,1 0 0,0 0 0,-1 0 0,1 1 0,0-1 0,0 0 0,0 0 0,0 0 0,-1 1 0,1-1 0,0 0 0,0 1 0,0-1 0,0 1 0,1-1 0,-1 1 0,0-1 0,1 1 0,40-9 0,-36 8 0,497-47 0,3-1 0,-479 45 0,0 0 0,0-2 0,-1-1 0,0-1 0,0-2 0,45-22 0,-66 29 0,0 0 0,-1 0 0,1-1 0,-1 1 0,1-1 0,-1 0 0,0 0 0,-1-1 0,1 1 0,-1-1 0,0 1 0,4-8 0,-6 10 0,-1-1 0,1 1 0,0-1 0,-1 1 0,0 0 0,0-1 0,1 1 0,-2-1 0,1 1 0,0-1 0,0 1 0,-1-1 0,1 1 0,-1-1 0,0 1 0,0 0 0,0-1 0,0 1 0,0 0 0,0 0 0,0 0 0,-1 0 0,1 0 0,-1 0 0,0 0 0,0 0 0,1 1 0,-5-3 0,-3-3 0,0 1 0,0 0 0,-1 0 0,0 1 0,0 1 0,-1 0 0,1 0 0,-1 1 0,0 0 0,0 1 0,0 0 0,0 1 0,-16 0 0,12 1 0,1 0 0,-1 1 0,1 1 0,-1 0 0,1 1 0,0 0 0,0 2 0,0-1 0,-24 13 0,32-13 0,0-1 0,0 1 0,1 0 0,0 1 0,-1-1 0,2 1 0,-1 0 0,0 0 0,1 0 0,0 1 0,0 0 0,1 0 0,0 0 0,0 0 0,0 0 0,-2 9 0,4-12 0,0 1 0,1 0 0,0 0 0,-1 0 0,1 0 0,1 0 0,-1 0 0,0 0 0,1 0 0,0 0 0,0 0 0,0 0 0,1-1 0,-1 1 0,1 0 0,0-1 0,0 1 0,0-1 0,0 0 0,1 0 0,-1 0 0,1 0 0,0 0 0,0 0 0,0-1 0,0 1 0,0-1 0,6 3 0,-1 0 0,0-1 0,0 0 0,1 0 0,-1-1 0,1 0 0,0-1 0,0 0 0,0 0 0,0-1 0,0 0 0,1 0 0,-1-1 0,16-2 0,-9 0 0,-1-2 0,1 0 0,-1 0 0,-1-1 0,1-1 0,-1 0 0,17-11 0,-23 13 0,11-8 0,0 2 0,1 0 0,26-9 0,-39 17 0,1 0 0,-1 1 0,1 0 0,-1 0 0,1 0 0,-1 1 0,1 0 0,0 0 0,-1 1 0,1 0 0,-1 1 0,0 0 0,12 3 0,25 14 48,42 26 0,-10-5-1509,-16-12-5365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3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113 636 24575,'-13'-35'0,"2"0"0,1-2 0,-6-41 0,7 34 0,-11-51 0,-14-181 0,36 241 0,1 34 0,1 10 0,12 57 0,5 49 0,-3-10 0,37 117 0,-45-192 0,0-1 0,2 0 0,1-1 0,2 0 0,0-1 0,2-1 0,1 0 0,33 36 0,-36-48 0,0 0 0,2-1 0,-1-1 0,1-1 0,1 0 0,0-1 0,1-1 0,25 9 0,13 0 0,89 16 0,-88-21 0,-53-12 0,51 14 0,-54-14 0,1 0 0,-1 1 0,1-1 0,-1 0 0,1 1 0,-1-1 0,0 1 0,0 0 0,0-1 0,0 1 0,0 0 0,0 0 0,0 1 0,-1-1 0,1 0 0,2 5 0,-4-5 0,1 0 0,-1-1 0,0 1 0,0 0 0,0-1 0,0 1 0,0 0 0,0 0 0,0-1 0,0 1 0,-1 0 0,1-1 0,-1 1 0,1-1 0,-1 1 0,0-1 0,0 1 0,1-1 0,-1 1 0,0-1 0,0 0 0,0 1 0,-1-1 0,-1 2 0,-34 25 0,13-16 0,1-1 0,-1-1 0,0-2 0,-1 0 0,-39 6 0,-23 8 0,81-19 0,12 0 0,26-1 0,1-1 0,45-5 0,61-9 0,-1-5 0,-1-6 0,-1-6 0,217-78 0,-315 94 0,0-2 0,-1-1 0,-1-2 0,45-30 0,-77 46 0,-1 1 0,1-1 0,-1 0 0,0 0 0,0 0 0,0 0 0,0 0 0,0-1 0,-1 1 0,0-1 0,0 0 0,0 1 0,0-1 0,0 0 0,1-5 0,-3 7 0,0 1 0,0 0 0,0 0 0,0-1 0,-1 1 0,1 0 0,0 0 0,0-1 0,-1 1 0,1 0 0,-1 0 0,1 0 0,-1-1 0,1 1 0,-1 0 0,0 0 0,1 0 0,-1 0 0,-1-1 0,-1 0 0,0 0 0,0 0 0,1 0 0,-1 1 0,0-1 0,0 1 0,0-1 0,-1 1 0,1 0 0,-4 0 0,-10-2 0,0 1 0,0 0 0,-1 2 0,1 0 0,-1 1 0,1 0 0,0 2 0,0 0 0,-26 8 0,24-5 0,0 1 0,1 0 0,-1 1 0,1 1 0,1 1 0,0 1 0,0 0 0,-16 15 0,27-20 0,0-1 0,1 0 0,0 1 0,0 0 0,1 0 0,0 1 0,0-1 0,-6 15 0,10-19 0,-1-1 0,1 1 0,-1 0 0,1 0 0,0-1 0,0 1 0,0 0 0,0 0 0,0 0 0,0-1 0,0 1 0,1 0 0,-1 0 0,0-1 0,1 1 0,0 0 0,0 1 0,1-1 0,-1 0 0,1 0 0,-1 0 0,1-1 0,0 1 0,0 0 0,0-1 0,0 0 0,0 1 0,0-1 0,0 0 0,0 0 0,1 0 0,-1 0 0,5 1 0,25 4 0,1 0 0,0-3 0,-1 0 0,1-2 0,0-2 0,64-9 0,-84 8 0,0 0 0,0-1 0,0-1 0,0 0 0,-1-1 0,0-1 0,0 0 0,0 0 0,-1-1 0,0 0 0,0-1 0,15-15 0,-24 22 0,-1 0 0,1-1 0,-1 1 0,1 0 0,0 0 0,0 0 0,-1 0 0,1 1 0,0-1 0,0 0 0,0 1 0,0-1 0,0 1 0,0 0 0,0-1 0,0 1 0,0 0 0,0 0 0,0 0 0,0 1 0,0-1 0,0 0 0,-1 1 0,4 0 0,4 3 0,-1 0 0,0 0 0,0 1 0,10 8 0,15 7 0,-1-5 0,1-2 0,0-1 0,1-2 0,0-2 0,0 0 0,1-3 0,0-1 0,0-1 0,0-2 0,40-4 0,-21-1 0,0-4 0,0-1 0,0-3 0,-2-2 0,91-38 0,-125 44 0,1-1 0,-1-1 0,-1 0 0,0-1 0,0-2 0,26-24 0,-33 27 0,-1-1 0,0 1 0,-1-2 0,0 1 0,-1-1 0,0 0 0,-1-1 0,0 1 0,-1-1 0,6-21 0,-10 29 0,0 0 0,0 0 0,0 0 0,-1 1 0,0-1 0,1 0 0,-2 0 0,1 0 0,-1 0 0,1 0 0,-1 0 0,-3-8 0,2 10 0,0-1 0,0 1 0,0 0 0,0 0 0,-1 0 0,1 0 0,-1 0 0,1 1 0,-1-1 0,0 1 0,0 0 0,0 0 0,-1 0 0,1 0 0,0 0 0,-8-2 0,5 2 0,0 0 0,-1 1 0,1-1 0,-1 1 0,1 1 0,-1-1 0,0 1 0,1 0 0,-1 0 0,1 1 0,-1 0 0,1 0 0,-1 1 0,-6 2 0,10-3 0,-1 0 0,1 1 0,-1 0 0,1 0 0,0 0 0,0 0 0,0 0 0,0 1 0,0-1 0,0 1 0,1 0 0,-1-1 0,1 1 0,0 1 0,0-1 0,0 0 0,0 0 0,1 1 0,-1-1 0,1 1 0,0-1 0,0 1 0,0 0 0,0-1 0,1 1 0,-1 5 0,1-2 0,1-1 0,0 1 0,0-1 0,0 0 0,0 0 0,1 1 0,0-1 0,1 0 0,-1-1 0,7 12 0,2-1 0,0-1 0,21 23 0,8 2 0,84 63 0,-22-20 0,-99-80 0,5 4 0,-1 0 0,0 0 0,10 13 0,-16-19 0,0 1 0,0-1 0,0 0 0,-1 0 0,1 0 0,0 1 0,-1-1 0,1 0 0,-1 1 0,1-1 0,-1 1 0,0-1 0,1 0 0,-1 1 0,0-1 0,0 1 0,0-1 0,0 1 0,0-1 0,-1 1 0,1-1 0,0 0 0,-1 1 0,1-1 0,-1 0 0,1 1 0,-1-1 0,1 0 0,-1 1 0,0-1 0,-2 2 0,0 0 0,-1 0 0,0 0 0,0-1 0,0 0 0,0 0 0,0 0 0,0 0 0,-1 0 0,1-1 0,0 0 0,-7 1 0,-58 6 0,56-8 0,-126 4 0,119-5 0,1-1 0,-1 0 0,1-2 0,-37-10 0,34 1 0,21 13 0,1-1 0,0 1 0,-1-1 0,1 1 0,0-1 0,-1 1 0,1-1 0,0 1 0,0-1 0,-1 1 0,1-1 0,0 1 0,0-1 0,0 1 0,0-1 0,0 1 0,-1-1 0,1 0 0,0 1 0,1-1 0,-1 1 0,0-1 0,0 0 0,2-2 0,-1 1 0,1-1 0,0 1 0,0 0 0,0 0 0,0 0 0,0 0 0,0 0 0,0 1 0,1-1 0,-1 1 0,1-1 0,3-1 0,26-10-273,1 1 0,0 2 0,1 1 0,50-7 0,50-6-6553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4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24575,'41'-1'0,"0"-1"0,1-2 0,-2-2 0,52-14 0,-70 14 0,0-1 0,0-1 0,-1-2 0,-1 0 0,1-1 0,-2 0 0,0-2 0,0-1 0,18-16 0,-30 23 0,0 0 0,0 0 0,-1-1 0,0 0 0,-1 0 0,1 0 0,-1-1 0,5-13 0,-9 19 0,0-1 0,0 1 0,0-1 0,0 1 0,-1-1 0,1 1 0,-1-1 0,0 0 0,0 1 0,0-1 0,-1 1 0,1-1 0,-1 1 0,0-1 0,0 1 0,0-1 0,0 1 0,-1 0 0,0-1 0,1 1 0,-1 0 0,0 0 0,0 0 0,-1 0 0,-4-4 0,3 3 0,-1 0 0,1 0 0,-1 0 0,0 0 0,-1 1 0,1 0 0,-1 0 0,1 0 0,-1 1 0,0 0 0,0 0 0,0 0 0,0 1 0,0 0 0,0 0 0,-1 1 0,1-1 0,0 1 0,0 1 0,-12 1 0,9 0 0,0 1 0,-1 0 0,1 0 0,0 1 0,0 0 0,1 1 0,-1 0 0,1 0 0,0 1 0,0 0 0,1 0 0,-11 13 0,8-8 0,0 0 0,1 0 0,1 1 0,0 0 0,1 1 0,0 0 0,1 0 0,0 1 0,-5 19 0,9-27 0,1 0 0,0 0 0,1 1 0,-1-1 0,1 0 0,0 0 0,0 0 0,1 1 0,0-1 0,0 0 0,1 0 0,-1 0 0,1 0 0,1-1 0,-1 1 0,1 0 0,0-1 0,0 0 0,0 1 0,1-1 0,0 0 0,0-1 0,0 1 0,1-1 0,5 5 0,5 1 0,-1 0 0,2-1 0,-1 0 0,1-1 0,0-1 0,32 9 0,7-1 0,58 6 0,129 8-1365,4-12-5461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4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24575,'0'5'0,"0"5"0,0 12 0,0 15 0,0 10 0,0 12 0,0 10 0,0-3 0,0 2 0,14-11 0,14-15 0,2-20 0,-4-12-8191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4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160 151 24575,'-19'-28'0,"-15"-14"0,-7 1 0,4 11 0,13 20 0,19 26 0,21 25 0,16 18 0,3 0-8191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901 155 24575,'5'-3'0,"6"-2"0,0-1 0,-1 0 0,0 0 0,11-10 0,-19 13 0,1 0 0,0 0 0,-1 0 0,0 0 0,1 0 0,-1-1 0,0 1 0,-1-1 0,1 1 0,-1-1 0,1 0 0,-1 1 0,0-1 0,-1 0 0,1 0 0,0-7 0,-1 10 0,0-1 0,0 0 0,0 0 0,0 1 0,-1-1 0,1 1 0,0-1 0,-1 0 0,1 1 0,-1-1 0,0 1 0,1-1 0,-1 1 0,0-1 0,0 1 0,0-1 0,0 1 0,0 0 0,0 0 0,-3-3 0,2 3 0,-1-1 0,1 1 0,-1-1 0,0 1 0,0 0 0,0 0 0,0 0 0,0 1 0,0-1 0,-5 0 0,-2 1 0,0 0 0,0 0 0,0 1 0,0 1 0,0-1 0,-12 5 0,9-1 0,0 0 0,1 1 0,0 1 0,0 0 0,1 0 0,0 1 0,0 1 0,0 0 0,2 0 0,-1 1 0,1 0 0,0 1 0,1 0 0,0 0 0,1 1 0,0 0 0,1 0 0,1 1 0,0 0 0,0-1 0,1 2 0,1-1 0,0 0 0,-1 17 0,4-22 0,1 0 0,0 0 0,0 0 0,0 1 0,1-1 0,1 0 0,-1-1 0,1 1 0,0 0 0,1-1 0,0 0 0,0 1 0,1-2 0,0 1 0,0 0 0,0-1 0,1 0 0,0 0 0,12 8 0,5 4 0,2-2 0,0 0 0,1-1 0,35 13 0,167 62 0,-219-87 0,-1 1 0,1-1 0,-1 2 0,0-1 0,10 8 0,-18-12 0,1 0 0,-1 0 0,0 0 0,0 0 0,0 1 0,1-1 0,-1 0 0,0 0 0,0 1 0,0-1 0,0 0 0,1 0 0,-1 1 0,0-1 0,0 0 0,0 1 0,0-1 0,0 0 0,0 1 0,0-1 0,0 0 0,0 0 0,0 1 0,0-1 0,0 0 0,0 1 0,0-1 0,0 0 0,0 1 0,0-1 0,0 0 0,0 0 0,0 1 0,-1-1 0,1 0 0,0 0 0,0 1 0,0-1 0,-1 0 0,-20 9 0,-4-4 0,0-2 0,-1-1 0,-26 0 0,-95-8 0,118 4 0,-539-61-3222,277 15-1747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7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70 24575,'-43'-62'0,"43"62"0,0-1 0,-1 0 0,1 1 0,0 0 0,-1-1 0,1 1 0,0-1 0,-1 1 0,1-1 0,-1 1 0,1 0 0,-1-1 0,1 1 0,-1 0 0,1 0 0,-1-1 0,0 1 0,1 0 0,-1 0 0,1 0 0,-1 0 0,0 0 0,1 0 0,-1 0 0,1 0 0,-1 0 0,0 0 0,1 0 0,-1 0 0,1 0 0,-1 0 0,1 0 0,-1 1 0,0-1 0,1 0 0,-1 0 0,1 1 0,-1-1 0,0 1 0,0 2 0,0-1 0,-1 1 0,1-1 0,1 1 0,-1 0 0,0-1 0,1 1 0,-1 0 0,1 5 0,-2 37 0,3 0 0,7 49 0,-5-58 0,59 508-458,1-4 40,-54-417 418,17 131 0,-20-229 0,-6-52 0,-23-247-379,-62-289 0,9 202 219,19 97 133,52 244 24,0-7 1,-4-40 0,8 61 2,1-1 0,0 1 0,0-1 0,1 0 0,0 1 0,0 0 0,1-1 0,-1 1 0,1 0 0,1-1 0,2-5 0,-2 9 0,-1-1 0,0 1 0,1-1 0,0 1 0,0 0 0,0 0 0,0 1 0,0-1 0,1 1 0,-1-1 0,1 1 0,0 0 0,0 1 0,-1-1 0,7-1 0,0 0 0,1 1 0,-1 0 0,0 0 0,1 1 0,12 1 0,-2 1 120,0 1 1,0 1-1,0 1 1,-1 1-1,0 1 0,0 1 1,0 0-1,-1 1 0,0 2 1,0 0-1,-1 0 0,31 26 1,-29-20-101,-1 0 1,0 2-1,-1 1 0,-2 0 1,1 1-1,-2 0 1,-1 2-1,-1-1 0,0 2 1,12 33-1,-20-44-18,-1 0-1,-1 1 1,0-1-1,0 1 1,-1 0-1,-1 0 1,0 0-1,-1 0 1,-1 0-1,0-1 1,0 1-1,-1 0 1,-1 0-1,0-1 1,-1 1-1,0-1 1,-1 0-1,0 0 1,-1-1-1,0 1 1,-1-1-1,0-1 1,-1 1-1,0-1 1,-12 10-1,0 0 23,-1-1 0,-1-1 0,-1-1 0,-44 26 0,54-36-159,0 0 0,-1-1 0,0 0 0,0-1 0,-1-1 0,1 0 0,-1-1 0,0-1 0,1 0 0,-27 0 0,-5-11-6691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0 24575,'-14'10'0,"-9"2"0,-10 13 0,-9 3 0,-6 6 0,4-3-8191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1 349 24575,'20'-1'0,"1"-1"0,-1 0 0,1-2 0,-1 0 0,0-1 0,22-9 0,-1-3 0,67-38 0,-90 45 0,-1-1 0,0-1 0,0 0 0,17-18 0,-30 26 0,0 0 0,0-1 0,-1 1 0,0-1 0,1 0 0,-2 0 0,1 0 0,3-10 0,-5 12 0,0 0 0,-1 0 0,1 0 0,-1 0 0,0 0 0,0 0 0,0 0 0,0 0 0,0 0 0,-1 0 0,0 0 0,1 0 0,-1 0 0,0 0 0,0 0 0,-1 1 0,-1-5 0,-1 2 0,1 0 0,-1 1 0,0-1 0,-1 1 0,1 0 0,-1 0 0,1 1 0,-1-1 0,0 1 0,0 0 0,-1 0 0,1 1 0,-1 0 0,1 0 0,-1 0 0,0 0 0,1 1 0,-1 0 0,0 0 0,0 1 0,0 0 0,0 0 0,-9 1 0,4 0 0,0 0 0,0 1 0,1 0 0,-1 0 0,1 1 0,-1 1 0,1 0 0,0 0 0,1 1 0,-1 1 0,1-1 0,-10 9 0,13-9 0,0 0 0,1 1 0,-1 0 0,1 0 0,1 0 0,-1 0 0,1 1 0,0 0 0,0 0 0,1 0 0,0 1 0,0-1 0,-2 14 0,4-16 0,1 1 0,-1-1 0,1 1 0,0-1 0,1 1 0,-1-1 0,1 1 0,0-1 0,1 1 0,-1-1 0,1 0 0,0 0 0,0 0 0,1 0 0,0 0 0,0 0 0,0 0 0,0-1 0,1 0 0,6 7 0,2 1 15,2-1-1,-1-1 0,1 0 1,1-1-1,0 0 1,28 11-1,-4-5-747,67 16 0,-3-8-6093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7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2 222 24575,'0'-29'0,"-1"16"0,1 0 0,0 1 0,1-1 0,0 0 0,5-17 0,-5 26 0,1 0 0,-1 1 0,1-1 0,0 1 0,0-1 0,0 1 0,0 0 0,1 0 0,-1 0 0,1 0 0,0 0 0,0 0 0,0 1 0,0-1 0,0 1 0,1 0 0,-1 0 0,1 0 0,-1 0 0,1 1 0,7-3 0,5 1 0,0-1 0,1 2 0,-1 0 0,0 1 0,1 1 0,-1 1 0,1 0 0,19 4 0,11 4 0,72 25 0,-89-25 0,-1 2 0,0 1 0,-1 1 0,0 1 0,-1 2 0,0 1 0,-2 1 0,0 1 0,27 26 0,-45-38 0,-1 0 0,0 0 0,-1 0 0,0 1 0,0 0 0,0 0 0,-1 0 0,4 11 0,-7-15 0,0-1 0,0 0 0,-1 0 0,1 0 0,-1 0 0,0 1 0,0-1 0,0 0 0,0 0 0,0 0 0,-1 1 0,0-1 0,1 0 0,-1 0 0,0 0 0,-1 0 0,1 0 0,0 0 0,-1 0 0,0-1 0,0 1 0,0 0 0,0-1 0,0 0 0,0 1 0,-4 2 0,0-1 0,-1 1 0,1-1 0,-1 0 0,0 0 0,-1 0 0,1-1 0,-1-1 0,1 1 0,-1-1 0,0 0 0,0-1 0,0 0 0,0 0 0,0-1 0,0 0 0,0 0 0,0-1 0,0 0 0,0 0 0,-12-5 0,10 4 0,1-1 0,-1-1 0,1 0 0,0 0 0,1 0 0,-1-1 0,1-1 0,-1 1 0,2-2 0,-1 1 0,1-1 0,0 0 0,0 0 0,1-1 0,0 0 0,-9-14 0,12 16 0,0-1 0,0 0 0,0 1 0,1-1 0,0 0 0,0-1 0,1 1 0,0 0 0,0 0 0,1-1 0,0 1 0,0 0 0,1-1 0,0 1 0,0 0 0,0 0 0,5-13 0,-2 12 0,1-1 0,-1 0 0,1 1 0,1 0 0,0 0 0,0 0 0,0 1 0,1 0 0,0 0 0,1 1 0,-1 0 0,1 0 0,9-4 0,6-3-227,0 2-1,1 0 1,0 2-1,1 1 1,29-7-1,33-2-6598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8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52 743 24575,'-14'-7'0,"-18"-11"0,32 17 0,0 1 0,-1 0 0,1 0 0,0 0 0,-1 0 0,1-1 0,0 1 0,-1 0 0,1 0 0,0 0 0,0-1 0,-1 1 0,1 0 0,0-1 0,0 1 0,-1 0 0,1-1 0,0 1 0,0 0 0,0-1 0,0 1 0,0 0 0,-1-1 0,1 1 0,0 0 0,0-1 0,0 1 0,0 0 0,0-1 0,0 1 0,0 0 0,0-1 0,0 1 0,1-1 0,-1 1 0,0 0 0,0-1 0,0 1 0,0 0 0,0-1 0,1 1 0,-1 0 0,0-1 0,0 1 0,0 0 0,1 0 0,-1-1 0,0 1 0,1 0 0,-1 0 0,0-1 0,0 1 0,1 0 0,-1 0 0,0 0 0,1 0 0,-1 0 0,0-1 0,1 1 0,-1 0 0,1 0 0,-1 0 0,0 0 0,1 0 0,-1 0 0,0 0 0,1 0 0,41-9 0,43-5 0,-45 9 0,0-2 0,45-14 0,-74 17 0,0 0 0,-1 0 0,1-1 0,-1 0 0,0-1 0,-1 0 0,1-1 0,-1 0 0,-1 0 0,1-1 0,-1 0 0,8-12 0,-11 14 0,-1-1 0,0 1 0,0-1 0,0-1 0,-1 1 0,-1 0 0,1-1 0,-1 0 0,0 1 0,-1-1 0,0 0 0,1-12 0,-3 7 0,0 0 0,0 0 0,-1 0 0,-1 1 0,0-1 0,-1 1 0,-5-13 0,-5-4 0,0 1 0,-2 1 0,0 1 0,-2 1 0,-33-37 0,34 43 0,0 1 0,-2 1 0,0 0 0,-1 1 0,-25-15 0,41 29 0,1 0 0,0 0 0,-1 0 0,1 0 0,-1 1 0,0-1 0,0 1 0,1 0 0,-1 0 0,0 0 0,0 1 0,0-1 0,0 1 0,0 0 0,0 0 0,0 1 0,0-1 0,-4 2 0,6-1 0,1 0 0,-1-1 0,1 1 0,-1 1 0,1-1 0,-1 0 0,1 0 0,0 1 0,-1-1 0,1 0 0,0 1 0,0-1 0,0 1 0,0 0 0,-1 2 0,0 1 0,1 0 0,-1 0 0,1 0 0,0 0 0,1 0 0,-1 0 0,1 8 0,4 35 0,2 0 0,18 73 0,-8-51 0,214 1241-1198,-158-691 33,-69-503-4663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61 541 24575,'-14'-14'0,"9"11"0,0-1 0,1-1 0,-1 1 0,1-1 0,1 1 0,-1-1 0,1-1 0,-1 1 0,-4-11 0,8 15 0,0 0 0,-1 0 0,1-1 0,0 1 0,0 0 0,0 0 0,0 0 0,0 0 0,0 0 0,0 0 0,0-1 0,1 1 0,-1 0 0,0 0 0,1 0 0,-1 0 0,0 0 0,1 0 0,0 0 0,-1 0 0,1 0 0,0 0 0,-1 0 0,1 1 0,0-1 0,0 0 0,0 0 0,1 0 0,35-16 0,23 0 0,0 3 0,106-10 0,-81 13 0,-32 4 0,240-46 0,-265 46 0,-1-2 0,1 0 0,-2-2 0,0-1 0,0-1 0,-1-1 0,-1-1 0,28-23 0,-49 36 0,0-1 0,0 0 0,0 0 0,0 0 0,0 0 0,-1 0 0,1-1 0,-1 1 0,0-1 0,0 0 0,0 0 0,-1 0 0,1 0 0,-1 0 0,0 0 0,0 0 0,-1 0 0,1 0 0,-1-6 0,0 6 0,-1 0 0,0 1 0,0-1 0,0 0 0,0 1 0,-1-1 0,1 1 0,-1 0 0,0-1 0,0 1 0,0 0 0,-1 0 0,1 0 0,-1 0 0,1 1 0,-1-1 0,0 1 0,0-1 0,0 1 0,-7-3 0,5 1 0,-1 1 0,0 0 0,0 1 0,0-1 0,0 1 0,0 0 0,-1 1 0,1 0 0,0 0 0,-1 0 0,1 1 0,-1-1 0,1 2 0,-1-1 0,1 1 0,-1 0 0,1 0 0,-1 1 0,1-1 0,0 2 0,0-1 0,0 1 0,0-1 0,0 2 0,1-1 0,-1 1 0,1-1 0,0 2 0,0-1 0,0 0 0,1 1 0,0 0 0,0 0 0,0 0 0,0 1 0,1-1 0,0 1 0,0 0 0,0 0 0,1 0 0,-2 8 0,1-4 0,1 1 0,1-1 0,0 1 0,0-1 0,1 1 0,0 0 0,1-1 0,1 1 0,-1-1 0,2 1 0,-1-1 0,1 0 0,1 1 0,0-2 0,0 1 0,1 0 0,9 12 0,-3-5 0,2 0 0,0-1 0,0 0 0,2-1 0,0 0 0,1-2 0,0 0 0,19 11 0,-28-18 0,1-2 0,0 1 0,0-1 0,1-1 0,-1 1 0,1-1 0,13 2 0,-19-4 0,0-1 0,1 0 0,-1 0 0,1 0 0,-1 0 0,0 0 0,1-1 0,-1 1 0,0-1 0,1 0 0,-1 0 0,0 0 0,0-1 0,0 1 0,0-1 0,0 1 0,0-1 0,0 0 0,-1 0 0,1-1 0,-1 1 0,4-4 0,0-2 0,-1 0 0,0-1 0,0 1 0,-1-1 0,0 0 0,-1 0 0,0-1 0,0 1 0,-1 0 0,0-1 0,-1 0 0,0 1 0,-1-1 0,0-15 0,-2 3 0,0-1 0,-1 1 0,-1 0 0,-2 0 0,-9-26 0,-17-21-1365,-1 16-5461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8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24575,'0'-4'0,"0"1"0,0-1 0,0 0 0,0 1 0,1-1 0,0 1 0,0-1 0,0 1 0,0 0 0,0-1 0,1 1 0,-1 0 0,1 0 0,0 0 0,0 0 0,0 0 0,3-3 0,-1 3 0,-1 1 0,1-1 0,0 1 0,-1 0 0,1 0 0,0 0 0,1 1 0,-1-1 0,0 1 0,0 0 0,0 0 0,1 1 0,8-1 0,0 1 0,0 1 0,1 0 0,-1 1 0,0 0 0,0 1 0,0 1 0,-1 0 0,1 1 0,-1 0 0,0 0 0,0 2 0,-1-1 0,0 2 0,0-1 0,16 16 0,-7-5 0,0 2 0,-2 0 0,0 1 0,-1 1 0,-1 0 0,21 39 0,-35-55 0,8 11 0,12 35 0,-21-48 0,0-1 0,0 1 0,0 0 0,0-1 0,0 1 0,-1 0 0,0 0 0,1-1 0,-1 1 0,-1 0 0,1 0 0,-1 0 0,1-1 0,-1 1 0,0 0 0,-2 4 0,2-7 0,1 0 0,0-1 0,-1 1 0,1-1 0,0 1 0,-1 0 0,1-1 0,-1 1 0,1-1 0,-1 1 0,1-1 0,-1 0 0,1 1 0,-1-1 0,1 1 0,-1-1 0,0 0 0,1 0 0,-1 1 0,0-1 0,1 0 0,-1 0 0,0 0 0,1 0 0,-1 1 0,0-1 0,0 0 0,1 0 0,-2-1 0,0 1 0,1-1 0,-1 0 0,0 1 0,0-1 0,1 0 0,-1 0 0,1 0 0,-1 0 0,1-1 0,-3-1 0,-2-4 0,0 1 0,1-1 0,-8-14 0,4 3 0,1 0 0,0-1 0,1 0 0,-5-27 0,9 34 0,1-1 0,0 1 0,1 0 0,1-1 0,0 1 0,0-1 0,1 1 0,4-15 0,-4 22 6,0 1-1,1-1 1,0 0 0,0 1-1,0 0 1,1-1 0,-1 1-1,1 0 1,0 0-1,0 1 1,1-1 0,-1 0-1,1 1 1,0 0-1,-1 0 1,2 0 0,-1 1-1,0-1 1,0 1-1,8-3 1,-2 2-171,0 0 0,0 0 1,0 1-1,0 1 0,0 0 0,1 0 1,-1 1-1,17 1 0,35 8-6661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5:59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1769 24575,'-1'-1'0,"-1"1"0,1-1 0,0 0 0,0 0 0,0 0 0,0 0 0,0 0 0,0 0 0,1 0 0,-1 0 0,0-1 0,1 1 0,-1 0 0,0 0 0,1-1 0,-1 1 0,1 0 0,0-1 0,0 1 0,-1 0 0,1-1 0,0 1 0,0-1 0,0 1 0,0 0 0,0-1 0,1 1 0,-1-2 0,2 1 0,0 1 0,0-1 0,-1 1 0,1-1 0,0 1 0,0 0 0,0 0 0,1 0 0,-1 0 0,0 0 0,0 1 0,0-1 0,1 1 0,-1-1 0,0 1 0,1 0 0,-1 0 0,4 0 0,17 0 0,0 1 0,0 2 0,-1 0 0,1 1 0,-1 1 0,1 1 0,34 16 0,3 4 0,81 48 0,-105-52 0,49 37 0,-73-50 0,0 2 0,-1 0 0,0 0 0,-1 1 0,0 0 0,-1 0 0,8 15 0,-16-24 0,1 0 0,-1 0 0,0 0 0,0 0 0,0 0 0,0 1 0,0-1 0,-1 0 0,0 1 0,1-1 0,-1 0 0,0 1 0,-1 5 0,0-8 0,1 0 0,0 0 0,-1 0 0,1 0 0,-1 0 0,1 0 0,-1 0 0,1-1 0,-1 1 0,1 0 0,-1 0 0,0 0 0,0-1 0,1 1 0,-1 0 0,0-1 0,0 1 0,0-1 0,0 1 0,0-1 0,1 1 0,-1-1 0,0 0 0,0 1 0,0-1 0,0 0 0,0 0 0,0 0 0,0 0 0,0 0 0,0 0 0,-1 0 0,1 0 0,0 0 0,0 0 0,0 0 0,0-1 0,0 1 0,1 0 0,-1-1 0,0 1 0,0-1 0,-1 0 0,-4-2 0,0 0 0,0-1 0,1 1 0,0-1 0,-1-1 0,2 1 0,-1 0 0,0-1 0,1 0 0,0 0 0,-6-11 0,-2-3 0,1-1 0,-8-23 0,13 29 0,1 0 0,0-1 0,1 1 0,1-1 0,0 0 0,1 0 0,0-23 0,2 31 0,0 0 0,1 0 0,0 0 0,0 0 0,1 1 0,0-1 0,0 0 0,0 1 0,1-1 0,0 1 0,0 0 0,1 0 0,0 0 0,0 1 0,0-1 0,0 1 0,1 0 0,10-9 0,-6 8 0,-1 0 0,1 1 0,0 0 0,0 1 0,0-1 0,1 2 0,0-1 0,0 1 0,-1 1 0,20-3 0,-14 4 0,0 1 0,0 0 0,-1 1 0,1 1 0,0 0 0,28 8 0,-22-3 0,0 1 0,0 1 0,-1 1 0,0 1 0,0 0 0,-1 2 0,-1 0 0,0 1 0,27 28 0,-31-26 0,0 0 0,21 34 0,-31-42 0,1-1 0,-2 1 0,1 0 0,-1 0 0,0 1 0,-1-1 0,1 1 0,-2-1 0,2 13 0,-3-20 0,0 0 0,0 0 0,0 1 0,1-1 0,-2 0 0,1 1 0,0-1 0,0 0 0,0 1 0,0-1 0,-1 0 0,1 0 0,-1 1 0,1-1 0,-1 0 0,1 0 0,-1 0 0,0 0 0,0 1 0,1-1 0,-1 0 0,0 0 0,0-1 0,0 1 0,0 0 0,0 0 0,-1 0 0,0 0 0,1-1 0,0 0 0,0-1 0,-1 1 0,1 0 0,0 0 0,0 0 0,0-1 0,-1 1 0,1-1 0,0 1 0,0-1 0,0 1 0,0-1 0,0 1 0,0-1 0,0 0 0,0 0 0,0 0 0,0 1 0,0-1 0,1 0 0,-1 0 0,0 0 0,0 0 0,1-1 0,-1 0 0,-4-6 0,1 1 0,0-1 0,1 0 0,0 0 0,0 0 0,0-1 0,1 1 0,1-1 0,-1 1 0,1-1 0,1 1 0,0-1 0,0 0 0,1 1 0,1-10 0,-1 12 0,1-1 0,-1 1 0,1-1 0,1 1 0,-1 0 0,1 0 0,0 0 0,1 0 0,-1 1 0,1-1 0,0 1 0,1 0 0,-1 0 0,1 1 0,0-1 0,0 1 0,0 0 0,1 0 0,11-5 0,-13 7 0,1 0 0,0 1 0,-1-1 0,1 1 0,0 1 0,0-1 0,0 1 0,0 0 0,0 0 0,0 0 0,0 0 0,0 1 0,0 0 0,0 0 0,-1 0 0,1 1 0,0 0 0,-1 0 0,5 2 0,10 7 0,-1 0 0,0 1 0,18 16 0,-12-10 0,27 20 0,85 49 0,-117-77 0,1 0 0,1-2 0,-1 0 0,1-1 0,0-1 0,1-1 0,0-1 0,23 2 0,-39-6 0,0 0 0,-1 0 0,1 0 0,0-1 0,-1 0 0,1 0 0,-1 0 0,1-1 0,-1 0 0,0 0 0,0 0 0,0-1 0,0 1 0,0-1 0,0 0 0,-1-1 0,1 1 0,-1-1 0,0 0 0,0 0 0,0 0 0,-1-1 0,0 1 0,0-1 0,0 0 0,0 0 0,0 0 0,-1 0 0,2-7 0,1-3 0,-1 0 0,-1 0 0,0 0 0,-1 0 0,-1 0 0,0-1 0,-1 1 0,-1 0 0,-4-24 0,2 24 0,0 0 0,-1 1 0,-1-1 0,0 1 0,-1 0 0,0 0 0,-15-22 0,18 32 0,0-1 0,0 1 0,-1 0 0,1 0 0,-1 0 0,0 0 0,0 1 0,0 0 0,0-1 0,-1 2 0,1-1 0,-1 0 0,0 1 0,0 0 0,0 0 0,0 0 0,0 1 0,0 0 0,0 0 0,-1 0 0,1 1 0,0-1 0,-1 1 0,1 0 0,-9 2 0,9-1 0,-1 1 0,1 0 0,0 0 0,0 0 0,0 0 0,0 1 0,0 0 0,1 0 0,-1 0 0,1 0 0,0 1 0,0 0 0,0 0 0,0 0 0,1 0 0,-1 1 0,1-1 0,1 1 0,-1 0 0,-2 6 0,1-2 0,1 0 0,0 0 0,0 0 0,1 0 0,0 1 0,1-1 0,0 1 0,0-1 0,1 1 0,0-1 0,3 12 0,-1-6 0,2 0 0,0 0 0,1-1 0,1 1 0,0-1 0,0 0 0,2-1 0,0 0 0,0 0 0,1 0 0,1-1 0,0-1 0,0 0 0,1 0 0,1-1 0,0 0 0,16 10 0,-2-5 0,0 0 0,0-2 0,1-1 0,1-2 0,0 0 0,0-2 0,1-1 0,35 4 0,-4-2 0,0-3 0,1-3 0,0-2 0,0-3 0,-1-3 0,78-15 0,-117 15 0,1-1 0,-1-2 0,-1 0 0,1-1 0,37-22 0,-52 26 0,1 0 0,-1 0 0,0 0 0,0-1 0,-1 1 0,0-1 0,0-1 0,8-11 0,-11 14 0,0-1 0,0 1 0,-1 0 0,1 0 0,-1-1 0,0 1 0,0-1 0,-1 1 0,1-1 0,-1 1 0,0-1 0,-1 0 0,1 1 0,-1-1 0,1 1 0,-3-7 0,1 7 0,1-1 0,-1 1 0,0 0 0,0 0 0,0-1 0,-1 2 0,1-1 0,-1 0 0,0 0 0,0 1 0,0 0 0,-1 0 0,1 0 0,-1 0 0,0 0 0,0 1 0,0-1 0,0 1 0,0 0 0,0 0 0,-1 1 0,1-1 0,-1 1 0,1 0 0,-1 0 0,1 0 0,-7 1 0,1-1 0,0 1 0,1 1 0,-1 0 0,0 0 0,0 1 0,1 0 0,-1 1 0,1 0 0,0 0 0,0 1 0,0 0 0,-9 6 0,6-3 0,1 1 0,1 0 0,-1 1 0,1 0 0,0 0 0,1 1 0,0 0 0,1 1 0,0 0 0,1 0 0,0 1 0,1-1 0,0 2 0,-5 14 0,10-24 0,0 1 0,1-1 0,-1 1 0,1-1 0,0 1 0,0-1 0,0 1 0,1 0 0,-1-1 0,1 1 0,0-1 0,0 0 0,0 1 0,0-1 0,1 0 0,0 1 0,-1-1 0,1 0 0,0 0 0,0-1 0,0 1 0,1 0 0,-1-1 0,1 1 0,0-1 0,-1 0 0,1 1 0,0-2 0,5 4 0,2 0 0,0 0 0,1 0 0,-1-1 0,1-1 0,0 0 0,0 0 0,0-1 0,14 1 0,-12-2 0,-1-1 0,1 0 0,0-1 0,0 0 0,-1-1 0,1 0 0,-1-1 0,0-1 0,0 0 0,0 0 0,0-1 0,15-9 0,-13 4 0,0 0 0,-1 0 0,0-1 0,0-1 0,-2 0 0,1-1 0,-2 0 0,15-22 0,-8 5 0,0-2 0,-2 0 0,-2-1 0,-1 0 0,-1-1 0,-2 0 0,-2 0 0,6-56 0,-9 18-121,-3 0-1,-3 1 1,-4-1 0,-23-115-1,3 74 61,-4 2 0,-53-122 0,-51-53 61,104 234 0,-2 1 0,-3 3 0,-48-55 0,71 89 0,-1 0 0,0 1 0,-1 0 0,0 1 0,-1 0 0,0 2 0,-1 0 0,0 0 0,-26-10 0,39 18 0,0 1 0,0 0 0,0 0 0,0 1 0,0-1 0,0 1 0,0-1 0,0 1 0,0 0 0,0 0 0,0 0 0,0 0 0,0 1 0,0-1 0,0 1 0,0 0 0,0 0 0,0 0 0,0 0 0,1 0 0,-1 1 0,0-1 0,1 1 0,-1 0 0,1 0 0,-1 0 0,1 0 0,0 0 0,0 0 0,0 1 0,0-1 0,-1 4 0,-2 4 0,0 0 0,1 0 0,1 1 0,0-1 0,0 1 0,1 0 0,-1 21 0,0 15 1,2 0 0,3-1 1,1 1-1,13 61 1,58 184-118,-16-116-218,7-3 0,8-3 0,7-3 0,106 163 0,-64-142-5288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0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415 204 24575,'-11'-12'0,"0"1"0,-1 1 0,-1 0 0,-26-17 0,34 25 0,0-1 0,-1 1 0,1 0 0,0 1 0,-1-1 0,1 1 0,-1 0 0,1 0 0,-1 1 0,1 0 0,-1 0 0,0 0 0,1 0 0,-1 1 0,1 0 0,-1 0 0,-8 4 0,2 0 0,1 1 0,-1 1 0,1 0 0,0 0 0,1 1 0,0 1 0,0-1 0,1 2 0,0-1 0,0 1 0,1 1 0,1 0 0,-1 0 0,-5 14 0,1-2 0,1 0 0,1 0 0,1 1 0,1 0 0,1 1 0,-5 37 0,11-51 0,0 1 0,1-1 0,0 1 0,0-1 0,1 0 0,1 1 0,0-1 0,5 14 0,-5-17 0,1-1 0,0-1 0,1 1 0,-1 0 0,1-1 0,1 0 0,-1 0 0,1 0 0,0 0 0,0-1 0,1 0 0,0 0 0,10 7 0,-5-5 0,0-1 0,1 0 0,0-1 0,0 0 0,1-1 0,0 0 0,-1-1 0,1 0 0,0-1 0,0-1 0,0 0 0,1 0 0,21-3 0,-25 1 0,-1-1 0,0 0 0,1 0 0,-1-1 0,0 0 0,0-1 0,-1 0 0,1 0 0,-1-1 0,0 0 0,0 0 0,0-1 0,-1 0 0,1 0 0,-2-1 0,1 0 0,-1 0 0,0-1 0,8-12 0,-4 0 0,-1 0 0,-1 0 0,-1-1 0,0-1 0,-2 1 0,0-1 0,-2 1 0,0-1 0,-1-35 0,-4-14 0,-16-112 0,16 175 0,1-1 0,0 1 0,1 0 0,-1-1 0,2 1 0,-1-1 0,1 1 0,0 0 0,4-10 0,-5 16 0,1 0 0,0 1 0,0-1 0,0 0 0,0 1 0,0-1 0,1 1 0,-1-1 0,0 1 0,1 0 0,-1-1 0,1 1 0,-1 0 0,1 0 0,-1 0 0,1 0 0,3-1 0,-1 1 0,0 0 0,0 1 0,0-1 0,0 1 0,0 0 0,0 0 0,0 0 0,0 1 0,0-1 0,0 1 0,5 2 0,15 4 0,-1 2 0,0 0 0,29 17 0,70 47 0,-30-12-110,117 99-1,-161-118-82,-2 3 1,-3 1-1,73 99 0,-96-116 193,16 33 0,-32-53 0,0-1 0,0 1 0,-1 1 0,0-1 0,-1 0 0,0 1 0,0-1 0,0 12 0,-2-18 0,0-1 0,0 1 0,0 0 0,0-1 0,0 1 0,-1-1 0,1 1 0,-1 0 0,0-1 0,0 1 0,0-1 0,0 1 0,0-1 0,0 0 0,-1 0 0,1 1 0,-1-1 0,1 0 0,-1 0 0,0 0 0,0-1 0,0 1 0,0 0 0,0-1 0,0 1 0,-1-1 0,1 0 0,0 0 0,-5 2 0,2-2 0,0 0 0,0 0 0,-1-1 0,1 1 0,0-1 0,0-1 0,0 1 0,0-1 0,0 1 0,0-1 0,0-1 0,0 1 0,0-1 0,-6-3 0,0-2 53,0 1-1,1-2 1,0 1 0,1-1-1,-1-1 1,2 0-1,-1 0 1,1-1 0,1 0-1,-1 0 1,2-1-1,0 1 1,0-2 0,1 1-1,0-1 1,-5-19-1,5 14-44,1 1-1,1 0 1,0-1-1,1 0 1,1 1 0,0-1-1,2 0 1,0 0-1,0 1 1,2-1-1,0 1 1,7-20-1,-4 19-7,2 0 0,0 1 0,0 0 0,2 1 0,0 0 0,1 1 0,0 0 0,24-23 0,-15 20 0,0 0 0,2 1 0,0 2 0,1 0 0,36-17 0,-20 15 0,1 2 0,0 1 0,1 2 0,0 2 0,1 1 0,0 3 0,63-1 0,-76 6 0,0 2 0,0 1 0,-1 1 0,1 1 0,-1 1 0,41 16 0,-50-14 0,-1 0 0,0 1 0,0 1 0,-1 0 0,-1 2 0,0 0 0,0 0 0,-1 2 0,-1 0 0,16 19 0,-13-8 9,0 0 1,-2 1-1,0 1 0,-2 1 0,-1 0 1,-2 0-1,0 1 0,-2 0 0,-1 1 0,-2 0 1,0 0-1,0 57 0,-6-34-221,-1-1 0,-3 1 0,-3-1-1,-1-1 1,-3 1 0,-27 73 0,-32 46-6614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5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698 263 24575,'-140'-106'0,"94"64"0,20 17 0,-30-22 0,48 41 0,1 1 0,-1 0 0,0 1 0,0 0 0,0 0 0,0 0 0,-1 1 0,0 1 0,-11-3 0,12 5 0,1 0 0,0 0 0,0 1 0,-1 0 0,1 0 0,0 1 0,0 0 0,0 0 0,1 1 0,-1 0 0,0 0 0,1 1 0,0-1 0,0 1 0,0 1 0,0-1 0,1 1 0,-10 11 0,-5 5 0,1 2 0,1 0 0,-20 35 0,15-21 0,-28 65 0,45-88 0,1 1 0,0-1 0,0 1 0,2 1 0,0-1 0,1 0 0,-1 31 0,3-39 0,1-1 0,0 1 0,0 0 0,1 0 0,0-1 0,0 1 0,1-1 0,-1 0 0,1 1 0,1-1 0,-1-1 0,1 1 0,0 0 0,0-1 0,1 0 0,0 0 0,0 0 0,0-1 0,0 1 0,9 4 0,4 2 0,0-2 0,0 0 0,1-1 0,1-1 0,33 8 0,6-2 35,1-3 0,106 6 0,121-22-1505,-100-9-5356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6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107 329 24575,'-1'-10'0,"0"0"0,-1 0 0,0 0 0,-1 0 0,0 0 0,0 1 0,-1-1 0,-6-10 0,-3-4 0,-29-38 0,42 61 0,0 0 0,-1 1 0,1-1 0,0 1 0,-1-1 0,1 1 0,0-1 0,-1 1 0,1-1 0,-1 1 0,1-1 0,-1 1 0,1 0 0,-1-1 0,1 1 0,-1 0 0,1-1 0,-1 1 0,0 0 0,1 0 0,-1 0 0,1-1 0,-1 1 0,0 0 0,1 0 0,-2 0 0,1 1 0,1-1 0,-1 1 0,1-1 0,-1 1 0,1-1 0,-1 1 0,1 0 0,0-1 0,-1 1 0,1 0 0,0 0 0,-1-1 0,1 1 0,0 0 0,0-1 0,0 1 0,-1 0 0,1 1 0,-1 42 0,36 273 0,-7-100 0,-14-51 0,-11-144 0,-2-32 0,-2-40 0,-8-103 0,-3-129 0,13 246 0,2 1 0,1-1 0,1 0 0,2 1 0,20-56 0,-23 80 0,0 1 0,1 0 0,0 0 0,1 0 0,0 0 0,1 1 0,0 0 0,0 0 0,1 1 0,0 0 0,16-12 0,-19 17 0,0-1 0,1 1 0,-1 1 0,1-1 0,0 1 0,-1 0 0,1 0 0,0 1 0,0 0 0,0 0 0,1 0 0,-1 1 0,0-1 0,0 2 0,0-1 0,0 1 0,0 0 0,0 0 0,0 0 0,0 1 0,0 0 0,8 4 0,-4-1 0,1 1 0,-1 1 0,0 0 0,-1 0 0,1 1 0,-1 0 0,-1 1 0,0 0 0,0 0 0,-1 1 0,0 0 0,10 18 0,-8-10 0,-1 0 0,0 1 0,-1 0 0,-1 0 0,-1 1 0,5 35 0,-9-43 0,-1 0 0,0 0 0,0 0 0,-2 0 0,1 0 0,-2 0 0,1 0 0,-2-1 0,1 1 0,-2-1 0,1 0 0,-1 0 0,-1 0 0,0-1 0,-1 0 0,0 0 0,0 0 0,-1-1 0,0 0 0,-1-1 0,0 0 0,0 0 0,-1-1 0,0 0 0,0-1 0,-17 8 0,4-3 0,-1-2 0,0-1 0,-1 0 0,1-2 0,-1-1 0,-1-1 0,1-1 0,0-2 0,-1 0 0,-32-3 0,22-6 0,37 8 0,-1 0 0,0 0 0,0 0 0,0 0 0,1-1 0,-1 1 0,0 0 0,0 0 0,0 0 0,1 0 0,-1 0 0,0-1 0,0 1 0,0 0 0,0 0 0,0 0 0,1-1 0,-1 1 0,0 0 0,0 0 0,0 0 0,0-1 0,0 1 0,0 0 0,0 0 0,0-1 0,0 1 0,0 0 0,0 0 0,0-1 0,0 1 0,0 0 0,0 0 0,0 0 0,0-1 0,0 1 0,0 0 0,0 0 0,-1-1 0,1 1 0,0 0 0,0 0 0,0 0 0,0-1 0,0 1 0,0 0 0,-1 0 0,1 0 0,0 0 0,0 0 0,0-1 0,-1 1 0,1 0 0,0 0 0,0 0 0,0 0 0,-1 0 0,1 0 0,0 0 0,0 0 0,-1 0 0,1 0 0,23-6 0,3 5 0,-1 1 0,1 1 0,-1 1 0,1 1 0,-1 2 0,44 12 0,148 63 0,-190-69 0,54 22-82,170 64-1201,-168-71-5543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6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20 153 24575,'-1'-8'0,"0"1"0,-1 0 0,0 0 0,0 0 0,0 0 0,-5-8 0,5 13 0,1 10 0,4 21 0,-2-18 0,32 273 0,-19-208 0,38 125 0,-47-187 0,0 0 0,0 0 0,2-1 0,0 0 0,0 0 0,1-1 0,10 13 0,-14-21 0,-1-1 0,1 1 0,0-1 0,0 1 0,0-1 0,0 0 0,0-1 0,1 1 0,-1-1 0,1 0 0,0 0 0,0 0 0,0 0 0,0-1 0,0 0 0,0 0 0,0-1 0,0 1 0,0-1 0,0 0 0,0 0 0,1-1 0,5-1 0,3-2 0,0 0 0,-1-1 0,1-1 0,-1 0 0,0-1 0,-1-1 0,0 0 0,0 0 0,0-1 0,-1-1 0,18-20 0,-4 2 0,-2-1 0,-1-1 0,28-49 0,-21 24 0,-3-2 0,33-102 0,14-122 0,-66 251-1365,-4 24-5461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1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43 24575,'-5'-31'0,"-1"20"0,6 11 0,0 0 0,-1 0 0,1 0 0,0 1 0,-1-1 0,1 0 0,0 0 0,-1 0 0,1 1 0,0-1 0,0 0 0,-1 0 0,1 1 0,0-1 0,0 0 0,0 1 0,-1-1 0,1 0 0,0 1 0,0-1 0,0 0 0,0 1 0,0-1 0,0 0 0,-1 1 0,1-1 0,0 0 0,0 1 0,0-1 0,0 0 0,0 1 0,1 0 0,-5 18 0,2 0 0,0 34 0,2-25 0,18 974 0,-18-995-88,1 2 132,-1-1-1,0 0 1,0 0 0,-2 13 0,2-20-56,0 0 0,-1 0-1,1 0 1,0-1 0,0 1 0,-1 0-1,1 0 1,-1-1 0,1 1-1,0 0 1,-1-1 0,1 1 0,-1 0-1,0-1 1,1 1 0,-1-1 0,0 1-1,1-1 1,-1 1 0,-1 0-1,1-1-52,0 0 0,-1 0 0,1 0 0,0 0-1,0 0 1,-1 0 0,1 0 0,0 0 0,0-1 0,0 1-1,0-1 1,-1 1 0,1-1 0,0 1 0,0-1 0,0 1-1,0-1 1,-1-1 0,-27-22-6761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7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96 185 24575,'-1'-31'0,"2"-47"0,-1 73 0,0 1 0,1 0 0,0 0 0,0 0 0,0 0 0,0 0 0,1 1 0,-1-1 0,1 0 0,0 0 0,0 1 0,0 0 0,1-1 0,4-4 0,-7 8 0,1-1 0,-1 1 0,1 0 0,-1-1 0,1 1 0,-1 0 0,1-1 0,-1 1 0,1 0 0,-1 0 0,1 0 0,-1-1 0,1 1 0,0 0 0,-1 0 0,1 0 0,-1 0 0,1 0 0,0 0 0,-1 0 0,1 0 0,-1 0 0,1 0 0,0 1 0,-1-1 0,1 0 0,-1 0 0,1 1 0,-1-1 0,1 0 0,-1 0 0,1 1 0,-1-1 0,1 1 0,3 3 0,0 0 0,0 0 0,-1 0 0,1 0 0,-1 1 0,0-1 0,0 1 0,3 9 0,17 50 0,12 73 0,-5 1 0,14 180 0,-40-286 0,-2-26 0,-1 1 0,0-1 0,0 1 0,-1-1 0,0 1 0,0 0 0,0-1 0,-1 1 0,-1 6 0,-3-26 0,-26-152 0,6 42 0,-14-190 0,38 295 0,1 0 0,0 0 0,6-35 0,-5 48 0,0 1 0,1-1 0,-1 0 0,1 1 0,0-1 0,0 1 0,1-1 0,-1 1 0,1 0 0,0 0 0,0 0 0,0 1 0,0-1 0,1 1 0,0-1 0,-1 1 0,1 0 0,0 1 0,5-4 0,2 2 0,0 0 0,0 1 0,1 0 0,-1 1 0,1 0 0,-1 1 0,1 0 0,0 0 0,-1 2 0,1-1 0,0 2 0,-1-1 0,1 2 0,11 3 0,9 3 0,-1 2 0,0 1 0,52 28 0,-60-27 0,0 1 0,0 2 0,-2 0 0,1 1 0,-2 2 0,19 21 0,-30-30 0,-1 0 0,0 1 0,-1-1 0,0 2 0,0-1 0,-2 1 0,1 0 0,-1 0 0,-1 0 0,0 1 0,-1-1 0,0 1 0,-1 0 0,0 23 0,-3-19 0,-1 1 0,-1-1 0,-1 0 0,0-1 0,-1 1 0,-1-1 0,-1 0 0,0 0 0,-1-1 0,-1 0 0,0 0 0,-1-1 0,0 0 0,-13 12 0,-7 5 0,-1-1 0,-1-1 0,-1-2 0,-59 37 0,34-31-273,-1-3 0,-1-2 0,-2-3 0,-69 19 0,-61 7-6553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7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486 128 24575,'-14'-9'0,"-14"-3"0,-16 0 0,-15-7 0,-10 0 0,1 3 0,-2-1 0,-2 4 0,10 2-8191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8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301 327 24575,'2'0'0,"1"-1"0,-1 1 0,0-1 0,0 0 0,0 0 0,-1 0 0,1 0 0,0 0 0,0 0 0,0-1 0,-1 1 0,1-1 0,-1 1 0,1-1 0,-1 1 0,0-1 0,1 0 0,-1 0 0,0 0 0,0 0 0,0 0 0,-1 0 0,1 0 0,0 0 0,-1 0 0,1 0 0,0-4 0,-1 3 0,1 0 0,0 0 0,-1 0 0,1-1 0,-1 1 0,0 0 0,0-1 0,0 1 0,0 0 0,-1 0 0,1 0 0,-1-1 0,0 1 0,0 0 0,0 0 0,-1 0 0,1 0 0,-3-3 0,2 4 0,-1 0 0,1 0 0,-1 0 0,0 1 0,0-1 0,0 1 0,0-1 0,0 1 0,-1 0 0,1 0 0,0 1 0,0-1 0,-1 1 0,1-1 0,0 1 0,-1 0 0,1 0 0,0 1 0,-1-1 0,1 1 0,0 0 0,0-1 0,-5 3 0,-2 0 0,0 1 0,0 1 0,0-1 0,0 2 0,1-1 0,-11 9 0,4 0 0,0 1 0,2 1 0,0 0 0,0 0 0,2 2 0,0-1 0,1 2 0,1-1 0,0 2 0,2-1 0,0 1 0,1 0 0,2 1 0,0 0 0,1-1 0,-3 36 0,7-49 0,-1 0 0,1 0 0,0 0 0,1 0 0,0 0 0,0 0 0,1 0 0,-1 0 0,1-1 0,1 1 0,0-1 0,-1 1 0,2-1 0,-1 0 0,1 0 0,0 0 0,0-1 0,1 1 0,-1-1 0,1 0 0,0 0 0,1-1 0,-1 0 0,1 0 0,0 0 0,0 0 0,0-1 0,8 3 0,11 3 0,0-1 0,1-2 0,0 0 0,0-2 0,0-1 0,1-1 0,-1-1 0,33-3 0,-11-2 0,0-3 0,-1-1 0,77-25 0,-94 23 0,-1-1 0,-1-2 0,1-1 0,-2-1 0,0-1 0,-1-1 0,42-37 0,-57 45 0,-1-1 0,0-1 0,-1 1 0,0-2 0,-1 1 0,0-1 0,-1 0 0,0-1 0,0 0 0,-2 0 0,0 0 0,0-1 0,-1 1 0,-1-1 0,0 0 0,-1 0 0,0 0 0,-2-1 0,0-17 0,-1 20 0,-1 0 0,0 0 0,-1 1 0,-1-1 0,1 1 0,-2 0 0,0 0 0,0 0 0,-1 0 0,-11-14 0,7 11 0,-1 1 0,-1 1 0,0 0 0,-1 1 0,0 0 0,-28-17 0,18 15 0,0 1 0,-1 0 0,0 3 0,-1 0 0,0 1 0,-1 1 0,0 2 0,0 0 0,-42-1 0,55 5 0,1 2 0,-1-1 0,0 2 0,1-1 0,-1 2 0,1 0 0,0 0 0,0 1 0,-16 7 0,22-7 0,-1 0 0,0 0 0,1 1 0,0 0 0,0 0 0,0 0 0,0 1 0,1 0 0,0 0 0,0 0 0,1 0 0,0 1 0,0 0 0,0 0 0,1 0 0,-3 9 0,3-9 0,1 0 0,0 1 0,0-1 0,1 1 0,-1-1 0,2 1 0,-1-1 0,1 1 0,1 0 0,-1-1 0,1 1 0,0 0 0,1-1 0,0 0 0,0 1 0,1-1 0,-1 0 0,2 0 0,-1 0 0,1 0 0,0-1 0,0 0 0,1 0 0,0 0 0,0 0 0,9 8 0,0-3 0,1 0 0,0-1 0,1-1 0,0 0 0,19 7 0,94 28 0,-34-19-193,1-4 0,160 13-1,-116-26-404,173-13 0,-232-1 575,0-3-1,89-22 0,-137 23 15,-2-1 0,0-1 0,0-2 0,-1-1 1,0-2-1,-1 0 0,52-39 0,-72 47 55,0-1 1,0-1 0,-1 0 0,0 0-1,0 0 1,-1-1 0,-1 0 0,1 0-1,-2-1 1,9-21 0,-11 24 16,-1-1 1,0 0 0,0 1-1,-1-1 1,0 0 0,-1 0-1,0 0 1,0 0-1,-1 0 1,0 0 0,-1 0-1,0 0 1,0 1 0,-7-16-1,8 21-37,0 0 0,0 0 0,0 1 0,-1-1 0,0 1 1,1-1-1,-1 1 0,0 0 0,0 0 0,0-1 0,0 1 0,-1 1 0,1-1 0,-5-3 0,5 5-24,1-1-1,-1 1 1,1 0 0,-1 0 0,1 0-1,-1 0 1,1 0 0,-1 0 0,1 0-1,0 0 1,-1 1 0,1-1 0,-1 0-1,1 1 1,0 0 0,-1-1 0,1 1-1,0 0 1,-1-1 0,1 1 0,0 0-1,0 0 1,0 0 0,0 0 0,0 0-1,0 0 1,0 0 0,0 1 0,0-1-1,1 0 1,-1 0 0,0 1-1,0 1 1,-6 14-2,0 0 0,1 0 0,1 0 0,1 1 0,0 0 0,2 0 0,-2 26 0,4-36 0,-15 194-248,23 374 0,12-370 199,62 278-1,-71-444 50,-7-34 0,-1-9 0,-2-8 0,0 0 0,0 0 0,-2-15 0,-43-523-12,-1-147-29,44 663 41,2 0 0,1-1 0,2 1 0,1 0 0,18-59 0,-21 86 0,1-1 0,-1 0 0,2 1 0,-1-1 0,1 1 0,0 0 0,0 0 0,1 1 0,-1-1 0,1 1 0,1 0 0,-1 1 0,1-1 0,0 1 0,0 0 0,0 0 0,0 1 0,1-1 0,-1 1 0,1 1 0,0 0 0,0 0 0,0 0 0,0 0 0,0 1 0,0 1 0,0-1 0,1 1 0,-1 0 0,0 1 0,0-1 0,0 1 0,0 1 0,0 0 0,0 0 0,0 0 0,0 1 0,8 4 0,-3-1 26,-1 1 0,0 0 1,-1 0-1,1 2 0,-2-1 0,1 1 0,-1 0 1,0 1-1,-1 0 0,0 0 0,-1 1 1,0 0-1,-1 1 0,0-1 0,-1 1 0,7 21 1,-9-22-17,0 0 1,0 0 0,-1 0-1,-1 1 1,0-1 0,0 1-1,-1-1 1,-1 1 0,0-1-1,-1 1 1,0-1 0,0 0-1,-1 0 1,-1 0 0,0 0-1,0 0 1,-1-1 0,-12 19-1,7-15 6,-1-1-1,-1-1 1,0 0-1,0 0 1,-1-1 0,-26 16-1,10-9-506,-1-2-1,-43 17 1,-14-2-6335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8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24575,'8'0'0,"0"-1"0,0-1 0,0 1 0,-1-1 0,13-5 0,10-3 0,35-7 0,-1-3 0,112-51 0,-154 59 0,0-1 0,0-1 0,-2-1 0,28-24 0,-37 28 0,0 0 0,-1-1 0,0 0 0,-1-1 0,-1 1 0,0-2 0,0 1 0,6-20 0,-11 27 0,-1 0 0,0 0 0,-1 0 0,1 0 0,-1 0 0,0 0 0,-1-1 0,0 1 0,0 0 0,0-1 0,0 1 0,-1 0 0,0 0 0,-1-1 0,1 1 0,-1 0 0,0 0 0,-1 0 0,0 1 0,1-1 0,-2 1 0,1-1 0,-1 1 0,0 0 0,0 0 0,0 1 0,0-1 0,-1 1 0,0 0 0,0 0 0,0 0 0,0 1 0,-1 0 0,1 0 0,-9-3 0,2 1 0,1 1 0,-1 0 0,0 1 0,0 0 0,0 1 0,0 1 0,0 0 0,-1 0 0,-12 2 0,17-1 0,1 1 0,0 0 0,0 1 0,0-1 0,0 2 0,0-1 0,0 1 0,1 0 0,-1 0 0,1 1 0,0-1 0,0 1 0,0 1 0,0-1 0,1 1 0,-9 10 0,5-3 0,1 1 0,1-1 0,0 1 0,1 1 0,0-1 0,1 1 0,1 0 0,0 0 0,1 0 0,-3 21 0,4-14 0,1-1 0,0 1 0,2 0 0,0 0 0,1-1 0,10 38 0,-8-44 10,1 0 0,1-1 0,0 1 0,1-1 0,0 0 0,1-1 0,1 0 0,0 0 0,1-1 0,0 0 0,14 13 0,-4-8-258,0-1 1,1-1-1,0-1 1,1 0-1,41 16 1,20 1-6579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9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0 256 24575,'7'-17'0,"0"0"0,-1 0 0,3-19 0,-5 20 0,1 0 0,0 0 0,9-18 0,-11 28 0,0 1 0,0 0 0,1 1 0,-1-1 0,1 0 0,0 1 0,0 0 0,1 0 0,-1 0 0,1 1 0,0-1 0,0 1 0,6-3 0,1 1 0,1 1 0,-1 0 0,1 1 0,0 0 0,0 1 0,0 0 0,1 1 0,-1 0 0,0 2 0,0-1 0,1 1 0,-1 1 0,0 1 0,17 4 0,-12-1 0,0 0 0,-1 1 0,0 0 0,0 2 0,0 0 0,-1 1 0,-1 0 0,0 1 0,24 23 0,-25-19 0,-1 0 0,0 1 0,-1 1 0,0 0 0,-2 1 0,13 27 0,-20-39 0,-1 1 0,0-1 0,0 1 0,-1-1 0,0 1 0,0-1 0,0 1 0,-1 0 0,0 0 0,-1 10 0,0-13 0,0 0 0,0-1 0,-1 1 0,1 0 0,-1 0 0,0 0 0,0-1 0,0 1 0,-1-1 0,1 0 0,-1 0 0,1 0 0,-1 0 0,0 0 0,0 0 0,-1-1 0,1 1 0,-6 2 0,4-2 0,0 0 0,0-1 0,0 0 0,0 0 0,0 0 0,0-1 0,0 0 0,-1 0 0,1 0 0,0 0 0,-1-1 0,1 0 0,-1 0 0,1-1 0,0 1 0,-1-1 0,-7-3 0,6 2 0,0-1 0,1 0 0,-1 0 0,1-1 0,0 0 0,0 0 0,0-1 0,0 1 0,1-1 0,0 0 0,0-1 0,-5-6 0,5 4 0,0 1 0,0-1 0,0-1 0,1 1 0,1-1 0,-1 0 0,1 0 0,1 0 0,-3-13 0,4 15 0,1 1 0,-1-1 0,1 0 0,0 1 0,1-1 0,0 0 0,0 1 0,0-1 0,1 1 0,0-1 0,0 1 0,0 0 0,6-10 0,-2 7 9,1 0-1,0 1 1,0 0-1,1 1 1,0-1-1,0 1 1,1 1-1,0-1 1,0 2 0,0-1-1,1 1 1,0 1-1,17-6 1,4 0-381,1 2 1,0 1 0,39-4 0,12 4-6455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9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428 137 24575,'-27'-24'0,"-1"1"0,-54-33 0,76 51 0,-2 1 0,1 0 0,0 0 0,-1 1 0,0 0 0,0 0 0,0 1 0,0 0 0,0 1 0,-13-2 0,15 4 0,1-1 0,-1 1 0,0-1 0,0 1 0,0 1 0,1-1 0,-1 1 0,0 0 0,1 1 0,0-1 0,0 1 0,0 0 0,0 0 0,0 1 0,-7 6 0,1 0 0,1 1 0,0 1 0,1 0 0,0 0 0,1 1 0,0 0 0,1 0 0,-6 18 0,10-23 0,0 0 0,1 0 0,0 0 0,0 0 0,1 1 0,0-1 0,1 11 0,0-14 0,0-1 0,1 0 0,0 1 0,0-1 0,0 0 0,0 1 0,1-1 0,0 0 0,-1 0 0,2 0 0,-1 0 0,0-1 0,1 1 0,4 4 0,-3-4 0,0-1 0,0 0 0,1 0 0,0 0 0,-1-1 0,1 1 0,0-1 0,0 0 0,0-1 0,1 1 0,-1-1 0,0 0 0,1 0 0,-1-1 0,0 0 0,1 1 0,-1-2 0,0 1 0,1-1 0,-1 0 0,10-3 0,7-1 0,0-2 0,0-1 0,36-18 0,-29 10 0,51-39 0,-10 6 0,-68 48 0,1-1 0,-1 0 0,1 1 0,-1 0 0,1 0 0,0 0 0,-1 0 0,1 0 0,0 0 0,0 1 0,0-1 0,-1 1 0,1 0 0,0-1 0,0 2 0,0-1 0,4 1 0,-5 0 0,1 0 0,-1 0 0,1 1 0,-1-1 0,0 1 0,0-1 0,0 1 0,0 0 0,0 0 0,0 0 0,0 0 0,-1 0 0,1 1 0,-1-1 0,1 0 0,-1 1 0,1 3 0,38 79-1365,-17-48-5461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09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24 470 24575,'0'-37'0,"0"-45"0,0-28 0,-9-3 0,-3 26 0,9 47 0,6 62 0,21 70 0,6 56 0,16 58 0,15 46 0,6 17-2355,1 0 2355,-11-23 0,-6-39-599,-11-50 599,-13-52-5237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10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9 262 24575,'0'0'0,"0"0"0,-1 0 0,1 0 0,0 0 0,-1 0 0,1 0 0,0 0 0,0 0 0,-1 0 0,1 0 0,0 0 0,0 0 0,-1 0 0,1 0 0,0 0 0,-1 0 0,1 0 0,0 0 0,0-1 0,0 1 0,-1 0 0,1 0 0,0 0 0,0 0 0,-1-1 0,1 1 0,0 0 0,0 0 0,0 0 0,0-1 0,-1 1 0,1 0 0,0 0 0,0-1 0,0 1 0,0 0 0,0 0 0,0-1 0,0 1 0,0 0 0,0 0 0,0-1 0,0 1 0,0 0 0,0-1 0,0 1 0,0 0 0,0 0 0,0-1 0,0 1 0,0-1 0,1 0 0,-1 0 0,1 0 0,0 0 0,-1 1 0,1-1 0,0 0 0,0 0 0,-1 0 0,1 0 0,0 1 0,0-1 0,0 0 0,0 1 0,0-1 0,1 0 0,13-4 0,0 1 0,0 1 0,0 0 0,0 1 0,21-1 0,-23 2 0,232-9 0,61-6 0,-283 14 0,-1-2 0,1 0 0,-1-1 0,0-1 0,-1-2 0,36-16 0,-54 23 0,-1 0 0,1 0 0,-1-1 0,0 1 0,1-1 0,-1 0 0,0 1 0,0-1 0,0 0 0,0 0 0,0-1 0,0 1 0,-1 0 0,1-1 0,-1 1 0,1-1 0,-1 1 0,0-1 0,0 1 0,0-1 0,0-5 0,-1 5 0,0 0 0,-1 1 0,0-1 0,0 0 0,0 1 0,0-1 0,0 1 0,0-1 0,-1 1 0,1-1 0,-1 1 0,1 0 0,-1 0 0,0 0 0,0 0 0,0 0 0,0 0 0,0 1 0,-1-1 0,1 1 0,-4-2 0,-5-4 0,-1 2 0,1 0 0,-1 0 0,0 1 0,0 0 0,0 1 0,-1 1 0,1 0 0,-1 0 0,0 1 0,1 1 0,-1 0 0,-15 3 0,20-2 0,0 0 0,0 0 0,0 1 0,0 0 0,1 1 0,-1 0 0,1 0 0,-1 1 0,1-1 0,0 2 0,0-1 0,1 1 0,-1 0 0,1 0 0,0 1 0,1 0 0,-1 0 0,1 0 0,0 0 0,1 1 0,-7 13 0,9-17 4,1 1-1,-1 0 1,1 0 0,0 0-1,1-1 1,-1 1-1,1 0 1,-1 0 0,1 0-1,0 0 1,1 0-1,-1 0 1,1 0 0,0 0-1,0 0 1,0 0-1,0 0 1,0 0 0,1-1-1,0 1 1,0-1-1,0 1 1,0-1 0,1 0-1,-1 0 1,1 0-1,0 0 1,-1 0 0,2 0-1,4 3 1,5 3-215,1 0 0,0 0 0,0-1 0,1-1 0,0 0 0,18 4 0,49 13-6615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10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24575,'-19'0'0,"-20"0"0,-7 0 0,3 13 0,28 20 0,39 26 0,35 22 0,30 12 0,1-11-8191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6:10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302 394 24575,'-1'-7'0,"1"1"0,-2-1 0,1 1 0,-1 0 0,0-1 0,0 1 0,-1 0 0,1 0 0,-2 1 0,-4-9 0,-3-2 0,-1 0 0,-15-16 0,20 25 0,-1-1 0,1 1 0,-1 1 0,0 0 0,-1 0 0,1 0 0,-16-7 0,21 12 0,0 0 0,0 0 0,0 0 0,0 0 0,0 0 0,-1 1 0,1-1 0,0 1 0,0 0 0,0 0 0,0 0 0,0 0 0,-1 1 0,1-1 0,0 1 0,0 0 0,0 0 0,0 0 0,0 0 0,0 1 0,1-1 0,-1 1 0,0-1 0,1 1 0,-1 0 0,1 0 0,-1 0 0,1 0 0,-3 4 0,-1 2 0,1 0 0,0 1 0,0 0 0,0 0 0,1 0 0,1 0 0,-1 0 0,-3 20 0,3-2 0,0 0 0,0 29 0,4-41 0,0-1 0,1 1 0,1 0 0,0-1 0,6 21 0,-6-27 0,1-1 0,0 0 0,0 1 0,1-1 0,-1-1 0,1 1 0,1 0 0,-1-1 0,1 0 0,1 0 0,8 7 0,-13-11 0,1 0 0,0-1 0,0 0 0,-1 1 0,1-1 0,0 0 0,0 0 0,1 0 0,-1 0 0,0 0 0,0 0 0,0-1 0,0 1 0,1-1 0,-1 0 0,0 1 0,1-1 0,-1 0 0,0-1 0,0 1 0,1 0 0,2-1 0,-2-1 0,0 1 0,0-1 0,0 0 0,0 0 0,-1 0 0,1 0 0,-1 0 0,1 0 0,-1-1 0,0 1 0,0-1 0,0 0 0,2-5 0,4-7 0,-1-1 0,-1-1 0,0 1 0,6-33 0,0-25 0,1-87 0,-8 84 0,-4 59 0,1-1 0,1 1 0,9-32 0,-11 46 0,0 0 0,1 1 0,-1-1 0,1 0 0,0 1 0,0-1 0,0 1 0,0-1 0,1 1 0,-1 0 0,1 0 0,0 0 0,0 0 0,0 1 0,0-1 0,1 1 0,-1 0 0,1 0 0,-1 0 0,1 0 0,0 1 0,0-1 0,4 0 0,-2 1 0,0 1 0,0 0 0,0 0 0,1 0 0,-1 1 0,0 0 0,0 0 0,0 0 0,0 1 0,0 0 0,8 4 0,5 3 0,0 1 0,20 14 0,-8-3 0,0 2 0,-2 2 0,-1 1 0,46 54 0,-38-34 0,-1 2 0,40 77 0,-70-117 0,8 17 0,0 0 0,12 35 0,-23-54 0,0 1 0,0-1 0,-1 1 0,1-1 0,-2 1 0,1-1 0,-1 1 0,0 0 0,0-1 0,0 1 0,-1 0 0,0-1 0,-1 1 0,0-1 0,-3 10 0,4-14 0,0 0 0,0 0 0,0 0 0,0 0 0,0 0 0,0 0 0,-1 0 0,1 0 0,-1-1 0,1 1 0,-1 0 0,0-1 0,1 0 0,-1 1 0,0-1 0,0 0 0,0 0 0,0 0 0,0 0 0,0 0 0,0 0 0,-1-1 0,1 1 0,0-1 0,0 1 0,-1-1 0,1 0 0,0 0 0,0 0 0,-1 0 0,1-1 0,0 1 0,0 0 0,-1-1 0,1 0 0,0 1 0,0-1 0,-3-2 0,-2 0 0,1-1 0,-1-1 0,1 1 0,0-1 0,0 0 0,1 0 0,-1-1 0,1 1 0,1-1 0,-9-12 0,7 6 0,0 1 0,1-1 0,0-1 0,1 1 0,0-1 0,1 0 0,1 1 0,0-1 0,0 0 0,1-1 0,1 1 0,0 0 0,1 0 0,0 0 0,1 0 0,1 0 0,0 0 0,1 1 0,0-1 0,12-23 0,-8 20 0,1 0 0,0 1 0,1 0 0,1 0 0,1 1 0,0 0 0,1 1 0,0 1 0,1 0 0,0 1 0,1 0 0,0 1 0,1 1 0,28-13 0,-24 15 0,1 0 0,-1 2 0,1 0 0,0 2 0,1 0 0,-1 1 0,0 1 0,1 2 0,-1 0 0,1 1 0,-1 0 0,0 2 0,0 1 0,0 1 0,-1 0 0,0 2 0,0 0 0,-1 1 0,0 1 0,0 1 0,-1 1 0,-1 0 0,0 1 0,0 1 0,-1 1 0,-1 0 0,-1 1 0,0 0 0,17 28 0,-9-8 17,-1 1 0,-2 1 1,-2 0-1,-2 2 0,-1 0 0,9 45 0,-12-32-314,-2 0 0,-3 0 0,-2 1 0,-4 67 0,-13 40-6529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17 186 24575,'0'-14'0,"-9"-4"0,2 0 0,19-6 0,33 2 0,39 4 0,44-4 0,42 1 0,24 5 0,2 5 0,-13 9 0,-29 5 0,-40 20 0,-40 12 0,-32 8 0,-24-3-8191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5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17 24575,'-9'0'0,"-8"-9"0,-1 2 0,2 10 0,5 15 0,3 18 0,4 17 0,2 9 0,1 7 0,2-3 0,-1-3 0,1 1 0,0-10-8191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5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1409 506 24575,'19'62'0,"-7"-29"0,-1 0 0,10 60 0,-19-79 0,-1 1 0,0-1 0,-1 1 0,-1-1 0,0 1 0,-1-1 0,0 0 0,-2 1 0,-6 20 0,1-15 0,0-1 0,-1 0 0,-1-1 0,-1 0 0,0 0 0,-1-1 0,-1-1 0,-1-1 0,0 0 0,-1-1 0,-1 0 0,-23 15 0,-4-2 0,-1-2 0,-1-2 0,-1-2 0,-50 15 0,32-15 0,-1-2 0,-1-4 0,-72 8 0,100-19 0,0-1 0,-1-2 0,1-2 0,0-2 0,-1-2 0,-66-16 0,90 17 0,1 0 0,0-2 0,0 0 0,1 0 0,-1-1 0,2-1 0,-1-1 0,1 0 0,0 0 0,1-1 0,0-1 0,1 0 0,0-1 0,1 0 0,0 0 0,0-1 0,2-1 0,0 1 0,0-1 0,1-1 0,1 1 0,-7-25 0,3 0 0,1 0 0,3-1 0,0 0 0,3 0 0,2 0 0,1 0 0,2-1 0,1 1 0,14-58 0,-9 63 0,1 0 0,2 1 0,1 0 0,1 0 0,3 2 0,0 0 0,2 0 0,1 2 0,2 0 0,45-49 0,-46 60 1,0 0 0,2 2 0,0 0 0,1 2 0,1 0 0,0 2 0,1 0 0,0 2 0,1 1 0,0 1 0,1 1 0,35-6 0,-29 10-17,1 0 0,0 3 0,-1 0 0,1 2 0,0 2 0,-1 1-1,1 2 1,-1 1 0,54 19 0,-46-10-37,0 1-1,-2 2 1,0 3-1,-1 0 1,-1 3-1,-1 1 1,-1 1-1,57 60 1,-57-49 20,-3 2 1,-1 1 0,-2 2-1,-2 0 1,-1 2-1,-3 1 1,24 67 0,-23-42-577,15 79 0,-3 49-5476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6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89 24575,'0'558'0,"-21"-903"0,10 212 0,9 114 0,-1-52 0,3 66 0,0 0 0,1 0 0,-1 0 0,1 0 0,0 0 0,1 0 0,-1 0 0,1 1 0,0-1 0,4-7 0,-5 10 0,1 1 0,-1 0 0,0-1 0,1 1 0,-1 0 0,1-1 0,0 1 0,-1 0 0,1 0 0,0 0 0,-1 1 0,1-1 0,0 0 0,0 1 0,0-1 0,0 1 0,0-1 0,0 1 0,0 0 0,-1 0 0,1 0 0,0 0 0,0 0 0,0 1 0,0-1 0,2 1 0,7 2 0,-1 0 0,0 1 0,17 8 0,-21-9 0,62 32 0,117 81 0,54 65 0,-199-150 0,320 261-1365,-283-234-5461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6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98 139 24575,'-14'-28'0,"-4"-18"0,-9-2 0,5 31 0,6 42 0,25 44 0,10 38 0,16 38 0,3 18 0,8 9 0,-4-11 0,-8-19 0,-11-24 0,-9-32-8191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6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9 244 24575,'-8'-2'0,"12"-3"0,18-4 0,71-1 0,-67 9 0,-1-1 0,1-2 0,-1 0 0,0-2 0,0 0 0,42-18 0,-62 22 0,-1 0 0,0-1 0,0 1 0,-1-1 0,1 0 0,-1 0 0,1 0 0,-1 0 0,0-1 0,0 1 0,0-1 0,3-6 0,-5 8 0,0-1 0,0 1 0,-1 0 0,1 0 0,-1-1 0,1 1 0,-1 0 0,0-1 0,0 1 0,0 0 0,0-1 0,0 1 0,-1 0 0,1-1 0,-1 1 0,1 0 0,-1 0 0,0 0 0,0-1 0,0 1 0,0 0 0,0 0 0,0 0 0,-1 0 0,1 1 0,-2-3 0,-4-2 0,1 0 0,0 1 0,-1 0 0,0 0 0,0 0 0,-1 1 0,1 0 0,-1 1 0,0-1 0,0 1 0,-14-3 0,11 4 0,-1-1 0,1 2 0,-1-1 0,1 2 0,-1 0 0,1 0 0,-1 1 0,-14 2 0,18 0 0,0 0 0,0 0 0,1 0 0,-1 1 0,1 0 0,0 1 0,0 0 0,1 0 0,-1 0 0,1 1 0,0 0 0,1 0 0,-1 0 0,1 1 0,1-1 0,-6 11 0,7-13 0,0 1 0,1 0 0,-1 0 0,1 0 0,1 0 0,-1 1 0,1-1 0,0 0 0,0 1 0,0-1 0,1 1 0,-1-1 0,1 1 0,1-1 0,-1 1 0,1-1 0,0 1 0,0-1 0,1 0 0,0 1 0,0-1 0,0 0 0,0 0 0,1 0 0,5 7 0,0-3 0,0-1 0,1 0 0,0 0 0,0-1 0,1 0 0,0 0 0,0-1 0,0-1 0,1 0 0,0 0 0,14 4 0,10 1 0,1-2 0,50 6 0,55-4-1365,-10-12-5461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6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18 486 24575,'0'-28'0,"0"-32"0,0-20 0,0-11 0,0 2 0,-5 15 0,-1 25 0,0 35 0,6 38 0,3 44 0,0 41 0,15 36 0,4 16 0,-3 9 0,-3-12 0,-5-12 0,-4-24 0,-4-31-8191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7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5 338 24575,'0'0'0,"0"0"0,-1 0 0,1-1 0,0 1 0,-1 0 0,1-1 0,0 1 0,0 0 0,-1-1 0,1 1 0,0 0 0,0-1 0,0 1 0,-1-1 0,1 1 0,0 0 0,0-1 0,0 1 0,0-1 0,0 1 0,0-1 0,0 1 0,0 0 0,0-1 0,0 1 0,0-1 0,0 1 0,0-1 0,0 1 0,0 0 0,0-1 0,1 1 0,-1-1 0,0 1 0,17-10 0,31 1 0,271-17 0,-45 6 0,-184 10 0,0-3 0,166-48 0,-255 60 0,1 1 0,0-1 0,0 0 0,0 0 0,0 1 0,0-1 0,0 1 0,0-1 0,0 1 0,1 0 0,3 0 0,-6 2 0,0-1 0,-1 1 0,1-1 0,0 1 0,-1 0 0,0-1 0,1 0 0,-1 1 0,0-1 0,1 1 0,-1-1 0,0 0 0,-2 3 0,1-1 0,-8 16 0,1 1 0,0 0 0,1 0 0,1 1 0,1 0 0,-5 39 0,10-55 0,1 0 0,-1 0 0,1-1 0,0 1 0,1 0 0,-1 0 0,3 8 0,-3-13 0,1 1 0,-1 0 0,0 0 0,1 0 0,-1-1 0,0 1 0,1 0 0,-1-1 0,1 1 0,0 0 0,-1-1 0,1 1 0,-1 0 0,1-1 0,0 1 0,-1-1 0,1 1 0,0-1 0,0 0 0,0 1 0,1-1 0,-1 0 0,1 0 0,-1 0 0,0 0 0,1 0 0,-1 0 0,1 0 0,-1-1 0,0 1 0,1 0 0,-1-1 0,0 1 0,1-1 0,-1 0 0,0 1 0,2-3 0,21-15 0,-1-1 0,-1-1 0,-1-1 0,36-46 0,-33 37 0,2 1 0,35-31 0,-56 56 0,0-1 0,0 2 0,1-1 0,0 0 0,-1 1 0,1 0 0,8-2 0,-12 4 0,-1 1 0,1 0 0,-1-1 0,1 1 0,-1 0 0,1 0 0,0 0 0,-1 0 0,1 0 0,-1 1 0,1-1 0,-1 0 0,1 1 0,-1-1 0,1 1 0,-1-1 0,1 1 0,-1 0 0,0 0 0,1-1 0,-1 1 0,0 0 0,1 0 0,-1 0 0,0 1 0,0-1 0,0 0 0,0 0 0,0 0 0,-1 1 0,1-1 0,0 1 0,0 1 0,23 53 0,-21-45 0,2 1 0,0-1 0,0 1 0,1-1 0,0-1 0,1 1 0,0-1 0,0 0 0,12 11 0,-10-14 0,-1 0 0,2-1 0,-1 0 0,1 0 0,-1-1 0,2 0 0,-1-1 0,0 0 0,1-1 0,0 0 0,0 0 0,0-1 0,0-1 0,0 0 0,0 0 0,0-1 0,0 0 0,1-1 0,-1-1 0,0 0 0,0 0 0,14-6 0,-11 4 0,0-1 0,-1-1 0,0-1 0,0 1 0,-1-2 0,0 0 0,0 0 0,-1-1 0,0-1 0,0 0 0,-1 0 0,-1-1 0,0 0 0,0-1 0,-1 0 0,13-25 0,-16 24 0,0 0 0,0 0 0,-2-1 0,0 1 0,0-1 0,1-16 0,-4 27 0,1-1 0,-1 0 0,0 0 0,0 0 0,-1 0 0,1 0 0,-1 0 0,1 1 0,-1-1 0,0 0 0,-1 1 0,1-1 0,-1 0 0,1 1 0,-1 0 0,0-1 0,-1 1 0,1 0 0,0 0 0,-1 0 0,0 0 0,1 1 0,-1-1 0,0 1 0,0-1 0,-4-1 0,5 3-114,0 0 1,0 1-1,0-1 0,-1 1 0,1-1 1,0 1-1,0 0 0,0-1 0,0 1 1,0 0-1,-4 1 0,-21 8-6712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8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296 642 24575,'-1'-4'0,"1"1"0,0-1 0,-1 1 0,1-1 0,-1 0 0,0 1 0,0-1 0,-1 1 0,1 0 0,-1-1 0,0 1 0,1 0 0,-1 0 0,-1 0 0,-2-4 0,0 3 0,0-1 0,1 1 0,-2 1 0,1-1 0,0 1 0,-1-1 0,1 1 0,-10-3 0,5 3 0,-1-1 0,1 2 0,-1-1 0,0 2 0,0-1 0,0 1 0,0 1 0,0 0 0,0 1 0,-12 1 0,18 0 0,0-1 0,1 1 0,-1 0 0,0 0 0,1 0 0,0 1 0,0 0 0,0-1 0,0 2 0,0-1 0,0 0 0,1 1 0,0-1 0,-1 1 0,1 0 0,1 0 0,-5 9 0,5-10 0,0 0 0,1 1 0,-1-1 0,1 0 0,0 1 0,0 0 0,0-1 0,1 1 0,0 0 0,-1-1 0,1 1 0,0 0 0,1-1 0,-1 1 0,0 0 0,1-1 0,0 1 0,0-1 0,0 1 0,1-1 0,-1 1 0,1-1 0,0 0 0,2 5 0,2-3 0,-1 1 0,1-1 0,0 0 0,0-1 0,1 1 0,-1-1 0,1 0 0,0-1 0,0 0 0,0 0 0,1 0 0,14 2 0,-2-1 0,1 0 0,-1-2 0,34 0 0,-47-1 0,1-1 0,-1-1 0,1 1 0,-1-1 0,0-1 0,1 1 0,-1-1 0,0 0 0,0-1 0,0 0 0,0 0 0,0-1 0,-1 1 0,0-1 0,1-1 0,-1 1 0,-1-1 0,1 0 0,-1-1 0,0 1 0,0-1 0,0 0 0,-1 0 0,0 0 0,6-13 0,-4 7 0,1 0 0,0 1 0,1 0 0,0 0 0,1 1 0,0 0 0,0 1 0,1 0 0,18-13 0,-19 17 0,0 0 0,0 0 0,0 1 0,1 0 0,0 1 0,0 0 0,0 0 0,0 1 0,0 1 0,0-1 0,1 2 0,-1-1 0,12 2 0,-12 0 0,0 1 0,0 0 0,-1 0 0,1 1 0,-1 1 0,1-1 0,-1 2 0,0-1 0,-1 1 0,1 0 0,-1 1 0,0 0 0,0 0 0,9 10 0,-5-3 0,-1-1 0,-1 2 0,0-1 0,0 1 0,-2 1 0,1 0 0,9 27 0,-15-35 0,-1 0 0,0 0 0,-1 0 0,0 1 0,0-1 0,0 0 0,-1 1 0,0-1 0,0 0 0,-1 1 0,0-1 0,0 0 0,-1 0 0,0 0 0,0 0 0,-5 10 0,5-13 0,-1 0 0,1 0 0,-1 0 0,0 0 0,0 0 0,0-1 0,0 0 0,-1 1 0,1-1 0,-1 0 0,0-1 0,0 1 0,0-1 0,0 1 0,0-1 0,-1-1 0,1 1 0,-1 0 0,1-1 0,-1 0 0,1 0 0,-1-1 0,0 1 0,1-1 0,-1 0 0,-9-1 0,9 1 0,1-1 0,-1 0 0,0 0 0,0 0 0,1 0 0,-1-1 0,1 0 0,-1 0 0,1 0 0,0 0 0,0-1 0,0 0 0,0 0 0,0 0 0,1 0 0,-1 0 0,1-1 0,0 0 0,0 1 0,0-1 0,1 0 0,-1-1 0,1 1 0,0 0 0,0-1 0,0 1 0,-1-8 0,1 3 0,0 0 0,1-1 0,0 1 0,1 0 0,0-1 0,0 1 0,1 0 0,0 0 0,1-1 0,0 1 0,0 0 0,1 0 0,6-14 0,5-2 0,1 1 0,0 0 0,2 1 0,1 0 0,1 2 0,32-30 0,143-106 0,-148 122 0,-14 11 0,72-60 0,-95 75 0,0 0 0,0-1 0,-1 0 0,0 0 0,0-1 0,-2 1 0,11-23 0,-15 28 0,0 0 0,-1 0 0,0-1 0,0 1 0,0 0 0,-1 0 0,1-7 0,-1 10 0,0 1 0,0 0 0,0 0 0,0 0 0,0 0 0,0 0 0,-1 0 0,1 0 0,0-1 0,-1 1 0,1 0 0,0 0 0,-1 0 0,1 0 0,-1 0 0,0 1 0,1-1 0,-1 0 0,0 0 0,1 0 0,-1 0 0,0 1 0,0-1 0,0 0 0,0 1 0,0-1 0,0 0 0,0 1 0,0 0 0,0-1 0,0 1 0,0-1 0,0 1 0,0 0 0,0 0 0,0 0 0,-2 0 0,1 0 0,-1 0 0,1 1 0,0 0 0,0-1 0,0 1 0,1 0 0,-1 0 0,0 0 0,0 0 0,0 0 0,1 1 0,-1-1 0,1 0 0,-1 1 0,1-1 0,-1 1 0,1 0 0,-2 2 0,-21 38 0,11-11 0,2 0 0,0 0 0,2 1 0,-8 59 0,-4 136 0,21-225 0,-7 318 0,7-313 0,0 4 0,0-1 0,2 1 0,-1-1 0,4 14 0,-4-23 0,-1 1 0,1 0 0,-1 0 0,1-1 0,0 1 0,0 0 0,0-1 0,-1 1 0,2-1 0,-1 1 0,0-1 0,0 1 0,0-1 0,1 0 0,-1 0 0,1 1 0,-1-1 0,1 0 0,-1 0 0,1-1 0,0 1 0,-1 0 0,1 0 0,0-1 0,0 1 0,0-1 0,-1 0 0,1 1 0,0-1 0,0 0 0,2 0 0,2-1 0,1 0 0,0-1 0,-1 1 0,1-1 0,-1 0 0,0-1 0,0 0 0,9-5 0,47-34 0,-32 19 0,137-101 0,-132 104 0,-21 17 0,-14 3 0,1 0 0,-1 0 0,0 1 0,0-1 0,0 0 0,0 1 0,0-1 0,0 0 0,1 1 0,-1-1 0,0 0 0,0 1 0,0-1 0,0 0 0,0 1 0,0-1 0,0 0 0,0 1 0,-1-1 0,1 0 0,0 1 0,0-1 0,0 0 0,0 1 0,0-1 0,0 0 0,-1 1 0,1-1 0,0 0 0,0 0 0,-1 1 0,1-1 0,0 0 0,0 0 0,-1 1 0,1-1 0,0 0 0,-12 14 0,1 0 0,-2-1 0,0 0 0,-21 16 0,20-19 0,2 1 0,-1 0 0,1 1 0,1 1 0,-17 23 0,27-34 0,-1-1 0,1 1 0,1-1 0,-1 1 0,0 0 0,0-1 0,0 1 0,1 0 0,-1 0 0,1-1 0,0 1 0,-1 0 0,1 0 0,0 0 0,0 0 0,0 0 0,0-1 0,0 1 0,1 0 0,-1 0 0,1 0 0,-1-1 0,1 1 0,-1 0 0,1 0 0,0-1 0,0 1 0,0-1 0,0 1 0,0-1 0,0 1 0,3 1 0,1 2 0,1-1 0,0-1 0,0 1 0,0-1 0,1 0 0,-1 0 0,1-1 0,6 2 0,74 17-341,1-4 0,1-3-1,96 1 1,-78-9-6485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9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24575,'0'-9'0,"9"-3"0,8-5 0,10 2 0,10 2 0,8 4 0,-3 13 0,-10 19 0,-9 16 0,-14 0 0,-9 9 0,-3 4 0,11-6 0,25-11 0,24-25 0,21-24 0,-3-10-8191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29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1232 780 24575,'-26'-7'0,"17"4"0,22 13 0,10 6 0,-1 1 0,-1 0 0,-1 2 0,-1 1 0,0 0 0,17 25 0,-30-36 0,0-1 0,0 2 0,-1-1 0,0 0 0,-1 1 0,0 0 0,0 0 0,-1 1 0,0-1 0,-1 0 0,0 1 0,-1 0 0,0-1 0,-1 1 0,0 0 0,0 0 0,-1-1 0,-1 1 0,-2 10 0,-1-9 0,1 0 0,-1 0 0,-1 0 0,0-1 0,-1 0 0,0 0 0,-1-1 0,0 0 0,-11 11 0,3-6 0,-1 0 0,-1-2 0,0 0 0,-36 20 0,8-11 0,-1-2 0,-2-2 0,-96 22 0,88-28 0,-1-2 0,0-2 0,0-4 0,-83-3 0,110-2 0,0-3 0,0 0 0,1-2 0,0-1 0,0-1 0,0-2 0,1-1 0,1-1 0,0-1 0,-29-20 0,41 22 1,1-2-1,0 0 1,1 0-1,0-2 1,1 0-1,0 0 1,2-1 0,0-1-1,0 1 1,2-2-1,0 0 1,1 0-1,1 0 1,0-1-1,2 0 1,-6-32-1,5 7-16,1-1-1,3 0 1,1-1-1,3 1 1,1 0-1,11-51 1,-5 50-23,2 1 1,2 0-1,1 1 1,3 0-1,1 1 0,3 1 1,1 1-1,49-69 1,-52 87 19,0 0 0,2 0 0,1 2 0,1 1 0,0 1 0,31-19 0,-33 25 13,1 1 0,0 2 0,0 0 0,1 1 0,0 2 0,0 0 0,1 1 0,34-3 0,-36 7 22,0 1 0,0 1-1,1 1 1,-1 1 0,0 1 0,0 1-1,0 1 1,0 1 0,24 10 0,-16-3 10,-1 1 0,-1 1 0,0 2 0,-1 1 1,42 36-1,-18-5-288,-2 3 0,-2 1-1,-2 3 1,-3 1 0,35 64 0,22 53-6031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7 24575,'-14'14'0,"-14"14"0,-2 16 0,4 10 0,6 0 0,12-9 0,16-12 0,25-11 0,26-10 0,26-16 0,40-17 0,41-24 0,25-17 0,12 1 0,-10 12 0,-28 13 0,-34 14 0,-37 10-8191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0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455 551 24575,'0'-20'0,"-1"1"0,-1-1 0,0 1 0,-1 0 0,-2 0 0,0 0 0,-11-27 0,13 38 0,0 1 0,-1-1 0,-1 1 0,1 0 0,-1 1 0,0-1 0,-1 1 0,1 0 0,-1 0 0,0 1 0,-1 0 0,1 0 0,-1 0 0,0 1 0,0 0 0,-1 0 0,1 0 0,-1 1 0,0 1 0,-9-3 0,12 4 0,0 0 0,0 0 0,0 1 0,-1 0 0,1 0 0,0 0 0,0 1 0,0-1 0,0 1 0,0 0 0,0 1 0,0-1 0,0 1 0,-6 3 0,4-1 0,-1 1 0,1 0 0,0 0 0,1 1 0,-1 0 0,1 0 0,-10 13 0,1 4 0,0 0 0,2 1 0,0 1 0,-11 34 0,12-29 0,1 0 0,1 1 0,2 0 0,2 1 0,0 0 0,-1 53 0,7-79 0,0 1 0,1 0 0,0-1 0,0 1 0,0 0 0,1-1 0,0 0 0,0 1 0,1-1 0,0 0 0,0 0 0,0 0 0,8 9 0,-6-9 0,1-1 0,-1 0 0,1 0 0,1 0 0,-1-1 0,0 0 0,1 0 0,0-1 0,0 1 0,0-2 0,15 5 0,-3-3 0,0 0 0,0-1 0,1-2 0,0 0 0,-1 0 0,1-2 0,0-1 0,-1 0 0,0-1 0,1-2 0,-1 0 0,-1 0 0,1-2 0,-1 0 0,0-1 0,27-18 0,-29 17 0,-1-1 0,0-1 0,0-1 0,-1 0 0,-1-1 0,0 0 0,-1-1 0,-1-1 0,0 0 0,0 0 0,-2-1 0,0 0 0,-1-1 0,0 0 0,-2 0 0,0-1 0,8-36 0,-12 35 0,0 0 0,-1-1 0,-1 1 0,-1-1 0,-1 1 0,0-1 0,-2 1 0,-8-28 0,9 35 0,-2 0 0,0 0 0,0 1 0,-1 0 0,-1 0 0,1 0 0,-2 1 0,0 0 0,0 1 0,0-1 0,-1 1 0,-1 1 0,0 0 0,-14-10 0,10 11 0,1 0 0,-1 0 0,0 2 0,-1 0 0,0 0 0,1 1 0,-1 1 0,-1 0 0,1 1 0,0 1 0,-24 1 0,31 0 0,0 1 0,-1 0 0,1 0 0,0 1 0,0 0 0,0 0 0,0 1 0,1 0 0,-1 1 0,1-1 0,0 1 0,0 1 0,0-1 0,0 1 0,1 0 0,0 1 0,0 0 0,0 0 0,1 0 0,0 0 0,0 1 0,-7 13 0,10-16 0,-1 1 0,2-1 0,-1 1 0,0-1 0,1 1 0,0-1 0,0 1 0,0 0 0,1 0 0,0 0 0,0-1 0,0 1 0,0 0 0,1 0 0,0-1 0,0 1 0,0 0 0,0-1 0,1 1 0,0-1 0,0 1 0,0-1 0,0 0 0,1 0 0,-1 0 0,1 0 0,0 0 0,0-1 0,1 1 0,-1-1 0,1 0 0,0 0 0,4 3 0,9 5 0,0-1 0,1 0 0,-1-2 0,2 0 0,-1-1 0,1-1 0,22 5 0,43 5 0,0-3 0,1-4 0,0-4 0,93-5 0,-151-2 0,0 0 0,0-2 0,0-1 0,0-1 0,-1-1 0,49-20 0,-62 21 0,0-1 0,0-1 0,0 0 0,-1-1 0,0 0 0,-1-1 0,0 0 0,-1-1 0,0 0 0,0 0 0,-1-1 0,-1-1 0,14-25 0,-14 21 0,-1 0 0,0 0 0,-1 0 0,-1-1 0,0 0 0,-2 0 0,0-1 0,-1 1 0,-1-1 0,0 1 0,-4-28 0,3 42 0,-1 1 0,0 0 0,0-1 0,0 1 0,0 0 0,0 0 0,-1 0 0,-2-3 0,4 5 0,0 0 0,-1 1 0,1-1 0,-1 1 0,1-1 0,-1 1 0,1-1 0,-1 1 0,0-1 0,1 1 0,-1-1 0,0 1 0,1 0 0,-1-1 0,0 1 0,1 0 0,-1 0 0,0 0 0,0-1 0,1 1 0,-1 0 0,0 0 0,1 0 0,-2 0 0,0 1 0,-1 1 0,1-1 0,0 1 0,0-1 0,0 1 0,0-1 0,0 1 0,0 0 0,1 0 0,-1 0 0,1 0 0,-1 0 0,1 1 0,0-1 0,0 0 0,0 1 0,0-1 0,0 0 0,0 1 0,0 3 0,-9 31 0,2 1 0,-8 74 0,8 84 0,7-151 0,-1 21 0,-1-18 0,3 0 0,7 68 0,-6-111 0,0-1 0,0 1 0,0-1 0,0 1 0,1-1 0,0 0 0,0 0 0,0 0 0,0 0 0,1 0 0,-1 0 0,1-1 0,0 1 0,0-1 0,1 0 0,-1 0 0,1 0 0,-1 0 0,1 0 0,0-1 0,0 0 0,0 0 0,0 0 0,0 0 0,1-1 0,4 2 0,10 1 0,0-1 0,0-1 0,1 0 0,34-2 0,-49-1 0,89-4 0,-41 1 0,66 4 0,-105 1 0,0 0 0,0 1 0,0 0 0,-1 2 0,1-1 0,-1 2 0,0 0 0,0 0 0,21 13 0,-32-17 0,1 1 0,-1-1 0,0 1 0,1 0 0,-1 0 0,0 0 0,0 0 0,0 0 0,-1 0 0,1 1 0,0-1 0,-1 0 0,1 1 0,-1 0 0,0-1 0,0 1 0,0 0 0,0-1 0,-1 1 0,1 0 0,-1 0 0,1 3 0,-2-3 0,1 0 0,-1 0 0,0 1 0,0-1 0,0 0 0,0 0 0,-1 0 0,1 0 0,-1 0 0,0-1 0,0 1 0,0 0 0,0-1 0,0 1 0,0-1 0,-1 0 0,1 0 0,-1 0 0,-4 3 0,-8 4 0,0-1 0,-1 0 0,0-1 0,0-1 0,0-1 0,-1 0 0,-18 3 0,-7-1 0,-74 3 0,104-10 0,-32 1 0,42-1 0,0 0 0,0 0 0,-1-1 0,1 1 0,0 0 0,0-1 0,0 1 0,0-1 0,0 0 0,0 0 0,0 0 0,0 0 0,-3-2 0,4 2 0,1 1 0,0-1 0,0 1 0,0-1 0,0 1 0,0-1 0,0 1 0,0-1 0,0 1 0,0-1 0,0 1 0,0-1 0,1 1 0,-1-1 0,0 1 0,0-1 0,0 1 0,1-1 0,-1 1 0,0-1 0,1 1 0,-1 0 0,0-1 0,1 1 0,-1-1 0,0 1 0,1 0 0,-1 0 0,1-1 0,-1 1 0,1 0 0,-1-1 0,1 1 0,-1 0 0,1 0 0,0 0 0,11-6 0,0 0 0,1 2 0,-1-1 0,1 2 0,22-5 0,-6 2 0,65-15 0,276-73 0,-334 81 0,0-2 0,-2-1 0,62-38 0,-94 53 0,-1 0 0,0 0 0,1 1 0,0-1 0,-1 0 0,1 1 0,0-1 0,-1 1 0,1-1 0,0 1 0,3-1 0,-5 1 0,1 1 0,0-1 0,-1 0 0,1 0 0,-1 0 0,1 0 0,0 1 0,-1-1 0,1 0 0,-1 1 0,1-1 0,-1 0 0,1 1 0,-1-1 0,1 1 0,-1-1 0,1 1 0,-1-1 0,1 1 0,-1-1 0,1 2 0,0 2 0,1 1 0,-1-1 0,0 1 0,0-1 0,0 1 0,-1-1 0,0 6 0,1 3 0,33 897 0,-34-896-1365,-1-23-5461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0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24575,'9'14'0,"13"18"0,16 18 0,2 1-8191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116 215 24575,'-4'0'0,"-6"0"0,13 0 0,39-2 0,-35 1 0,0 0 0,0-1 0,-1 0 0,1 0 0,0-1 0,-1 0 0,1 0 0,-1-1 0,0 1 0,0-2 0,9-7 0,-11 9 0,0-1 0,-1 0 0,1 1 0,-1-1 0,0-1 0,-1 1 0,1 0 0,-1-1 0,1 1 0,-1-1 0,-1 0 0,1 0 0,-1 0 0,0 0 0,0 0 0,0 0 0,0-7 0,-2 9 0,1-1 0,-1 0 0,0 1 0,0-1 0,0 0 0,-1 1 0,1 0 0,-1-1 0,0 1 0,0 0 0,0 0 0,0 0 0,-1 0 0,1 0 0,-1 0 0,0 1 0,1-1 0,-1 1 0,0 0 0,-1 0 0,1 0 0,0 0 0,-1 1 0,1-1 0,0 1 0,-1 0 0,-5-1 0,1-1 0,0 1 0,0 0 0,0 1 0,0 0 0,0 0 0,0 1 0,0 0 0,-1 0 0,1 1 0,0 0 0,-13 4 0,15-3 0,0 1 0,1-1 0,-1 1 0,1 0 0,0 1 0,0-1 0,0 1 0,1 0 0,-1 0 0,1 1 0,0-1 0,0 1 0,0 0 0,1 0 0,0 0 0,0 0 0,0 1 0,0-1 0,1 1 0,0 0 0,0 0 0,-1 11 0,2-9 0,0 1 0,0-1 0,1 1 0,1 0 0,-1-1 0,1 1 0,1-1 0,0 1 0,0-1 0,0 0 0,1 0 0,1 0 0,-1 0 0,1 0 0,10 13 0,-3-7 0,2 0 0,0-1 0,1-1 0,0 0 0,0 0 0,1-2 0,1 0 0,0-1 0,26 11 0,9 2 0,101 26 0,-27-19-1365,-12-9-5461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1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277 140 24575,'0'-10'0,"-10"-11"0,-11-3 0,-8 2 0,-8-3 0,-6 1 0,-2 11 0,8 16 0,10 12 0,9 13 0,8 11 0,15 8 0,16-3 0,18-1 0,12-7 0,16-10 0,15-9 0,-7-8-8191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1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96 715 24575,'0'-46'0,"0"-49"0,0-30 0,0-9 0,-10 6 0,-11 23 0,-4 40 0,4 48 0,5 52 0,14 51 0,8 54 0,21 44 0,6 28 0,7 11 0,-3 0-1677,-9-15 1677,-8-29 0,-8-45-6514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50 24575,'-9'0'0,"-3"-9"0,19-3 0,31 0 0,56 2 0,68 4 0,61 11 0,-6 5-8191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1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320 294 24575,'-11'-7'0,"0"-1"0,0 2 0,0 0 0,-1 0 0,0 1 0,-1 0 0,-23-5 0,31 9 0,0 0 0,0 0 0,-1 0 0,1 1 0,0 0 0,0 0 0,0 0 0,-1 1 0,1 0 0,0 0 0,0 0 0,0 0 0,0 1 0,0 0 0,1 0 0,-1 0 0,0 1 0,1-1 0,0 1 0,-1 0 0,1 1 0,-4 3 0,-1 5 0,0 0 0,1 0 0,0 1 0,1 0 0,1 0 0,0 1 0,1 0 0,0 0 0,-3 18 0,3-9 0,1 0 0,1 1 0,1-1 0,1 1 0,2 29 0,1-38 0,1-1 0,0 0 0,1 0 0,0-1 0,1 1 0,0-1 0,1 0 0,1 0 0,0-1 0,1 0 0,0 0 0,1-1 0,10 12 0,-15-19 0,1 1 0,-1-1 0,1 0 0,0 0 0,0-1 0,0 1 0,1-1 0,-1 0 0,1-1 0,-1 1 0,1-1 0,0 0 0,0-1 0,0 1 0,0-1 0,1 0 0,-1-1 0,0 1 0,0-1 0,0-1 0,1 1 0,-1-1 0,0 0 0,0 0 0,0-1 0,0 0 0,0 0 0,0 0 0,-1-1 0,1 1 0,9-8 0,-6 3 0,0 0 0,0-1 0,-1 1 0,-1-2 0,1 1 0,-1-1 0,-1 0 0,0 0 0,0-1 0,0 0 0,-2 0 0,5-12 0,3-10 0,-3-1 0,11-60 0,-13 48 0,-2 0 0,-1 0 0,-4-57 0,-1 85 0,0 0 0,-2 0 0,0 0 0,0 0 0,-2 0 0,0 1 0,-1 0 0,0 0 0,-2 0 0,0 1 0,-17-26 0,20 35 0,0 1 0,0-1 0,0 1 0,-1 0 0,0 0 0,0 1 0,0-1 0,0 1 0,-1 1 0,0-1 0,-10-3 0,13 6 0,0 0 0,0 0 0,0 0 0,0 1 0,0 0 0,0 0 0,0 0 0,0 0 0,0 0 0,0 1 0,0-1 0,0 1 0,0 0 0,1 1 0,-1-1 0,0 1 0,0-1 0,1 1 0,-1 0 0,1 1 0,0-1 0,-5 4 0,2 1-227,-1-1-1,1 1 1,1 0-1,0 1 1,-8 12-1,-17 45-6598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2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24575,'0'-1'0,"0"0"0,1 0 0,-1 0 0,1 0 0,-1 0 0,1 1 0,-1-1 0,1 0 0,0 0 0,-1 0 0,1 1 0,0-1 0,-1 0 0,1 1 0,0-1 0,0 1 0,0-1 0,0 1 0,0-1 0,0 1 0,0-1 0,-1 1 0,1 0 0,0 0 0,0 0 0,0-1 0,0 1 0,1 0 0,34-3 0,-34 3 0,14 0 0,-1 0 0,0 2 0,1 0 0,-1 0 0,0 2 0,-1 0 0,1 0 0,22 12 0,-18-7 0,0 1 0,-1 0 0,-1 2 0,0 0 0,26 25 0,-39-34 0,-1 0 0,0 0 0,0 0 0,0 1 0,-1-1 0,1 1 0,-1 0 0,0 0 0,0 0 0,2 5 0,-4-8 0,0 1 0,0-1 0,0 0 0,0 1 0,0-1 0,0 0 0,0 1 0,0-1 0,-1 0 0,1 1 0,-1-1 0,1 0 0,-1 0 0,1 1 0,-1-1 0,0 0 0,1 0 0,-1 0 0,0 0 0,0 0 0,0 0 0,0 0 0,0 0 0,0 0 0,0-1 0,0 1 0,0 0 0,-1 0 0,1-1 0,0 1 0,0-1 0,-1 1 0,1-1 0,-3 1 0,-1 0 0,1 1 0,-1-1 0,0 0 0,0 0 0,-1-1 0,1 1 0,0-1 0,0 0 0,0-1 0,0 1 0,0-1 0,0 0 0,0 0 0,-9-4 0,11 4 0,1 0 0,-1-1 0,1 1 0,0 0 0,-1-1 0,1 1 0,0-1 0,0 0 0,0 0 0,0 0 0,1 0 0,-1 0 0,0 0 0,1 0 0,0-1 0,-1 1 0,1-1 0,0 1 0,0-1 0,0 1 0,1-1 0,-1 1 0,1-1 0,-1 0 0,1 1 0,0-1 0,0 0 0,0 1 0,0-1 0,1-3 0,0 2 0,0-1 0,1 1 0,-1-1 0,1 1 0,0 0 0,0 0 0,0 0 0,1 0 0,0 0 0,0 0 0,5-5 0,2-1 0,1 0 0,19-14 0,-6 9 0,1 1 0,0 1 0,1 0 0,0 3 0,1 0 0,46-11 0,-13 9 0,123-9 0,-175 21 0,2-2 0,0 2 0,0 0 0,0 0 0,0 1 0,0 0 0,10 2 0,-18-2 0,0 0 0,0-1 0,-1 1 0,1 0 0,0 0 0,0 0 0,-1 1 0,1-1 0,-1 0 0,1 0 0,-1 1 0,0-1 0,1 1 0,-1-1 0,0 1 0,0 0 0,0-1 0,0 1 0,-1 0 0,1 0 0,0 0 0,-1 0 0,1-1 0,-1 1 0,1 0 0,-1 0 0,0 0 0,0 0 0,0 0 0,0 0 0,0 0 0,-1 0 0,1 0 0,0 0 0,-2 3 0,-6 32 0,2-9 0,1 0 0,-1 33 0,6-52 0,0 1 0,1 0 0,0 0 0,0 0 0,1-1 0,0 1 0,1-1 0,0 1 0,1-1 0,5 10 0,23 28-1365,3-11-5461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24 24575,'-9'-9'0,"-13"-3"0,-2 9 0,2 20 0,15 21 0,23 17 0,21 9 0,6-6-8191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80 160 24575,'-8'1'0,"0"-1"0,0 1 0,0 0 0,-9 3 0,16-4 0,0 0 0,0 0 0,0 1 0,0-1 0,0 1 0,0-1 0,0 1 0,1-1 0,-1 1 0,0-1 0,0 1 0,0 0 0,1-1 0,-1 1 0,0 0 0,1 0 0,-2 1 0,2-1 0,0 0 0,0 0 0,0 0 0,0 0 0,0-1 0,0 1 0,1 0 0,-1 0 0,0 0 0,0 0 0,1 0 0,-1-1 0,0 1 0,1 0 0,-1 0 0,1-1 0,-1 1 0,1 0 0,0-1 0,-1 1 0,1 0 0,-1-1 0,1 1 0,1 0 0,5 4 0,-1-1 0,1 0 0,-1-1 0,1 1 0,0-1 0,1-1 0,-1 1 0,0-1 0,1-1 0,-1 1 0,13 0 0,-1-1 0,1 0 0,-1-1 0,28-4 0,-37 2 0,1 0 0,-1 0 0,0-1 0,0-1 0,0 0 0,-1 0 0,19-11 0,-26 14 0,1-1 0,-1 1 0,0-1 0,1 0 0,-1 0 0,0 0 0,0 0 0,0 0 0,0 0 0,-1-1 0,1 1 0,-1-1 0,1 1 0,-1-1 0,0 1 0,0-1 0,0 0 0,0 0 0,-1 1 0,1-1 0,-1 0 0,1 0 0,-1 0 0,0 0 0,0 0 0,0 0 0,-1 1 0,1-1 0,-1 0 0,1 0 0,-1 0 0,-2-3 0,0-1 0,-1 1 0,0 0 0,0 0 0,-1 1 0,0-1 0,0 1 0,0 0 0,-1 0 0,1 1 0,-1-1 0,0 1 0,0 1 0,-1-1 0,1 1 0,-11-4 0,1 1 0,0 1 0,0 0 0,-1 1 0,0 1 0,-24-2 0,36 4 0,0 1 0,-1 0 0,1 1 0,0-1 0,0 1 0,0 0 0,0 0 0,0 0 0,0 1 0,0-1 0,0 1 0,1 1 0,-1-1 0,1 1 0,-1-1 0,1 1 0,0 0 0,0 1 0,0-1 0,0 1 0,1 0 0,0 0 0,0 0 0,0 0 0,0 0 0,-3 6 0,3-2 0,0-1 0,1 1 0,0-1 0,0 1 0,0 0 0,1 0 0,1 0 0,-1-1 0,1 1 0,0 0 0,1 0 0,0 0 0,0 0 0,1 0 0,-1-1 0,6 12 0,-1-5-151,1 0-1,1-1 0,0 0 0,1 0 1,0-1-1,1 0 0,0-1 1,23 19-1,30 19-6674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5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484 1389 24575,'4'-1'0,"0"0"0,-1 0 0,1 0 0,0 0 0,0 0 0,-1-1 0,1 1 0,4-4 0,9-3 0,-6 3 0,1-1 0,-1 0 0,0-1 0,0 0 0,-1-1 0,0 0 0,10-11 0,60-73 0,-46 49 0,16-19 0,75-120 0,-102 141 0,-1-1 0,-3-1 0,-1 0 0,16-61 0,-30 90 0,-1 0 0,0 0 0,-1-1 0,-1 1 0,0-15 0,-1 25 0,0-1 0,-1 1 0,1 0 0,-1 0 0,0 0 0,0-1 0,-1 1 0,1 0 0,-1 1 0,0-1 0,0 0 0,0 0 0,-1 1 0,1-1 0,-1 1 0,0 0 0,0 0 0,0 0 0,0 0 0,-6-3 0,3 2 0,-1 1 0,1 0 0,-1 0 0,1 0 0,-1 1 0,0 0 0,0 1 0,0 0 0,-10-1 0,0 1 0,0 1 0,0 1 0,-19 3 0,1 2 0,0 2 0,0 1 0,1 1 0,0 2 0,1 2 0,0 1 0,1 1 0,1 1 0,1 2 0,0 2 0,2 0 0,0 2 0,-36 39 0,54-50 0,0 0 0,1 0 0,1 1 0,0 1 0,0-1 0,2 1 0,0 1 0,0-1 0,1 1 0,1 0 0,1 0 0,-3 18 0,5-13 0,1-1 0,0 0 0,1 1 0,2-1 0,0 0 0,0 0 0,2 0 0,0-1 0,13 28 0,3-3-128,2 0 0,1-1 0,3-1 0,1-2 0,2 0 0,2-3 0,1 0 0,45 36 0,45 29-448,151 96 0,-150-115 528,121 86-194,-212-144 213,46 44 0,-74-64 29,0 1 0,-1 0 0,0-1 0,0 2 0,0-1 0,-1 0 0,1 1 0,-1 0 0,-1-1 0,1 1 0,1 7 0,-4-10 0,0 0 0,1-1 0,-2 1 0,1 0 0,0 0 0,0 0 0,-1 0 0,0-1 0,0 1 0,1 0 0,-1-1 0,-1 1 0,1 0 0,0-1 0,-1 1 0,1-1 0,-1 0 0,0 0 0,0 1 0,0-1 0,0 0 0,0-1 0,0 1 0,0 0 0,-1-1 0,-2 3 0,-11 5 0,-1-1 0,0 0 0,0 0 0,-33 7 0,-76 19-181,-221 28 0,-137-19-531,267-35 712,194-8 71,0-1-1,0-1 1,0-1 0,-34-9 0,53 10-19,0 1 0,0 0 1,0-1-1,0 0 0,0 0 0,0 0 1,1-1-1,0 1 0,-1-1 1,-3-4-1,5 6-22,1-1 0,0 1 1,0-1-1,0 1 0,1-1 0,-1 0 1,0 1-1,1-1 0,-1 0 0,1 0 1,-1 1-1,1-1 0,0 0 1,0 0-1,0 1 0,0-1 0,0 0 1,0-2-1,3-3 22,-1 0-1,1 0 1,1 0-1,-1 1 1,1 0 0,0-1-1,1 1 1,-1 1-1,1-1 1,0 1 0,9-8-1,26-20-51,86-57 0,131-65-309,-164 101 197,284-169-371,-7-26 18,-269 172 291,133-133-1,-175 147 140,-2-1 1,-3-4-1,48-79 1,-79 111 47,-2-1 0,-2-1 0,-1-1 1,-2-1-1,-1 0 0,-3-1 0,10-51 0,-19 75 7,-1-1 0,-1-1-1,0 1 1,-1 0-1,-1 0 1,-1 0 0,0 0-1,-2 0 1,0 1-1,-1-1 1,0 1-1,-1 0 1,-1 0 0,-1 1-1,-1 0 1,0 0-1,-1 1 1,-22-27 0,16 26-9,-1 0 1,-1 1 0,0 0 0,-1 2 0,0 0 0,-1 1-1,-1 1 1,0 1 0,0 1 0,-1 1 0,0 0 0,0 2-1,-1 1 1,-30-4 0,48 8 42,1 1-1,-1-1 1,0 1-1,0 0 1,1 0 0,-1 1-1,0-1 1,0 1-1,1 0 1,-1 0-1,1 1 1,-1-1 0,1 1-1,0 0 1,-1 0-1,1 1 1,0-1-1,0 1 1,1 0 0,-1 0-1,0 0 1,1 0-1,-6 8 1,6-4 25,-1 0 0,1 1 0,0-1 0,1 1 0,0 0 1,0 0-1,1 0 0,0 0 0,0 0 0,1 0 0,0 0 0,1 1 0,2 13 0,8 38 26,3-1 1,2-1-1,27 62 0,-26-73-115,260 870-2543,-232-713 2015,-9 1 0,16 337 0,-51-439-3486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2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24575,'0'-9'0,"10"19"0,2 33 0,9 40 0,1 30 0,-3 18 0,-5 7 0,4-8 0,-1-15 0,-3-19 0,-4-16 0,-4-22-8191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2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16 316 24575,'-7'-66'0,"4"49"0,0 0 0,2 0 0,0 0 0,3-32 0,-2 46 0,1 0 0,-1-1 0,1 1 0,0 0 0,0 0 0,0-1 0,1 1 0,-1 0 0,1 0 0,0 0 0,0 1 0,0-1 0,0 0 0,0 1 0,0-1 0,1 1 0,-1 0 0,1 0 0,0 0 0,0 0 0,0 0 0,0 0 0,0 1 0,0-1 0,0 1 0,0 0 0,0 0 0,1 0 0,3 0 0,3 0 0,-1 1 0,1 0 0,0 0 0,0 1 0,0 0 0,-1 0 0,1 1 0,0 1 0,-1 0 0,0 0 0,13 6 0,-1 2 0,0 0 0,-1 1 0,32 25 0,-36-24 0,0 0 0,-1 2 0,0-1 0,15 22 0,-27-32 0,0 0 0,-1 0 0,1 1 0,-1-1 0,0 0 0,0 1 0,-1-1 0,0 1 0,1 0 0,0 9 0,-2-12 0,0 1 0,-1 0 0,1 0 0,-1-1 0,1 1 0,-1 0 0,0-1 0,0 1 0,0-1 0,0 1 0,0-1 0,-1 1 0,1-1 0,-1 0 0,1 1 0,-1-1 0,0 0 0,0 0 0,0-1 0,-4 4 0,0-1 0,-1 0 0,0 0 0,0 0 0,-1-1 0,1 0 0,-1-1 0,0 1 0,0-2 0,-10 3 0,14-4 0,0 1 0,1 0 0,-1-1 0,0 0 0,0 0 0,1 0 0,-1-1 0,0 1 0,0-1 0,1 1 0,-1-1 0,1-1 0,-1 1 0,1 0 0,-1-1 0,1 0 0,0 1 0,-1-1 0,1-1 0,0 1 0,-5-5 0,7 5 0,0 0 0,0 0 0,0 0 0,1 0 0,-1 1 0,0-1 0,1 0 0,-1 0 0,1 0 0,0 0 0,0 0 0,0 0 0,0-1 0,0 1 0,0 0 0,0 0 0,0 0 0,1 0 0,-1 0 0,2-3 0,1-2 0,0 0 0,1 1 0,0-1 0,8-11 0,5-4 0,2 1 0,0 1 0,1 1 0,1 1 0,32-23 0,-17 18 0,0 1 0,76-33 0,-94 48 0,0 0 0,0 2 0,0-1 0,27-2 0,-38 7 0,1 0 0,-1 1 0,0 0 0,0 1 0,1-1 0,-1 1 0,0 1 0,0-1 0,0 1 0,0 1 0,0-1 0,0 1 0,-1 0 0,11 7 0,-6-1 0,0 0 0,-1 0 0,0 1 0,-1 1 0,0 0 0,-1 0 0,0 0 0,-1 1 0,0 0 0,-1 1 0,7 16 0,5 23 0,18 84 0,-17-59 0,4 1-1365,-1-14-5461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2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1 376 24575,'0'-46'0,"9"-39"0,4-14 0,-1 14 0,7 31 0,0 48 0,-3 53 0,-4 46 0,-5 49 0,-3 47 0,-2 38 0,-2 17-793,0 9 793,-1-15 0,-4-34 0,-2-52-7398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3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24575,'14'5'0,"14"1"0,20 9 0,17 2 0,-3-2-8191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3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3010 24575,'-1'-1'0,"1"1"0,0 0 0,0 0 0,0-1 0,0 1 0,0 0 0,-1-1 0,1 1 0,0 0 0,0-1 0,0 1 0,0 0 0,0-1 0,0 1 0,0 0 0,0 0 0,0-1 0,0 1 0,1 0 0,-1-1 0,0 1 0,0 0 0,0-1 0,0 1 0,0 0 0,1 0 0,-1-1 0,0 1 0,0 0 0,0 0 0,1-1 0,-1 1 0,0 0 0,0 0 0,1 0 0,-1-1 0,0 1 0,0 0 0,1 0 0,-1 0 0,0 0 0,1 0 0,-1 0 0,0-1 0,1 1 0,-1 0 0,0 0 0,0 0 0,1 0 0,-1 0 0,0 0 0,1 1 0,23-7 0,-23 6 0,53-7 0,-17 2 0,39-9 0,-64 10 0,-1 1 0,0-1 0,0-1 0,0 0 0,0-1 0,-1 0 0,15-11 0,-21 14 0,0 0 0,0-1 0,0 1 0,-1-1 0,0 0 0,0 0 0,5-9 0,-7 12 0,-1 0 0,1 0 0,0-1 0,-1 1 0,0 0 0,1 0 0,-1-1 0,0 1 0,0-1 0,1 1 0,-1 0 0,0-1 0,-1 1 0,1 0 0,0-1 0,0 1 0,0-1 0,-1 1 0,1 0 0,-1 0 0,1-1 0,-1 1 0,1 0 0,-1 0 0,0-1 0,0 1 0,0 0 0,1 0 0,-1 0 0,0 0 0,0 0 0,0 0 0,-2 0 0,0-2 0,-1 1 0,0 0 0,0 0 0,0 0 0,0 0 0,0 1 0,-1 0 0,1 0 0,0 0 0,0 0 0,-1 0 0,1 1 0,-1 0 0,1 0 0,-1 0 0,1 1 0,0-1 0,-1 1 0,1 0 0,0 0 0,0 1 0,-1-1 0,1 1 0,0 0 0,1 0 0,-8 5 0,8-5 0,0 0 0,0 1 0,1-1 0,-1 0 0,1 1 0,-1 0 0,1-1 0,0 1 0,0 0 0,0 0 0,1 0 0,-1 1 0,1-1 0,0 0 0,-1 0 0,2 1 0,-1-1 0,0 1 0,1-1 0,-1 1 0,1-1 0,0 1 0,0-1 0,0 1 0,1-1 0,-1 1 0,1-1 0,0 0 0,0 1 0,0-1 0,0 0 0,1 1 0,-1-1 0,4 4 0,1 1 0,0 1 0,0-1 0,1-1 0,0 0 0,1 0 0,0 0 0,0-1 0,0 0 0,1 0 0,12 5 0,8 3 0,1-1 0,31 8 0,-14-6 0,2-2 0,0-2 0,0-3 0,1-1 0,0-3 0,0-2 0,1-2 0,76-10 0,-107 6 0,0 0 0,0-2 0,-1 0 0,0-1 0,0-1 0,0 0 0,18-12 0,-28 14 0,0-1 0,0 1 0,0-1 0,-1-1 0,0 0 0,0 0 0,-1 0 0,0-1 0,0 0 0,-1-1 0,0 1 0,-1-1 0,0 0 0,4-12 0,-8 17 0,1-1 0,-1 1 0,0-1 0,-1 1 0,1-1 0,-1 1 0,0-1 0,-1 1 0,1-1 0,-1 1 0,0 0 0,0-1 0,-1 1 0,0 0 0,0 0 0,0 0 0,0 0 0,-1 0 0,0 0 0,0 0 0,0 1 0,0 0 0,-1-1 0,0 1 0,0 1 0,0-1 0,0 1 0,0-1 0,-9-4 0,3 2 0,1 1 0,-1 0 0,0 0 0,0 1 0,-1 1 0,1-1 0,-1 2 0,0-1 0,0 2 0,0-1 0,0 1 0,0 1 0,-22 2 0,21 1 0,0 0 0,0 0 0,0 2 0,1-1 0,-1 2 0,1-1 0,1 1 0,-1 1 0,1 0 0,0 1 0,-11 10 0,2 1 0,0 1 0,1 0 0,2 2 0,-16 24 0,26-36 0,0-1 0,0 1 0,1 1 0,-7 20 0,12-29 0,-1 1 0,0 0 0,1-1 0,-1 1 0,1 0 0,0-1 0,0 1 0,0 0 0,0 0 0,1-1 0,-1 1 0,1 0 0,-1-1 0,1 1 0,0-1 0,0 1 0,0-1 0,0 1 0,1-1 0,-1 0 0,1 1 0,-1-1 0,1 0 0,0 0 0,0 0 0,4 3 0,1 0 0,1 0 0,0-1 0,0 0 0,0 0 0,1-1 0,0 0 0,-1-1 0,1 0 0,0 0 0,0 0 0,11-1 0,5 0 0,1-1 0,47-7 0,-39 1 0,0-1 0,0-1 0,-1-3 0,-1 0 0,1-2 0,-2-1 0,0-2 0,-1-1 0,-1-2 0,0 0 0,-2-2 0,0-1 0,-1-1 0,-2-1 0,0-2 0,27-37 0,-17 13-133,-3 0 1,-2-2-1,-2-1 0,-3-1 0,19-64 0,66-299-816,-31 27-60,28-417 0,-87 484 1009,-22 85 0,1 200 0,-3 1 0,-9-42 0,11 69 0,1 0 0,-1 1 0,-1 0 0,0 0 0,-8-14 0,11 21 0,0 1 0,1 0 0,-1-1 0,0 1 0,0 0 0,0 0 0,0 0 0,-1 0 0,1 0 0,0 0 0,0 0 0,0 0 0,-1 1 0,1-1 0,-1 0 0,1 1 0,0-1 0,-1 1 0,1-1 0,-1 1 0,1 0 0,-1 0 0,1 0 0,-1 0 0,1 0 0,-1 0 0,1 0 0,-1 0 0,1 0 0,-1 1 0,1-1 0,-1 1 0,1-1 0,-1 1 0,1-1 0,0 1 0,-1 0 0,1 0 0,0 0 0,0-1 0,-3 4 0,-3 3 0,0 0 0,0 1 0,1 1 0,0-1 0,0 1 0,1 0 0,0 0 0,-3 11 0,-11 25 0,-24 93 0,-14 139-124,3 84-372,-47 925-86,81 1-30,21-1020-2001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4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24575,'9'0'0,"18"0"0,12 0 0,6 0 0,-6 4 0,-9 12 0,-10 6 0,-8 10 0,-7 9 0,-3 1 0,6-6 0,17-9 0,22-9 0,22-13 0,-1-7-8191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4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1397 255 24575,'-3'0'0,"1"-1"0,-1 1 0,1-1 0,-1 0 0,1 0 0,0 0 0,-1 0 0,1 0 0,-4-3 0,-11-5 0,13 7 0,1 1 0,0 0 0,-1 0 0,1 0 0,-1 1 0,1-1 0,-1 1 0,1 0 0,-1 0 0,0 0 0,1 1 0,-1-1 0,1 1 0,-1 0 0,1 0 0,-4 1 0,5-1 0,-1 1 0,1 0 0,0-1 0,0 1 0,0 0 0,0 0 0,0 0 0,1 0 0,-1 0 0,0 0 0,1 1 0,0-1 0,0 1 0,-1-1 0,1 1 0,1-1 0,-1 1 0,0-1 0,1 1 0,-1 0 0,1-1 0,0 5 0,0 16 0,1 1 0,1-1 0,1 0 0,1 0 0,12 35 0,-9-34 0,-1 0 0,-2 0 0,0 1 0,1 43 0,-5-60 0,-1 1 0,0-1 0,-1 0 0,0 0 0,0 1 0,-1-1 0,0 0 0,0-1 0,-1 1 0,0 0 0,0-1 0,-1 0 0,0 0 0,0-1 0,0 1 0,-1-1 0,0 0 0,-9 6 0,-4 3 0,-2-2 0,0 0 0,-1-1 0,0-2 0,0 0 0,-1-1 0,0-1 0,-1-1 0,0-2 0,0 0 0,0-1 0,-33 0 0,7-2 0,0-3 0,0-2 0,0-2 0,1-2 0,-53-15 0,59 11 0,1-3 0,0-1 0,1-2 0,1-2 0,-55-34 0,72 38 0,1-1 0,1-1 0,0-1 0,2 0 0,0-2 0,1 0 0,1-1 0,1-1 0,0 0 0,-13-28 0,24 39 0,0 0 0,0 0 0,1-1 0,0 1 0,1-1 0,1 0 0,0 0 0,0 0 0,1 0 0,1 0 0,0-1 0,3-19 0,-1 21 0,1 0 0,0 1 0,1-1 0,0 1 0,1 0 0,0 0 0,0 1 0,1-1 0,0 1 0,1 1 0,0-1 0,0 1 0,1 0 0,11-9 0,3 0 2,1 1-1,0 2 0,1 0 1,1 1-1,0 2 1,0 1-1,52-14 0,-20 10-57,1 4 0,103-7-1,-97 15-97,0 3 1,-1 2-1,1 3 0,-1 3 1,-1 3-1,1 2 0,-2 4 1,-1 1-1,0 4 0,-1 2 1,-2 2-1,105 69 0,-17 13-5431,-136-102 5134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5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226 160 24575,'-1'-2'0,"0"0"0,1 0 0,-1 1 0,0-1 0,-1 0 0,1 1 0,0-1 0,0 1 0,-1 0 0,1-1 0,-1 1 0,1 0 0,-3-2 0,4 3 0,-1 0 0,0 0 0,0-1 0,0 1 0,1 0 0,-1 0 0,0 0 0,0 0 0,0 0 0,1 0 0,-1 0 0,0 0 0,0 0 0,0 0 0,1 1 0,-1-1 0,0 0 0,0 0 0,1 1 0,-1-1 0,0 0 0,0 2 0,-3 0 0,1 1 0,1 0 0,-1 0 0,0 1 0,1-1 0,0 0 0,0 1 0,0 0 0,0-1 0,0 1 0,-1 7 0,-7 22 0,2 1 0,1 0 0,2 1 0,-1 38 0,8 147 0,6-115 0,5-1 0,4 0 0,44 149 0,-54-232 0,-1 1 0,-14-44 0,-42-122 0,7-2 0,6-1 0,-22-187 0,48 188 0,11 124 0,1 0 0,1 1 0,0-1 0,9-31 0,-9 45 0,1 0 0,0 0 0,0 1 0,1-1 0,0 1 0,0-1 0,1 1 0,0 1 0,0-1 0,1 1 0,-1-1 0,2 2 0,-1-1 0,0 1 0,1 0 0,0 0 0,0 1 0,1-1 0,-1 2 0,1-1 0,0 1 0,0 0 0,0 1 0,0 0 0,0 0 0,16-1 0,-8 2 0,0 1 0,0 0 0,-1 1 0,1 1 0,0 1 0,-1 0 0,1 0 0,-1 2 0,0 0 0,0 1 0,0 0 0,-1 1 0,17 12 0,-19-11 0,0 1 0,0 0 0,-1 1 0,-1 0 0,0 1 0,0 0 0,-1 0 0,0 1 0,-1 1 0,0-1 0,-1 1 0,-1 1 0,0-1 0,-1 1 0,0 0 0,-1 0 0,-1 0 0,0 1 0,-1 0 0,0-1 0,-1 1 0,-1 0 0,0-1 0,-1 1 0,-1 0 0,-1-1 0,1 1 0,-8 17 0,1-10 0,-1 0 0,-1-1 0,-1-1 0,-1 0 0,-1 0 0,0-1 0,-2-1 0,0-1 0,-1 0 0,0-1 0,-2-1 0,-33 22 0,-19 6 0,-3-3 0,-95 38 0,141-66 0,5 0 0,23-12 0,0 0 0,0 0 0,0 0 0,-1 0 0,1 0 0,0 1 0,0-1 0,0 0 0,0 0 0,-1 0 0,1 0 0,0 0 0,0 0 0,0 1 0,0-1 0,0 0 0,0 0 0,-1 0 0,1 0 0,0 1 0,0-1 0,0 0 0,0 0 0,0 0 0,0 1 0,0-1 0,0 0 0,0 0 0,0 0 0,0 1 0,0-1 0,0 0 0,0 0 0,0 0 0,0 1 0,0-1 0,0 0 0,0 0 0,0 0 0,0 0 0,1 1 0,28 4 0,-10-2 0,16 3 0,-1 2 0,0 2 0,-1 1 0,53 25 0,124 78 0,-177-95 0,59 33-1365,-14-11-5461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6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1331 24575,'63'-23'0,"-16"6"0,0-1 0,62-35 0,-95 45 0,-1-1 0,1 0 0,-2 0 0,1-2 0,-1 1 0,-1-2 0,0 1 0,-1-2 0,0 1 0,-1-1 0,15-27 0,-23 37 0,1 0 0,0-1 0,-1 0 0,0 1 0,0-1 0,0 0 0,0 0 0,-1 0 0,1 1 0,-1-1 0,0 0 0,0 0 0,-1 0 0,1 0 0,-1 0 0,1 1 0,-1-1 0,-1 0 0,1 1 0,0-1 0,-1 0 0,0 1 0,-2-4 0,2 4 0,-1 1 0,1-1 0,-1 1 0,0-1 0,0 1 0,0 0 0,0 0 0,0 0 0,0 1 0,0-1 0,-1 1 0,1 0 0,0 0 0,-1 0 0,1 0 0,-1 1 0,0-1 0,1 1 0,-1 0 0,1 0 0,-1 0 0,0 0 0,1 1 0,-6 1 0,0 0 0,0 2 0,-1-1 0,1 1 0,1 0 0,-1 1 0,1 0 0,0 0 0,0 1 0,0 0 0,1 1 0,0-1 0,0 1 0,1 1 0,-10 13 0,1 0 0,1 1 0,1 1 0,2 0 0,-13 33 0,16-35 0,1 0 0,1 0 0,0 1 0,-2 28 0,7-44 0,1-1 0,-1 0 0,1 1 0,0-1 0,1 0 0,-1 0 0,1 1 0,0-1 0,1 0 0,-1 0 0,1 0 0,0 0 0,0 0 0,0 0 0,1-1 0,0 1 0,0-1 0,0 0 0,0 1 0,1-1 0,-1-1 0,1 1 0,9 6 0,-4-5 0,0-1 0,0 0 0,1 0 0,0-1 0,-1 0 0,1 0 0,1-1 0,-1-1 0,0 1 0,0-2 0,1 0 0,10-1 0,18-2 0,69-17 0,-102 19 0,68-16 0,-2-2 0,-1-4 0,0-3 0,122-64 0,-160 72 0,-1-2 0,-1-1 0,-1-1 0,-1-2 0,-1-1 0,-1-1 0,-2-1 0,0-1 0,-2-2 0,-1 0 0,31-58 0,-31 37 0,-2-1 0,-2 0 0,-3-2 0,-2 0 0,-3 0 0,-1-1 0,1-93 0,-10 119 0,0-1 0,-3 1 0,0-1 0,-1 1 0,-2 0 0,-16-45 0,19 64 0,-2 0 0,0 0 0,0 1 0,0-1 0,-1 1 0,-1 1 0,0-1 0,0 1 0,-10-9 0,11 12 0,0 1 0,0 0 0,-1 0 0,1 0 0,-1 1 0,0 0 0,0 0 0,0 1 0,0 0 0,0 0 0,-1 1 0,1-1 0,-1 2 0,-11-1 0,12 2 0,0-1 0,1 1 0,-1 1 0,0-1 0,1 1 0,-1 0 0,1 1 0,0 0 0,0 0 0,0 0 0,0 0 0,1 1 0,-1 0 0,1 0 0,0 1 0,0 0 0,0 0 0,1 0 0,0 0 0,0 0 0,0 1 0,0 0 0,-2 7 0,-5 9 0,1 0 0,1 2 0,1-1 0,1 1 0,-5 28 0,4 1 0,1 1 0,3-1 0,2 1 0,3 0 0,1 0 0,4 0 0,1-1 0,3 0 0,2-1 0,3 0 0,1 0 0,43 86 0,-44-111 0,1-1 0,1 0 0,2-2 0,0 0 0,2-1 0,0-1 0,2-1 0,0-1 0,1-1 0,1-1 0,1-2 0,0 0 0,1-1 0,1-2 0,0-1 0,1-1 0,38 9 0,-1-5 0,1-2 0,0-3 0,0-4 0,1-2 0,116-8 0,-174 3 0,1 0 0,-1-1 0,1 0 0,-1 0 0,0-1 0,0-1 0,0 0 0,15-8 0,-22 10 0,0 0 0,0 0 0,0-1 0,0 1 0,0-1 0,-1 0 0,1 0 0,-1 0 0,0 0 0,0 0 0,0 0 0,0 0 0,-1-1 0,1 1 0,-1-1 0,0 1 0,0-1 0,0 0 0,-1 1 0,1-1 0,-1 0 0,0 0 0,0 1 0,0-1 0,0 0 0,-2-4 0,0-1 0,0 1 0,0-1 0,-1 1 0,0 0 0,-1 1 0,0-1 0,0 0 0,-1 1 0,0 0 0,0 0 0,0 0 0,-1 1 0,0 0 0,0 0 0,-1 0 0,0 1 0,0 0 0,-12-7 0,2 3 0,0 1 0,0 0 0,-1 1 0,0 1 0,0 1 0,0 0 0,-29-3 0,38 8 0,0-1 0,1 2 0,-1-1 0,0 1 0,1 1 0,-1-1 0,1 1 0,0 1 0,-1 0 0,1 0 0,0 0 0,-10 7 0,16-9 0,-1 1 0,0 0 0,1-1 0,0 1 0,-1 0 0,1 0 0,0 1 0,0-1 0,0 0 0,0 1 0,0-1 0,1 1 0,-1-1 0,1 1 0,0 0 0,0 0 0,0-1 0,0 1 0,0 0 0,0 0 0,1 0 0,-1 0 0,1 0 0,0 0 0,0 0 0,0 0 0,1 0 0,-1 0 0,0 0 0,1 0 0,0 0 0,0 0 0,0 0 0,0 0 0,0-1 0,1 1 0,3 5 0,0-1 0,1 0 0,0 0 0,1 0 0,0-1 0,0 0 0,0 0 0,1-1 0,-1 0 0,1 0 0,0-1 0,1 0 0,-1 0 0,1-1 0,13 3 0,14 4 0,2-3 0,40 5 0,-37-9 0,0-2 0,45-4 0,17-1 0,-93 6 0,0 0 0,1 0 0,-1 1 0,0 0 0,-1 1 0,1 0 0,0 0 0,-1 1 0,0 1 0,0-1 0,15 14 0,5 2 0,84 53-1365,-61-43-5461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6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24575,'-14'-18'0,"-4"-12"0,0 19 0,14 34 0,6 46 0,3 43 0,1 41 0,9 35 0,2 18 0,-2-2 0,-4-17 0,-3-32 0,-4-42-8191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6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24575,'19'0'0,"24"0"0,28 0 0,26 0 0,14 0 0,3 0 0,-14 0 0,-23-4 0,-40-3 0,-25 11 0,-15 13 0,-7 13 0,8 10 0,8 0 0,13 1 0,12-7 0,1-8-8191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3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10 139 24575,'-9'-10'0,"25"-2"0,51 0 0,60-12 0,56-1 0,43 3 0,25 6-2436,-8 5 2436,-44 5-5755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6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24575,'0'9'0,"19"22"0,28 20 0,26 10 0,0-6-8191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7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320 1412 24575,'-20'-11'0,"1"1"0,-1 0 0,-1 1 0,0 2 0,0 0 0,0 1 0,-1 1 0,-39-3 0,57 7 0,0 1 0,1 0 0,-1 0 0,0 1 0,1-1 0,-1 1 0,0 0 0,1 0 0,-1 0 0,1 0 0,0 1 0,-1-1 0,1 1 0,0 0 0,0 0 0,0 0 0,0 0 0,0 1 0,0-1 0,1 1 0,-1 0 0,1-1 0,0 1 0,0 0 0,0 1 0,0-1 0,0 0 0,1 0 0,-1 1 0,1-1 0,0 1 0,0-1 0,0 1 0,1 0 0,-1-1 0,1 1 0,0 0 0,0-1 0,0 1 0,0 0 0,1-1 0,0 1 0,-1 0 0,3 4 0,1 2 0,0 0 0,1-1 0,0 1 0,0-1 0,1 0 0,0-1 0,1 1 0,0-1 0,0 0 0,0-1 0,1 0 0,12 8 0,-12-8 0,1-2 0,0 1 0,0-1 0,0 0 0,0-1 0,1 0 0,0 0 0,0-1 0,0 0 0,0-1 0,0 0 0,18 0 0,-25-2 0,0 0 0,0 0 0,0-1 0,0 1 0,0-1 0,0 0 0,0 0 0,-1 0 0,1 0 0,0 0 0,-1 0 0,1-1 0,-1 0 0,1 1 0,-1-1 0,0 0 0,0 0 0,1 0 0,-1 0 0,-1-1 0,1 1 0,0 0 0,1-4 0,2-5 0,0 1 0,-2-1 0,1 0 0,3-21 0,4-12 0,-10 39 0,1 0 0,0 0 0,0 1 0,0-1 0,0 0 0,1 1 0,0 0 0,0 0 0,0 0 0,0 0 0,0 0 0,1 1 0,0-1 0,0 1 0,0 0 0,0 0 0,0 0 0,1 1 0,-1 0 0,1 0 0,0 0 0,-1 0 0,1 1 0,0-1 0,0 1 0,0 0 0,0 1 0,0-1 0,0 1 0,0 0 0,1 1 0,-1-1 0,0 1 0,6 1 0,0 2 0,-1 0 0,0 1 0,0 0 0,0 1 0,-1 0 0,0 0 0,0 1 0,0 0 0,-1 0 0,10 13 0,-13-15 0,-1 1 0,1-1 0,-1 1 0,-1 1 0,1-1 0,-1 0 0,4 13 0,-6-16 0,0 1 0,-1-1 0,1 1 0,-1-1 0,1 1 0,-1 0 0,0-1 0,-1 1 0,1 0 0,-1-1 0,1 1 0,-1-1 0,0 1 0,0-1 0,-3 6 0,4-8 0,-1 0 0,1 0 0,-1 0 0,1 0 0,-1 0 0,1 0 0,-1 0 0,0 0 0,1 0 0,-1 0 0,0 0 0,0 0 0,0-1 0,0 1 0,1 0 0,-1-1 0,0 1 0,0-1 0,0 1 0,-1-1 0,1 1 0,0-1 0,0 1 0,0-1 0,-1 0 0,0 0 0,1-1 0,0 1 0,-1-1 0,1 1 0,0-1 0,0 1 0,-1-1 0,1 0 0,0 0 0,0 0 0,0 0 0,0 0 0,0 0 0,0 0 0,0 0 0,1 0 0,-2-2 0,-3-4 0,1-1 0,1 1 0,-1-1 0,1 0 0,-3-13 0,3 9 0,1 1 0,0-1 0,1 0 0,0 0 0,1 0 0,1 1 0,-1-1 0,5-16 0,-4 23 0,0 0 0,1 0 0,0 0 0,0 1 0,0-1 0,1 0 0,0 1 0,-1-1 0,2 1 0,-1 0 0,0 0 0,1 0 0,0 1 0,0-1 0,0 1 0,0 0 0,0 0 0,1 0 0,-1 1 0,1-1 0,8-2 0,-5 3 0,0-1 0,1 1 0,-1 1 0,0-1 0,1 2 0,-1-1 0,1 1 0,-1 0 0,1 1 0,-1 0 0,1 0 0,-1 1 0,1 0 0,-1 0 0,0 1 0,0 0 0,0 1 0,-1-1 0,1 2 0,-1-1 0,8 7 0,12 11 0,-1 1 0,0 1 0,41 54 0,-7-9 0,-45-56 0,-1 0 0,2-1 0,0 0 0,0-1 0,1-1 0,0 0 0,0-2 0,1 0 0,1-1 0,-1 0 0,1-2 0,0 0 0,1-1 0,-1-1 0,35 0 0,-47-2 0,1-1 0,0 0 0,-1 0 0,1-1 0,-1 0 0,1 0 0,0-1 0,-1 0 0,0 0 0,0-1 0,9-4 0,-11 4 0,0-1 0,0 1 0,-1-1 0,0 0 0,0 0 0,0 0 0,0-1 0,-1 1 0,1-1 0,-1 0 0,0 0 0,-1 0 0,1 0 0,-1-1 0,3-8 0,-3 8 0,-1 0 0,1 1 0,-1-1 0,0 0 0,-1 0 0,1 0 0,-1 0 0,0 0 0,-1 0 0,0 0 0,1 0 0,-2 1 0,1-1 0,-1 0 0,0 0 0,0 1 0,0 0 0,-1-1 0,0 1 0,-7-10 0,5 9 0,-1 0 0,-1 0 0,1 0 0,-1 1 0,0-1 0,0 2 0,0-1 0,-1 1 0,1 0 0,-1 1 0,0-1 0,0 2 0,-12-4 0,11 4 0,1 1 0,-1 0 0,0 0 0,0 0 0,0 1 0,1 1 0,-1-1 0,0 1 0,0 1 0,1 0 0,-1 0 0,1 0 0,-9 5 0,12-5 0,0 1 0,0 0 0,0 0 0,0 0 0,1 1 0,-1 0 0,1 0 0,0 0 0,0 0 0,1 1 0,-1-1 0,1 1 0,0 0 0,0 0 0,0 0 0,1 1 0,0-1 0,0 0 0,0 1 0,1 0 0,-1 5 0,1-8 0,1 0 0,0 0 0,0-1 0,0 1 0,0 0 0,0 0 0,1-1 0,-1 1 0,1 0 0,0-1 0,0 1 0,0 0 0,0-1 0,0 1 0,0-1 0,1 0 0,-1 1 0,1-1 0,0 0 0,-1 0 0,1 0 0,0 0 0,0 0 0,1 0 0,-1-1 0,0 1 0,1-1 0,-1 0 0,5 3 0,4 0 0,-1 0 0,1-1 0,0 0 0,-1-1 0,1 0 0,14 1 0,-5-2 0,0 0 0,-1-2 0,1 0 0,0-1 0,-1-1 0,1 0 0,-1-2 0,0 0 0,0-2 0,-1 0 0,0 0 0,27-17 0,-44 23 0,0 1 0,0-1 0,0 1 0,0-1 0,0 1 0,0 0 0,0-1 0,1 1 0,-1 0 0,0 0 0,0 0 0,0 0 0,0 0 0,0 0 0,0 0 0,0 0 0,0 0 0,0 1 0,1-1 0,-1 0 0,0 1 0,0-1 0,0 1 0,0-1 0,0 1 0,-1-1 0,3 2 0,23 27 0,-8-7 0,-3-9 0,2-1 0,0-1 0,0 0 0,1-1 0,0-1 0,1 0 0,0-1 0,0-2 0,0 0 0,1-1 0,35 5 0,-27-7 0,0 0 0,0-2 0,0-1 0,0-2 0,-1 0 0,1-2 0,0-1 0,30-10 0,-43 10 0,0-1 0,0 0 0,-1-2 0,0 1 0,-1-2 0,1 0 0,-1 0 0,-1-2 0,12-10 0,-9 4 0,-1 0 0,0 0 0,-2-1 0,0-1 0,17-36 0,-7 2 0,-3-1 0,-2-1 0,-3-1 0,9-65 0,-2-15-262,3-164-1,-22 217 198,-4 1 0,-4-1 0,-21-104 0,24 166 65,-1 1 0,-2-1 0,0 2 0,-1-1 0,0 1 0,-2 0 0,0 0 0,-21-30 0,28 47 0,0-1 0,-1 0 0,1 0 0,-1 1 0,0-1 0,0 1 0,0 0 0,0 0 0,0 0 0,0 0 0,0 1 0,-1-1 0,-5-1 0,7 3 0,-1 0 0,1-1 0,-1 1 0,1 0 0,-1 0 0,1 1 0,-1-1 0,1 0 0,-1 1 0,1 0 0,-1-1 0,1 1 0,0 0 0,-1 0 0,-3 3 0,-1 2 0,0 0 0,1 0 0,-1 0 0,1 1 0,1 0 0,-1 0 0,1 1 0,0 0 0,1-1 0,-5 13 0,-8 21 1,2 0 1,-14 58-1,-11 99-214,18-61-144,6 1 1,2 140-1,16-185 363,3 0 1,4-1-1,43 180 0,-39-225 55,1-2 1,3 0-1,2-1 0,2 0 1,37 57-1,-43-78-28,2-1 1,0 0-1,1-1 1,1-1-1,1-1 0,1-1 1,0-1-1,1 0 1,1-2-1,39 20 0,-53-31-104,-1 0-1,1 0 0,-1-1 0,1 0 1,0 0-1,0-1 0,0-1 0,1 1 1,-1-1-1,0-1 0,1 0 1,-1 0-1,0-1 0,1 0 0,9-3 0,26-17-5667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8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11 191 24575,'-5'0'0,"-1"-10"0,10-16 0,3-13 0,1-19 0,0 1-8191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9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584 1 24575,'0'9'0,"4"3"0,12 4 0,12 14 0,1 15 0,-5 14 0,-10 6 0,-17 7 0,-23-1 0,-24-2 0,-28-14 0,-23-15 0,-18-15 0,-3-26 0,10-26 0,25-9-8191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39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47 24575,'1'-10'0,"-1"-19"0,0 29 0,0 0 0,0 0 0,0-1 0,0 1 0,0 0 0,0-1 0,0 1 0,0 0 0,0 0 0,0-1 0,0 1 0,0 0 0,-1 0 0,1-1 0,0 1 0,0 0 0,0 0 0,0-1 0,0 1 0,0 0 0,-1 0 0,1 0 0,0-1 0,0 1 0,0 0 0,-1 0 0,1 0 0,0-1 0,0 1 0,0 0 0,-1 0 0,1 0 0,0 0 0,0 0 0,-1 0 0,1 0 0,0 0 0,-1 0 0,1 0 0,0 0 0,0 0 0,-1 0 0,1 0 0,0 0 0,0 0 0,-1 0 0,1 0 0,0 0 0,0 0 0,-1 0 0,1 0 0,0 0 0,0 0 0,-1 0 0,1 1 0,0-1 0,0 0 0,0 0 0,-1 0 0,1 1 0,0-1 0,0 0 0,0 0 0,-1 0 0,1 1 0,0-1 0,0 0 0,0 1 0,-85 98 0,17-18 0,46-59 0,15-15 0,0-1 0,0 1 0,1 0 0,0 1 0,0 0 0,-8 14 0,14-21 0,0-1 0,-1 1 0,1-1 0,0 1 0,0 0 0,-1-1 0,1 1 0,0-1 0,0 1 0,0-1 0,0 1 0,0 0 0,0-1 0,0 1 0,0-1 0,0 1 0,0 0 0,0-1 0,0 1 0,0-1 0,0 1 0,1 0 0,-1-1 0,0 1 0,0-1 0,1 1 0,-1-1 0,0 1 0,1-1 0,-1 1 0,0-1 0,1 1 0,-1-1 0,1 0 0,-1 1 0,1-1 0,-1 0 0,1 1 0,-1-1 0,1 0 0,-1 0 0,2 1 0,26 0 0,130-27 0,-4 1 0,-139 24 0,24-3 0,-38 4 0,0 0 0,0 0 0,1 0 0,-1-1 0,0 1 0,0 0 0,0-1 0,1 1 0,-1-1 0,0 1 0,0-1 0,0 0 0,0 1 0,0-1 0,0 0 0,0 0 0,0 0 0,-1 0 0,1 0 0,0 0 0,0 0 0,0-2 0,0-5 0,0 0 0,-1 0 0,0 0 0,-1 0 0,1 0 0,-2 0 0,1 1 0,-4-12 0,5 19 0,0 0 0,0 0 0,0 0 0,0 0 0,-1 0 0,1 1 0,0-1 0,0 0 0,0 0 0,0 0 0,0 0 0,0 0 0,0 0 0,0 0 0,0 0 0,0 0 0,0 0 0,0 0 0,0 0 0,0 0 0,-1 0 0,1 0 0,0 1 0,0-1 0,0 0 0,0 0 0,0 0 0,0 0 0,0 0 0,0 0 0,0 0 0,-1 0 0,1 0 0,0 0 0,0 0 0,0 0 0,0 0 0,0 0 0,0 0 0,0-1 0,0 1 0,0 0 0,0 0 0,-1 0 0,1 0 0,0 0 0,0 0 0,0 0 0,0 0 0,0 0 0,0 0 0,0 0 0,0 0 0,0 0 0,0 0 0,0-1 0,-4 18 0,-1 22 0,1 251 0,4-236 0,0-38-108,0-11 3,-1 0 0,1 0 1,0 0-1,1 0 0,-1 0 0,1 0 1,0 0-1,0 0 0,1 0 0,-1-1 1,3 6-1,8 1-6721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0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1437 588 24575,'0'0'0,"0"0"0,0-1 0,0 1 0,0-1 0,0 1 0,1-1 0,-1 1 0,0 0 0,0-1 0,0 1 0,0 0 0,1-1 0,-1 1 0,0 0 0,1-1 0,-1 1 0,0 0 0,0-1 0,1 1 0,-1 0 0,0 0 0,1-1 0,-1 1 0,1 0 0,-1 0 0,0 0 0,1-1 0,-1 1 0,1 0 0,-1 0 0,0 0 0,1 0 0,-1 0 0,1 0 0,-1 0 0,1 0 0,-1 0 0,0 0 0,1 0 0,-1 0 0,1 0 0,-1 1 0,0-1 0,1 0 0,0 0 0,20 10 0,-16-6 0,1 1 0,-2-1 0,1 1 0,0 1 0,-1-1 0,0 1 0,0-1 0,-1 1 0,0 0 0,0 1 0,3 6 0,2 10 0,9 45 0,-13-42 0,0 1 0,-2 0 0,-2 0 0,0 0 0,-1 0 0,-2 0 0,-1-1 0,-1 1 0,-1-1 0,-1 0 0,-2 0 0,0-1 0,-2 0 0,-24 40 0,12-27 0,-2 0 0,-2-2 0,-1-1 0,-2-1 0,-2-2 0,0-1 0,-2-2 0,-41 28 0,35-31 0,-1-2 0,-2-1 0,0-3 0,-1-1 0,0-2 0,-2-3 0,0-1 0,0-2 0,-1-3 0,0-1 0,-1-3 0,0-1 0,1-3 0,-54-6 0,76 3 0,0-1 0,0-1 0,1-1 0,0-1 0,0-1 0,1-1 0,-26-15 0,35 16 0,0 0 0,2-2 0,-1 1 0,1-2 0,0 0 0,1 0 0,0-1 0,1 0 0,1-1 0,0 0 0,0 0 0,-8-21 0,5 8-37,2-1 0,1 1-1,1-2 1,1 1-1,2-1 1,1 0 0,-2-50-1,7 39-71,1 0-1,2 1 1,2-1-1,1 1 1,15-44-1,-3 27-9,3 0-1,2 2 0,2 0 1,3 2-1,1 1 1,3 2-1,58-67 1,-44 65 119,2 1 0,1 3 0,98-68 0,-105 86 0,2 1 0,1 2 0,1 2 0,0 3 0,75-22 0,-100 36-3,-1 1 0,1 1-1,1 1 1,-1 0 0,0 2 0,0 1 0,1 1 0,-1 1-1,0 0 1,26 8 0,-30-5 0,0 1 1,-1 1-1,0 1 0,-1 0 1,0 1-1,0 1 0,-1 0 1,0 1-1,-1 1 0,0 0 1,-1 1-1,17 21 0,-7-2-126,-1 1 0,-2 0-1,-1 2 1,-2 0-1,-2 1 1,-1 1 0,15 60-1,9 75-5044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1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108 347 24575,'0'-1'0,"-1"0"0,1 1 0,0-1 0,-1 0 0,1 0 0,0 0 0,-1 0 0,1 1 0,-1-1 0,1 0 0,-1 0 0,0 1 0,1-1 0,-1 0 0,0 1 0,1-1 0,-1 1 0,0-1 0,0 1 0,1-1 0,-1 1 0,0-1 0,0 1 0,0 0 0,0 0 0,0-1 0,1 1 0,-1 0 0,0 0 0,0 0 0,-1 0 0,0 1 0,1 0 0,-1 1 0,1-1 0,0 0 0,0 1 0,0-1 0,0 1 0,0-1 0,0 1 0,0 0 0,0-1 0,1 1 0,-1 0 0,1 0 0,-1-1 0,1 1 0,-1 3 0,-6 38 0,3 1 0,0 62 0,3-61 0,-1 0 0,-9 47 0,1-64 0,10-28 0,0 1 0,0-1 0,0 0 0,-1 0 0,1 0 0,0 0 0,0 0 0,0 0 0,-1 0 0,1 1 0,0-1 0,0 0 0,-1 0 0,1 0 0,0 0 0,0 0 0,-1 0 0,1 0 0,0 0 0,0 0 0,-1 0 0,1 0 0,0-1 0,0 1 0,0 0 0,-1 0 0,1 0 0,0 0 0,0 0 0,-1 0 0,1 0 0,0-1 0,0 1 0,0 0 0,0 0 0,-1 0 0,1 0 0,0-1 0,0 1 0,0 0 0,0 0 0,0 0 0,0-1 0,-1 1 0,1 0 0,0 0 0,0-1 0,0 1 0,0 0 0,-3-7 0,1-1 0,0 1 0,0 0 0,1-1 0,-1-9 0,-5-65 0,5-131 0,4 175 0,2 1 0,2-1 0,1 1 0,1 0 0,27-67 0,-29 90 0,1-1 0,1 1 0,0 0 0,12-14 0,-19 26 0,1-1 0,0 0 0,0 1 0,0 0 0,1-1 0,-1 1 0,0 0 0,1 0 0,0 0 0,-1 0 0,1 1 0,0-1 0,0 1 0,0 0 0,0 0 0,0 0 0,0 0 0,0 0 0,0 0 0,0 1 0,1 0 0,-1 0 0,0 0 0,0 0 0,0 0 0,6 1 0,-4 1 0,-1 1 0,1-1 0,-1 1 0,0 0 0,0 0 0,0 0 0,0 1 0,0-1 0,-1 1 0,1 0 0,5 8 0,29 55 0,6 28 0,42 139 0,29 66 0,-110-286 0,2-1 0,0 0 0,1 0 0,0 0 0,0-1 0,2-1 0,-1 0 0,2 0 0,21 18 0,-29-27 0,-1 0 0,1 0 0,0 0 0,0-1 0,0 1 0,0-1 0,0 0 0,0 0 0,0 0 0,0 0 0,0 0 0,0-1 0,1 1 0,-1-1 0,0 0 0,0 0 0,1 0 0,-1-1 0,0 1 0,0-1 0,0 0 0,0 0 0,1 0 0,-1 0 0,0 0 0,-1-1 0,1 1 0,0-1 0,0 0 0,-1 0 0,1 0 0,-1 0 0,1 0 0,-1 0 0,0-1 0,0 1 0,3-6 0,3-4 0,0-1 0,-1-1 0,-1 1 0,0-1 0,-1 0 0,-1 0 0,4-17 0,4-43 0,-2-2 0,-2-90 0,-2 49 0,0 64 0,-6 53 0,0-1 0,0 1 0,0-1 0,0 1 0,1-1 0,-1 1 0,0-1 0,0 1-1,0-1 1,0 1 0,0 0 0,1-1 0,-1 1 0,0-1 0,0 1 0,1 0 0,-1-1 0,0 1 0,1-1-1,-1 1 1,0 0 0,1 0 0,-1-1 0,0 1 0,1 0 0,-1 0 0,1-1 0,-1 1 0,1 0 0,-1 0 0,1 0-1,-1 0 1,0 0 0,1-1 0,-1 1 0,1 0 0,-1 0 0,1 0 0,-1 0 0,1 1 0,-1-1 0,1 0-1,-1 0 1,1 0 0,-1 0 0,0 0 0,1 0 0,-1 1 0,1-1 0,-1 0 0,0 0 0,1 1 0,-1-1 0,1 0-1,-1 1 1,0-1 0,1 0 0,-1 1 0,17 25-1360,3 19-5466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1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18 118 24575,'3'-1'0,"-1"-1"0,0 0 0,0 0 0,0 0 0,0 0 0,0 0 0,0 0 0,0 0 0,-1 0 0,1-1 0,-1 1 0,0-1 0,0 1 0,2-5 0,7-35 0,-11 33 0,-7 16 0,-7 18 0,8-9 0,2 0 0,0 0 0,0 1 0,2 0 0,-3 32 0,6-44 0,0 0 0,0 0 0,0 0 0,1 0 0,0 0 0,0 0 0,0 0 0,1 0 0,-1-1 0,1 1 0,3 5 0,-3-8 0,-1 0 0,1 0 0,0 0 0,0 0 0,0 0 0,0 0 0,0 0 0,1 0 0,-1-1 0,0 1 0,1-1 0,0 0 0,-1 0 0,1 0 0,0 0 0,-1 0 0,1-1 0,0 1 0,0-1 0,-1 1 0,4-1 0,0 0 0,0-1 0,-1 0 0,1 0 0,-1 0 0,1 0 0,-1-1 0,1 0 0,-1 0 0,0 0 0,0-1 0,0 0 0,0 0 0,-1 0 0,1 0 0,-1-1 0,0 0 0,0 1 0,0-2 0,0 1 0,-1 0 0,1-1 0,-1 0 0,0 0 0,-1 0 0,4-8 0,-4 8 0,1 0 0,-1-1 0,0 1 0,-1-1 0,1 0 0,-1 1 0,0-1 0,-1 0 0,1 0 0,-1 0 0,0 1 0,-1-1 0,1 0 0,-1 0 0,-1 0 0,1 1 0,-1-1 0,1 1 0,-2-1 0,1 1 0,-1 0 0,1-1 0,-2 2 0,-5-10 0,-29-17-1365,-2 7-5461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2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91 24575,'-1'-3'0,"1"1"0,-1-1 0,0 0 0,1 1 0,-1-1 0,0 0 0,-1 1 0,1 0 0,0-1 0,-1 1 0,1 0 0,-1-1 0,0 1 0,0 0 0,-2-2 0,-36-26 0,34 27 0,1 0 0,-1 1 0,0-1 0,0 1 0,0 0 0,-1 1 0,1 0 0,0 0 0,-1 0 0,1 1 0,-1-1 0,1 2 0,0-1 0,-1 1 0,1 0 0,-8 2 0,9-2 0,1 1 0,-1 0 0,1 0 0,-1 0 0,1 0 0,0 1 0,0 0 0,0-1 0,0 2 0,0-1 0,1 0 0,-1 1 0,1 0 0,0-1 0,0 1 0,1 1 0,-1-1 0,1 0 0,0 1 0,0-1 0,-3 10 0,3-6 0,1 0 0,-1 0 0,1 0 0,1 0 0,0 1 0,0-1 0,0 0 0,1 0 0,1 0 0,1 10 0,2-4 0,0 0 0,0 0 0,1 0 0,1 0 0,9 12 0,10 12 0,2-2 0,52 52 0,-79-86 0,41 39 0,-22-22 0,-1 0 0,-1 1 0,-1 1 0,-1 0 0,20 34 0,-34-52 0,0 1 0,-1-1 0,1 1 0,-1 0 0,0-1 0,0 1 0,0 0 0,-1 0 0,1 0 0,-1 0 0,0 0 0,0 0 0,0-1 0,0 1 0,-1 0 0,0 0 0,0 0 0,0 0 0,-2 5 0,0-4 0,0-1 0,0 0 0,0 0 0,0 0 0,-1 0 0,0-1 0,1 1 0,-1-1 0,0 0 0,-1 0 0,1 0 0,-1-1 0,1 1 0,-8 1 0,-5 3 0,0-1 0,0-1 0,-1-1 0,0 0 0,-27 1 0,34-4 0,0 0 0,1-1 0,-1-1 0,0 0 0,0-1 0,0 0 0,1 0 0,-1-1 0,1 0 0,-15-7 0,23 9 0,0 0 0,0 0 0,-1 0 0,1-1 0,0 1 0,1 0 0,-1-1 0,0 1 0,0-1 0,1 0 0,-1 1 0,1-1 0,-1 0 0,1 0 0,0 0 0,-1 0 0,1 0 0,0-1 0,1 1 0,-1 0 0,0 0 0,1 0 0,-1-1 0,1 1 0,-1 0 0,1-5 0,1 3 0,0 1 0,0-1 0,1 1 0,-1 0 0,1 0 0,0 0 0,0 0 0,0 0 0,0 0 0,0 0 0,1 0 0,-1 1 0,1-1 0,0 1 0,0 0 0,0 0 0,0 0 0,4-2 0,29-14 0,0 2 0,1 2 0,55-14 0,-87 26 0,173-46 0,84-26 0,-215 58 0,-1-2 0,-1-2 0,58-36 0,-92 49 0,-1 0 0,0 0 0,0-1 0,-1-1 0,0 0 0,0 0 0,-1-1 0,0 1 0,13-23 0,-19 28 0,0 0 0,-1 0 0,1 0 0,-1 0 0,1 0 0,-1 0 0,-1-1 0,1 1 0,-1 0 0,1-1 0,-1 1 0,0 0 0,-1 0 0,1-1 0,-1 1 0,0 0 0,0-1 0,0 1 0,0 0 0,-1 0 0,0 0 0,0 0 0,0 1 0,0-1 0,-1 0 0,1 1 0,-1 0 0,0-1 0,0 1 0,0 0 0,-5-3 0,4 2 0,0 1 0,0-1 0,0 1 0,-1 0 0,1 1 0,-1-1 0,0 1 0,0 0 0,0 0 0,0 1 0,0-1 0,0 1 0,0 0 0,0 0 0,-1 1 0,1 0 0,0 0 0,-1 0 0,1 0 0,0 1 0,0 0 0,-1 0 0,1 0 0,0 1 0,0 0 0,0 0 0,1 0 0,-1 0 0,0 1 0,1 0 0,-5 3 0,-3 4 0,0 0 0,0 1 0,1 0 0,1 1 0,0 0 0,1 1 0,0 0 0,1 0 0,-9 20 0,10-19 0,1 0 0,1 0 0,0 1 0,1-1 0,1 1 0,0 0 0,1 0 0,0 1 0,1-1 0,1 0 0,3 25 0,-1-31 0,0 0 0,0 1 0,1-1 0,0 0 0,1 0 0,0-1 0,0 1 0,1-1 0,0 0 0,0 0 0,1 0 0,0-1 0,1 0 0,-1 0 0,1 0 0,1-1 0,-1 0 0,1-1 0,13 8 0,-12-8 0,1 1 0,1-2 0,-1 1 0,0-1 0,1-1 0,0 0 0,0-1 0,0 0 0,0 0 0,0-1 0,1-1 0,-1 0 0,0 0 0,0-1 0,0-1 0,0 0 0,0 0 0,0-1 0,0 0 0,-1-1 0,1 0 0,-1-1 0,0 0 0,0-1 0,-1 0 0,0 0 0,0-1 0,0 0 0,-1-1 0,0 0 0,0 0 0,-1-1 0,0 0 0,-1 0 0,7-12 0,-4 2 0,-1 0 0,0-1 0,-2 0 0,0 0 0,-1 0 0,-2 0 0,0-1 0,1-23 0,-4 31 0,0 0 0,-1 0 0,-1 1 0,0-1 0,-1 0 0,-4-14 0,4 19 0,0 1 0,0 0 0,-1 1 0,1-1 0,-2 0 0,1 1 0,-1 0 0,1 0 0,-2 0 0,1 1 0,-7-6 0,8 8 6,0 0 0,-1 1 0,1-1 0,0 1 1,-1 0-1,1 0 0,-1 1 0,1-1 0,-1 1 0,0 0 0,0 0 0,0 0 0,0 1 0,0 0 0,1 0 0,-1 0 0,-7 2 0,4-1-153,1 1-1,-1 0 1,1 1 0,-1 0-1,1 0 1,0 1-1,0 0 1,0 0-1,-11 10 1,-28 29-6679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2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24575,'4'0'0,"11"0"0,4 10 0,-3 16 0,-3 22 0,-5 18 0,7 16 0,0 7 0,-3 4 0,-2-15-8191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3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11 568 24575,'-1'0'0,"1"0"0,0 0 0,-1 0 0,1 0 0,0 0 0,0 0 0,-1 0 0,1 0 0,0 0 0,0 1 0,-1-1 0,1 0 0,0-1 0,-1 1 0,1 0 0,0 0 0,0 0 0,-1 0 0,1 0 0,0 0 0,-1 0 0,1 0 0,0 0 0,0-1 0,-1 1 0,1 0 0,0 0 0,0 0 0,0 0 0,-1-1 0,1 1 0,0 0 0,0 0 0,0-1 0,0 1 0,-1 0 0,1 0 0,0-1 0,0 1 0,0 0 0,0-1 0,10-10 0,32-16 0,-38 25 0,121-64 0,41-24 0,-139 73 0,-1 0 0,0-2 0,41-41 0,-59 52 0,0 0 0,-1-1 0,0 0 0,0-1 0,-1 1 0,-1-1 0,8-18 0,-11 24 0,-1 0 0,0 0 0,0-1 0,0 1 0,-1 0 0,1-1 0,-1 1 0,0 0 0,0-1 0,-1 1 0,1 0 0,-1-1 0,0 1 0,0 0 0,0 0 0,-1 0 0,1 0 0,-1 0 0,0 0 0,-1 0 0,1 1 0,-4-6 0,1 4 0,-1-1 0,1 1 0,-1 0 0,0 0 0,-1 0 0,1 1 0,-1 0 0,0 0 0,0 1 0,0 0 0,-1 0 0,1 1 0,-14-3 0,17 4 0,-1 0 0,1 0 0,-1 1 0,1-1 0,-1 1 0,1 1 0,-1-1 0,1 0 0,-1 1 0,1 0 0,-1 0 0,1 1 0,0-1 0,-1 1 0,1 0 0,0 0 0,0 0 0,0 0 0,1 1 0,-1 0 0,0 0 0,1 0 0,0 0 0,0 0 0,-3 4 0,1 1 0,1-1 0,0 0 0,1 1 0,-1 0 0,2 0 0,-1 0 0,-1 11 0,-7 66 0,11-76 0,-9 152-88,15 189-1,37 166-677,-36-447 719,-2-21 47,50 689 0,-55-637-1200,-4-32-4801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2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99 24575,'2'-7'0,"0"0"0,0-1 0,1 1 0,1 0 0,-1 1 0,1-1 0,0 1 0,1 0 0,5-8 0,-8 13 0,-1-1 0,0 0 0,0 1 0,0-1 0,1 1 0,-1-1 0,1 1 0,-1 0 0,1-1 0,0 1 0,0 0 0,-1 0 0,1 0 0,0 1 0,0-1 0,0 0 0,0 1 0,0-1 0,0 1 0,0-1 0,0 1 0,0 0 0,0 0 0,0 0 0,0 0 0,2 1 0,-1 0 0,-1 0 0,0 1 0,0-1 0,0 1 0,0-1 0,0 1 0,0 0 0,0 0 0,0 0 0,-1 0 0,1 0 0,-1 0 0,0 0 0,1 0 0,-1 1 0,0-1 0,0 0 0,0 1 0,-1-1 0,1 1 0,-1-1 0,1 4 0,1 9 0,0 1 0,-1 0 0,-1 0 0,0 0 0,-1 0 0,-7 30 0,-31 99 0,24-96 0,-12 39 0,-34 134 0,59-213 0,1 1 0,-1-1 0,2 1 0,-1 0 0,1 0 0,1-1 0,-1 1 0,5 17 0,-3-23 0,-1 1 0,1-1 0,0 1 0,1-1 0,-1 0 0,1 0 0,0 0 0,0 0 0,0 0 0,0-1 0,1 1 0,0-1 0,-1 0 0,1 0 0,0 0 0,0-1 0,1 1 0,-1-1 0,9 3 0,16 3 0,1 0 0,0-2 0,0-1 0,0-2 0,57 0 0,-62-3 0,995-18-1008,-652-19 1008,-360 36 0,0-1 0,0 0 0,0 0 0,10-5 0,-18 7 0,0 0 0,0 0 0,0 0 0,0 0 0,0 0 0,0 0 0,-1 0 0,1 0 0,0 0 0,0 0 0,0 0 0,0 0 0,0 0 0,0 0 0,0 0 0,-1 0 0,1 0 0,0 0 0,0 0 0,0 0 0,0 0 0,0 0 0,0-1 0,0 1 0,-1 0 0,1 0 0,0 0 0,0 0 0,0 0 0,0 0 0,0 0 0,0 0 0,0 0 0,0 0 0,0-1 0,0 1 0,0 0 0,0 0 0,0 0 0,0 0 0,0 0 0,0 0 0,0 0 0,0-1 0,0 1 0,0 0 0,0 0 0,0 0 0,0 0 0,0 0 0,0 0 0,0-1 0,0 1 0,0 0 0,0 0 0,0 0 0,0 0 0,0 0 0,0 0 0,-31 1 0,-77 14-1198,-25 10-4787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3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34 24575,'-1'-2'0,"1"1"0,0-1 0,-1 1 0,1-1 0,-1 0 0,0 1 0,1-1 0,-1 1 0,0-1 0,0 1 0,0 0 0,0-1 0,0 1 0,0 0 0,-1 0 0,1-1 0,0 1 0,-1 0 0,1 0 0,-1 1 0,1-1 0,-1 0 0,1 0 0,-1 1 0,1-1 0,-1 1 0,0-1 0,1 1 0,-1 0 0,0 0 0,1-1 0,-1 1 0,0 0 0,1 1 0,-1-1 0,0 0 0,1 0 0,-1 1 0,0-1 0,1 1 0,-1-1 0,1 1 0,-1 0 0,1 0 0,-4 1 0,2 1 0,0 0 0,-1 0 0,1 1 0,0-1 0,1 0 0,-1 1 0,0 0 0,1-1 0,0 1 0,0 0 0,0 0 0,1 1 0,-1-1 0,1 0 0,0 0 0,0 1 0,0-1 0,1 1 0,0-1 0,-1 1 0,2-1 0,-1 1 0,0-1 0,1 0 0,0 1 0,2 6 0,1 0 0,0-1 0,0 0 0,1 0 0,0 0 0,1 0 0,0-1 0,1 1 0,0-2 0,11 12 0,33 24 0,-36-32 0,-1 0 0,-1 0 0,17 20 0,-29-30 0,1-1 0,-1 1 0,0 0 0,0-1 0,0 1 0,0 0 0,0 0 0,0-1 0,-1 1 0,1 0 0,-1 0 0,1 0 0,-1 0 0,0 0 0,1 0 0,-1 0 0,-1 3 0,1-3 0,-1-1 0,1 1 0,-1-1 0,0 1 0,1-1 0,-1 0 0,0 1 0,0-1 0,0 0 0,0 0 0,0 0 0,0 0 0,0 0 0,-1 0 0,1 0 0,0 0 0,-3 1 0,-3 1 0,-1 0 0,1-1 0,0 0 0,-1 0 0,0 0 0,1-1 0,-16 0 0,3-2-97,0 0-1,1-1 1,-1-1-1,1-1 1,-1-1-1,1 0 1,1-2-1,-1 0 1,1-1-1,1-1 1,-1 0-1,1-2 0,-26-20 1,-4-12-6729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3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24575,'9'0'0,"13"-14"0,7-4 0,7 0 0,-1 9 0,-8 5-8191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4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1106 527 24575,'20'1'0,"1"1"0,0 0 0,-1 2 0,1 0 0,-1 1 0,0 2 0,-1 0 0,0 0 0,0 2 0,0 1 0,-1 0 0,0 1 0,-1 1 0,-1 0 0,0 2 0,0 0 0,19 23 0,-25-25 0,0 0 0,-1 1 0,0 0 0,-1 0 0,-1 0 0,0 1 0,-1 1 0,-1-1 0,0 1 0,0 0 0,-2 0 0,0 0 0,-1 0 0,0 1 0,-1-1 0,-1 0 0,0 1 0,-1-1 0,-1 1 0,0-1 0,-2 0 0,1 0 0,-12 29 0,2-18 0,-1 0 0,0-1 0,-2-1 0,-1 0 0,-1-2 0,-1 0 0,-1 0 0,-32 26 0,15-19 0,0-1 0,-2-2 0,-1-1 0,-64 29 0,52-33 0,0-2 0,-1-2 0,-1-3 0,-1-1 0,0-4 0,0-1 0,-1-3 0,-111-5 0,146-2 0,0 0 0,-1-1 0,2-1 0,-1-1 0,0-1 0,1-1 0,0-1 0,1 0 0,-1-2 0,2 0 0,-1-1 0,2-1 0,-1 0 0,2-2 0,-1 0 0,2 0 0,0-2 0,1 0 0,1 0 0,0-2 0,1 1 0,-13-28 0,12 19-6,2-1-1,1-1 1,1 0-1,2 0 1,1 0-1,0-1 1,3 0-1,-1-39 0,4 31 28,2 0 0,2 1 0,2-1 0,1 1 0,1 0 0,16-40-1,-7 32-153,2 2 0,1 0 0,3 2 0,1 0 0,2 1 0,1 2 0,2 0 0,2 3 0,1 0 0,2 2 0,38-29 0,-27 29 63,2 1 1,1 2-1,1 3 0,73-28 0,-82 39-1,0 2 0,1 2 0,0 2-1,0 2 1,1 1 0,60 0 0,-78 6 60,1 2-1,0 1 1,-1 0-1,0 2 1,0 1 0,0 1-1,-1 1 1,0 1 0,0 1-1,-1 0 1,21 15 0,-18-8 14,-1 1 0,-1 2 0,0 0 0,-2 1 0,0 1 0,-2 1 0,0 1 0,25 43 0,-13-11-480,41 101-1,0 53-4293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7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332 279 24575,'0'-6'0,"-1"-1"0,0 1 0,0 0 0,0 0 0,-3-5 0,2 5 0,0 1 0,1-1 0,0 0 0,0 0 0,0 1 0,1-9 0,0 4 0,0 0 0,1 0 0,0 0 0,1 0 0,0 1 0,1-1 0,0 0 0,0 1 0,1 0 0,0 0 0,1 0 0,0 0 0,0 1 0,1-1 0,8-8 0,-13 17 0,-1-1 0,1 1 0,0-1 0,-1 0 0,1 1 0,0-1 0,-1 0 0,1 1 0,-1-1 0,1 0 0,-1 0 0,0 0 0,1 1 0,-1-1 0,0 0 0,1 0 0,-1 0 0,0 0 0,0 0 0,0 0 0,0 0 0,0 1 0,0-1 0,0-2 0,-1 2 0,1 0 0,-1 1 0,0-1 0,1 0 0,-1 1 0,0-1 0,0 1 0,0-1 0,0 1 0,1-1 0,-1 1 0,0 0 0,0-1 0,0 1 0,0 0 0,0 0 0,0-1 0,-2 1 0,-6 0 0,0-1 0,0 1 0,0 1 0,-9 1 0,10 0 0,1 0 0,-1 1 0,1-1 0,0 2 0,0-1 0,0 1 0,0 0 0,1 0 0,-1 1 0,1-1 0,0 2 0,0-1 0,1 1 0,0-1 0,0 1 0,-8 13 0,-2 5 0,1 2 0,1 0 0,-13 38 0,-1 8 0,3 1 0,3 1 0,4 0 0,3 2 0,3 0 0,-1 104 0,12-153 0,2 0 0,0 0 0,2 0 0,1 0 0,8 27 0,-10-43 0,1-1 0,1 0 0,0 1 0,0-1 0,1-1 0,0 1 0,0-1 0,1 0 0,0-1 0,1 1 0,0-1 0,0-1 0,1 0 0,19 12 0,-11-10 0,0-1 0,1-1 0,0-1 0,0 0 0,1-1 0,-1-1 0,1-1 0,0-1 0,0 0 0,0-2 0,25-1 0,9-4 0,0-3 0,96-25 0,-85 14-62,0-3-1,-1-2 1,-1-3-1,-2-3 1,93-61-1,-114 64 21,-1-2 1,-1-2-1,-2-1 0,-1-1 1,-2-2-1,-1-1 0,-2-2 1,43-72-1,-58 85 42,-2-1 0,0 0 0,-2-1 0,-1 0 0,-1-1 0,-2 0 0,0 0 0,-2 0 0,-1 0 0,-1-1 0,-2 0 0,-1 1 0,-8-55 0,6 73 27,0 0 1,0 0-1,-1 1 0,-1 0 1,1-1-1,-2 2 0,-8-14 1,12 19-13,0 1 1,-1 0 0,1-1-1,0 1 1,-1 0 0,1 0-1,-1 0 1,0 0-1,0 1 1,0-1 0,1 1-1,-5-1 1,5 1-7,1 1 0,-1 0-1,0 0 1,0 0 0,0 0 0,0 0 0,0 0 0,0 0-1,1 0 1,-1 1 0,0-1 0,0 1 0,0 0 0,1-1 0,-1 1-1,0 0 1,1 0 0,-1 0 0,1 0 0,-1 1 0,1-1-1,-2 2 1,-3 3 5,0 1-1,0 0 1,1 0 0,0 1-1,0-1 1,1 1-1,0 0 1,1 1 0,-5 15-1,-1 9-18,-5 42-1,14-75 6,-9 62 0,2-1 0,4 1 0,4 74 0,2-99 0,1-1 0,2 0 0,1-1 0,2 0 0,1 0 0,27 61 0,-29-81 0,1-1 0,0 0 0,0 0 0,2-1 0,0 0 0,0-1 0,1-1 0,0 1 0,1-2 0,1 0 0,0 0 0,0-2 0,0 1 0,1-2 0,0 0 0,1-1 0,0 0 0,0-1 0,30 4 0,-10-3 0,0-3 0,0-1 0,1-1 0,-1-3 0,0 0 0,0-3 0,-1 0 0,40-13 0,-43 9 0,-1-1 0,0-2 0,54-29 0,-73 35 0,-1 0 0,0-1 0,-1-1 0,0 0 0,0 0 0,-1-1 0,0 0 0,0-1 0,-1 0 0,0 0 0,-1-1 0,10-20 0,-15 28 0,0-1 0,0-1 0,-1 1 0,0 0 0,0 0 0,0 0 0,0-1 0,-1 1 0,0 0 0,0-1 0,0 1 0,0 0 0,-1-1 0,1 1 0,-1 0 0,0 0 0,0-1 0,-1 1 0,-1-4 0,0 4 0,0 0 0,0 0 0,0 0 0,0 0 0,-1 1 0,0-1 0,0 1 0,0 0 0,0 0 0,0 0 0,0 1 0,-1 0 0,1-1 0,-7-1 0,1 1 0,0 0 0,-1 0 0,1 1 0,-1 1 0,1 0 0,-1 0 0,1 1 0,-1 0 0,0 1 0,1 0 0,-1 0 0,1 1 0,-1 1 0,-17 7 0,17-5 0,1 2 0,0-1 0,1 2 0,-1-1 0,1 1 0,1 1 0,0-1 0,0 1 0,0 1 0,1 0 0,-10 19 0,12-20 0,0 0 0,1 0 0,0 1 0,1 0 0,0 0 0,0 0 0,1 0 0,1 0 0,-1 0 0,2 0 0,-1 1 0,1-1 0,1 0 0,2 12 0,-2-17 0,1 0 0,0 0 0,0 0 0,0-1 0,1 1 0,0 0 0,0-1 0,0 0 0,0 1 0,1-1 0,-1 0 0,1-1 0,0 1 0,5 3 0,-2-2 0,1 0 0,0-1 0,-1 0 0,2 0 0,-1-1 0,0 0 0,1 0 0,12 2 0,-14-4 0,0 0 0,0 0 0,0-1 0,0 0 0,0 0 0,0 0 0,0-1 0,0 0 0,0-1 0,11-4 0,-14 5 0,0-1 0,-1 0 0,1 0 0,0 0 0,-1 0 0,0-1 0,0 0 0,0 1 0,0-1 0,0 0 0,0 0 0,-1-1 0,1 1 0,-1-1 0,0 1 0,0-1 0,0 0 0,2-6 0,-3 7 0,-1-1 0,1 1 0,0-1 0,-1 0 0,0 1 0,0-1 0,0 1 0,0-1 0,-1 0 0,1 1 0,-1-1 0,0 1 0,0-1 0,0 1 0,-1-1 0,1 1 0,-1 0 0,1 0 0,-1 0 0,0 0 0,-1 0 0,1 0 0,0 0 0,-1 1 0,-3-4 0,-4-2 0,0 0 0,0 1 0,-1 0 0,0 1 0,-17-8 0,64 12 0,32 6 0,1-4 0,106-12 0,-150 9 0,-1-2 0,0-1 0,0 0 0,0-2 0,-1-1 0,0 0 0,-1-2 0,0-1 0,-1 0 0,32-25 0,-25 14 0,-28 23 0,0 0 0,1 0 0,-1 0 0,0-1 0,0 1 0,1 0 0,-1 0 0,0 0 0,0 0 0,1 0 0,-1-1 0,0 1 0,0 0 0,1 0 0,-1 0 0,0 0 0,1 0 0,-1 0 0,0 0 0,1 0 0,-1 0 0,0 0 0,0 0 0,1 0 0,-1 0 0,0 1 0,1-1 0,-1 0 0,0 0 0,0 0 0,1 0 0,-1 0 0,0 0 0,0 1 0,1-1 0,-1 0 0,4 14 0,-7 23 0,2-32 0,-2 27 0,-1-7 0,2 0 0,1 43 0,1-66 0,0 0 0,0 0 0,0 0 0,0 0 0,0 0 0,1-1 0,-1 1 0,1 0 0,-1 0 0,1 0 0,0-1 0,-1 1 0,1 0 0,0-1 0,0 1 0,0-1 0,0 1 0,1-1 0,-1 1 0,0-1 0,1 0 0,-1 0 0,0 1 0,1-1 0,0 0 0,-1 0 0,1-1 0,0 1 0,-1 0 0,1 0 0,0-1 0,0 1 0,-1-1 0,1 0 0,0 1 0,0-1 0,0 0 0,0 0 0,0 0 0,-1-1 0,1 1 0,0 0 0,3-2 0,5 0 0,-1-1 0,0-1 0,0 0 0,-1 0 0,1 0 0,-1-1 0,10-8 0,14-12 0,-10 8 0,0 0 0,38-20 0,-52 33 0,0 0 0,1 1 0,-1 0 0,1 0 0,0 1 0,0 0 0,0 1 0,0 0 0,0 0 0,0 0 0,17 3 0,-8 1 0,-1 2 0,1 0 0,-1 1 0,0 1 0,21 11 0,25 10 0,-24-15 0,1-2 0,1-1 0,-1-2 0,1-2 0,1-2 0,-1-1 0,1-3 0,-1-1 0,0-2 0,70-14 0,-100 15 0,0-1 0,0 0 0,0-1 0,-1-1 0,0 0 0,0 0 0,0-1 0,-1 0 0,12-10 0,-18 14 0,0 0 0,0-1 0,-1 1 0,0-1 0,1 0 0,-1 0 0,0 0 0,-1 0 0,1 0 0,0-1 0,-1 1 0,0 0 0,1-1 0,-2 1 0,1-1 0,0 1 0,-1-1 0,1 1 0,-1-1 0,0 0 0,0 1 0,0-1 0,-1 1 0,1-1 0,-1 0 0,0 1 0,0 0 0,0-1 0,-1 1 0,1-1 0,-1 1 0,-3-5 0,0 2 0,0-1 0,-1 1 0,1 0 0,-2 1 0,1-1 0,-1 1 0,1 0 0,-1 1 0,-1 0 0,1 0 0,-1 0 0,1 1 0,-1 0 0,0 0 0,0 1 0,-11-1 0,3-1 0,-1 2 0,-1 0 0,1 1 0,0 0 0,0 1 0,-33 6 0,38-4 0,0 2 0,1-1 0,-1 2 0,1-1 0,0 2 0,0-1 0,-17 13 0,22-14 0,0 1 0,0 0 0,1 0 0,-1 1 0,1-1 0,0 1 0,0 0 0,1 0 0,0 1 0,0-1 0,1 1 0,-1 0 0,-1 7 0,4-11 0,0 0 0,1-1 0,-1 1 0,1 0 0,-1-1 0,1 1 0,0 0 0,0 0 0,0-1 0,0 1 0,1 0 0,-1-1 0,1 1 0,0 0 0,0-1 0,0 1 0,0-1 0,0 1 0,0-1 0,1 1 0,-1-1 0,1 0 0,-1 0 0,1 0 0,0 0 0,0 0 0,0 0 0,0 0 0,0-1 0,1 1 0,-1-1 0,5 3 0,4 1 0,1-1 0,0 0 0,0 0 0,0-2 0,0 1 0,14 0 0,-2-1 0,1 0 0,-1-2 0,1-1 0,-1-1 0,1 0 0,-1-2 0,0-1 0,0-1 0,41-17 0,-52 18 0,-1-1 0,0 0 0,0-1 0,-1-1 0,0 1 0,0-2 0,0 1 0,-1-2 0,-1 1 0,0-1 0,0-1 0,-1 1 0,0-1 0,-1-1 0,0 0 0,-1 0 0,0 0 0,-1-1 0,6-18 0,-6 4 0,-1 1 0,0-1 0,-2 0 0,-3-39 0,-17-104 0,16 156 0,0 1 0,-2-1 0,1 1 0,-1 0 0,-1 1 0,-1-1 0,1 1 0,-9-12 0,13 22 0,0 0 0,0 1 0,0-1 0,0 0 0,-1 0 0,1 1 0,-1-1 0,1 1 0,-1-1 0,1 1 0,-1 0 0,0 0 0,0 0 0,0 0 0,0 0 0,1 0 0,-1 0 0,-1 0 0,-2 0 0,4 1 0,0 1 0,-1-1 0,1 0 0,0 1 0,-1-1 0,1 1 0,0 0 0,0-1 0,0 1 0,0 0 0,0 0 0,-1-1 0,1 1 0,1 0 0,-1 0 0,0 0 0,0 1 0,0-1 0,0 0 0,1 0 0,-1 0 0,0 2 0,-3 7 0,0 0 0,1-1 0,1 1 0,-1 1 0,2-1 0,-1 0 0,1 12 0,1 13 0,2 0 0,2 0 0,10 47 0,37 104 0,-33-135-170,2 0-1,2-2 0,2 0 1,2-1-1,2-2 0,3-1 1,56 65-1,27 9-6655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7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92 126 24575,'-1'0'0,"0"0"0,0 0 0,1-1 0,-1 1 0,0-1 0,0 1 0,1 0 0,-1-1 0,0 0 0,0 1 0,1-1 0,-1 1 0,1-1 0,-1 0 0,1 1 0,-2-2 0,-5-4 0,2 24 0,3 20 0,2 1 0,1 0 0,7 43 0,28 117 0,-24-138 0,-8-39 0,0-1 0,2 1 0,9 21 0,-20-89 0,-59-183 0,-4-14 0,66 232 0,-2-2 0,2 0 0,0 0 0,0 0 0,1-17 0,1 27 0,0-1 0,0 1 0,1 0 0,-1 0 0,1 0 0,0 0 0,0 0 0,0 0 0,0 1 0,0-1 0,1 0 0,-1 0 0,1 1 0,0-1 0,0 1 0,0 0 0,0-1 0,0 1 0,1 0 0,-1 0 0,0 0 0,1 0 0,5-2 0,1 0 0,0 1 0,1 0 0,-1 0 0,1 1 0,0 1 0,0-1 0,-1 2 0,1-1 0,0 1 0,0 1 0,17 2 0,0 2 0,0 1 0,-1 2 0,28 11 0,-21-6 0,0 2 0,-2 2 0,0 1 0,0 1 0,-2 1 0,51 47 0,-64-52 0,-1 0 0,-1 1 0,0 1 0,-1 0 0,-1 1 0,0 0 0,-2 1 0,0 0 0,-1 1 0,-1 0 0,-1 0 0,8 37 0,-14-49 0,0 0 0,0 0 0,-1 0 0,0 0 0,-1 0 0,0 0 0,0 0 0,0 0 0,-1 0 0,0 0 0,-1 0 0,0-1 0,0 1 0,-5 7 0,2-5 0,-1-1 0,0 0 0,-1 0 0,0 0 0,0-1 0,-1 0 0,0 0 0,-18 11 0,-2-3 0,-1-1 0,0-1 0,-1-2 0,-1-1 0,-58 13 0,71-19 0,6-2 0,1 0 0,0 0 0,-1-1 0,0 0 0,1-1 0,-1-1 0,-15-1 0,27 1 0,1 0 0,0 0 0,0 0 0,0 0 0,0 0 0,0 0 0,0 0 0,0 0 0,0 0 0,0 0 0,0 0 0,-1 0 0,1-1 0,0 1 0,0 0 0,0 0 0,0 0 0,0 0 0,0 0 0,0 0 0,0 0 0,0 0 0,0 0 0,0 0 0,0 0 0,0-1 0,0 1 0,0 0 0,0 0 0,0 0 0,0 0 0,0 0 0,0 0 0,0 0 0,0 0 0,0 0 0,0-1 0,0 1 0,0 0 0,0 0 0,0 0 0,0 0 0,0 0 0,0 0 0,0 0 0,0 0 0,0 0 0,0 0 0,0-1 0,0 1 0,1 0 0,-1 0 0,0 0 0,0 0 0,0 0 0,0 0 0,0 0 0,0 0 0,0 0 0,0 0 0,0 0 0,0 0 0,1 0 0,-1 0 0,0 0 0,0 0 0,0 0 0,0 0 0,17-7 0,390-85 0,-242 60 0,-119 22 0,181-41 0,-171 36 0,104-44 0,-144 52 0,0-1 0,29-20 0,-44 27 0,1 0 0,0 0 0,-1 0 0,1 0 0,-1 0 0,1 0 0,-1-1 0,0 1 0,0 0 0,1-1 0,-1 0 0,0 1 0,0-1 0,0 1 0,-1-1 0,1 0 0,0 0 0,-1 0 0,1 1 0,-1-1 0,1 0 0,-1-3 0,0 4 0,-1 0 0,0-1 0,0 1 0,1 0 0,-1-1 0,0 1 0,0 0 0,0 0 0,0 0 0,0 0 0,-1 0 0,1 0 0,0 0 0,0 0 0,-1 0 0,1 0 0,0 1 0,-1-1 0,1 1 0,-3-1 0,-6-2 0,0 0 0,0 1 0,0 1 0,0-1 0,0 2 0,-18 0 0,18 1 0,0 1 0,0 0 0,0 0 0,0 1 0,1 0 0,-1 1 0,1 0 0,0 0 0,0 1 0,0 1 0,1-1 0,0 1 0,0 1 0,0-1 0,1 1 0,0 1 0,0-1 0,1 1 0,-9 13 0,14-19 0,0 1 0,-1-1 0,1 1 0,0-1 0,1 0 0,-1 1 0,0 0 0,1-1 0,-1 1 0,1-1 0,0 1 0,0 0 0,0-1 0,0 1 0,0-1 0,1 1 0,-1 0 0,1-1 0,0 1 0,1 3 0,0-3 0,0 0 0,0 0 0,0-1 0,1 1 0,-1-1 0,1 1 0,-1-1 0,1 0 0,0 0 0,0 0 0,0 0 0,0-1 0,5 3 0,8 1 0,0 0 0,0-1 0,1-1 0,-1 0 0,18 0 0,-18-2 0,0-1 0,0 0 0,0-2 0,-1 1 0,1-2 0,0 0 0,-1-1 0,0-1 0,0 0 0,0-1 0,16-9 0,-27 13 0,0 0 0,0 0 0,0 0 0,0 1 0,0-1 0,0 1 0,1 0 0,-1 0 0,0 1 0,1-1 0,-1 1 0,1 0 0,-1 0 0,5 1 0,-4 1 0,0-1 0,0 1 0,-1 0 0,1 1 0,0-1 0,-1 1 0,0 0 0,1 0 0,-1 0 0,-1 1 0,1-1 0,4 6 0,23 23 60,47 39 0,-62-59-308,0 0 1,1-1-1,0-1 1,1-1-1,28 11 1,13-1-6579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8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87 881 24575,'-7'-414'0,"-2"286"0,-28-148 0,24 222 0,7 46 0,2 16 0,-1 23 0,-1 113 0,17 189 0,38 146 0,-30-324 0,14 106-1365,-20-184-5461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8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13 131 24575,'-8'-11'0,"3"5"0,20 2 0,51-2 0,123 5 0,-131 4 0,0-3 0,112-15 0,-117 1 0,-51 14 0,1-1 0,0-1 0,-1 1 0,1 0 0,-1-1 0,0 1 0,1-1 0,-1 0 0,0 0 0,0 0 0,0 0 0,0 0 0,0 0 0,2-5 0,-4 6 0,1 0 0,-1 0 0,0 0 0,0 0 0,1 0 0,-1 0 0,0 0 0,0 0 0,0 0 0,0-1 0,-1 1 0,1 0 0,0 0 0,0 0 0,-1 0 0,1 0 0,0 0 0,-1 0 0,1 0 0,-1 0 0,0 0 0,1 0 0,-1 0 0,0 1 0,1-1 0,-1 0 0,0 0 0,0 0 0,0 1 0,0-1 0,1 1 0,-1-1 0,0 1 0,0-1 0,0 1 0,0-1 0,-2 1 0,-40-14 0,37 14 0,0 0 0,0 0 0,-1 0 0,1 1 0,0 0 0,0 0 0,-6 3 0,10-4 0,1 1 0,-1-1 0,1 1 0,-1-1 0,1 1 0,-1 0 0,1 0 0,0 0 0,-1 0 0,1 0 0,0 0 0,0 0 0,-2 2 0,3-2 0,-1 0 0,1 0 0,0 0 0,0-1 0,0 1 0,0 0 0,0 0 0,0 0 0,0-1 0,0 1 0,0 0 0,0 0 0,0 0 0,0-1 0,1 1 0,-1 0 0,0 0 0,0-1 0,1 1 0,-1 0 0,1-1 0,-1 1 0,0 0 0,1-1 0,0 1 0,-1 0 0,1-1 0,-1 1 0,2 0 0,2 2 0,0 0 0,0 0 0,1-1 0,0 1 0,-1-1 0,1 0 0,0 0 0,0 0 0,0-1 0,0 0 0,0 0 0,0 0 0,7-1 0,23 7 0,-10 1 0,-1 1 0,-1 2 0,1 0 0,-2 2 0,27 19 0,-26-17 0,2 0 0,-1-1 0,2-1 0,29 10 0,-9-16-1365,-6-9-5461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57:49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194 634 24575,'-3'-66'0,"-3"2"0,-3-1 0,-3 1 0,-3 0 0,-26-70 0,32 103 0,-2 0 0,-1 1 0,-19-34 0,30 62 0,1 1 0,-1-1 0,0 1 0,0-1 0,0 1 0,0-1 0,-1 1 0,1 0 0,0 0 0,-1 0 0,1-1 0,-1 1 0,1 0 0,-3 0 0,4 0 0,-1 1 0,1 0 0,-1 0 0,1 0 0,-1 1 0,1-1 0,-1 0 0,1 0 0,-1 0 0,1 0 0,-1 0 0,1 1 0,-1-1 0,1 0 0,-1 0 0,1 1 0,-1-1 0,1 0 0,0 1 0,-1-1 0,1 0 0,0 1 0,-1-1 0,1 1 0,0-1 0,-1 0 0,1 1 0,0-1 0,-1 2 0,-1 3 0,0 1 0,1 0 0,-1 0 0,1 0 0,0 0 0,0 9 0,0 25 0,2 0 0,1 0 0,2-1 0,2 1 0,2-1 0,1-1 0,27 72 0,-23-79 0,1 0 0,2-1 0,1-1 0,1-1 0,1 0 0,2-1 0,1-1 0,1-1 0,44 37 0,22 3 0,-63-49 0,-1 2 0,0 1 0,-1 1 0,-1 1 0,33 39 0,-53-56 0,-1 0 0,1 0 0,-1 0 0,1 0 0,-1 1 0,0-1 0,-1 1 0,1-1 0,-1 1 0,0 0 0,1 8 0,-2-10 0,0 1 0,-1-1 0,1 1 0,-1-1 0,0 1 0,0-1 0,0 1 0,0-1 0,-1 0 0,1 0 0,-1 0 0,0 0 0,0 0 0,0 0 0,0 0 0,-5 4 0,-3 2 0,0 0 0,-1 0 0,0-2 0,-1 1 0,1-1 0,-2-1 0,1 0 0,0-1 0,-17 5 0,9-4 0,0-1 0,0-1 0,0-1 0,0-1 0,-29 0 0,37-4 0,13-2 0,20-6 0,20-3 0,1 2 0,0 2 0,1 1 0,45-1 0,7-3 0,-54 7 0,14-3 0,62-16 0,-103 20 0,1 0 0,-1-1 0,-1-1 0,1 0 0,-1-1 0,0 0 0,0-1 0,-1-1 0,15-12 0,-24 18 0,1-1 0,-1 1 0,0-1 0,0 0 0,-1 0 0,1 0 0,-1 0 0,0 0 0,0 0 0,0-1 0,-1 1 0,1-1 0,-1 1 0,0-1 0,0 0 0,0-6 0,-2 8 0,1 0 0,0 0 0,-1 0 0,1 1 0,-1-1 0,0 0 0,0 0 0,0 0 0,-1 1 0,1-1 0,-1 1 0,1-1 0,-1 1 0,0-1 0,0 1 0,0 0 0,0 0 0,0 0 0,0 0 0,-1 0 0,1 1 0,-1-1 0,1 1 0,-1-1 0,0 1 0,1 0 0,-5-1 0,-1 0 0,1 0 0,-1 1 0,0 0 0,0 0 0,0 1 0,0 0 0,1 0 0,-1 1 0,0 0 0,0 0 0,0 1 0,1 0 0,-1 1 0,1-1 0,-9 6 0,12-7 0,1 1 0,0-1 0,-1 1 0,1 0 0,0 0 0,0 0 0,0 1 0,0-1 0,1 1 0,-1 0 0,1 0 0,-1 0 0,1 0 0,0 0 0,0 0 0,0 0 0,1 1 0,-1-1 0,1 1 0,0-1 0,0 1 0,0-1 0,0 1 0,1 0 0,-1-1 0,1 1 0,0 0 0,0 0 0,1-1 0,-1 1 0,1 0 0,-1-1 0,4 8 0,-2-6 0,0 0 0,1-1 0,0 1 0,0 0 0,0-1 0,0 0 0,1 0 0,0 0 0,0 0 0,0-1 0,0 1 0,0-1 0,1 0 0,0-1 0,-1 1 0,1-1 0,0 1 0,7 1 0,-4-2 0,0 1 0,0-1 0,0-1 0,0 0 0,0 0 0,0 0 0,1-1 0,-1 0 0,0-1 0,0 1 0,13-4 0,56-26 0,-55 21 0,43-14 0,-19 15 0,2 1 0,-1 3 0,92 3 0,-74 2 0,73-8 0,-118 4 0,-1-1 0,1 0 0,-1-2 0,0 0 0,0-2 0,-1 0 0,0-1 0,-1 0 0,0-2 0,23-17 0,-38 27 0,0-1 0,0 0 0,0 1 0,0-1 0,-1 0 0,1-1 0,0 1 0,-1 0 0,0 0 0,1-1 0,-1 1 0,0 0 0,0-1 0,0 1 0,-1-1 0,1 0 0,-1 1 0,1-1 0,-1 0 0,0-3 0,0 4 0,0 0 0,-1 0 0,0 1 0,1-1 0,-1 0 0,0 0 0,0 1 0,0-1 0,0 1 0,0-1 0,0 1 0,0-1 0,0 1 0,-1 0 0,1-1 0,-1 1 0,1 0 0,-1 0 0,1 0 0,-1 0 0,0 0 0,1 1 0,-1-1 0,0 0 0,0 1 0,1-1 0,-1 1 0,-3-1 0,4 1 0,0 0 0,-1-1 0,1 1 0,-1 0 0,1 0 0,-1 0 0,1 0 0,-1 0 0,1 0 0,-1 0 0,1 1 0,0-1 0,-1 0 0,1 1 0,-1-1 0,1 1 0,0 0 0,-1-1 0,1 1 0,0 0 0,0 0 0,0 0 0,0 0 0,-1 0 0,1 0 0,0 0 0,1 0 0,-1 0 0,0 0 0,0 1 0,0-1 0,1 0 0,-1 1 0,1-1 0,-1 0 0,1 1 0,-1-1 0,1 1 0,0-1 0,0 3 0,-1 0 0,1 1 0,0-1 0,0 0 0,0 1 0,1-1 0,0 0 0,-1 0 0,2 0 0,-1 0 0,0 0 0,1 0 0,0 0 0,3 6 0,6 4 0,2 0 0,0 0 0,1-1 0,0-1 0,20 14 0,-16-13 0,-1 1 0,-1 1 0,16 17 0,-30-30 0,0-1 0,-1 1 0,1 0 0,-1 0 0,1 0 0,-1 0 0,0 0 0,0 0 0,0 1 0,0-1 0,0 0 0,-1 1 0,1-1 0,-1 0 0,1 1 0,-1-1 0,0 1 0,0-1 0,0 0 0,0 4 0,-1-4 0,0-1 0,0 0 0,0 1 0,0-1 0,0 0 0,0 0 0,0 0 0,0 0 0,0 0 0,0 0 0,-1 0 0,1 0 0,0 0 0,-1 0 0,1-1 0,-1 1 0,1-1 0,-1 1 0,1-1 0,-1 1 0,1-1 0,-1 0 0,1 0 0,-1 0 0,0 0 0,1 0 0,-1 0 0,1 0 0,-3-1 0,4 1 0,-1 0 0,0 1 0,1-1 0,-1 0 0,0 0 0,1 0 0,-1 0 0,0 0 0,0 0 0,1 0 0,-1-1 0,0 1 0,1 0 0,-1 0 0,0 0 0,1-1 0,-1 1 0,0 0 0,1-1 0,-1 1 0,1 0 0,-1-1 0,1 1 0,-1-1 0,1 1 0,-1-1 0,1 1 0,-1-1 0,1 0 0,-1 1 0,1-1 0,-1 0 0,2 0 0,0-1 0,0 1 0,0 0 0,0 0 0,0 0 0,0 0 0,0 0 0,0 0 0,1 0 0,-1 0 0,0 0 0,0 0 0,1 1 0,-1-1 0,1 0 0,2 0 0,27-10 0,1 2 0,0 1 0,63-8 0,-27 6 0,-40 5 0,188-38 0,-183 34 0,-1-1 0,1-2 0,-2-1 0,41-23 0,-62 31 0,-2-1 0,1 0 0,-1 0 0,0-1 0,0 0 0,0 0 0,-1-1 0,7-10 0,-12 15 0,-1 1 0,0 0 0,1 0 0,-1-1 0,0 1 0,0 0 0,-1-1 0,1 1 0,0-1 0,-1 1 0,0-1 0,1 1 0,-1-1 0,0 0 0,0 1 0,-1-1 0,1 1 0,0-1 0,-1 1 0,0-1 0,1 1 0,-1-1 0,0 1 0,0 0 0,-1-1 0,1 1 0,0 0 0,-1 0 0,1 0 0,-1 0 0,0 0 0,1 0 0,-1 0 0,0 1 0,0-1 0,-1 1 0,-2-2 0,-2-2 0,0 1 0,0 0 0,0 0 0,-1 1 0,0 0 0,0 0 0,0 1 0,0 0 0,0 0 0,0 1 0,-1 0 0,1 0 0,0 1 0,-11 1 0,7 0 0,0 1 0,-1 0 0,1 1 0,0 1 0,0 0 0,1 0 0,-1 1 0,1 1 0,-14 8 0,16-8 0,0 0 0,1 1 0,-1 0 0,1 0 0,1 1 0,-1 0 0,2 1 0,-1-1 0,1 1 0,-9 17 0,12-20 0,0 1 0,1 0 0,0 0 0,0 0 0,0 0 0,1 1 0,0-1 0,1 0 0,-1 1 0,1-1 0,1 0 0,-1 1 0,1-1 0,1 0 0,-1 0 0,5 11 0,-2-9 0,0 0 0,0-1 0,1 1 0,1-1 0,-1 0 0,1-1 0,1 1 0,-1-1 0,1 0 0,0-1 0,1 0 0,8 6 0,5 1 0,-1-1 0,1-1 0,42 15 0,-11-10-455,0-2 0,89 12 0,-28-13-6371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27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101 114 24575,'-2'-9'0,"0"-1"0,-1 1 0,0 0 0,0 0 0,-1 0 0,0 0 0,0 1 0,-1-1 0,-6-7 0,3 2 0,4 11 0,4 9 0,3 17 0,36 280 0,-26 2 0,-14-291 0,-1-12 0,-5-24 0,7 22 0,-64-252 0,53 197 0,3 0 0,-1-93 0,8 140 0,2-1 0,-1 1 0,1-1 0,1 1 0,-1-1 0,1 1 0,4-9 0,-5 15 0,0 0 0,-1 1 0,1-1 0,0 1 0,0-1 0,1 1 0,-1-1 0,0 1 0,0 0 0,1-1 0,-1 1 0,1 0 0,-1 0 0,1 0 0,-1 0 0,1 0 0,-1 0 0,1 1 0,0-1 0,0 1 0,-1-1 0,1 1 0,0-1 0,0 1 0,0 0 0,0 0 0,-1 0 0,1 0 0,0 0 0,0 1 0,0-1 0,0 0 0,-1 1 0,1-1 0,0 1 0,-1 0 0,4 1 0,5 3 0,-1-1 0,0 2 0,0-1 0,0 1 0,-1 1 0,11 9 0,47 56 0,166 241 0,-70-86 0,-111-163 0,79 79 0,-69-89 0,-55-49 0,-1-1 0,2 0 0,-1-1 0,0 1 0,1-1 0,-1 0 0,1-1 0,10 3 0,-16-5 0,1 1 0,0-1 0,0 0 0,0 0 0,-1 0 0,1 0 0,0 0 0,0 0 0,0 0 0,-1-1 0,1 1 0,0-1 0,-1 1 0,1-1 0,0 0 0,-1 0 0,1 1 0,-1-1 0,1 0 0,-1-1 0,1 1 0,1-2 0,0 0 0,-1-1 0,1 1 0,-1-1 0,0 0 0,-1 0 0,1 0 0,0 0 0,1-7 0,1-8 0,-1 0 0,0 1 0,-2-1 0,0-31 0,-14-79 0,6 61 0,-2-20 0,-21-343 0,29 422 0,1 1 0,1-1 0,0 0 0,2-9 0,-3 18 0,0-1 0,0 0 0,0 1 0,1-1 0,-1 1 0,0-1 0,0 1 0,1-1 0,-1 1 0,1-1 0,-1 1 0,0-1 0,1 1 0,-1 0 0,1-1 0,-1 1 0,1 0 0,-1-1 0,1 1 0,-1 0 0,1 0 0,-1-1 0,1 1 0,-1 0 0,1 0 0,0 0 0,-1 0 0,1 0 0,-1 0 0,1 0 0,0 0 0,-1 0 0,1 0 0,-1 0 0,1 0 0,0 0 0,-1 0 0,1 0 0,-1 1 0,1-1 0,-1 0 0,1 0 0,-1 1 0,1-1 0,-1 0 0,1 1 0,-1-1 0,1 1 0,23 22 0,9 22-1365,-4 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4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1283 24575,'-5'-8'0,"1"-2"0,0 1 0,0 0 0,1-1 0,-4-14 0,7 19 0,0 1 0,0-1 0,0 1 0,0-1 0,0 1 0,1-1 0,0 1 0,0-1 0,0 1 0,1 0 0,-1 0 0,1-1 0,0 1 0,0 0 0,4-4 0,1-3 0,2 1 0,-1 0 0,1 0 0,1 1 0,-1 0 0,16-10 0,4-1 0,45-22 0,20-3-100,147-49 1,114-13-266,-29 8 186,-323 98 179,30-9 0,0-1 0,-1-1 0,0-3 0,-1 0 0,32-22 0,-60 35 0,0 0 0,0-1 0,0 1 0,-1-1 0,1 1 0,-1-1 0,0 0 0,0 0 0,0 0 0,2-4 0,-3 6 0,-1 1 0,0-1 0,1 0 0,-1 0 0,0 0 0,0 0 0,0 0 0,0-1 0,0 1 0,0 0 0,0 0 0,0 0 0,0 0 0,0 0 0,-1 0 0,1 0 0,0 1 0,-1-1 0,1 0 0,-1 0 0,1 0 0,-1 0 0,0-1 0,-3-1 0,0 0 0,0 0 0,0 0 0,-1 1 0,1-1 0,0 1 0,-1 0 0,0 1 0,1-1 0,-1 1 0,0 0 0,-6-1 0,-10-2 41,0 1 0,0 1 0,-1 0 1,1 2-1,0 1 0,0 0 1,-1 2-1,-26 6 0,39-7-23,0 1 0,0 0 0,0 1-1,0 0 1,1 0 0,0 1-1,-1 0 1,2 0 0,-1 1-1,1 0 1,0 0 0,0 1 0,0 0-1,1 0 1,0 1 0,1-1-1,-1 1 1,2 1 0,-1-1 0,-6 18-1,8-15-17,0 0 0,1-1 0,0 2 0,1-1 0,0 0 0,1 0 0,0 0 0,1 0 0,0 0 0,1 0 0,0 0 0,0 0 0,1 0 0,1-1 0,0 1 0,0-1 0,1 0 0,0 0 0,1-1 0,0 1 0,1-1 0,0-1 0,0 1 0,1-1 0,0 0 0,0-1 0,1 0 0,0 0 0,0-1 0,0 0 0,1-1 0,0 0 0,0 0 0,1-1 0,-1-1 0,1 1 0,0-2 0,0 1 0,0-2 0,0 1 0,21-1 0,-23-2 0,-1 0 0,1-1 0,-1 0 0,1 0 0,-1 0 0,0-1 0,0-1 0,0 1 0,0-1 0,0 0 0,-1-1 0,0 0 0,0 0 0,0-1 0,-1 0 0,0 0 0,0 0 0,0-1 0,-1 0 0,0 0 0,0 0 0,-1-1 0,1 1 0,2-10 0,-3 8 0,-1 0 0,0 0 0,0-1 0,-1 1 0,0-1 0,-1 1 0,0-1 0,0 0 0,-1 0 0,-1 1 0,1-1 0,-2 0 0,1 1 0,-1-1 0,-1 1 0,1-1 0,-2 1 0,1 0 0,-1 0 0,-1 0 0,-7-11 0,5 12 0,0 0 0,-1 1 0,0 0 0,0 1 0,0-1 0,-1 2 0,0-1 0,0 1 0,0 0 0,-1 1 0,1 0 0,-1 1 0,0 0 0,0 0 0,-1 1 0,1 0 0,0 1 0,-1 1 0,1-1 0,-20 3 0,29-2 0,-1 0 0,0 1 0,0-1 0,1 1 0,-1 0 0,1-1 0,-1 1 0,1 0 0,-1 0 0,1 0 0,-1 0 0,1 0 0,0 0 0,-1 0 0,-1 3 0,3-4 0,0 1 0,-1 0 0,1 0 0,0 0 0,0 0 0,0 0 0,0 0 0,0-1 0,0 1 0,0 0 0,0 0 0,0 0 0,0 0 0,0 0 0,0 0 0,1-1 0,-1 1 0,0 0 0,1 0 0,-1 0 0,0-1 0,1 1 0,-1 0 0,1 0 0,-1-1 0,1 1 0,0 0 0,-1-1 0,1 1 0,0-1 0,-1 1 0,1-1 0,1 1 0,4 3 0,0 0 0,0 0 0,0-1 0,1 1 0,-1-2 0,1 1 0,12 3 0,58 8 0,-70-13 0,73 10 0,0-4 0,136-6 0,-165-4 0,-1-2 0,1-3 0,-2-2 0,1-2 0,68-26 0,-104 33 0,-1-1 0,1-1 0,-1 0 0,-1-1 0,0 0 0,0-1 0,0-1 0,-1 1 0,17-21 0,-22 22 0,-1 1 0,0-1 0,0 0 0,-1 0 0,0-1 0,-1 1 0,0-1 0,0 0 0,-1 1 0,0-1 0,0-1 0,-1 1 0,0 0 0,-1 0 0,0 0 0,-2-14 0,0 5 0,-2 1 0,0-1 0,-1 1 0,-1 0 0,0 0 0,-1 1 0,-11-18 0,11 22 0,-1 0 0,0 1 0,0 0 0,-1 0 0,0 1 0,-1 0 0,0 0 0,-1 1 0,-19-12 0,28 19 0,-1 1 0,0-1 0,0 0 0,0 1 0,0 0 0,0 0 0,-1 0 0,1 0 0,0 0 0,0 1 0,-1-1 0,1 1 0,0 0 0,-1 0 0,1 0 0,0 1 0,-1-1 0,1 1 0,0 0 0,-4 1 0,4-1 0,0 1 0,0 0 0,0 1 0,0-1 0,1 0 0,-1 1 0,1-1 0,-1 1 0,1 0 0,0 0 0,0 0 0,0 0 0,1 0 0,-1 0 0,1 0 0,-1 1 0,1-1 0,-1 7 0,-2 6 0,2 1 0,-1 0 0,2 0 0,0 0 0,2 0 0,3 30 0,4 3 0,16 50 0,1-10 0,37 88 0,-48-143 0,2-2 0,1 0 0,1-1 0,2 0 0,40 47 0,-48-66 0,1 0 0,0-2 0,0 0 0,1 0 0,1-1 0,0-1 0,0 0 0,0-1 0,1-1 0,0 0 0,1-1 0,0-1 0,0-1 0,0 0 0,0-1 0,0-1 0,1 0 0,-1-2 0,1 0 0,-1-1 0,1 0 0,-1-2 0,34-8 0,-25 2-455,0 0 0,40-21 0,36-30-6371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29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58 405 24575,'0'-18'0,"0"12"0,0 10 0,3 65 0,2 1 0,3-1 0,27 109 0,-32-165 0,-1-5 0,-1-1 0,1 0 0,1 1 0,-1-1 0,1 0 0,0 0 0,1-1 0,7 13 0,-10-19 0,-1 0 0,0 1 0,0-1 0,1 0 0,-1 0 0,0 0 0,0 0 0,1 0 0,-1 0 0,0 1 0,1-1 0,-1 0 0,0 0 0,0 0 0,1 0 0,-1 0 0,0 0 0,1 0 0,-1 0 0,0 0 0,0 0 0,1-1 0,-1 1 0,0 0 0,1 0 0,-1 0 0,0 0 0,0 0 0,1 0 0,-1-1 0,0 1 0,0 0 0,1 0 0,-1 0 0,0-1 0,0 1 0,0 0 0,1 0 0,-1-1 0,0 1 0,0 0 0,0 0 0,0-1 0,0 1 0,0 0 0,0 0 0,1-1 0,-1 1 0,0 0 0,0-1 0,0 1 0,0 0 0,0 0 0,0-1 0,0 1 0,2-11 0,0 1 0,-1-1 0,0 1 0,0-1 0,-1 1 0,-1-1 0,-2-20 0,-23-77 0,-20-43 0,22 77 0,2 0 0,-15-105 0,36 170 0,0 1 0,0 0 0,1 0 0,1-1 0,-1 1 0,1 0 0,0 0 0,1 0 0,0-1 0,0 2 0,5-10 0,-5 13 0,0 0 0,1 0 0,-1 1 0,1-1 0,0 1 0,0 0 0,0 0 0,0 0 0,1 0 0,-1 1 0,1-1 0,0 1 0,0 0 0,0 0 0,0 0 0,0 0 0,0 1 0,0 0 0,1 0 0,-1 0 0,0 0 0,6 0 0,7 1 0,0 0 0,0 1 0,0 0 0,0 1 0,-1 1 0,1 1 0,-1 0 0,23 10 0,2 3 0,-1 2 0,41 25 0,-51-26 0,-1 1 0,-1 1 0,-1 2 0,-1 0 0,0 2 0,-2 1 0,21 28 0,-38-44 0,-1 1 0,0 0 0,0 0 0,-1 1 0,0-1 0,-1 1 0,-1 0 0,1 1 0,-2-1 0,3 19 0,-5-21 0,0 0 0,0 0 0,-1-1 0,-1 1 0,1 0 0,-2 0 0,1-1 0,-1 1 0,0-1 0,-1 0 0,0 0 0,0 0 0,0 0 0,-1-1 0,-9 11 0,1-3 0,-1-1 0,0-1 0,-2 0 0,1 0 0,-1-2 0,-1 0 0,-29 14 0,9-7 0,-2-2 0,-59 16 0,66-27 0,31-5 0,1 0 0,0 0 0,0 0 0,0 0 0,0 0 0,0 0 0,0 0 0,0 0 0,-1 0 0,1 0 0,0 0 0,0 0 0,0-1 0,0 1 0,0 0 0,0 0 0,0 0 0,0 0 0,0 0 0,0 0 0,0 0 0,0-1 0,-1 1 0,1 0 0,0 0 0,0 0 0,0 0 0,0 0 0,0 0 0,0 0 0,0-1 0,0 1 0,0 0 0,0 0 0,0 0 0,1 0 0,-1 0 0,0 0 0,0-1 0,0 1 0,0 0 0,0 0 0,0 0 0,0 0 0,0 0 0,0 0 0,0 0 0,0 0 0,0-1 0,0 1 0,1 0 0,-1 0 0,0 0 0,0 0 0,0 0 0,0 0 0,0 0 0,18-13 0,41-19 0,94-37 0,-35 17 0,-97 43 0,232-116 0,-207 98 0,0-1 0,-2-2 0,50-45 0,-81 63 0,-1-1 0,0 0 0,-1 0 0,0-2 0,-1 1 0,-1-1 0,9-18 0,-16 27 0,0 1 0,0-1 0,0 0 0,-1 0 0,1 0 0,-1 0 0,-1 0 0,1 0 0,-1 0 0,-1-9 0,1 12 0,-1-1 0,0 0 0,0 1 0,-1-1 0,1 0 0,-1 1 0,1 0 0,-1-1 0,0 1 0,-1 0 0,1 0 0,0 0 0,-1 0 0,0 1 0,1-1 0,-1 1 0,-6-5 0,7 6 0,1 0 0,-1 0 0,1 0 0,-1 0 0,0 0 0,1 0 0,-1 1 0,0-1 0,0 0 0,0 1 0,1-1 0,-1 1 0,0 0 0,0 0 0,0 0 0,0 0 0,0 0 0,0 0 0,1 0 0,-1 1 0,0-1 0,0 1 0,-2 0 0,1 1 0,0 0 0,1 0 0,-1 0 0,1 0 0,0 0 0,0 0 0,0 1 0,0-1 0,0 1 0,0 0 0,1-1 0,-3 7 0,-1 5 0,0 0 0,1 0 0,0 1 0,2-1 0,-2 17 0,2 5 0,2 0 0,1 0 0,2 1 0,15 66 0,50 143 0,-40-155 0,-11-36 0,-11-34 0,-15-40 0,-13-40 0,3-1 0,2-1 0,3-1 0,-8-85 0,19 130 0,2-1 0,0-1 0,2 1 0,0 0 0,0 0 0,2 0 0,5-19 0,-6 30 0,0 0 0,1 1 0,0-1 0,0 1 0,1 0 0,-1 0 0,1 0 0,1 0 0,-1 1 0,1-1 0,0 1 0,0 1 0,1-1 0,-1 1 0,1 0 0,0 0 0,0 0 0,0 1 0,1 0 0,12-5 0,2 2 0,1 1 0,-1 0 0,1 2 0,0 0 0,0 2 0,0 0 0,0 1 0,0 2 0,0 0 0,29 7 0,-38-6 0,-1 0 0,1 1 0,-1 0 0,0 1 0,0 1 0,-1 0 0,1 0 0,-1 1 0,0 1 0,-1-1 0,0 2 0,0 0 0,-1 0 0,0 0 0,-1 1 0,0 1 0,0-1 0,10 22 0,-14-25 0,-1 0 0,-1 1 0,1 0 0,-1-1 0,-1 1 0,1 0 0,-1 0 0,-1 0 0,0-1 0,0 1 0,0 0 0,-1 0 0,0 0 0,0 0 0,-1 0 0,0-1 0,0 1 0,-1-1 0,0 0 0,-1 1 0,1-1 0,-1-1 0,-1 1 0,-9 11 0,-1-1 0,-1 0 0,0-1 0,-1-1 0,-1-1 0,-1-1 0,0 0 0,-28 13 0,-1 0 0,48-26 0,-1 0 0,1 1 0,-1-1 0,0 0 0,1 0 0,-1 1 0,0-1 0,1 0 0,-1 1 0,1-1 0,-1 0 0,1 1 0,-1-1 0,1 1 0,-1-1 0,1 1 0,-1-1 0,1 1 0,0-1 0,-1 1 0,1-1 0,0 1 0,-1 0 0,1-1 0,0 1 0,0 0 0,0-1 0,0 1 0,-1-1 0,1 1 0,0 0 0,0-1 0,0 2 0,2-1 0,-1 0 0,1 0 0,-1-1 0,1 1 0,0 0 0,-1-1 0,1 1 0,0-1 0,-1 0 0,1 1 0,3-1 0,43 4 0,55-4 0,-53 0 0,62 6 0,-76-2 0,0 3 0,50 15 0,-75-19 0,0 1 0,0 1 0,0 0 0,-1 0 0,0 1 0,0 0 0,0 1 0,-1 0 0,0 0 0,0 1 0,13 15 0,-20-21 0,0 1 0,0-1 0,-1 1 0,1 0 0,-1 0 0,1 0 0,-1 0 0,0 0 0,0 0 0,0 0 0,0 0 0,-1 1 0,0-1 0,1 0 0,-1 0 0,0 1 0,0-1 0,-1 0 0,1 0 0,-1 1 0,1-1 0,-1 0 0,0 0 0,0 0 0,-1 0 0,1 0 0,-1 0 0,1 0 0,-1-1 0,0 1 0,0 0 0,0-1 0,-3 3 0,-4 4 0,0-1 0,-1 0 0,0-1 0,-1 0 0,0 0 0,0-1 0,-18 7 0,-2 0 0,-1-2 0,0-1 0,0-2 0,-1-1 0,-57 5 0,73-11 0,1 0 0,-1-1 0,0-1 0,1-1 0,-1 0 0,1-1 0,0-1 0,0 0 0,0-2 0,0 1 0,1-2 0,0 0 0,-21-13 0,31 16 0,0 0 0,1 0 0,-1 0 0,1 0 0,-1-1 0,1 1 0,0-1 0,1 0 0,-1 0 0,1-1 0,0 1 0,1-1 0,-1 1 0,-3-13 0,5 11 0,0-1 0,0 0 0,1 1 0,0-1 0,0 1 0,1-1 0,0 0 0,0 1 0,1-1 0,4-11 0,4-5 0,1 1 0,1 1 0,1 0 0,0 1 0,2 0 0,19-20 0,27-26 0,71-60 0,-38 39 0,-78 72 0,-12 11 0,0 0 0,0 1 0,0 0 0,1 0 0,-1 0 0,1 0 0,0 1 0,0 0 0,1 0 0,10-4 0,-15 7 0,0-1 0,0 1 0,1 0 0,-1 0 0,0 0 0,0 0 0,0 0 0,1 0 0,-1 1 0,0-1 0,0 0 0,0 1 0,0-1 0,0 0 0,0 1 0,0 0 0,1-1 0,-1 1 0,-1 0 0,1-1 0,0 1 0,0 0 0,0 0 0,0 0 0,1 1 0,15 31 0,-2 14 0,-2 0 0,-1 1 0,8 91 0,-5 94 0,-15-237 0,-2-278 0,5 189 0,15-93 0,-15 167 0,0 1 0,1 0 0,2 0 0,10-26 0,-15 41 0,0 0 0,1 0 0,-1 1 0,1-1 0,0 0 0,0 1 0,0-1 0,0 1 0,1 0 0,-1 0 0,1-1 0,-1 2 0,1-1 0,4-2 0,-5 3 0,0 1 0,0-1 0,1 1 0,-1 0 0,0 0 0,0 0 0,1 0 0,-1 0 0,0 0 0,1 1 0,-1-1 0,0 1 0,0 0 0,0-1 0,1 1 0,-1 0 0,0 0 0,0 0 0,0 1 0,-1-1 0,1 0 0,3 4 0,4 3 0,0 1 0,-1 0 0,-1 0 0,1 1 0,-1 0 0,-1 0 0,0 0 0,0 1 0,-1 0 0,6 20 0,3 16 0,10 63 0,-19-88 0,45 237 0,-49-255 0,12 40 0,-13-42 0,1-1 0,-1 1 0,1 0 0,0 0 0,0-1 0,0 1 0,0-1 0,0 1 0,0-1 0,1 1 0,-1-1 0,0 0 0,1 1 0,-1-1 0,1 0 0,-1 0 0,1 0 0,3 1 0,-5-2 0,1 0 0,0 0 0,0 0 0,0 0 0,0 0 0,0 0 0,0 0 0,0-1 0,0 1 0,-1 0 0,1 0 0,0-1 0,0 1 0,0-1 0,0 1 0,-1-1 0,1 1 0,0-1 0,-1 0 0,1 1 0,0-1 0,-1 0 0,1 1 0,-1-1 0,1 0 0,-1 0 0,1 1 0,-1-1 0,1-2 0,12-31 0,-11 27 0,59-249 0,-43 167 0,4 1 0,36-93 0,-57 177 0,23-47 0,-22 49 0,-1 0 0,0 0 0,1 0 0,-1 0 0,1 0 0,-1 0 0,1 0 0,0 1 0,0-1 0,0 1 0,0-1 0,0 1 0,0 0 0,0 0 0,0 0 0,1 0 0,2-1 0,-3 2 0,0 0 0,-1 0 0,1 0 0,0 0 0,-1 1 0,1-1 0,0 1 0,-1-1 0,1 1 0,-1 0 0,1 0 0,-1-1 0,1 1 0,-1 0 0,0 0 0,1 0 0,-1 0 0,0 1 0,0-1 0,0 0 0,0 1 0,0-1 0,0 0 0,0 1 0,1 1 0,19 44 0,-20-45 0,23 77 0,23 119 0,3 17 0,-47-207 0,68 219 0,-51-172 0,3-1 0,30 52 0,-51-100-97,1-1-1,0 1 1,1-1-1,-1 0 1,1 0-1,0 0 1,0 0-1,1 0 1,-1-1-1,1 0 1,0 0-1,0 0 0,7 3 1,11-4-6729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29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720 183 24575,'1'-26'0,"0"10"0,-1 0 0,-1 0 0,-4-27 0,5 39 0,-1 1 0,0 0 0,0 0 0,0 0 0,0 0 0,0 0 0,-1 0 0,1 0 0,-1 0 0,0 0 0,0 0 0,0 1 0,0-1 0,0 1 0,-1 0 0,1 0 0,-1 0 0,1 0 0,-1 0 0,0 0 0,0 0 0,0 1 0,-5-2 0,5 2 0,0 0 0,0 1 0,1-1 0,-1 1 0,0 0 0,0 0 0,0 0 0,0 0 0,0 1 0,0-1 0,0 1 0,0-1 0,0 1 0,1 0 0,-6 3 0,3-1 0,0 0 0,0 0 0,0 1 0,0 0 0,1 0 0,-1 0 0,-4 8 0,-2 2 0,1 0 0,1 1 0,1 1 0,-12 27 0,13-24 0,1 0 0,1 0 0,0 1 0,1-1 0,2 1 0,0 0 0,1 0 0,2 37 0,2-32 0,2 1 0,0-1 0,1 0 0,2 0 0,1-1 0,13 28 0,1-9 0,2-2 0,1-1 0,2-1 0,2-2 0,2-1 0,1-1 0,38 32 0,82 53 0,-72-58 0,-67-51 0,-1 0 0,0 1 0,19 22 0,-31-33 0,0 1 0,1-1 0,-1 1 0,0 0 0,0-1 0,0 1 0,0 0 0,0 0 0,0 0 0,-1 0 0,1-1 0,-1 1 0,1 0 0,-1 0 0,0 0 0,1 0 0,-1 0 0,0 0 0,-1 1 0,1-1 0,0 0 0,0 0 0,-1-1 0,1 1 0,-1 0 0,0 0 0,0 0 0,1 0 0,-1 0 0,0-1 0,-1 1 0,-1 2 0,-2 1 0,-1 0 0,0 0 0,-1 0 0,1-1 0,-1 0 0,1-1 0,-15 6 0,-18 5 0,-78 17 0,-131 12-547,-72-4-2460,-7-9-1630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3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250 286 24575,'0'-6'0,"0"1"0,0-1 0,0 0 0,-1 1 0,0-1 0,-1 0 0,1 1 0,-1-1 0,0 1 0,-5-10 0,5 13 0,1 0 0,-1 0 0,0 0 0,0 1 0,1-1 0,-1 0 0,0 1 0,-1-1 0,1 1 0,0 0 0,0 0 0,0 0 0,-1 0 0,1 0 0,-1 0 0,1 1 0,-1-1 0,1 1 0,-1-1 0,1 1 0,-1 0 0,1 0 0,-1 0 0,1 1 0,-1-1 0,1 1 0,-4 0 0,0 1 0,-1 0 0,1 0 0,0 1 0,1 0 0,-1 0 0,0 0 0,1 1 0,0 0 0,0 0 0,0 0 0,0 0 0,0 1 0,1 0 0,0 0 0,0 0 0,0 1 0,1-1 0,0 1 0,0 0 0,0-1 0,1 1 0,-3 10 0,-3 12 0,1 0 0,2 1 0,-4 46 0,6-40 0,1 0 0,1 0 0,5 46 0,-3-72 0,1 0 0,-1 0 0,1 0 0,1 0 0,0 0 0,0-1 0,0 1 0,1-1 0,0 0 0,1 0 0,0 0 0,0-1 0,1 1 0,0-1 0,0-1 0,1 1 0,0-1 0,10 8 0,-4-7 0,1-1 0,-1 0 0,1 0 0,0-2 0,1 0 0,-1 0 0,1-1 0,-1-1 0,1-1 0,0 0 0,0 0 0,28-4 0,-2-3 0,0-1 0,0-2 0,55-21 0,-47 13 0,-1-2 0,0-2 0,-2-3 0,0-1 0,-2-2 0,-1-3 0,-1-1 0,72-70 0,-101 87 0,0 0 0,-2-1 0,0 0 0,0-1 0,-1-1 0,-1 1 0,11-32 0,-17 41 0,-1 0 0,0 0 0,-1-1 0,1 1 0,-1-1 0,-1 1 0,0-1 0,0 1 0,0-1 0,-1 1 0,0 0 0,0-1 0,-1 1 0,0 0 0,0 0 0,-1 0 0,0 0 0,0 0 0,-1 0 0,0 1 0,-8-12 0,3 8 0,-1 0 0,0 1 0,0 0 0,0 1 0,-1 0 0,-1 1 0,1 0 0,-21-9 0,-1 3 0,1 2 0,-46-11 0,8 7 0,0 3 0,-140-6 0,156 18 0,-1 2 0,1 3 0,0 1 0,-79 21 0,111-20 0,-41 16 0,59-22 0,0 1 0,-1 1 0,1-1 0,0 0 0,0 1 0,0 0 0,1 0 0,-1 0 0,1 1 0,0-1 0,0 1 0,0-1 0,0 1 0,-4 7 0,7-9 0,-1-1 0,1 1 0,0-1 0,-1 1 0,1 0 0,0-1 0,0 1 0,0-1 0,0 1 0,0 0 0,0-1 0,1 1 0,-1-1 0,1 1 0,-1 0 0,1-1 0,-1 1 0,1-1 0,0 1 0,-1-1 0,1 0 0,0 1 0,0-1 0,0 0 0,0 0 0,1 1 0,-1-1 0,0 0 0,0 0 0,1 0 0,-1 0 0,1-1 0,-1 1 0,2 1 0,7 3 0,1-1 0,-1 0 0,1 0 0,12 2 0,104 17-1365,16-9-5461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37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37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0 24575,'-43'1'0,"38"-1"0,0 1 0,0-1 0,0 1 0,0 0 0,0 1 0,0-1 0,0 1 0,0 0 0,0 0 0,1 1 0,-1-1 0,1 1 0,-7 5 0,6-2 0,1 0 0,-1 1 0,2-1 0,-1 1 0,1 0 0,0 0 0,0 0 0,0 0 0,-2 16 0,1 5 0,-2 39 0,5-49 0,-6 186 0,8-167 0,2-1 0,1 1 0,14 52 0,-16-78 0,2 0 0,-1-1 0,1 1 0,1-1 0,0 0 0,0 0 0,1-1 0,0 1 0,1-1 0,14 14 0,-17-19 0,1 0 0,-1-1 0,1 0 0,0 0 0,0 0 0,0-1 0,0 1 0,1-1 0,-1-1 0,1 1 0,-1-1 0,1 0 0,-1 0 0,1 0 0,0-1 0,-1 0 0,1 0 0,0 0 0,-1-1 0,1 0 0,-1 0 0,12-4 0,3-2 0,0-2 0,0-1 0,0 0 0,-1-1 0,-1-1 0,0-1 0,-1 0 0,0-1 0,-1-1 0,-1-1 0,16-20 0,-13 14 0,-1-1 0,-2-1 0,0 0 0,-1-1 0,-2 0 0,-1-1 0,0-1 0,8-36 0,-17 52 0,1 1 0,-2-1 0,0 0 0,0 0 0,-1 0 0,0 0 0,-1 0 0,0 1 0,-1-1 0,-3-14 0,2 18 0,0 0 0,0 1 0,0-1 0,-1 1 0,0 0 0,0 0 0,0 0 0,-1 0 0,0 1 0,0 0 0,0 0 0,-1 0 0,0 0 0,1 1 0,-2 0 0,-7-4 0,-3 0 0,0 1 0,-1 1 0,0 1 0,0 0 0,0 1 0,0 1 0,-32-1 0,15 3 0,0 2 0,0 1 0,-38 8 0,51-6-170,0 1-1,0 1 0,0 1 1,1 1-1,1 1 0,-1 1 1,-25 16-1,-15 21-6655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3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146 109 24575,'-1'-10'0,"0"0"0,-1 0 0,-6-20 0,-1-4 0,6 19 0,1 26 0,1 33 0,7 68 0,4 0 0,5-1 0,45 172 0,-55-267 0,10 34 0,-14-47 0,0 0 0,0-1 0,0 1 0,0-1 0,1 1 0,-1-1 0,1 0 0,-1 1 0,1-1 0,0 0 0,0 0 0,4 3 0,-2-7 0,-3-11 0,-6-10 0,0 0 0,-2 0 0,0 1 0,-2 0 0,0 0 0,-24-38 0,10 16 0,-2-5 0,-11-18 0,-53-145 0,87 205 0,0-1 0,0 1 0,0-1 0,1 0 0,1 0 0,-1 0 0,1-9 0,1 13 0,-1 1 0,1-1 0,0 1 0,0 0 0,0-1 0,1 1 0,-1 0 0,1 0 0,-1 0 0,1 0 0,0 0 0,0 1 0,0-1 0,1 1 0,-1-1 0,1 1 0,-1 0 0,1-1 0,3 0 0,5-3 0,-1 0 0,1 1 0,1 0 0,-1 1 0,1 1 0,-1 0 0,19-3 0,94-4 0,-60 8 0,-1 2 0,1 4 0,98 17 0,-125-13 0,0 1 0,0 2 0,-1 2 0,-1 1 0,0 1 0,-1 2 0,42 29 0,-62-37 0,0 1 0,-2 1 0,1 0 0,-1 1 0,-1 0 0,0 1 0,0 0 0,-2 1 0,13 23 0,-17-27 0,-1 0 0,0 0 0,-1 0 0,0 1 0,0-1 0,-1 1 0,-1 0 0,0 0 0,0 0 0,-1 0 0,-1-1 0,0 1 0,0 0 0,-1 0 0,-5 15 0,0-5 0,-1-1 0,-1-1 0,0 1 0,-2-2 0,0 1 0,-1-1 0,-1-1 0,-1 0 0,-31 29 0,7-13 0,-1-1 0,-2-2 0,-52 29 0,-124 56 0,169-94 0,0-2 0,-81 20 0,122-37 0,0 0 0,0-1 0,0 0 0,-13 0 0,20-1 0,0 0 0,0 0 0,-1 0 0,1 0 0,0 0 0,0 0 0,0 0 0,0 0 0,0 0 0,-1 0 0,1 0 0,0 0 0,0 0 0,0-1 0,0 1 0,-1 0 0,1 0 0,0 0 0,0 0 0,0 0 0,0 0 0,0 0 0,0 0 0,0 0 0,-1-1 0,1 1 0,0 0 0,0 0 0,0 0 0,0 0 0,0 0 0,0-1 0,0 1 0,0 0 0,0 0 0,0 0 0,0 0 0,0-1 0,0 1 0,0 0 0,0 0 0,0 0 0,0 0 0,0 0 0,0-1 0,0 1 0,0 0 0,0 0 0,0 0 0,0 0 0,0-1 0,0 1 0,0 0 0,0 0 0,0 0 0,0 0 0,1 0 0,-1 0 0,0-1 0,22-15 0,59-26-1365,24-6-5461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39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187 285 24575,'-9'-1'0,"0"-1"0,0 1 0,0-2 0,0 1 0,-11-6 0,-32-7 0,49 15 0,0-1 0,1 1 0,-1 0 0,0 0 0,0 0 0,0 0 0,0 0 0,0 0 0,0 1 0,1 0 0,-1-1 0,0 1 0,0 0 0,-2 2 0,3-2 0,0 1 0,0-1 0,1 1 0,-1 0 0,0-1 0,1 1 0,-1 0 0,1 0 0,-1 0 0,1 1 0,0-1 0,0 0 0,0 0 0,0 1 0,1-1 0,-1 0 0,0 1 0,1-1 0,0 1 0,0-1 0,-1 1 0,2 2 0,-1 8 0,1 1 0,6 25 0,-5-28 0,28 173 0,-18-98 0,3 1 0,40 123 0,-53-204 0,14 34 0,-15-39 0,-1 1 0,1-1 0,-1 0 0,1 1 0,0-1 0,-1 0 0,1 0 0,0 0 0,0 0 0,0 0 0,0 0 0,0 0 0,0 0 0,0 0 0,1 0 0,-1 0 0,0-1 0,0 1 0,1 0 0,-1-1 0,2 1 0,-2-1 0,0-1 0,0 1 0,-1-1 0,1 1 0,0-1 0,0 1 0,-1-1 0,1 0 0,0 1 0,-1-1 0,1 0 0,0 1 0,-1-1 0,1 0 0,-1 0 0,0 0 0,1 0 0,-1 0 0,0 0 0,1 1 0,-1-1 0,0 0 0,0-2 0,4-16 0,-1 1 0,-1-1 0,-1 0 0,-2-34 0,0 37 0,-6-172 0,1-170 0,6 331 0,2 0 0,1 0 0,1 1 0,11-41 0,-13 59 0,1 1 0,0-1 0,0 1 0,1 0 0,0 0 0,0 0 0,0 0 0,1 1 0,0-1 0,1 1 0,-1 1 0,1-1 0,0 1 0,1 0 0,-1 0 0,1 1 0,0 0 0,0 0 0,8-3 0,-5 3 0,0 1 0,0 1 0,0-1 0,0 1 0,0 1 0,0 0 0,1 1 0,-1 0 0,0 0 0,1 1 0,-1 0 0,0 1 0,14 4 0,-12-2 0,0 1 0,0 0 0,0 1 0,-1 0 0,0 1 0,0 0 0,-1 1 0,0 0 0,18 19 0,-18-16 0,-1 0 0,0 0 0,-1 1 0,0 0 0,-1 0 0,0 1 0,-1 0 0,0 0 0,-1 1 0,-1-1 0,0 1 0,-1 0 0,0 0 0,-1 1 0,-1-1 0,0 0 0,-1 1 0,-1-1 0,0 0 0,-4 17 0,1-16 0,-1-1 0,0 0 0,-1 0 0,-1-1 0,0 0 0,-1 0 0,0 0 0,-1-1 0,-1 0 0,1-1 0,-2 0 0,-20 17 0,-11 3 0,-1-2 0,-65 34 0,-19 12 0,118-68-108,7-6 25,0 1-1,0 0 0,0-1 0,-1 1 0,1-1 0,0 0 1,-1 1-1,1-1 0,-1-1 0,1 1 0,-1 0 0,0 0 1,1-1-1,-4 1 0,-5-6-6742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39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24575,'0'-9'0,"0"-8"0,9-1 0,4 8 0,-1 19 0,-2 17 0,-4 0 0,-1-10 0,-8-6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0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76 168 24575,'2'-2'0,"1"0"0,-1 0 0,-1 1 0,1-2 0,0 1 0,0 0 0,-1 0 0,1 0 0,-1-1 0,0 1 0,0-1 0,2-3 0,2-5 0,1 2 0,1 0 0,-1 0 0,2 0 0,-1 1 0,1 0 0,1 0 0,-1 1 0,1 0 0,0 0 0,1 1 0,0 1 0,0 0 0,0 0 0,0 0 0,1 2 0,0-1 0,-1 1 0,1 1 0,1 0 0,-1 0 0,0 1 0,0 1 0,0 0 0,1 0 0,13 3 0,-20-2 0,0 0 0,-1 1 0,0-1 0,1 1 0,-1 0 0,0 0 0,0 0 0,0 1 0,0-1 0,0 1 0,-1 0 0,1 0 0,-1 1 0,0-1 0,0 0 0,0 1 0,0 0 0,0 0 0,-1 0 0,0 0 0,0 0 0,0 0 0,0 1 0,-1-1 0,0 1 0,2 7 0,-2-5 0,-1 0 0,0 0 0,0 0 0,0 0 0,-1 1 0,0-2 0,0 1 0,-1 0 0,1 0 0,-2 0 0,1-1 0,-1 1 0,0-1 0,0 1 0,-1-1 0,-8 10 0,-2 0 0,-2-1 0,0-1 0,-1 0 0,0-1 0,-1-1 0,-1-1 0,0 0 0,0-2 0,-1 0 0,0-1 0,0-1 0,-1-1 0,0-1 0,-39 5 0,52-9-273,-1-1 0,0 0 0,0-1 0,-13-2 0,-22-11-6553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0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56 133 24575,'-8'-13'0,"1"-1"0,1 0 0,1 0 0,0 0 0,-5-26 0,8 35 0,-4-12 0,6 17 0,0-1 0,0 1 0,0 0 0,0 0 0,0 0 0,0 0 0,0 0 0,0 0 0,-1 0 0,1 0 0,0 0 0,0 0 0,0 0 0,0 0 0,0 0 0,0 0 0,0 0 0,-1 0 0,1 0 0,0 0 0,0 0 0,0 0 0,0 0 0,0 0 0,0 0 0,0 0 0,-1 0 0,1 0 0,0 0 0,0 0 0,0 0 0,0 1 0,0-1 0,0 0 0,0 0 0,0 0 0,0 0 0,0 0 0,0 0 0,0 0 0,-1 0 0,1 0 0,0 1 0,0-1 0,0 0 0,0 0 0,0 0 0,0 0 0,0 0 0,0 0 0,0 0 0,0 0 0,0 1 0,0-1 0,0 0 0,0 0 0,0 0 0,0 0 0,0 0 0,0 1 0,-3 34 0,21 373 0,-17-398 0,20 180 0,-17-164 0,1-1 0,2 0 0,0 0 0,2-1 0,13 27 0,-22-50 0,1 1 0,0 0 0,0-1 0,0 1 0,0-1 0,0 1 0,0-1 0,0 1 0,1-1 0,-1 0 0,0 1 0,4 1 0,-4-3 0,-1 0 0,1-1 0,0 1 0,-1 0 0,1 0 0,0 0 0,-1 0 0,1-1 0,0 1 0,-1 0 0,1-1 0,-1 1 0,1-1 0,-1 1 0,1 0 0,0-1 0,-1 1 0,0-1 0,1 1 0,-1-1 0,1 0 0,-1 1 0,0-1 0,1 1 0,-1-1 0,0 0 0,0 1 0,1-1 0,-1 0 0,0 1 0,0-1 0,0 0 0,0 1 0,0-2 0,5-21 0,-1 0 0,-2 0 0,0-1 0,-1 1 0,-2 0 0,-3-29 0,1-3 0,-2-32 0,0 9 0,6-84 0,0 154 0,5-42 0,-6 48 0,0 0 0,1 0 0,-1 0 0,1 0 0,0 0 0,-1 0 0,1 0 0,0 0 0,0 1 0,0-1 0,0 0 0,1 1 0,-1-1 0,0 0 0,1 1 0,-1 0 0,1-1 0,-1 1 0,3-1 0,-3 1 0,0 1 0,0 0 0,1 0 0,-1 0 0,0 0 0,1 0 0,-1 0 0,0 0 0,0 0 0,1 1 0,-1-1 0,0 0 0,0 1 0,1-1 0,-1 1 0,0 0 0,0-1 0,0 1 0,0 0 0,0-1 0,0 1 0,0 0 0,0 0 0,0 0 0,0 0 0,0 1 0,24 34 0,-22-30 0,45 80 0,-4 2 0,40 119 0,-79-193 0,9 23 0,-13-36 0,-1 1 0,1-1 0,-1 1 0,1-1 0,0 1 0,0-1 0,0 0 0,0 1 0,0-1 0,0 0 0,0 0 0,0 0 0,1 0 0,-1 0 0,0 0 0,2 1 0,-2-2 0,-1-1 0,1 1 0,-1 0 0,1 0 0,0-1 0,-1 1 0,1 0 0,-1-1 0,1 1 0,-1-1 0,1 1 0,-1 0 0,0-1 0,1 1 0,-1-1 0,0 1 0,1-1 0,-1 0 0,0 1 0,1-1 0,-1 1 0,0-1 0,0 1 0,0-1 0,0 0 0,1 1 0,-1-1 0,0 0 0,0 1 0,0-2 0,15-80 0,6-108 0,8-45 0,-27 224 0,10-40 0,-12 48 0,1 0 0,0 1 0,1-1 0,-1 0 0,1 0 0,-1 1 0,1-1 0,0 1 0,-1-1 0,1 1 0,1 0 0,3-4 0,-6 6 0,1-1 0,0 1 0,-1 0 0,1-1 0,0 1 0,0 0 0,-1 0 0,1 0 0,0-1 0,0 1 0,0 0 0,-1 0 0,1 0 0,0 0 0,0 0 0,-1 1 0,1-1 0,0 0 0,0 0 0,-1 0 0,1 1 0,0-1 0,0 0 0,-1 1 0,1-1 0,0 1 0,-1-1 0,1 1 0,0-1 0,-1 1 0,1-1 0,0 1 0,7 10 0,1-1 0,-2 2 0,0-1 0,0 1 0,-1 0 0,0 0 0,5 16 0,-9-21 0,43 101-118,73 169 367,-82-203-997,72 112 0,-61-120-6078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5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176 279 24575,'0'-32'0,"1"-2"0,-6-44 0,4 69 0,0 0 0,-1 0 0,0 0 0,-1 0 0,0 0 0,0 0 0,-1 1 0,0 0 0,-9-14 0,11 20 0,1-1 0,-1 1 0,-1-1 0,1 1 0,0 0 0,0 0 0,-1 0 0,1 0 0,-1 0 0,0 0 0,0 1 0,1-1 0,-1 1 0,0 0 0,0 0 0,0 0 0,0 0 0,-1 1 0,1-1 0,0 1 0,0-1 0,0 1 0,0 0 0,-4 1 0,4 0 0,0 0 0,0 0 0,0 0 0,0 1 0,0-1 0,0 1 0,0 0 0,0 0 0,1 0 0,-1 0 0,1 0 0,0 1 0,0-1 0,-1 1 0,1-1 0,1 1 0,-1 0 0,0 0 0,1 0 0,0 0 0,-1 0 0,1 0 0,0 0 0,0 4 0,-3 10 0,2-1 0,0 1 0,1 0 0,0-1 0,1 1 0,1 0 0,1 0 0,0 0 0,9 29 0,2-5 0,1-1 0,35 69 0,-25-62 0,3-2 0,1-1 0,2-1 0,2-1 0,2-2 0,2-1 0,1-2 0,46 35 0,-57-52 0,0-1 0,1-2 0,1 0 0,1-2 0,0-1 0,1-2 0,1-1 0,0-1 0,0-1 0,1-2 0,0-1 0,0-2 0,0-1 0,45-1 0,-55-4 0,0 0 0,-1-1 0,1-1 0,-1-1 0,0-1 0,-1-1 0,36-17 0,-43 17 0,0-1 0,-1 0 0,0 0 0,0-1 0,-1-1 0,0 0 0,0-1 0,-1 0 0,-1 0 0,0-1 0,-1 0 0,9-16 0,-10 15 0,-1 1 0,-1-1 0,0-1 0,-1 1 0,0-1 0,-1 1 0,-1-1 0,0 0 0,0-22 0,-2 29 0,0 0 0,-1-1 0,-1 1 0,1 0 0,-1 0 0,0 0 0,-1 0 0,1 1 0,-1-1 0,-1 1 0,1-1 0,-1 1 0,0 0 0,-1 0 0,1 1 0,-1-1 0,0 1 0,-1 0 0,1 1 0,-8-6 0,4 4 0,-1 1 0,1 0 0,-1 0 0,0 1 0,0 0 0,0 1 0,-1 0 0,1 1 0,-1 0 0,-17-1 0,23 3 0,1 0 0,0 0 0,0 0 0,0 0 0,0 1 0,0-1 0,0 1 0,0 0 0,0 1 0,1-1 0,-1 0 0,0 1 0,1 0 0,-1 0 0,1 0 0,-1 1 0,1-1 0,0 1 0,0-1 0,0 1 0,0 0 0,1 0 0,-1 1 0,1-1 0,0 0 0,0 1 0,0-1 0,0 1 0,0 0 0,-1 6 0,0 4 0,0 1 0,2-1 0,0 1 0,0 0 0,1-1 0,1 1 0,0-1 0,1 1 0,1-1 0,0 1 0,1-1 0,1 0 0,0-1 0,11 23 0,-11-26 0,1 0 0,0 0 0,0-1 0,1 0 0,0 0 0,0-1 0,1 0 0,0 0 0,1-1 0,-1 0 0,1 0 0,1-1 0,-1 0 0,1-1 0,0 0 0,1 0 0,-1-1 0,1-1 0,18 4 0,-26-6 0,1 0 0,-1-1 0,1 0 0,-1 0 0,1 0 0,-1 0 0,1-1 0,-1 1 0,1-1 0,-1 0 0,1 0 0,-1 0 0,0 0 0,0-1 0,1 1 0,-1-1 0,0 0 0,0 0 0,-1 0 0,1 0 0,0-1 0,-1 1 0,1-1 0,-1 1 0,0-1 0,0 0 0,0 0 0,0 0 0,0 0 0,-1 0 0,1 0 0,-1-1 0,1-3 0,0 1 0,-1 0 0,0 0 0,0-1 0,-1 1 0,1 0 0,-1 0 0,-1 0 0,1-1 0,-1 1 0,0 0 0,0 0 0,-1 0 0,0 0 0,0 0 0,0 0 0,-1 1 0,0-1 0,-6-8 0,1 4 0,-2 1 0,1 0 0,-1 0 0,0 1 0,-1 0 0,0 1 0,0 0 0,-1 1 0,0 0 0,-24-8 0,13 6 0,-1 1 0,0 1 0,-1 1 0,-42-2 0,52 8 0,18 3 0,32 6 0,69 6 0,130 3 0,113-17 0,6-35 0,-353 33 0,0 0 0,0-1 0,0 1 0,1 0 0,-1 0 0,0 0 0,0 0 0,1 0 0,-1 0 0,0 0 0,0 0 0,0 0 0,1 0 0,-1 0 0,0 1 0,0-1 0,0 0 0,1 0 0,-1 0 0,0 0 0,0 0 0,0 0 0,1 0 0,-1 0 0,0 1 0,0-1 0,0 0 0,0 0 0,1 0 0,-1 0 0,0 1 0,0-1 0,0 0 0,0 0 0,0 0 0,0 1 0,0-1 0,1 0 0,-4 12 0,-13 18 0,11-21 0,4-7 0,-10 17 0,1 1 0,0 1 0,2-1 0,0 1 0,-5 27 0,13-46 0,-1 0 0,1 1 0,0-1 0,-1 0 0,1 1 0,0-1 0,1 1 0,-1-1 0,0 0 0,1 1 0,-1-1 0,1 0 0,0 1 0,0-1 0,0 0 0,0 0 0,2 4 0,-2-5 0,0 0 0,1 0 0,-1-1 0,0 1 0,1 0 0,-1 0 0,0-1 0,1 1 0,-1-1 0,1 1 0,-1-1 0,1 0 0,-1 1 0,1-1 0,-1 0 0,1 0 0,-1 0 0,1 0 0,-1 0 0,3-1 0,4-1 0,1-1 0,-2 1 0,1-1 0,0-1 0,-1 0 0,1 0 0,-1 0 0,11-10 0,22-20 0,42-50 0,35-30 0,-109 108 0,0-1 0,0 1 0,1 1 0,0 0 0,0 0 0,0 1 0,0 0 0,1 0 0,-1 1 0,21-3 0,-24 5 0,0 1 0,0 0 0,0 0 0,0 0 0,0 1 0,1 0 0,-1 0 0,0 1 0,-1 0 0,1 0 0,0 0 0,0 1 0,-1-1 0,0 1 0,1 1 0,-1-1 0,0 1 0,-1 0 0,6 4 0,12 16 0,-1 1 0,32 48 0,-31-40 0,30 34 0,-42-57 0,-1 0 0,1-1 0,1 0 0,0 0 0,0-1 0,0-1 0,16 8 0,-22-13 0,-1 0 0,1 0 0,0 0 0,0 0 0,0-1 0,0 0 0,0 0 0,0 0 0,0-1 0,0 0 0,1 0 0,-1 0 0,0 0 0,0-1 0,0 0 0,0 0 0,0 0 0,0-1 0,0 1 0,0-1 0,0 0 0,-1-1 0,1 1 0,-1-1 0,0 0 0,0 0 0,0-1 0,0 1 0,4-5 0,1-3 0,0-1 0,0 0 0,-1-1 0,0 0 0,-1-1 0,-1 1 0,0-1 0,7-27 0,-7 19 0,0 0 0,-2-1 0,0 0 0,-2 0 0,0 0 0,-2 0 0,-2-25 0,1 39 0,0-1 0,-1 1 0,0 0 0,-1 0 0,0 0 0,0 0 0,-1 1 0,0-1 0,-1 1 0,1 0 0,-2 0 0,1 1 0,-1-1 0,0 1 0,-1 1 0,0-1 0,0 1 0,0 0 0,-1 0 0,-13-7 0,1 4 4,0 0 1,0 1-1,-1 1 0,0 1 0,-39-5 0,-111-3-1394,-36 11-5436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1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980 78 24575,'0'-2'0,"1"-5"0,-2-1 0,1 1 0,-1 0 0,0 0 0,-3-12 0,4 18 0,-1 0 0,1 0 0,0 0 0,-1 0 0,0 0 0,1 0 0,-1 0 0,0 0 0,1 0 0,-1 0 0,0 0 0,0 0 0,0 0 0,0 1 0,0-1 0,0 0 0,0 1 0,0-1 0,0 0 0,0 1 0,0-1 0,-1 1 0,1 0 0,0-1 0,0 1 0,0 0 0,-1 0 0,1 0 0,0 0 0,0 0 0,0 0 0,-1 0 0,1 0 0,0 1 0,0-1 0,0 0 0,-1 1 0,1-1 0,0 1 0,0-1 0,-2 2 0,-3 1 0,0 0 0,1 1 0,-1 0 0,1 0 0,0 0 0,0 1 0,0-1 0,1 1 0,0 0 0,0 1 0,-6 9 0,-4 10 0,-15 37 0,25-55 0,-7 19 0,0 0 0,2 0 0,1 1 0,1 1 0,-6 43 0,12-62 0,1 1 0,0-1 0,0 1 0,1-1 0,0 0 0,0 1 0,1-1 0,0 0 0,1 0 0,0 0 0,1 0 0,-1-1 0,2 1 0,-1-1 0,1 0 0,0 0 0,1-1 0,0 1 0,0-1 0,12 10 0,-1-4 0,1 0 0,1-1 0,0-1 0,0-1 0,1-1 0,34 11 0,136 29 0,-34-11 0,-137-31 0,36 15 0,-51-20 0,1 1 0,0 0 0,-1 0 0,1 0 0,-1 0 0,0 1 0,0-1 0,0 1 0,0 0 0,-1 0 0,4 6 0,-6-8 0,0-1 0,-1 1 0,1-1 0,0 1 0,-1 0 0,1 0 0,-1-1 0,0 1 0,0 0 0,1 0 0,-1-1 0,0 1 0,-1 0 0,1 0 0,0-1 0,0 1 0,-1 0 0,1 0 0,-1-1 0,1 1 0,-1-1 0,0 1 0,0 0 0,0-1 0,0 1 0,0-1 0,0 0 0,0 1 0,0-1 0,0 0 0,-1 1 0,-1 0 0,-4 4 0,-1-1 0,0 1 0,-1-1 0,0-1 0,-9 4 0,-12 5 0,-1-2 0,-1-2 0,-33 6 0,-112 11 0,-646 12-2478,580-41-3235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98 431 24575,'0'-24'0,"4"51"0,38 258 0,2 22 0,-20-4 0,-72-802 0,3 66 0,43 403 0,2-1 0,1 1 0,2 0 0,0 1 0,10-37 0,-10 55 0,0 1 0,1-1 0,0 1 0,1 0 0,0 0 0,0 1 0,1 0 0,0 0 0,1 0 0,0 1 0,0-1 0,1 2 0,0-1 0,0 1 0,0 0 0,1 1 0,12-7 0,-16 10 0,1 1 0,-1-1 0,1 1 0,0 0 0,0 1 0,-1-1 0,1 1 0,0 0 0,0 1 0,0-1 0,0 1 0,1 0 0,-1 1 0,0-1 0,0 1 0,-1 0 0,1 1 0,0 0 0,0 0 0,-1 0 0,1 0 0,-1 1 0,1 0 0,-1 0 0,0 0 0,0 1 0,-1 0 0,1 0 0,-1 0 0,1 0 0,6 10 0,-3-3 0,-1 0 0,0 1 0,0 0 0,-1 1 0,0-1 0,-1 1 0,-1 0 0,0 0 0,2 15 0,-3-7 0,0 0 0,-2 1 0,-1 0 0,0-1 0,-5 28 0,-1-13 0,-1 0 0,-3-1 0,0-1 0,-2 0 0,-2 0 0,-29 52 0,26-58 0,-2 0 0,0-1 0,-2-1 0,-48 46 0,52-56 0,-2-1 0,0-1 0,0 0 0,-1-2 0,-1 0 0,0-1 0,-37 13 0,52-22 0,0 0 0,-1-1 0,1 1 0,0-1 0,-12 0 0,18 0 0,-1-1 0,1 0 0,-1 0 0,1 0 0,-1 0 0,1 0 0,-1 0 0,1 0 0,-1 0 0,1 0 0,-1 0 0,1 0 0,-1 0 0,1 0 0,-1-1 0,1 1 0,-1 0 0,1 0 0,-1 0 0,1-1 0,0 1 0,-1 0 0,1-1 0,-1 1 0,1 0 0,0-1 0,-1 1 0,1 0 0,0-1 0,0 1 0,-1-1 0,1 1 0,0 0 0,0-1 0,0 1 0,-1-1 0,1 1 0,0-1 0,0 1 0,0-1 0,0 1 0,0-1 0,0 1 0,0-1 0,0 1 0,0-1 0,0 1 0,0-1 0,0 1 0,1-1 0,0-2 0,0 1 0,0 0 0,1 0 0,-1 0 0,1 0 0,-1 0 0,1 1 0,0-1 0,2-2 0,6-2 0,0 0 0,0 1 0,1 0 0,-1 0 0,1 1 0,0 1 0,0-1 0,1 2 0,-1 0 0,0 0 0,1 1 0,-1 0 0,1 1 0,0 1 0,-1-1 0,15 4 0,6 2 0,-1 1 0,0 2 0,0 1 0,48 22 0,-20-1 0,-2 2 0,76 60 0,-14-10 0,-100-71-273,1 0 0,1-2 0,-1 0 0,26 7 0,4-3-6553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195 164 24575,'-60'-57'0,"59"56"0,1 1 0,-1-1 0,1 1 0,-1-1 0,1 1 0,-1-1 0,1 1 0,-1-1 0,0 1 0,1-1 0,-1 1 0,0 0 0,0-1 0,1 1 0,-1 0 0,0 0 0,0 0 0,1 0 0,-1-1 0,0 1 0,0 0 0,1 0 0,-1 0 0,0 1 0,0-1 0,0 0 0,1 0 0,-1 0 0,0 0 0,1 1 0,-1-1 0,0 0 0,0 1 0,1-1 0,-1 1 0,0-1 0,1 1 0,-1-1 0,1 1 0,-1-1 0,1 1 0,-1-1 0,1 1 0,-1 0 0,1-1 0,0 1 0,-1 0 0,1-1 0,0 1 0,-1 0 0,1 0 0,0 1 0,-2 5 0,0 0 0,1 0 0,0 0 0,0 12 0,3 95 0,5-1 0,25 126 0,-14-117 0,-14-82 0,-3-23 0,1 0 0,1 0 0,0 0 0,1-1 0,10 26 0,-14-42 0,0 0 0,0 0 0,0 0 0,0 0 0,0-1 0,0 1 0,0 0 0,0 0 0,0 0 0,0 0 0,0 0 0,0 0 0,1-1 0,-1 1 0,0 0 0,0 0 0,0 0 0,0 0 0,0 0 0,0 0 0,0 0 0,0 0 0,0-1 0,1 1 0,-1 0 0,0 0 0,0 0 0,0 0 0,0 0 0,0 0 0,0 0 0,1 0 0,-1 0 0,0 0 0,0 0 0,0 0 0,0 0 0,0 0 0,1 0 0,-1 0 0,0 0 0,0 0 0,0 0 0,0 0 0,0 0 0,0 0 0,1 0 0,-1 0 0,0 0 0,0 0 0,0 1 0,0-1 0,0 0 0,0 0 0,0 0 0,1 0 0,-1 0 0,1-8 0,0 0 0,0 0 0,-1 0 0,0 0 0,0 0 0,-1 0 0,0 0 0,-2-8 0,-21-68 0,18 66 0,-58-157 0,-24-81 0,86 251 0,0-1 0,1 1 0,0-1 0,0 0 0,1 0 0,0 1 0,0-1 0,0 0 0,0 0 0,1 0 0,0 1 0,0-1 0,1 0 0,-1 1 0,1-1 0,0 1 0,4-7 0,-2 7 0,0 1 0,0 0 0,0 0 0,1 0 0,0 0 0,-1 0 0,1 1 0,0 0 0,1 0 0,-1 1 0,0-1 0,1 1 0,0 0 0,-1 0 0,1 1 0,0 0 0,7-1 0,15-1 0,1 1 0,0 1 0,0 1 0,0 2 0,55 10 0,143 49 0,-154-36 0,-1 2 0,88 48 0,-133-61 0,-1 2 0,0 1 0,-1 1 0,-1 1 0,-1 1 0,0 1 0,-2 1 0,32 42 0,-47-56 0,-1-1 0,-1 2 0,1-1 0,-1 0 0,0 1 0,-1 0 0,0 0 0,-1 0 0,0 0 0,0 0 0,-1 0 0,0 1 0,0 10 0,-2-12 0,-1 0 0,1 0 0,-1-1 0,0 1 0,-1 0 0,0-1 0,0 0 0,0 0 0,-1 0 0,0 0 0,-1 0 0,1-1 0,-1 0 0,-1 0 0,-10 10 0,-6 2 0,-1 0 0,-1-2 0,-1 0 0,0-2 0,-1-1 0,0-1 0,-31 9 0,-193 49 0,243-68 0,-73 15 0,70-18 0,19-7 0,32-12 0,239-85 14,83-34-261,-66-6-870,-229 107 1101,-1-4 1,70-57-1,-127 91 16,0 0 0,-1-1 0,0 0 0,-1 0 0,0-1 0,12-19 0,-19 27 0,0 0 0,1-1 0,-1 0 0,0 1 0,0-1 0,0 0 0,-1 1 0,1-1 0,-1 0 0,1 0 0,-1 1 0,0-1 0,0 0 0,0 0 0,-1 0 0,1 0 0,-1 1 0,1-1 0,-1 0 0,0 1 0,0-1 0,0 0 0,0 1 0,-1-1 0,1 1 0,-1 0 0,1-1 0,-1 1 0,0 0 0,0 0 0,0 0 0,0 0 0,-4-3 0,2 2 46,1 1 0,-1-1 0,1 1 0,-1-1 0,0 1 0,0 0-1,0 0 1,0 1 0,-1-1 0,1 1 0,0 0 0,-1 0 0,1 1 0,0-1 0,-1 1 0,1 0 0,-1 0-1,1 0 1,0 1 0,-1-1 0,1 1 0,-1 0 0,1 1 0,0-1 0,0 1 0,0 0 0,0 0 0,-5 3-1,5-2-41,-1 1-1,1 0 0,-1 0 0,1 1 0,0-1 0,1 1 0,-1 0 1,1 0-1,0 0 0,0 0 0,1 1 0,-1-1 0,1 1 0,0 0 0,1 0 1,0-1-1,-1 1 0,2 0 0,-1 0 0,1 12 0,3 17-3,1 0 0,2 0 0,1-1 0,15 42 0,56 131 0,-73-195 0,4 11 0,2 1 0,16 26 0,-18-41 0,-5-14 0,-3-21 0,-22-128 0,3 30 0,12 78 0,-11-157 0,17 182 0,1-1 0,1 1 0,0 0 0,2 0 0,1 0 0,0 1 0,12-29 0,-13 39 0,1 1 0,0-1 0,1 1 0,0 1 0,1-1 0,0 1 0,0 0 0,0 0 0,1 1 0,1 0 0,-1 1 0,1 0 0,0 0 0,0 0 0,1 1 0,-1 1 0,1 0 0,0 0 0,0 1 0,1 0 0,17-2 0,-19 4 0,0 0 0,1 1 0,-1 0 0,1 0 0,-1 1 0,0 1 0,0-1 0,1 2 0,-1-1 0,0 1 0,-1 0 0,1 1 0,-1 0 0,1 1 0,-1-1 0,0 2 0,-1-1 0,1 1 0,-1 0 0,-1 0 0,1 1 0,-1 0 0,0 0 0,9 15 0,-10-13 0,0-1 0,-1 1 0,0 0 0,0 0 0,-1 1 0,-1-1 0,1 1 0,-2-1 0,1 1 0,-1 0 0,-1 0 0,0-1 0,0 1 0,-1 0 0,0 0 0,0-1 0,-1 1 0,-1-1 0,0 1 0,0-1 0,0 0 0,-7 12 0,-2-1 0,0 0 0,-2-1 0,0 0 0,0-1 0,-2 0 0,-1-2 0,0 0 0,-20 15 0,-3 4 0,40-34 0,0-1 0,-1 0 0,1 1 0,-1-1 0,1 0 0,0 1 0,0-1 0,-1 1 0,1-1 0,0 1 0,0-1 0,0 1 0,-1-1 0,1 1 0,0-1 0,0 1 0,0-1 0,0 1 0,0-1 0,0 1 0,0-1 0,0 1 0,0-1 0,0 1 0,0-1 0,1 1 0,-1-1 0,0 1 0,0-1 0,0 0 0,1 1 0,-1-1 0,0 1 0,0-1 0,1 1 0,-1-1 0,0 0 0,1 1 0,-1-1 0,0 0 0,1 1 0,-1-1 0,1 0 0,-1 0 0,1 1 0,-1-1 0,1 0 0,-1 0 0,1 0 0,-1 1 0,1-1 0,-1 0 0,1 0 0,32 4 0,-30-4 0,101 1 0,-49-2 0,-1 2 0,1 3 0,87 17 0,-99-9 0,0 2 0,0 1 0,40 22 0,-62-26 0,0 0 0,-1 1 0,-1 2 0,0 0 0,-1 0 0,-1 2 0,25 27 0,-38-39 0,-1 1 0,0-1 0,0 0 0,0 1 0,0 0 0,-1 0 0,0-1 0,0 1 0,0 1 0,-1-1 0,1 0 0,-1 0 0,1 11 0,-3-12 0,1 0 0,-1 1 0,0-1 0,0 0 0,-1 0 0,1 0 0,-1 0 0,0 0 0,0-1 0,0 1 0,0 0 0,-1-1 0,1 1 0,-1-1 0,0 0 0,0 0 0,0 0 0,-5 3 0,-15 11 0,0-2 0,-1 0 0,-1-1 0,0-2 0,-1 0 0,-51 14 0,24-11 0,-1-3 0,-88 8 0,129-18 0,-1-1 0,0-1 0,1-1 0,-1 0 0,0 0 0,-15-5 0,26 6 0,0-1 0,1 0 0,-1 0 0,0 0 0,0 0 0,1 0 0,-1 0 0,1-1 0,0 0 0,-1 1 0,1-1 0,0 0 0,0 0 0,0 0 0,0 0 0,0 0 0,0-1 0,1 1 0,-1-1 0,1 1 0,0-1 0,-1 1 0,1-1 0,1 0 0,-1 0 0,0 1 0,1-1 0,-1 0 0,1 0 0,0 0 0,0 0 0,0 0 0,0 1 0,1-6 0,1-2 0,1 0 0,0 0 0,0 0 0,1 0 0,0 1 0,0 0 0,1 0 0,1 0 0,11-15 0,8-5 0,38-34 0,-54 54 0,182-155 0,-115 103 0,103-108 0,-99 69 0,-80 100 0,0-1 0,0 1 0,1-1 0,-1 1 0,0-1 0,0 1 0,1 0 0,-1-1 0,0 1 0,1-1 0,-1 1 0,0 0 0,1-1 0,-1 1 0,1 0 0,-1-1 0,1 1 0,-1 0 0,0 0 0,1 0 0,-1-1 0,1 1 0,-1 0 0,1 0 0,-1 0 0,1 0 0,-1 0 0,1 0 0,-1 0 0,1 0 0,-1 0 0,1 0 0,-1 0 0,1 0 0,-1 0 0,1 1 0,-1-1 0,1 0 0,-1 0 0,1 0 0,-1 1 0,1-1 0,0 1 0,5 22 0,-5-17 0,29 175 0,24 122 0,-51-287 0,0 1 0,2-1 0,-1 0 0,2 0 0,0-1 0,13 23 0,-19-38 0,0 0 0,0 0 0,0 1 0,0-1 0,0 0 0,0 0 0,1 0 0,-1 1 0,0-1 0,0 0 0,0 0 0,0 0 0,1 1 0,-1-1 0,0 0 0,0 0 0,0 0 0,1 0 0,-1 1 0,0-1 0,0 0 0,1 0 0,-1 0 0,0 0 0,0 0 0,1 0 0,-1 0 0,0 0 0,0 0 0,1 0 0,-1 0 0,0 0 0,0 0 0,1 0 0,-1 0 0,0 0 0,0 0 0,1 0 0,-1 0 0,0 0 0,0 0 0,1-1 0,-1 1 0,0 0 0,0 0 0,1 0 0,-1 0 0,0-1 0,0 1 0,0 0 0,0 0 0,1 0 0,-1-1 0,0 1 0,0 0 0,0 0 0,0 0 0,0-1 0,0 1 0,0 0 0,1 0 0,-1-1 0,0 1 0,0 0 0,0-1 0,4-21 0,2-64 0,-5-99 0,-3 90 0,1 11 0,1-109 0,3 153 0,0 0 0,16-66 0,-18 101 0,0 0 0,1 1 0,-1-1 0,1 0 0,0 1 0,0-1 0,1 1 0,-1 0 0,1-1 0,3-3 0,-5 8 0,0-1 0,-1 1 0,1-1 0,-1 1 0,1 0 0,0-1 0,-1 1 0,1 0 0,0-1 0,-1 1 0,1 0 0,0 0 0,0 0 0,-1-1 0,1 1 0,0 0 0,0 0 0,-1 0 0,1 0 0,0 0 0,0 1 0,-1-1 0,1 0 0,0 0 0,0 1 0,2 0 0,-1 0 0,0 1 0,0-1 0,0 1 0,0 0 0,-1 0 0,1-1 0,0 1 0,-1 0 0,1 0 0,1 4 0,14 26 0,-1 2 0,-2-1 0,18 61 0,-1 0 0,186 419 0,-210-499 0,25 44 0,-30-54 0,0-1 0,1 1 0,-1-1 0,1 0 0,0 0 0,0 0 0,0 0 0,0-1 0,1 1 0,-1-1 0,8 4 0,-10-6 0,-1 0 0,1 0 0,0 1 0,0-1 0,0 0 0,0 0 0,0 0 0,0 0 0,0 0 0,0 0 0,0 0 0,0-1 0,0 1 0,0 0 0,0 0 0,0-1 0,0 1 0,0-1 0,0 1 0,0-1 0,-1 1 0,1-1 0,0 1 0,0-1 0,-1 0 0,1 1 0,0-1 0,-1 0 0,1 0 0,-1 1 0,1-1 0,-1 0 0,1 0 0,-1 0 0,1-1 0,11-38 0,-12 39 0,27-200 0,-1 9 0,-18 143 0,12-55 0,-16 92 0,-1-1 0,2 1 0,-1 1 0,2-1 0,12-20 0,-17 30 0,0 1 0,0 0 0,0-1 0,0 1 0,0 0 0,0 0 0,0 0 0,0 0 0,1 0 0,-1 0 0,0 0 0,1 0 0,-1 0 0,1 1 0,-1-1 0,3 0 0,-3 1 0,0 0 0,0 0 0,0 0 0,0 0 0,0 0 0,0 0 0,0 1 0,0-1 0,0 0 0,0 1 0,0-1 0,0 0 0,0 1 0,0-1 0,0 1 0,0 0 0,-1-1 0,1 1 0,1 1 0,2 3 0,0 0 0,0 1 0,0 0 0,-1 0 0,0 0 0,3 8 0,6 17 0,14 56 0,2 9 0,-14-58 30,1-2 0,3 0 0,30 48 0,-37-67-195,0-1 0,1-1 0,1 0 0,1-1 0,0 0 0,1-1 0,0-1 0,31 19 0,14-1-6661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7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326 249 24575,'0'-15'0,"-1"0"0,0 0 0,-1 0 0,-1 0 0,0 1 0,-1-1 0,0 1 0,-1 0 0,-9-16 0,11 24 0,0 0 0,-1 0 0,0 1 0,0-1 0,-1 1 0,1 0 0,-1 0 0,0 1 0,0-1 0,-1 1 0,1 0 0,-1 1 0,0-1 0,0 1 0,0 0 0,-1 1 0,1-1 0,-1 1 0,1 1 0,-1-1 0,0 1 0,-9-1 0,12 2 0,-1 0 0,0 1 0,1-1 0,-1 1 0,1 0 0,-1 0 0,1 0 0,-1 1 0,1-1 0,0 1 0,0 0 0,0 0 0,0 1 0,0-1 0,0 1 0,0 0 0,1 0 0,0 0 0,-1 0 0,1 1 0,1-1 0,-1 1 0,0 0 0,1 0 0,0 0 0,0 0 0,0 0 0,-2 6 0,-2 8 0,0 0 0,2 0 0,0 1 0,1-1 0,-1 32 0,3-31 0,1 1 0,1-1 0,1 0 0,1 0 0,1 0 0,0 0 0,2 0 0,0-1 0,1 0 0,0 0 0,2-1 0,0 0 0,1 0 0,1-1 0,0 0 0,1-1 0,1 0 0,16 14 0,22 18 0,3-2 0,96 62 0,-133-97 0,-2 1 0,1 0 0,-1 1 0,-1 1 0,21 24 0,-33-35 0,0 0 0,0 0 0,-1 0 0,1 0 0,-1 0 0,1 1 0,-1-1 0,0 1 0,0-1 0,0 1 0,0-1 0,0 1 0,-1 0 0,1-1 0,-1 1 0,0 0 0,0-1 0,0 1 0,0 0 0,0 0 0,0-1 0,-1 1 0,1 0 0,-1-1 0,0 1 0,0-1 0,0 1 0,0-1 0,0 1 0,-1-1 0,1 0 0,-1 1 0,1-1 0,-1 0 0,-4 3 0,-1 1 0,-1 0 0,0-1 0,0 0 0,0-1 0,-1 0 0,0 0 0,1-1 0,-1 0 0,-12 3 0,-21 3 0,-1-2 0,-47 3 0,68-9 0,-1-1 0,1 0 0,-1-2 0,1-1 0,-41-10 0,55 11-227,1-1-1,0 0 1,0-1-1,0 1 1,-8-7-1,-20-20-6598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7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0 24575,'-4'0'0,"-12"0"0,-6 0 0,-1 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48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6912 686 24575,'0'-13'0,"-1"1"0,0 0 0,-1 0 0,0 0 0,0 0 0,-1 0 0,-1 0 0,0 0 0,-1 1 0,0 0 0,-1 0 0,0 0 0,0 1 0,-1 0 0,-1 0 0,0 1 0,0 0 0,-1 0 0,0 1 0,0 0 0,-1 0 0,0 1 0,-14-7 0,-12-6 0,-1 2 0,-1 1 0,-71-20 0,-127-17 0,111 28 0,-66-18 0,-455-86 0,606 125 0,-368-48 0,-1 26 0,-218 42 0,182-1 0,-176-14 0,-177 3 0,450 25 0,270-16 0,0 4 0,-102 35 0,-209 73 0,283-92 0,37-13 0,1 3 0,2 3 0,-108 56 0,139-59 0,0 3 0,1 0 0,1 2 0,-39 43 0,28-21 0,3 1 0,-40 63 0,72-100 0,1 2 0,0-1 0,1 1 0,0 0 0,2 0 0,0 1 0,0-1 0,1 1 0,1 0 0,1 1 0,0-1 0,1 0 0,1 0 0,1 1 0,0-1 0,4 18 0,3 13 0,2 0 0,2 0 0,2-1 0,25 54 0,-28-77 0,2 0 0,0 0 0,2-1 0,0-1 0,1-1 0,1 0 0,1-1 0,1-1 0,33 26 0,-11-16 3,1-2 1,1-2-1,75 31 0,153 37-202,168 17-946,14-30-1262,2-18 1386,540 1 0,463-105-1496,-1433 42 2491,2266-171-344,-2281 171 370,582-59 11,-406 34 10,205-58 0,-312 62 245,-1-3 1,149-71-1,-194 78 44,-1-2 0,-1 0-1,42-37 1,-55 40-224,-1 0 0,-1 0 1,0-2-1,-2 0 0,0 0 0,14-29 0,-22 38 78,0-1 0,-2 0 0,1 0 0,-1 0 0,-1 0 0,0-1 0,-1 0 0,0 0 0,0 1 0,-2-1 0,1 0 0,-2 0 0,1 0 0,-2 0 0,1 0 0,-2 0 0,1 1 0,-2-1 0,1 1 0,-2 0 0,0 0 0,0 0 0,0 1 0,-2-1 0,1 1 0,-15-16 0,0 2-88,-2 1 0,-1 0-1,0 2 1,-2 1 0,0 1 0,-1 1-1,-39-20 1,-4 5-174,-1 3 0,-81-22 0,-13 5-469,-184-27 0,-188 5 547,69 39-878,-57 30-2762,19 18 2440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25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84 237 24575,'-7'-10'0,"-1"0"0,2 0 0,0-1 0,0 0 0,0 0 0,-4-15 0,6 16 0,-2-7 0,0-1 0,1 1 0,0-1 0,2-1 0,-3-30 0,21 548 113,0-197-1591,-14-247-5348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26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33 253 24575,'0'-3'0,"-1"-1"0,0 1 0,1-1 0,-2 1 0,1 0 0,0 0 0,-1-1 0,1 1 0,-1 0 0,-3-4 0,-8-19 0,12 23 0,0 0 0,1 0 0,-1 0 0,1 0 0,0 0 0,0 0 0,0 0 0,0 0 0,1 0 0,-1 0 0,1 0 0,0 0 0,0 0 0,0 0 0,0 0 0,0 0 0,0 1 0,1-1 0,0 0 0,-1 1 0,1-1 0,0 1 0,0 0 0,1 0 0,-1 0 0,4-3 0,4-2 0,0 0 0,1 0 0,0 1 0,0 1 0,21-8 0,21-3 0,0 2 0,1 2 0,1 3 0,0 2 0,0 2 0,0 3 0,0 2 0,1 3 0,-1 2 0,74 17 0,-101-15 0,0 1 0,0 1 0,-1 1 0,0 2 0,-1 1 0,0 1 0,-1 1 0,0 1 0,31 28 0,-41-30 0,0 0 0,-1 1 0,-1 0 0,0 2 0,-2-1 0,1 1 0,-2 1 0,-1 0 0,0 0 0,-1 1 0,-1 0 0,0 1 0,-2 0 0,4 27 0,-6-24 0,-2 0 0,-1 1 0,-1-1 0,-1 0 0,0 0 0,-2 0 0,-1 0 0,-1-1 0,-1 0 0,0 0 0,-2 0 0,-1-1 0,0-1 0,-2 1 0,0-2 0,-29 36 0,15-25 0,-1-2 0,-1 0 0,-1-2 0,-1-2 0,-2 0 0,0-2 0,-1-2 0,-1-1 0,-48 20 0,23-16 0,-92 24 0,123-41 0,0 0 0,0-2 0,-1-1 0,1-2 0,-45-2 0,70 1 0,0 0 0,-1 0 0,1-1 0,-1 0 0,1 1 0,0-1 0,0 0 0,-1 0 0,1-1 0,0 1 0,0-1 0,0 1 0,0-1 0,-2-3 0,4 5 0,1-1 0,-1 1 0,1-1 0,0 0 0,0 1 0,-1-1 0,1 0 0,0 1 0,0-1 0,0 0 0,-1 1 0,1-1 0,0 0 0,0 0 0,0 1 0,0-1 0,0 0 0,1 1 0,-1-1 0,0 0 0,0 1 0,0-1 0,1 0 0,-1 0 0,2-2 0,0 0 0,0 0 0,0 1 0,0-1 0,0 1 0,1-1 0,-1 1 0,4-2 0,29-18 0,0 1 0,1 2 0,1 2 0,53-18 0,-55 22 0,398-143-687,113-45-1502,-404 142 1700,232-136 0,-270 125 489,-92 61 0,-2 0 0,0 0 0,0-1 0,0-1 0,-1 0 0,8-13 0,-15 21 6,0 0 0,0 0 0,0 0 0,-1-1 0,1 1 0,-1-1 0,0 1 0,0-1 0,0 1 0,0-1 0,-1 0 0,1 1 0,-1-1 0,0 0 1,0 1-1,-1-1 0,1 0 0,-1 1 0,-1-7 0,0 6 28,0 0-1,-1 0 1,1 0 0,-1 0 0,0 1-1,0-1 1,0 1 0,0 0-1,-1 0 1,1 0 0,-1 0 0,0 0-1,-7-3 1,-3-1 279,-1 1 1,1 1-1,-1 0 1,0 1-1,0 1 0,-1 0 1,1 1-1,-18 0 0,26 1-270,0 1 1,1 1-1,-1 0 0,0 0 0,1 0 1,-1 0-1,1 1 0,-1 0 0,1 1 1,-10 5-1,12-6-45,0 0 0,1 1 0,-1 0 0,1 0 0,0 0 0,0 0 0,0 1 1,1-1-1,-1 1 0,1 0 0,-1 0 0,1-1 0,1 2 0,-1-1 0,0 0 0,1 0 0,-1 6 0,0 1 2,0 1 0,1 0 0,1-1 0,0 1 0,1 0 0,0-1 0,0 1 0,5 14 0,5 13 0,17 40 0,-11-32 0,21 58 0,104 343 0,-130-396 0,-10-42 0,-7-32 0,-64-300 0,52 220 0,-5-120 0,21 194 0,0 1 0,2-1 0,1 0 0,2 0 0,0 1 0,11-34 0,-13 53 0,1 0 0,0 1 0,0-1 0,0 1 0,1 0 0,1 0 0,-1 0 0,1 1 0,0-1 0,0 1 0,1 0 0,0 1 0,0-1 0,0 1 0,1 1 0,0-1 0,0 1 0,0 0 0,0 1 0,0-1 0,1 1 0,0 1 0,0 0 0,-1 0 0,13-2 0,-12 4 0,-1-1 0,0 1 0,1 0 0,-1 0 0,1 1 0,-1 0 0,0 0 0,1 1 0,-1 0 0,0 0 0,0 1 0,0 0 0,0 0 0,-1 1 0,1-1 0,-1 2 0,0-1 0,0 0 0,-1 1 0,1 0 0,-1 1 0,0-1 0,0 1 0,-1 0 0,0 0 0,7 13 0,-3-2 0,0 0 0,-1 1 0,-1-1 0,-1 1 0,-1 1 0,0-1 0,-1 1 0,-1-1 0,-1 33 0,-2-25 0,-2 0 0,0 0 0,-1 0 0,-2-1 0,-15 42 0,17-55 0,0-1 0,-1 0 0,-1 0 0,0-1 0,0 1 0,-1-1 0,-1 0 0,1-1 0,-2 0 0,1 0 0,-1-1 0,0 0 0,-20 13 0,16-16 0,11-10 0,18-14 0,-1 9 0,0 0 0,0 1 0,1 0 0,0 1 0,1 1 0,30-9 0,-10 6 0,0 2 0,48-5 0,-67 12 0,0 0 0,0 0 0,0 2 0,0 0 0,0 1 0,0 1 0,29 9 0,-42-11 0,1 1 0,-1 0 0,0 1 0,1-1 0,-1 1 0,0 0 0,-1 0 0,1 1 0,-1 0 0,1-1 0,-1 2 0,0-1 0,0 0 0,-1 1 0,1-1 0,-1 1 0,0 0 0,0 0 0,-1 1 0,0-1 0,0 0 0,0 1 0,0-1 0,-1 1 0,0 0 0,0 0 0,0-1 0,-1 7 0,-1-1 0,0-1 0,-1 0 0,0 0 0,0 0 0,-1 0 0,-1 0 0,1-1 0,-2 1 0,1-1 0,-1 0 0,-1 0 0,1-1 0,-1 1 0,-1-1 0,0-1 0,-8 9 0,-9 6 0,0-1 0,-2-1 0,-52 31 0,41-29 0,-1-2 0,0-1 0,-2-3 0,0-1 0,-45 11 0,77-24 0,0-1 0,-1 0 0,1 0 0,-1 0 0,1-2 0,-12 0 0,19 1 0,0 0 0,1 0 0,-1 0 0,0-1 0,0 1 0,0 0 0,0-1 0,0 1 0,0-1 0,0 1 0,0-1 0,0 1 0,1-1 0,-1 1 0,0-1 0,0 0 0,1 0 0,-1 1 0,1-1 0,-1 0 0,0 0 0,1 0 0,-1-1 0,1 0 0,0 0 0,0 0 0,0 0 0,0 0 0,1 0 0,-1 1 0,0-1 0,1 0 0,0 0 0,-1 0 0,1 1 0,0-1 0,0 0 0,0 1 0,0-1 0,0 1 0,3-3 0,17-19 0,0 2 0,2 1 0,0 0 0,33-19 0,-42 28 0,11-7 0,91-65 0,140-131 0,-225 184 0,-1-1 0,-1-1 0,-2-2 0,-1-1 0,-2-1 0,-1-1 0,-3-1 0,0-1 0,13-42 0,-19 26 0,-13 37 0,-6 40 0,-10 97 0,1 201 0,13-253 0,0-28 0,0 256 0,5-238 0,0-49 0,-1-12 0,4-24 0,-6 23 0,52-267 0,61-255 0,-112 518 0,2-8 0,0 1 0,1 0 0,0 0 0,2 1 0,0-1 0,0 1 0,18-25 0,-24 39 0,0 0 0,0 0 0,0 0 0,0 0 0,0 0 0,0 0 0,0 0 0,0 0 0,0 1 0,0-1 0,1 0 0,-1 1 0,0-1 0,0 1 0,1-1 0,-1 1 0,0 0 0,1-1 0,-1 1 0,0 0 0,1 0 0,-1 0 0,0 0 0,1 0 0,-1 0 0,1 1 0,-1-1 0,2 1 0,1 1 0,-1 0 0,0 0 0,-1 0 0,1 0 0,0 0 0,0 1 0,-1-1 0,0 1 0,4 4 0,14 23 0,-2 0 0,0 1 0,-3 1 0,18 48 0,-14-33 0,27 64 0,147 318 0,-191-425 0,0 0 0,0 0 0,0-1 0,1 1 0,0 0 0,-1-1 0,1 1 0,1-1 0,-1 0 0,0 0 0,1 0 0,3 2 0,-6-5 0,0 1 0,0-1 0,0 0 0,0 0 0,0 0 0,0 0 0,0 0 0,-1 0 0,1 0 0,0 0 0,0 0 0,0 0 0,0 0 0,0 0 0,0-1 0,-1 1 0,1 0 0,0-1 0,0 1 0,0-1 0,-1 1 0,2-2 0,1 0 0,-1 0 0,1-1 0,-1 0 0,0 1 0,0-1 0,0 0 0,-1 0 0,3-6 0,12-30 0,-2-1 0,12-55 0,4-14 0,94-250 0,-119 347 0,17-37 0,-21 47 0,0 0 0,0 0 0,0 0 0,0 1 0,0-1 0,1 1 0,-1-1 0,1 1 0,-1-1 0,1 1 0,-1 0 0,1 0 0,0 0 0,-1 0 0,1 0 0,0 0 0,0 0 0,0 0 0,4 0 0,-5 1 0,0 0 0,1 1 0,-1-1 0,1 0 0,-1 1 0,0-1 0,1 1 0,-1-1 0,0 1 0,0 0 0,1 0 0,-1-1 0,0 1 0,0 0 0,0 0 0,0 0 0,0 0 0,0 0 0,0 1 0,0-1 0,-1 0 0,1 0 0,0 0 0,-1 1 0,1-1 0,0 2 0,12 42 0,-13-44 0,24 129 0,12 47 0,-15-99 0,4-1 0,63 134 0,-81-197-151,1 1-1,0-2 0,1 1 0,1-1 1,0 0-1,1-1 0,0 0 1,15 11-1,18 5-6674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27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445 203 24575,'0'-10'0,"-1"0"0,0 0 0,0 0 0,-1 1 0,0-1 0,-1 1 0,0-1 0,-1 1 0,1 0 0,-2 0 0,1 1 0,-2-1 0,1 1 0,-1 0 0,-13-14 0,15 18 0,-1 0 0,0 0 0,0 0 0,-1 0 0,1 1 0,0 0 0,-1 0 0,0 1 0,0-1 0,0 1 0,0 0 0,0 1 0,0 0 0,-1 0 0,1 0 0,0 0 0,-1 1 0,1 0 0,0 1 0,0 0 0,-1-1 0,1 2 0,0-1 0,0 1 0,-10 4 0,3 0 0,1 1 0,0 0 0,1 1 0,0 0 0,0 1 0,0 0 0,1 0 0,1 1 0,-1 1 0,2 0 0,0 0 0,0 1 0,-7 14 0,4-5 0,0 1 0,2 0 0,0 0 0,2 1 0,1 0 0,-7 45 0,11-55 0,2 1 0,0 0 0,0-1 0,1 1 0,1-1 0,0 1 0,1-1 0,0 0 0,1 0 0,10 22 0,-5-17 0,1-1 0,0-1 0,2 1 0,-1-2 0,2 0 0,24 24 0,1-8 0,1-1 0,1-2 0,2-1 0,0-2 0,48 19 0,155 53 0,-66-29 0,-138-47 0,-40-21 0,-1 0 0,1 1 0,-1-1 0,0 0 0,1 0 0,-1 1 0,0-1 0,1 0 0,-1 1 0,0-1 0,0 0 0,1 1 0,-1-1 0,0 0 0,0 1 0,0-1 0,1 1 0,-1-1 0,0 0 0,0 1 0,0-1 0,0 1 0,0-1 0,0 1 0,0-1 0,0 1 0,0-1 0,0 1 0,-1 0 0,0 0 0,1-1 0,-1 1 0,0 0 0,0-1 0,0 1 0,0 0 0,0-1 0,0 1 0,0-1 0,0 0 0,0 1 0,-1-1 0,1 0 0,0 0 0,-2 1 0,-33 3 0,0-1 0,-56-2 0,54-2 0,-21 1 0,-115-3 0,137 1 0,0-2 0,-57-15 0,89 18-151,1 0-1,-1 0 0,1-1 0,0 0 1,-1 1-1,1-2 0,0 1 1,-6-5-1,9 6-207,0 1 0,1-1 1,-1 0-1,1 0 0,-1 0 0,1 1 0,-1-1 1,1 0-1,-1 0 0,1 0 0,0 0 0,-1 0 1,1 0-1,0 0 0,0 0 0,0 0 1,0 0-1,0-2 0,0 3 349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27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50 198 24575,'-4'0'0,"-1"-1"0,1 0 0,-1-1 0,1 1 0,0-1 0,-5-1 0,-6-3 0,63 11 0,78-1 0,-57-3 0,1490 5-3165,-1277-16 3030,-257 6 135,-19-1 0,-9 4 0,1-1 0,0 1 0,-1 0 0,1-1 0,-1 1 0,1 0 0,-1 0 0,1 1 0,-4-2 0,-48-10 814,0 2 1,-75-5-1,70 10-528,1-2-1,-76-21 1,122 25-286,0-1 0,0-1 0,1 0 0,-1-1 0,1 0 0,-20-15 0,29 20 0,0-1 0,0 0 0,0 1 0,0-1 0,1 0 0,-1 0 0,1 0 0,-1 0 0,-1-4 0,3 5 0,0 1 0,0 0 0,-1-1 0,1 1 0,0-1 0,0 1 0,0-1 0,0 1 0,0-1 0,0 1 0,0 0 0,0-1 0,0 1 0,0-1 0,1 1 0,-1-1 0,0 1 0,0 0 0,0-1 0,0 1 0,1-1 0,-1 1 0,0 0 0,0-1 0,1 1 0,-1 0 0,0-1 0,1 1 0,-1 0 0,0-1 0,1 1 0,3-1 0,-1 0 0,0 0 0,0 0 0,0 1 0,1-1 0,-1 1 0,0 0 0,1 0 0,-1 1 0,0-1 0,1 0 0,-1 1 0,6 2 0,48 14 0,0 3 0,97 50 0,98 80 0,-235-139 0,0 1 0,-1 0 0,-1 1 0,0 0 0,-1 2 0,0-1 0,16 24 0,-28-36 0,-1 1 0,1-1 0,0 1 0,-1 0 0,0 0 0,0-1 0,0 1 0,0 0 0,0 0 0,0 0 0,-1 0 0,0 0 0,1 0 0,-1 0 0,0 0 0,0 0 0,-1 0 0,1 0 0,-1 0 0,1 0 0,-1 0 0,0 0 0,0 0 0,0 0 0,-1-1 0,1 1 0,-1 0 0,1-1 0,-1 1 0,0-1 0,0 0 0,-4 4 0,-2 1 0,-1-1 0,0 0 0,-1 0 0,1-1 0,-1 0 0,0-1 0,-1 0 0,-12 3 0,-33 7 24,-1-2-1,-1-3 1,-114 3 0,-178-22-898,290 7 288,-143-9-6240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6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156 370 24575,'31'-11'0,"0"-1"0,-1-1 0,34-21 0,-48 25 0,0-2 0,-1 0 0,-1-1 0,0 0 0,-1-1 0,0-1 0,11-15 0,-20 24 0,-1 0 0,1 0 0,-1 0 0,0-1 0,-1 0 0,1 1 0,-1-1 0,0 0 0,-1 0 0,2-10 0,-3 13 0,0-1 0,0 1 0,0 0 0,0-1 0,-1 1 0,0-1 0,0 1 0,0 0 0,0 0 0,0-1 0,0 1 0,-1 0 0,0 0 0,1 0 0,-1 1 0,0-1 0,-1 0 0,1 1 0,0-1 0,-5-3 0,-2 0 0,0 0 0,0 0 0,-1 1 0,1 1 0,-1-1 0,0 2 0,-1-1 0,1 1 0,-1 1 0,1 0 0,-1 0 0,0 1 0,1 1 0,-1-1 0,-15 3 0,10-1 0,0 1 0,0 1 0,0 0 0,0 1 0,1 1 0,0 1 0,0 0 0,0 0 0,-25 17 0,34-19 0,-1 1 0,1 0 0,0 1 0,1-1 0,-1 1 0,1 0 0,0 1 0,1-1 0,-1 1 0,1 0 0,1 0 0,-1 0 0,1 0 0,-4 15 0,6-16 0,0 0 0,1-1 0,-1 1 0,1 0 0,0-1 0,0 1 0,1 0 0,0 0 0,0-1 0,0 1 0,1-1 0,-1 1 0,1-1 0,1 0 0,-1 1 0,1-1 0,0 0 0,0-1 0,0 1 0,1-1 0,5 6 0,2 1 0,0-1 0,1-1 0,1 0 0,-1 0 0,25 11 0,77 27 0,80 16 0,75 30 0,-259-89 0,0 0 0,-1 1 0,1 0 0,-1 1 0,0-1 0,13 13 0,-21-17 0,0 0 0,0 0 0,0 0 0,0 0 0,-1 0 0,1 1 0,0-1 0,-1 0 0,1 0 0,0 1 0,-1-1 0,1 0 0,-1 1 0,0-1 0,0 1 0,1-1 0,-1 0 0,0 1 0,0-1 0,0 1 0,0-1 0,-1 1 0,1-1 0,0 0 0,-1 1 0,1-1 0,-1 0 0,1 1 0,-1-1 0,1 0 0,-1 1 0,0-1 0,0 0 0,0 0 0,0 0 0,0 0 0,0 0 0,0 0 0,0 0 0,0 0 0,0 0 0,0 0 0,-2 0 0,-6 5 0,0-1 0,0 0 0,-1-1 0,-17 6 0,-36 7 0,0-3 0,0-3 0,-1-3 0,-89 1 0,52-11 0,90 1 0,1 0 0,-1-1 0,0 0 0,1-1 0,0 0 0,-16-7 0,24 9 0,1 1 0,0-1 0,-1 1 0,1-1 0,0 1 0,0-1 0,-1 0 0,1 0 0,0 0 0,0 0 0,0 1 0,0-1 0,0-1 0,0 1 0,0 0 0,0 0 0,1 0 0,-1 0 0,0-1 0,1 1 0,-1 0 0,1-1 0,-1 1 0,1 0 0,0-1 0,-1 1 0,1-1 0,0 1 0,0 0 0,0-1 0,0 1 0,0-1 0,0 1 0,1-2 0,1-2 0,1 1 0,-1 0 0,1 0 0,0 0 0,0 1 0,0-1 0,0 1 0,1 0 0,-1-1 0,6-2 0,14-10 0,0 1 0,1 1 0,26-12 0,88-32 0,624-174-583,-715 219 583,-30 7 0,1 1 0,0 1 0,0 1 0,1 0 0,-1 1 0,19 1 0,-35 1 0,-1 0 0,1 1 0,-1-1 0,0 0 0,1 0 0,-1 1 0,0-1 0,1 1 0,-1-1 0,0 1 0,0 0 0,0 0 0,1-1 0,-1 1 0,0 0 0,0 0 0,0 0 0,0 0 0,0 0 0,0 0 0,-1 0 0,1 1 0,0-1 0,-1 0 0,1 0 0,0 1 0,-1-1 0,1 0 0,-1 1 0,1 0 0,-1 5 0,1 0 0,-1-1 0,0 1 0,0 0 0,-2 7 0,0 10 0,3-18 17,-1 0 1,1-1 0,0 1-1,1 0 1,-1-1 0,1 1-1,0-1 1,0 1 0,1-1 0,0 0-1,0 0 1,0 0 0,1-1-1,-1 1 1,1-1 0,0 1-1,0-1 1,1-1 0,-1 1-1,1-1 1,0 1 0,9 4 0,-4-3-4,1-1 1,-1 0 0,1-1-1,0 0 1,0 0 0,0-1 0,0-1-1,0 0 1,1 0 0,-1-1 0,12-1-1,-14-2-14,0 1 0,0-1 0,0-1 0,-1 0 0,1 0 0,-1 0 0,0-1 0,0 0 0,-1-1 0,1 0 0,11-12 0,-10 9 0,0 1 0,1 1 0,0-1 0,0 2 0,19-10 0,-25 15 0,-1-1 0,1 1 0,0 1 0,0-1 0,0 0 0,0 1 0,0 0 0,1 0 0,-1 0 0,0 0 0,0 1 0,0 0 0,0-1 0,0 1 0,-1 1 0,1-1 0,0 1 0,0-1 0,-1 1 0,1 0 0,4 4 0,3 2 0,-1 0 0,0 0 0,-1 1 0,0 1 0,0-1 0,-1 2 0,0-1 0,-1 1 0,10 20 0,-3-2 0,-1 2 0,15 57 0,-7-3 3,-5 1-1,9 125 1,-12 180-95,-13-384 86,1-1-8,-1 368-415,-5-253 426,-22 126 0,23-220 3,-13 41 0,15-61 0,0 0 0,-1-1 0,0 1 0,0-1 0,0 0 0,-1 0 0,0 0 0,0-1 0,-1 1 0,-8 7 0,11-11 0,-1 0 0,1 0 0,-1-1 0,0 1 0,0-1 0,0 1 0,0-1 0,0 0 0,0 0 0,0 0 0,0 0 0,-1-1 0,1 0 0,0 1 0,0-1 0,-1 0 0,1 0 0,0-1 0,0 1 0,-4-2 0,-2 0 0,1-1 0,-1 0 0,1-1 0,0 0 0,0-1 0,-11-7 0,-9-10 0,1-1 0,1-1 0,1-1 0,1-1 0,2-2 0,-32-49 0,14 13-143,4-2 0,2-1 1,3-2-1,3-1 0,4-1 0,2-1 0,4-1 0,2-1 1,4 0-1,-3-115 0,14 155 93,2 0-1,1 1 1,1-1-1,3 1 1,17-64 0,-17 79 16,1 1 0,1-1 1,0 1-1,2 1 1,0 0-1,0 0 0,1 1 1,1 1-1,1-1 1,0 2-1,30-24 0,-17 19 39,2 1-1,-1 1 0,2 1 0,0 2 1,60-18-1,-27 14-487,123-17 1,-49 21-3954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29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76 458 24575,'0'-1'0,"1"0"0,-1 1 0,0-1 0,0 0 0,0 1 0,0-1 0,0 0 0,0 0 0,0 1 0,0-1 0,0 0 0,0 1 0,0-1 0,0 0 0,-1 1 0,1-1 0,0 1 0,0-1 0,-1 0 0,1 1 0,0-1 0,-1 1 0,1-1 0,-1 0 0,1 1 0,-1-1 0,1 1 0,-1 0 0,1-1 0,-2 0 0,1 2 0,0 0 0,0 1 0,1-1 0,-1 0 0,0 1 0,0-1 0,1 0 0,-1 1 0,1-1 0,-1 1 0,1-1 0,0 1 0,-1-1 0,1 1 0,0-1 0,0 1 0,1 2 0,4 334 0,1-174 0,-1-17 0,-10-285 0,-32-229 0,6 92 0,29 249 0,0 0 0,2-1 0,1 1 0,5-30 0,-5 48 0,1 0 0,0 0 0,1 0 0,-1 0 0,2 1 0,-1-1 0,1 1 0,0 0 0,0 0 0,1 0 0,0 0 0,0 1 0,1 0 0,0 0 0,0 1 0,13-11 0,-7 10 0,0-1 0,0 2 0,1 0 0,0 0 0,0 1 0,0 1 0,0 0 0,1 0 0,-1 2 0,1 0 0,-1 0 0,1 1 0,0 1 0,-1 0 0,1 1 0,15 4 0,-6-1 0,-1 2 0,0 0 0,-1 2 0,1 0 0,-2 2 0,1 0 0,-1 1 0,35 29 0,-27-16 2,-2 2-1,-1 1 1,-1 1-1,-1 1 1,-2 1-1,-1 0 1,-1 2 0,25 63-1,-28-55-153,-2 0 1,-2 1-1,-2 0 0,-1 1 1,-3 0-1,-1 0 1,-1 61-1,-5-75 141,-1 0 1,-2 1 0,-1-1-1,-1-1 1,-1 1-1,-2-1 1,0 0-1,-2-1 1,-1 0 0,-2-1-1,0 0 1,-2-1-1,0-1 1,-2-1-1,-1 0 1,0-1 0,-2-1-1,0-1 1,-1-1-1,-2-1 1,1 0-1,-31 15 1,24-17 10,-1-1 0,0-2 0,-62 19 0,75-28 0,1 0 0,0-1 0,-1-1 0,1-1 0,-1 0 0,0-2 0,1 0 0,-36-6 0,47 5-2,-1 1 0,0-2 0,1 1 0,0-1 0,-1 0 0,1 0 0,-9-7 0,13 9 11,1 0-1,-1 0 0,1-1 0,0 1 1,-1 0-1,1-1 0,0 1 0,0-1 1,0 1-1,0-1 0,0 1 0,0-1 1,1 0-1,-1 0 0,0 1 0,1-1 0,0 0 1,-1 0-1,1 0 0,0 1 0,0-1 1,0 0-1,0 0 0,0 0 0,0 0 1,1 1-1,-1-1 0,0 0 0,1 0 1,1-3-1,1 0 72,0 0 0,1 1 0,0-1 0,0 1 0,0 0 0,0 0 0,0 0 0,1 0 0,0 1-1,0 0 1,8-5 0,12-5-16,1 1 1,0 1-1,49-13 0,98-13-81,731-63-1539,-209 31 1187,-691 68 364,118-18-48,-106 15 53,0 0 0,0-1 0,0-1 0,25-13 0,-38 18 0,-1 0 0,1-1 0,0 1 0,-1-1 0,1 0 0,-1 0 0,0 0 0,1 0 0,-1 0 0,0 0 0,0 0 0,-1-1 0,1 1 0,0-1 0,-1 0 0,0 1 0,1-1 0,-1 0 0,0 0 0,0 1 0,-1-1 0,1 0 0,-1 0 0,1-4 0,-2 3 0,1 0 0,-1 1 0,0-1 0,-1 1 0,1-1 0,-1 1 0,1-1 0,-1 1 0,0 0 0,0 0 0,-1 0 0,1 0 0,-1 0 0,1 1 0,-1-1 0,0 1 0,0-1 0,-6-2 0,-4-3 132,0 0 0,-1 1 0,0 1-1,-1 1 1,1 0 0,-29-6 0,-94-6 643,131 16-802,-21-1 89,-1 1-1,1 0 0,-1 3 1,-48 7-1,61-6-60,1 1-1,0 0 1,0 2-1,1-1 1,0 1-1,0 1 0,0 1 1,0-1-1,1 2 1,-17 15-1,18-13 0,0 0 0,1 0 0,0 1 0,1 1 0,0-1 0,1 1 0,-11 27 0,17-37 0,0 1 0,1 0 0,-1-1 0,1 1 0,0 0 0,1 0 0,-1 0 0,1 0 0,-1 0 0,1 0 0,0 0 0,1 0 0,-1 0 0,1 0 0,0 0 0,0 0 0,0 0 0,0 0 0,1 0 0,-1-1 0,1 1 0,0-1 0,0 1 0,0-1 0,1 0 0,-1 1 0,1-1 0,0 0 0,0-1 0,0 1 0,0-1 0,0 1 0,1-1 0,4 3 0,4 0 0,-1 0 0,0-1 0,1 0 0,0 0 0,0-2 0,0 1 0,0-2 0,0 1 0,19-2 0,7-1 0,66-11 0,-63 3 0,0-2 0,47-19 0,-50 16 0,0 2 0,60-12 0,-77 23-23,-1 1-1,1 0 1,-1 2-1,1 0 0,-1 1 1,24 7-1,0 0-1176,4-1-5626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0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100 500 24575,'-9'-46'0,"-3"-48"0,-9-27 0,-1-1 0,4 37 0,4 53 0,10 55 0,5 46 0,12 49 0,3 42 0,14 35 0,1 17 0,5-5 0,-4-13-1197,-7-27 1197,1-41 0,-4-42-6994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0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56 290 24575,'-55'0'0,"217"0"0,-149 0 22,768-24-947,-731 20 925,-1-2 0,1-2 0,-1-2 0,84-30 0,-120 35 0,-1-1 0,0 0 0,-1-1 0,16-11 0,-25 16 0,1 0 0,-1 0 0,1 0 0,-1 0 0,0-1 0,0 1 0,0-1 0,0 1 0,0-1 0,-1 0 0,1 0 0,-1 0 0,0 0 0,1 0 0,-1 0 0,-1 0 0,1 0 0,0 0 0,-1-1 0,0 1 0,0-5 0,0 5 0,-1 0 0,0 1 0,0-1 0,0 0 0,0 0 0,-1 0 0,1 1 0,-1-1 0,0 1 0,1-1 0,-1 1 0,0 0 0,0 0 0,-1-1 0,1 1 0,0 1 0,-1-1 0,1 0 0,-4-1 0,-4-2 0,0 0 0,0 1 0,0 0 0,-14-3 0,3 2 79,0 1 0,-1 1 0,1 0 0,-1 2 0,1 1 0,-1 0 0,0 2 0,-27 5 0,33-4-64,1 1-1,0 0 1,0 1 0,1 1 0,-1 0 0,1 1-1,1 0 1,-1 1 0,1 1 0,0 0 0,1 1-1,-16 16 1,23-21-15,1 0 0,-1 1 0,1 0 0,0 0 0,1 0 0,-1 0 0,1 1 0,0-1 0,-2 11 0,4-14 0,0 1 0,1-1 0,0 0 0,-1 1 0,1-1 0,0 0 0,1 1 0,-1-1 0,1 0 0,-1 0 0,1 1 0,0-1 0,0 0 0,1 0 0,-1 0 0,1 0 0,-1 0 0,1 0 0,0 0 0,0-1 0,0 1 0,4 3 0,3 1 0,-1 0 0,1-1 0,0 0 0,0 0 0,1-1 0,-1-1 0,1 0 0,0 0 0,19 4 0,3-1 0,-1-1 0,36 1 0,-36-6 0,-1-1 0,1-2 0,-1 0 0,0-3 0,0 0 0,0-2 0,48-17 0,-71 22 0,18-7 0,0 1 0,36-7 0,-53 14 0,0 0 0,1 1 0,-1-1 0,1 1 0,-1 1 0,0 0 0,1 0 0,-1 1 0,0 0 0,0 0 0,13 6 0,47 32-150,-42-23-1065,20 11-5611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1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176 270 24575,'-13'-34'0,"-2"0"0,-1 1 0,-2 1 0,-1 1 0,-35-44 0,52 71 0,-1 1 0,1 0 0,-1 0 0,0 0 0,1 1 0,-1-1 0,0 1 0,-1 0 0,-3-3 0,6 5 0,1 0 0,0 0 0,0 0 0,-1-1 0,1 1 0,0 0 0,0 0 0,-1 0 0,1 0 0,0 0 0,0 0 0,0 0 0,-1 1 0,1-1 0,0 0 0,0 0 0,-1 0 0,1 0 0,0 0 0,0 0 0,0 0 0,-1 0 0,1 1 0,0-1 0,0 0 0,0 0 0,-1 0 0,1 0 0,0 1 0,0-1 0,0 0 0,0 0 0,0 0 0,-1 1 0,1-1 0,0 0 0,0 0 0,0 0 0,0 1 0,0-1 0,0 0 0,0 0 0,0 1 0,0-1 0,4 27 0,33 94 0,33 119 0,-56-174 0,-11-43 0,2 0 0,1-1 0,0 0 0,2 0 0,0 0 0,15 25 0,-19-41 0,0 0 0,1 0 0,0 0 0,1-1 0,-1 0 0,1 0 0,0-1 0,0 1 0,0-1 0,1-1 0,0 1 0,-1-1 0,1 0 0,0-1 0,0 1 0,12 1 0,9 0 0,1 0 0,57-1 0,-80-3 0,114-2 0,-63-1 0,-1 3 0,1 2 0,-1 2 0,62 14 0,-103-15 0,-1 2 0,1-1 0,0 2 0,15 8 0,-27-13 0,0 1 0,0 0 0,0 0 0,0 1 0,0-1 0,-1 1 0,1-1 0,-1 1 0,5 6 0,-6-7 0,0 0 0,0 0 0,-1-1 0,1 1 0,-1 0 0,1 0 0,-1 0 0,1 0 0,-1 0 0,0 0 0,0 0 0,0 0 0,0 0 0,-1 0 0,1 0 0,0 0 0,-1 0 0,1 0 0,-2 3 0,-1-1 0,1 1 0,-1 0 0,0-1 0,0 1 0,0-1 0,-1 0 0,0 0 0,1 0 0,-2 0 0,-7 5 0,-55 30 0,-37 8 0,-163 48 0,146-54 0,95-30 0,26-11 0,1 0 0,-1 0 0,0 0 0,0 0 0,0 0 0,0 0 0,0 0 0,0 0 0,0 0 0,0 0 0,0 0 0,0 0 0,0 0 0,0 0 0,0 0 0,0 0 0,0 0 0,1 0 0,-1 0 0,0 0 0,0 0 0,0 0 0,0 0 0,0 0 0,0 0 0,0 0 0,0 1 0,0-1 0,0 0 0,0 0 0,0 0 0,0 0 0,0 0 0,0 0 0,0 0 0,0 0 0,0 0 0,0 0 0,0 0 0,0 0 0,0 0 0,0 0 0,0 0 0,0 1 0,0-1 0,0 0 0,0 0 0,0 0 0,0 0 0,0 0 0,0 0 0,0 0 0,0 0 0,0 0 0,0 0 0,0 0 0,0 0 0,0 0 0,0 0 0,0 0 0,-1 1 0,18-2 0,371-71 20,-8-31-273,-370 100 228,252-76-719,-184 51 546,95-48 0,-165 72 198,64-36 0,-67 37 0,-1 0 0,1-1 0,-1 0 0,0 0 0,0 0 0,0 0 0,0 0 0,-1-1 0,1 0 0,4-9 0,-7 11 0,-1 1 0,1 0 0,0-1 0,-1 1 0,0-1 0,1 1 0,-1-1 0,0 1 0,0-1 0,0 1 0,-1-1 0,1 1 0,-1-1 0,1 1 0,-1-1 0,0 1 0,0 0 0,0-1 0,0 1 0,0 0 0,-1 0 0,1 0 0,-1 0 0,1 0 0,-1 0 0,0 0 0,0 0 0,-3-2 0,-3-2 0,0 0 0,-1 1 0,1 0 0,-1 1 0,0 0 0,-12-4 0,8 4 54,1 0 0,-1 1 0,0 0-1,0 1 1,0 1 0,-1 0 0,1 0-1,0 2 1,0 0 0,-1 0 0,1 1 0,0 1-1,0 0 1,1 0 0,-1 2 0,1-1-1,0 2 1,0 0 0,0 0 0,1 1-1,0 0 1,0 1 0,1 0 0,0 1-1,-15 16 1,14-13-54,1 1 0,1 0 0,0 0 0,0 1 0,2 0 0,0 0 0,0 1 0,-6 22 0,11-32 0,1 0 0,0 1 0,0-1 0,0 0 0,1 0 0,0 1 0,0-1 0,0 0 0,1 0 0,-1 1 0,1-1 0,1 0 0,-1 0 0,1 0 0,0 0 0,0 0 0,0 0 0,0-1 0,1 1 0,0-1 0,0 1 0,0-1 0,1 0 0,0 0 0,-1-1 0,1 1 0,0-1 0,1 0 0,5 4 0,-4-3 0,1-1 0,0 1 0,1-1 0,-1 0 0,0-1 0,1 0 0,-1 0 0,1-1 0,0 0 0,0 0 0,12 0 0,-8-2 0,0-1 0,1 1 0,-1-2 0,0 0 0,0 0 0,21-10 0,-15 5 0,-1-1 0,-1-1 0,1 0 0,-1-2 0,-1 0 0,0 0 0,-1-1 0,-1-1 0,18-22 0,-26 29 0,0 1 0,0-1 0,-1 0 0,0 0 0,-1-1 0,1 1 0,-1-1 0,-1 0 0,0 0 0,2-10 0,-3 17 0,-1 0 0,0 0 0,0 0 0,0 1 0,0-1 0,0 0 0,0 0 0,0 0 0,0 0 0,0 1 0,0-1 0,-1 0 0,1 0 0,0 0 0,0 1 0,-1-1 0,1 0 0,0 0 0,-1 1 0,1-1 0,-1 0 0,1 1 0,-1-1 0,1 1 0,-1-1 0,0 1 0,1-1 0,-1 1 0,0-1 0,1 1 0,-1-1 0,0 1 0,0 0 0,1-1 0,-1 1 0,0 0 0,0 0 0,0-1 0,1 1 0,-1 0 0,0 0 0,-1 0 0,-1 1 0,1-1 0,0 1 0,0 0 0,-1-1 0,1 1 0,0 0 0,0 0 0,0 1 0,0-1 0,0 0 0,0 1 0,0-1 0,-3 4 0,2-1 0,-1 0 0,1 1 0,0-1 0,1 0 0,-1 1 0,1 0 0,-1 0 0,1-1 0,1 1 0,-1 1 0,1-1 0,0 0 0,-1 10 0,2-12 0,0 0 0,0 1 0,1-1 0,-1 0 0,1 0 0,0 0 0,0 0 0,0 0 0,0 0 0,0 0 0,1 0 0,0 0 0,-1 0 0,1-1 0,0 1 0,0-1 0,0 1 0,1-1 0,-1 0 0,0 0 0,1 0 0,0 0 0,-1 0 0,5 2 0,9 3 0,1 0 0,-1-2 0,1 0 0,0 0 0,0-2 0,1 0 0,-1-1 0,1-1 0,-1 0 0,33-4 0,10-3 0,108-28 0,-74 10 0,98-41 0,-136 43 0,-2-3 0,101-63 0,-149 83 0,57-41 0,-60 43 0,1-1 0,0 1 0,-1-1 0,1 0 0,-1 0 0,0 0 0,-1 0 0,1-1 0,-1 1 0,0-1 0,3-8 0,-4 12 0,-1-1 0,0 1 0,0 0 0,1 0 0,-1-1 0,0 1 0,0 0 0,0 0 0,-1-1 0,1 1 0,0 0 0,0 0 0,-1-1 0,1 1 0,-1 0 0,1 0 0,-1 0 0,1 0 0,-1 0 0,0 0 0,1-1 0,-1 1 0,0 1 0,0-1 0,0 0 0,0 0 0,0 0 0,0 0 0,0 1 0,0-1 0,-1 0 0,-2-1 0,0 0 0,-1 1 0,1 0 0,0 0 0,0 0 0,-1 1 0,1-1 0,-6 1 0,-5 1 0,1 0 0,0 1 0,0 1 0,0 0 0,1 1 0,-1 0 0,1 1 0,0 1 0,0 0 0,0 1 0,1 0 0,0 1 0,-17 14 0,24-18 0,0 0 0,0 0 0,1 1 0,-1 0 0,1 0 0,1 0 0,-1 0 0,1 1 0,-1-1 0,1 1 0,1 0 0,-1 0 0,1 0 0,0 0 0,1 0 0,0 1 0,-1-1 0,2 1 0,-1-1 0,1 0 0,0 1 0,0-1 0,1 1 0,0-1 0,0 0 0,1 1 0,-1-1 0,1 0 0,1 0 0,-1 0 0,1 0 0,5 7 0,3 4 0,2 1 0,0-2 0,1 0 0,1 0 0,0-2 0,1 0 0,1 0 0,21 12 0,154 82 0,-164-94 0,-23-11 0,25 11 0,-1 1 0,-1 2 0,34 26 0,-61-42 0,1 0 0,-1 0 0,1 1 0,-1-1 0,0 0 0,1 1 0,-1-1 0,0 1 0,0-1 0,0 1 0,0 0 0,-1-1 0,1 1 0,0 0 0,-1 0 0,1 1 0,-1-2 0,0 0 0,0 0 0,0 0 0,-1 0 0,1 0 0,0-1 0,0 1 0,-1 0 0,1 0 0,-1-1 0,1 1 0,-1 0 0,1 0 0,-1-1 0,1 1 0,-1 0 0,1-1 0,-1 1 0,0-1 0,0 1 0,1-1 0,-1 1 0,-1 0 0,-5 2 0,0-1 0,0 0 0,0 0 0,0 0 0,-1-1 0,-7 1 0,3 0 0,-1-1 0,1-1 0,0 0 0,-1 0 0,1-2 0,0 1 0,-19-6 0,30 7 0,0 0 0,0 0 0,0 0 0,0-1 0,0 1 0,0 0 0,0-1 0,0 1 0,1-1 0,-1 1 0,0-1 0,0 1 0,0-1 0,1 0 0,-1 1 0,0-1 0,1 0 0,-1 0 0,0 1 0,1-1 0,-1 0 0,1 0 0,-1 0 0,1 0 0,0 0 0,-1 1 0,1-1 0,0 0 0,0 0 0,0 0 0,-1 0 0,1 0 0,0 0 0,0 0 0,0 0 0,1 0 0,-1 0 0,0-1 0,2-2 0,0 1 0,0 0 0,0 0 0,1 0 0,-1 0 0,1 0 0,-1 1 0,1-1 0,0 1 0,5-4 0,30-17 0,1 1 0,71-29 0,-61 30 0,-35 14 0,294-138 0,-230 104 0,135-97 0,-211 137 0,70-59 0,-66 55 0,-1 0 0,0-1 0,0 0 0,0 0 0,-1 0 0,0 0 0,0-1 0,-1 1 0,4-10 0,-6 14 0,-1 1 0,1-1 0,-1 1 0,0-1 0,1 0 0,-1 1 0,0-1 0,0 0 0,0 1 0,0-1 0,0 0 0,-1 1 0,1-1 0,0 0 0,-1 1 0,1-1 0,-1 0 0,0 1 0,0-1 0,1 1 0,-1 0 0,0-1 0,0 1 0,0 0 0,0-1 0,-3-1 0,0 0 0,0 0 0,-1 1 0,1-1 0,-1 1 0,1 0 0,-1 0 0,0 1 0,-5-2 0,-12-2 0,0 1 0,-1 2 0,1 0 0,-1 1 0,0 1 0,1 1 0,-36 7 0,31-4 0,1 2 0,1 2 0,0 0 0,0 1 0,0 1 0,-27 17 0,36-18 0,2 1 0,-1 1 0,1 0 0,1 1 0,0 0 0,1 1 0,0 1 0,1 0 0,-15 24 0,23-33 0,0 0 0,0 0 0,1 1 0,-1-1 0,1 1 0,1-1 0,-1 1 0,1 0 0,0 0 0,0-1 0,1 1 0,0 0 0,0 0 0,0 0 0,1 0 0,-1 0 0,1 0 0,1-1 0,-1 1 0,1 0 0,0-1 0,1 1 0,-1-1 0,1 0 0,0 0 0,0 0 0,0 0 0,1 0 0,0-1 0,0 1 0,0-1 0,8 5 0,4 4 0,1-2 0,0 0 0,1 0 0,0-2 0,28 10 0,7 0 0,107 22 0,137-3-403,85-30-1211,475-75-1519,-484 13 92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2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22 543 24575,'1'0'0,"1"-1"0,-1 1 0,1 0 0,-1 0 0,0-1 0,0 1 0,1-1 0,-1 1 0,0-1 0,0 0 0,1 1 0,-1-1 0,0 0 0,0 0 0,0 0 0,0 0 0,0 0 0,0 0 0,0 0 0,1-2 0,15-32 0,-15 30 0,0-1 0,1 1 0,-1 0 0,1 0 0,0 0 0,5-5 0,-7 9 0,0 0 0,0 1 0,0-1 0,0 0 0,0 1 0,0-1 0,0 0 0,0 1 0,0-1 0,0 1 0,1 0 0,-1-1 0,0 1 0,0 0 0,0 0 0,1 0 0,-1 0 0,0 0 0,0 0 0,1 0 0,-1 0 0,0 1 0,0-1 0,0 0 0,1 1 0,-1-1 0,0 1 0,0-1 0,0 1 0,0-1 0,0 1 0,1 1 0,2 0 0,-1 1 0,0 0 0,0 0 0,0 0 0,0 1 0,0-1 0,-1 1 0,0-1 0,1 1 0,-1 0 0,-1 0 0,1 0 0,-1 0 0,1 0 0,0 5 0,2 11 0,5 38 0,-8-43 0,4 23 0,-2 0 0,-1 0 0,-3 0 0,0 0 0,-3-1 0,-12 57 0,15-89 0,0-1 0,-1 0 0,1 0 0,-1 0 0,0 0 0,0 0 0,-1 0 0,1 0 0,-1 0 0,1-1 0,-5 4 0,6-6 0,0 0 0,0-1 0,1 1 0,-1-1 0,0 1 0,0-1 0,0 1 0,0-1 0,0 0 0,0 0 0,0 1 0,0-1 0,0 0 0,0 0 0,-1 0 0,1 0 0,0 0 0,0 0 0,-1-1 0,-1 0 0,1 0 0,0 0 0,0 0 0,0 0 0,0 0 0,0 0 0,0-1 0,0 1 0,1-1 0,-1 0 0,0 1 0,-1-4 0,-5-6 0,1 0 0,0 0 0,1-1 0,0 0 0,0-1 0,2 1 0,-1-1 0,-1-13 0,-17-112 0,21 124 0,-4-39 0,2-1 0,3 1 0,2 0 0,10-69 0,-7 96 0,2 0 0,1 0 0,1 0 0,14-31 0,-14 41 0,0 1 0,0 1 0,2 0 0,-1 0 0,2 0 0,0 2 0,21-20 0,-24 25 0,0 1 0,0 0 0,0 0 0,1 1 0,0 0 0,0 1 0,0 0 0,1 0 0,-1 1 0,1 0 0,0 1 0,0 0 0,0 1 0,14-1 0,-10 2 0,0 1 0,0 1 0,0 0 0,0 1 0,0 0 0,-1 2 0,0-1 0,0 1 0,19 11 0,-8-2 0,-1 1 0,0 1 0,-1 1 0,-1 2 0,0-1 0,-2 2 0,0 1 0,-1 1 0,-1 0 0,14 25 0,-14-16 0,-1 1 0,-2 0 0,17 57 0,-25-71 0,-2 0 0,0 1 0,-1 0 0,-1-1 0,-1 1 0,-1 0 0,0 0 0,-5 28 0,3-37 0,-2 0 0,1 0 0,-1-1 0,0 0 0,-1 0 0,0 0 0,-1 0 0,0-1 0,-13 14 0,16-18 0,0-1 0,0-1 0,0 1 0,0 0 0,-1-1 0,0 0 0,1 0 0,-1 0 0,0 0 0,0-1 0,-7 3 0,9-4 0,-1 0 0,0 0 0,1 0 0,-1 0 0,1 0 0,-1 0 0,1-1 0,-1 1 0,0-1 0,1 0 0,0 1 0,-1-1 0,1 0 0,-1-1 0,1 1 0,0 0 0,0-1 0,0 1 0,0-1 0,-3-2 0,1-1 0,0 0 0,1 1 0,-1-1 0,1 0 0,0 0 0,1-1 0,-1 1 0,1-1 0,0 1 0,1-1 0,-1 0 0,1 0 0,0 1 0,0-1 0,1 0 0,0 0 0,0 0 0,0 0 0,1 0 0,2-10 0,1-2 0,0 0 0,2 0 0,0 0 0,1 0 0,13-23 0,-2 9 0,2 0 0,2 0 0,1 2 0,1 1 0,47-44 0,-53 57 0,1 0 0,1 1 0,0 0 0,1 2 0,1 1 0,0 0 0,1 2 0,0 0 0,41-10 0,-56 17 0,1 2 0,-1 0 0,1 0 0,0 0 0,0 1 0,-1 0 0,1 1 0,0 0 0,-1 0 0,1 1 0,-1 0 0,0 0 0,1 1 0,-1 0 0,0 1 0,-1 0 0,1 0 0,-1 0 0,1 1 0,-1 0 0,-1 1 0,1 0 0,-1 0 0,0 0 0,0 0 0,-1 1 0,8 11 0,-2 2 0,0-1 0,-1 2 0,-1 0 0,12 41 0,15 95 0,-28-113 0,13 67 0,40 163 0,-54-252-682,21 44-1,9-3-6143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2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436 310 24575,'0'-17'0,"0"-1"0,-2 1 0,0 0 0,-1 0 0,0 0 0,-10-26 0,9 33 0,-1 0 0,0 0 0,-1 1 0,0-1 0,0 1 0,-1 1 0,0-1 0,-1 1 0,1 0 0,-2 1 0,-10-8 0,10 8 0,0 1 0,-1 0 0,1 0 0,-2 1 0,1 1 0,0-1 0,-20-4 0,24 8 0,0 0 0,1 1 0,-1-1 0,0 1 0,1 0 0,-1 0 0,0 1 0,0 0 0,1 0 0,-1 0 0,1 1 0,-1 0 0,1 0 0,0 0 0,-1 0 0,1 1 0,-6 4 0,2 1 0,0 0 0,0 0 0,1 1 0,0 0 0,1 0 0,0 1 0,0 0 0,1 0 0,0 1 0,1-1 0,-7 21 0,6-13 0,1 0 0,0 1 0,1 0 0,1 0 0,1 0 0,1 30 0,1-43 0,0 0 0,1 0 0,0 0 0,0-1 0,0 1 0,1 0 0,0-1 0,0 1 0,0-1 0,1 0 0,0 0 0,0 0 0,0 0 0,0 0 0,8 7 0,-8-9 0,1 0 0,0 0 0,0-1 0,0 1 0,0-1 0,0 1 0,1-2 0,-1 1 0,1 0 0,-1-1 0,1 0 0,0 0 0,0 0 0,-1 0 0,1-1 0,0 0 0,0 0 0,0 0 0,5-2 0,0 0 0,-1 0 0,1 0 0,-1-1 0,0-1 0,0 0 0,-1 0 0,1-1 0,-1 0 0,0 0 0,0-1 0,0 0 0,-1 0 0,0-1 0,0 1 0,-1-2 0,0 1 0,0-1 0,5-10 0,8-14 0,-3 0 0,0-2 0,14-46 0,-20 52 0,-2 14 0,0 17 0,5 25 0,-7-12 0,9 14-341,2-1 0,1-1-1,30 36 1,-12-23-6485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3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12 127 24575,'-6'-37'0,"4"30"0,1-1 0,0 0 0,0 0 0,0-11 0,1 18 0,0-1 0,1 0 0,-1 1 0,0-1 0,1 1 0,-1-1 0,1 0 0,-1 1 0,1-1 0,0 1 0,0-1 0,0 1 0,0-1 0,0 1 0,0 0 0,0 0 0,0-1 0,0 1 0,1 0 0,-1 0 0,0 0 0,1 0 0,-1 0 0,4-1 0,-1 1 0,0 0 0,1 0 0,-1 0 0,1 1 0,-1-1 0,1 1 0,-1 0 0,1 0 0,-1 1 0,1-1 0,-1 1 0,6 1 0,56 21 0,-62-22 0,30 15 0,0 0 0,0 2 0,-2 2 0,0 1 0,-1 1 0,-2 2 0,0 1 0,-2 1 0,44 53 0,-61-66 0,0 0 0,-1 0 0,-1 1 0,0 0 0,-1 1 0,8 23 0,-14-34 0,1 0 0,-1 0 0,0 1 0,0-1 0,-1 0 0,1 0 0,-1 1 0,0-1 0,0 0 0,0 1 0,-1-1 0,1 0 0,-1 0 0,0 1 0,-1-1 0,1 0 0,0 0 0,-1 0 0,0 0 0,0-1 0,0 1 0,-1 0 0,1-1 0,-1 1 0,0-1 0,0 0 0,0 0 0,-6 4 0,6-5 0,0 0 0,-1 0 0,1 0 0,-1 0 0,0 0 0,1-1 0,-1 0 0,0 0 0,0 0 0,0 0 0,0-1 0,0 1 0,0-1 0,0 0 0,0 0 0,0-1 0,0 1 0,0-1 0,0 0 0,1 0 0,-1 0 0,0 0 0,0-1 0,1 1 0,-1-1 0,1 0 0,-7-5 0,5 3 0,1 0 0,-1 0 0,1-1 0,-1 1 0,1-1 0,1 0 0,-1-1 0,1 1 0,0 0 0,0-1 0,0 0 0,1 0 0,0 0 0,0 0 0,0 0 0,1 0 0,-1-9 0,1 6 0,1-1 0,1 1 0,-1-1 0,2 1 0,-1-1 0,1 1 0,1 0 0,-1 0 0,2 0 0,-1 0 0,1 1 0,0-1 0,9-11 0,-6 9 0,2 1 0,-1 1 0,1 0 0,0 0 0,1 0 0,0 1 0,0 1 0,1 0 0,17-9 0,-16 10 0,1 0 0,0 1 0,1 0 0,-1 1 0,1 0 0,-1 1 0,1 1 0,0 0 0,0 1 0,0 1 0,1 0 0,-1 1 0,0 0 0,0 1 0,-1 1 0,1 0 0,0 1 0,-1 0 0,17 8 0,-12-1 15,0 1-1,-1 0 1,0 1 0,-1 1-1,18 19 1,65 84-746,-77-89 9,25 31-6104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363 645 24575,'0'-28'0,"0"0"0,-3 0 0,0 1 0,-10-41 0,11 61 0,0 0 0,0 0 0,-1 0 0,0 1 0,0-1 0,0 1 0,-1-1 0,0 1 0,0 1 0,-1-1 0,1 0 0,-1 1 0,-1 0 0,1 0 0,-1 1 0,1 0 0,-1-1 0,-1 2 0,1-1 0,0 1 0,-1 0 0,-10-3 0,10 5 0,1 0 0,0 1 0,-1-1 0,1 1 0,-1 1 0,1-1 0,0 1 0,-1 1 0,1-1 0,0 1 0,0 0 0,0 0 0,0 1 0,0-1 0,0 1 0,1 1 0,-1-1 0,1 1 0,-6 5 0,0 0 0,1 1 0,0 0 0,0 0 0,1 1 0,0 0 0,1 0 0,-12 24 0,18-30 0,-1 0 0,1-1 0,1 2 0,-1-1 0,1 0 0,0 0 0,0 0 0,0 1 0,1-1 0,0 6 0,0-9 0,0 1 0,1 0 0,-1-1 0,1 1 0,0 0 0,0-1 0,0 1 0,0-1 0,1 0 0,-1 1 0,1-1 0,-1 0 0,1 0 0,0 0 0,-1 0 0,1 0 0,0 0 0,1 0 0,-1-1 0,0 1 0,4 1 0,2 1 0,1 0 0,0 0 0,0-1 0,1 0 0,-1-1 0,0 0 0,1 0 0,-1-1 0,1-1 0,0 1 0,-1-2 0,1 1 0,0-1 0,-1-1 0,1 1 0,-1-2 0,10-2 0,-11 2 0,1 0 0,-1-1 0,0 0 0,0 0 0,0-1 0,0 0 0,-1 0 0,0-1 0,0 1 0,0-2 0,-1 1 0,0-1 0,0 0 0,-1 0 0,0-1 0,0 1 0,0-1 0,3-10 0,-1-10 0,-6 26 0,-1 1 0,0 0 0,0 0 0,1 0 0,-1 0 0,0-1 0,0 1 0,-1 0 0,1 0 0,0 0 0,0 0 0,0-1 0,-1 1 0,1 0 0,-1 0 0,1 0 0,-1 0 0,-1-2 0,2 3 0,0 0 0,-1 0 0,1 0 0,-1 0 0,1 0 0,-1 1 0,1-1 0,0 0 0,-1 0 0,1 0 0,-1 1 0,1-1 0,0 0 0,-1 0 0,1 1 0,-1-1 0,1 0 0,0 0 0,0 1 0,-1-1 0,1 1 0,0-1 0,-1 0 0,1 1 0,0-1 0,0 1 0,0-1 0,0 0 0,-1 1 0,1-1 0,0 1 0,0-1 0,0 1 0,-7 19 0,6-14 0,0 0 0,0 0 0,1 0 0,-1-1 0,1 1 0,0 0 0,1 0 0,0 0 0,0 0 0,0 0 0,0 0 0,1-1 0,0 1 0,0-1 0,1 1 0,3 6 0,-1-5 0,1 0 0,-1-1 0,1 1 0,0-1 0,1 0 0,0-1 0,0 1 0,0-1 0,0-1 0,9 5 0,7 1 0,0-1 0,1-1 0,-1-1 0,1-1 0,1-1 0,-1-1 0,26 1 0,-29-4 0,0-1 0,0-1 0,-1-1 0,1 0 0,0-2 0,-1 0 0,0-2 0,0 0 0,22-10 0,-33 12 0,-1 0 0,0 0 0,0-1 0,0 0 0,0-1 0,-1 1 0,0-1 0,0-1 0,-1 0 0,0 1 0,0-2 0,0 1 0,-1-1 0,0 0 0,-1 0 0,0 0 0,0-1 0,-1 1 0,0-1 0,0 0 0,-1 0 0,2-16 0,-3 21 0,-1 1 0,0-1 0,0 1 0,0-1 0,-1 0 0,1 1 0,-1-1 0,0 1 0,0 0 0,0-1 0,0 1 0,-1 0 0,0-1 0,1 1 0,-1 0 0,-3-4 0,1 3 0,0 0 0,0 0 0,0 1 0,-1-1 0,1 1 0,-1 0 0,0 0 0,0 1 0,-9-4 0,-2 1 0,0 1 0,-1 0 0,1 1 0,-1 0 0,-32 1 0,41 2 0,1 0 0,-1 1 0,0 0 0,1 0 0,-1 1 0,0 0 0,1 1 0,0-1 0,0 1 0,-1 1 0,2-1 0,-1 1 0,-10 8 0,13-9 0,1 0 0,-1 0 0,1 1 0,0 0 0,0-1 0,0 1 0,1 0 0,-1 0 0,1 0 0,0 1 0,0-1 0,0 1 0,1-1 0,0 1 0,0-1 0,0 1 0,0 0 0,1 0 0,-1-1 0,1 1 0,1 0 0,-1 0 0,1 4 0,0-4 0,0-1 0,0 0 0,1 0 0,-1 0 0,1-1 0,0 1 0,0 0 0,0-1 0,0 1 0,1-1 0,-1 1 0,1-1 0,0 0 0,0 0 0,0 0 0,1-1 0,-1 1 0,1-1 0,-1 0 0,1 0 0,0 0 0,-1 0 0,1-1 0,0 1 0,0-1 0,1 0 0,-1 0 0,8 0 0,1 0 0,-1 0 0,1-1 0,0 0 0,0-1 0,0-1 0,0 0 0,0-1 0,15-5 0,12-7 0,-17 6 0,-1 1 0,1 1 0,30-5 0,-48 11 0,1 0 0,-1 1 0,1-1 0,-1 1 0,1 0 0,-1 1 0,1-1 0,-1 1 0,0 1 0,1-1 0,-1 1 0,0-1 0,0 1 0,0 1 0,0-1 0,0 1 0,-1 0 0,1 0 0,6 6 0,1 4 0,-1 1 0,-1 1 0,0 0 0,0 0 0,8 22 0,-8-19 0,79 171 0,84 256 0,-60-57 0,-108-365 0,0 1 0,-2 0 0,-1 0 0,-1 0 0,-1 0 0,-1 0 0,-4 28 0,3-45 0,1 0 0,-1 0 0,0 0 0,-1 0 0,0-1 0,0 1 0,0-1 0,-1 0 0,0 0 0,0 0 0,0 0 0,-1-1 0,0 1 0,0-1 0,0-1 0,-1 1 0,0-1 0,0 0 0,0 0 0,0 0 0,0-1 0,-1 0 0,1-1 0,-1 1 0,0-1 0,0 0 0,-11 1 0,-2-1 0,1-1 0,-1-1 0,0 0 0,1-2 0,-1 0 0,1-1 0,0-1 0,0-1 0,0-1 0,1 0 0,0-1 0,0-1 0,-19-12 0,2-1 0,0-1 0,2-1 0,1-2 0,1-2 0,-38-39 0,40 32 0,1-1 0,1-1 0,2-1 0,2-1 0,-25-56 0,34 63 0,1-2 0,2 0 0,1 0 0,2-1 0,1 0 0,2-1 0,-2-51 0,7 68 0,1 0 0,1 0 0,1 0 0,1 0 0,0 0 0,1 1 0,1-1 0,9-18 0,-4 12 0,2 1 0,1 1 0,1 0 0,35-38 0,6 5 0,3 2 0,117-80 0,-124 95 0,11-7 0,183-141 0,-202 149 0,-1-2 0,-2-2 0,42-55 0,-73 83 0,-1 0 0,12-22 0,-20 32 0,1 0 0,-1 0 0,0 0 0,1-1 0,-1 1 0,-1 0 0,1-1 0,-1 1 0,1-1 0,-1 1 0,0-1 0,0 1 0,0 0 0,-1-1 0,1 1 0,-2-6 0,0 6 0,1 0 0,-1 1 0,0-1 0,0 1 0,0-1 0,0 1 0,0-1 0,0 1 0,0 0 0,-1 0 0,0 0 0,1 1 0,-1-1 0,0 0 0,1 1 0,-1 0 0,0 0 0,0 0 0,0 0 0,0 0 0,-1 0 0,1 1 0,0-1 0,-3 1 0,-6-1 0,1 1 0,-1 0 0,1 1 0,-1 0 0,-14 4 0,11 0 0,0 0 0,0 1 0,1 0 0,0 1 0,0 0 0,1 1 0,0 1 0,0 0 0,1 1 0,0 0 0,1 1 0,0 1 0,1-1 0,0 2 0,1-1 0,0 1 0,1 1 0,1-1 0,0 1 0,0 1 0,-4 15 0,6-15 0,0 0 0,1 0 0,1 0 0,0 1 0,2 0 0,-1-1 0,2 1 0,0 0 0,0 0 0,2-1 0,0 1 0,1 0 0,0-1 0,2 0 0,-1 0 0,2 0 0,0 0 0,1-1 0,0 0 0,17 24 0,-12-25-105,1 0 0,0-1 0,0 0 0,1-1 0,1 0 0,0-1 0,1-1 0,-1-1 0,2 0 0,-1-1 0,1 0 0,30 6 0,26 3-6721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4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75 24575,'-1'-3'0,"0"0"0,0 0 0,0 0 0,1-1 0,-1 1 0,1 0 0,-1 0 0,1-1 0,0 1 0,1 0 0,-1-1 0,0 1 0,1 0 0,1-4 0,-1 5 0,0 1 0,0-1 0,0 1 0,0-1 0,1 1 0,-1-1 0,1 1 0,-1 0 0,1 0 0,-1 0 0,1 0 0,0 0 0,-1 0 0,1 0 0,0 0 0,0 1 0,0-1 0,0 1 0,-1-1 0,1 1 0,0 0 0,0 0 0,0 0 0,0 0 0,0 0 0,3 0 0,9 1 0,0 1 0,0 1 0,0 0 0,0 0 0,0 1 0,-1 1 0,19 9 0,3 4 0,46 32 0,-51-30 0,0 2 0,-2 1 0,-1 1 0,-1 1 0,-1 1 0,29 42 0,-50-64 0,-1 1 0,0 0 0,0 0 0,-1 0 0,0 1 0,0-1 0,0 0 0,0 1 0,-1-1 0,2 9 0,-3-12 0,-1 1 0,1-1 0,0 0 0,0 0 0,-1 0 0,1 0 0,-1 0 0,0 1 0,0-1 0,0 0 0,0-1 0,0 1 0,0 0 0,0 0 0,-1 0 0,1-1 0,0 1 0,-1 0 0,0-1 0,1 0 0,-1 1 0,0-1 0,0 0 0,0 0 0,0 0 0,0 0 0,0 0 0,-3 1 0,-3 0 0,-1 0 0,1 0 0,-1-1 0,1 0 0,-1 0 0,0-1 0,1 0 0,-1 0 0,1-1 0,-1-1 0,1 1 0,-1-1 0,1 0 0,0-1 0,0 0 0,0-1 0,0 1 0,0-2 0,1 1 0,0-1 0,0 0 0,0 0 0,-11-12 0,12 11 0,-1 0 0,1-1 0,0 0 0,0 0 0,1 0 0,0-1 0,1 0 0,-1 0 0,1 0 0,1-1 0,0 1 0,0-1 0,0 0 0,1 1 0,1-1 0,-1 0 0,2-1 0,-1 1 0,1 0 0,0 0 0,1 0 0,3-16 0,-1 19 0,-1-1 0,1 1 0,0 0 0,1 0 0,-1 1 0,1-1 0,0 1 0,1 0 0,-1 0 0,1 0 0,0 0 0,0 1 0,1 0 0,-1 0 0,1 1 0,0-1 0,0 1 0,0 0 0,8-2 0,5-2 0,0 2 0,0 0 0,1 1 0,-1 1 0,29-1 0,-26 3 0,1 2 0,-1 0 0,1 2 0,-1 0 0,0 1 0,0 2 0,-1 0 0,1 1 0,-1 2 0,-1 0 0,0 1 0,0 0 0,-1 2 0,0 1 0,-1 0 0,-1 1 0,0 1 0,-1 0 0,0 2 0,-1 0 0,-1 0 0,-1 1 0,17 30 0,-26-40 0,-1 1 0,1 0 0,-1 0 0,-1 0 0,0 0 0,0 1 0,-1-1 0,0 0 0,0 1 0,-2 11 0,1-18 0,0-1 0,0 1 0,-1 0 0,1 0 0,-1-1 0,0 1 0,0 0 0,0-1 0,0 1 0,0-1 0,0 1 0,-1-1 0,1 1 0,-1-1 0,0 0 0,0 0 0,0 0 0,0 0 0,0 0 0,0 0 0,0-1 0,-1 1 0,1-1 0,0 1 0,-1-1 0,1 0 0,-1 0 0,0 0 0,1 0 0,-1-1 0,0 1 0,0-1 0,0 1 0,1-1 0,-1 0 0,0 0 0,0 0 0,-3-1 0,1 0 0,1 1 0,0-1 0,0 0 0,0-1 0,0 1 0,0-1 0,1 1 0,-1-1 0,0 0 0,1-1 0,-1 1 0,1 0 0,0-1 0,-1 0 0,2 0 0,-1 0 0,0 0 0,0 0 0,1-1 0,0 1 0,-3-5 0,2 2 0,1 0 0,-1 0 0,1 0 0,0 0 0,0 0 0,1-1 0,0 1 0,0-1 0,1 1 0,-1-1 0,1 1 0,1-1 0,0-8 0,3 0 0,1 0 0,0 0 0,1 1 0,0 0 0,1 0 0,1 0 0,0 1 0,1 0 0,0 0 0,1 1 0,0 0 0,19-16 0,-17 18 0,0 0 0,0 1 0,1 0 0,0 0 0,1 2 0,0 0 0,0 0 0,0 1 0,1 1 0,0 0 0,0 2 0,28-5 0,-35 8 6,-1 0-1,1 0 0,0 1 0,-1 0 1,1 1-1,-1-1 0,0 1 1,1 1-1,-1-1 0,0 1 1,0 1-1,-1-1 0,1 1 0,-1 0 1,1 1-1,-1-1 0,-1 1 1,7 7-1,7 9-247,-1 0 1,-1 2-1,21 36 0,-27-41-257,27 44-6327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4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72 308 24575,'-3'-31'0,"3"29"0,-1-1 0,1 1 0,-1-1 0,1 1 0,0-1 0,0 0 0,0 1 0,0-1 0,0 1 0,0-1 0,1 1 0,0-1 0,-1 1 0,1-1 0,0 1 0,0-1 0,0 1 0,0 0 0,1-1 0,-1 1 0,1 0 0,-1 0 0,1 0 0,0 0 0,0 1 0,0-1 0,4-2 0,1-2 0,1 2 0,0-1 0,1 1 0,-1 0 0,18-4 0,-21 7 0,1-1 0,0 1 0,-1-1 0,1 0 0,-1-1 0,0 1 0,1-1 0,-1 0 0,-1 0 0,1-1 0,0 0 0,-1 1 0,0-1 0,0-1 0,7-8 0,-10 10 0,0 1 0,-1-1 0,1 1 0,-1-1 0,0 1 0,1-1 0,-1 1 0,0-1 0,-1 1 0,1-1 0,0 0 0,-1 1 0,1 0 0,-1-1 0,0 1 0,0-1 0,0 1 0,0 0 0,0-1 0,-1 1 0,1 0 0,0 0 0,-1 0 0,0 0 0,-3-3 0,0-1 0,-1 0 0,-1 1 0,1-1 0,-1 1 0,0 0 0,-11-6 0,14 9 0,0 0 0,-1 0 0,1 0 0,0 1 0,-1-1 0,1 1 0,0 0 0,-1 0 0,0 1 0,1-1 0,-1 1 0,1 0 0,-1 0 0,1 1 0,-1-1 0,1 1 0,-1 0 0,1 0 0,-1 1 0,1-1 0,0 1 0,0 0 0,-1 0 0,2 0 0,-1 1 0,0-1 0,0 1 0,1 0 0,-1 0 0,1 1 0,0-1 0,0 0 0,0 1 0,1 0 0,-1 0 0,-3 7 0,3-4 0,-1 0 0,1 1 0,1 0 0,-1-1 0,2 1 0,-1 0 0,1 0 0,0 0 0,0 0 0,1 0 0,0 0 0,1 0 0,-1 0 0,2 0 0,-1 0 0,1 0 0,0-1 0,1 1 0,0-1 0,0 1 0,0-1 0,1 0 0,0 0 0,1 0 0,-1-1 0,1 0 0,1 0 0,-1 0 0,11 9 0,3-1-227,1-1-1,0 0 1,1-1-1,1-2 1,26 11-1,31 6-6598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7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1 295 24575,'0'-4'0,"1"0"0,-1 0 0,1 0 0,0 0 0,1 0 0,-1 0 0,1 0 0,-1 1 0,1-1 0,0 0 0,1 1 0,-1-1 0,1 1 0,-1 0 0,1 0 0,0 0 0,0 0 0,0 1 0,0-1 0,1 1 0,-1 0 0,1 0 0,4-2 0,1-1 0,0 1 0,1 0 0,0 1 0,-1 0 0,1 1 0,0-1 0,1 2 0,12-1 0,-16 2 0,1 0 0,0 1 0,0 0 0,-1 1 0,1 0 0,-1 0 0,1 1 0,-1-1 0,0 1 0,0 1 0,0 0 0,0 0 0,-1 0 0,1 1 0,-1-1 0,0 2 0,-1-1 0,10 12 0,-8-9 0,-1 1 0,0 0 0,0 0 0,-1 1 0,0 0 0,-1 0 0,0 0 0,-1 0 0,0 0 0,0 1 0,-1 0 0,-1-1 0,1 12 0,-2-18 0,0-1 0,0 0 0,0 0 0,0 0 0,-1 0 0,0 0 0,0 0 0,1 0 0,-2 0 0,1 0 0,0 0 0,-1 0 0,1 0 0,-1-1 0,0 1 0,0-1 0,0 1 0,-3 2 0,4-4 0,0-1 0,0 1 0,0 0 0,1-1 0,-1 1 0,0-1 0,0 0 0,0 1 0,-1-1 0,1 0 0,0 0 0,0 1 0,0-1 0,0 0 0,0 0 0,0 0 0,0 0 0,0-1 0,0 1 0,0 0 0,-1-1 0,-1 0 0,1 0 0,0 0 0,1 0 0,-1 0 0,0-1 0,0 1 0,0-1 0,1 1 0,-1-1 0,1 0 0,-1 0 0,1 0 0,-2-3 0,-1-4 0,0 1 0,0-1 0,1 0 0,1 0 0,-1 0 0,1 0 0,1 0 0,0 0 0,0-1 0,1 1 0,0 0 0,0-1 0,1 1 0,1 0 0,-1 0 0,1 0 0,1 0 0,0 0 0,0 0 0,1 0 0,5-8 0,0 0 0,0 0 0,2 1 0,0 0 0,1 1 0,0 0 0,1 1 0,1 0 0,1 1 0,20-14 0,-22 17 0,2 1 0,-1 1 0,1 0 0,1 1 0,-1 1 0,1 0 0,0 1 0,0 1 0,1 0 0,17 0 0,-24 3 0,1 1 0,0 0 0,0 0 0,-1 2 0,1-1 0,0 1 0,-1 1 0,0 0 0,1 0 0,-1 1 0,0 0 0,-1 1 0,1 0 0,-1 1 0,0 0 0,14 12 0,-5-1 24,0 2 0,-2 0 0,0 1 0,22 34 0,40 93-1509,-49-82-5341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5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1 286 24575,'0'0'0,"0"0"0,0 0 0,1 0 0,-1 0 0,0 0 0,0 0 0,1 0 0,-1 0 0,0 0 0,0 0 0,1 0 0,-1 0 0,0 0 0,0 0 0,0-1 0,1 1 0,-1 0 0,0 0 0,0 0 0,0 0 0,1-1 0,-1 1 0,0 0 0,0 0 0,0 0 0,0-1 0,1 1 0,-1 0 0,0 0 0,0-1 0,0 1 0,0 0 0,0 0 0,0-1 0,0 1 0,0 0 0,0 0 0,0-1 0,0 1 0,0 0 0,0 0 0,0-1 0,0 1 0,0 0 0,0 0 0,0-1 0,0 1 0,0 0 0,-1 0 0,1 0 0,0-1 0,0 1 0,0 0 0,0 0 0,-1-1 0,1 1 0,0 0 0,0 0 0,-1 0 0,30 5 0,-3 4 0,-2 0 0,1 2 0,-1 1 0,-1 1 0,0 0 0,-1 2 0,0 1 0,-1 1 0,-1 0 0,24 27 0,-40-39 0,-1 0 0,1 0 0,-1 0 0,0 0 0,0 1 0,4 11 0,-7-16 0,1 1 0,-1-1 0,1 1 0,-1-1 0,0 1 0,0 0 0,0-1 0,0 1 0,0-1 0,0 1 0,-1-1 0,1 1 0,0-1 0,-1 1 0,1-1 0,-1 1 0,0-1 0,1 1 0,-1-1 0,0 0 0,0 1 0,0-1 0,0 0 0,0 0 0,0 0 0,0 0 0,0 1 0,-1-2 0,1 1 0,0 0 0,-2 1 0,-2 0 0,1 0 0,-1 0 0,1 0 0,-1-1 0,0 0 0,1 0 0,-1 0 0,0 0 0,0-1 0,0 0 0,0 0 0,0 0 0,1 0 0,-1-1 0,0 0 0,0 0 0,0 0 0,1-1 0,-1 0 0,1 1 0,-1-2 0,-5-2 0,2 0 0,1 0 0,-1 0 0,1-1 0,0 0 0,0 0 0,1-1 0,0 1 0,0-1 0,1-1 0,0 1 0,-6-11 0,6 7 0,1 1 0,1 0 0,0-1 0,0 1 0,1-1 0,0 0 0,1 0 0,0 0 0,1 0 0,0 0 0,1 1 0,0-1 0,1 0 0,0 0 0,0 0 0,1 1 0,1-1 0,0 1 0,0 0 0,1 0 0,0 1 0,1-1 0,6-8 0,1 1 0,0 0 0,1 1 0,1 1 0,0 0 0,1 1 0,1 1 0,0 0 0,0 1 0,2 1 0,37-17 0,-43 22 0,0 2 0,1-1 0,-1 2 0,1 0 0,0 0 0,-1 2 0,1-1 0,0 2 0,23 1 0,-27 1 0,1 0 0,-1 0 0,0 1 0,-1 0 0,1 1 0,0 0 0,-1 0 0,0 1 0,0 0 0,-1 1 0,1 0 0,-1 0 0,13 14 0,-8-6 7,-2 0 1,1 1-1,-2 0 0,0 1 0,-1 0 0,-1 0 0,0 1 1,9 32-1,-2 9-220,12 82 0,-15-64-791,3-2-5822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5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25 177 24575,'0'-28'0,"0"-22"0,0-13 0,-5 27 0,-1 44 0,0 48 0,1 47 0,2 39 0,10 36 0,4 26 0,1 10 0,-3-7 0,-2-17 0,-3-21 0,3-31 0,1-38-8191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5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88 241 24575,'-14'-10'0,"-10"-2"0,0-14 0,4-7 0,15 3 0,40 6 0,51-7 0,54 1 0,34 7 0,12 7 0,-12 10 0,-36 7-8191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320 1183 24575,'3'-1'0,"0"0"0,0 0 0,0 0 0,0 0 0,0-1 0,0 1 0,0-1 0,-1 0 0,1 0 0,0 0 0,-1 0 0,4-4 0,6-4 0,42-33 0,77-79 0,-115 105 0,-1 0 0,-1 0 0,-1-2 0,-1 0 0,0 0 0,-1-1 0,-1 0 0,-1-1 0,6-22 0,-13 37 0,0-1 0,-1 1 0,1 0 0,-1 0 0,-1-1 0,1 1 0,-1-1 0,0 1 0,-1-1 0,1 1 0,-1 0 0,0-1 0,-1 1 0,0 0 0,0 0 0,0 0 0,-1 0 0,1 0 0,-2 0 0,1 1 0,0 0 0,-1-1 0,0 1 0,0 1 0,-1-1 0,0 0 0,1 1 0,-9-5 0,-1 0 0,0 1 0,-1 1 0,0 1 0,-1 0 0,1 0 0,-1 2 0,0 0 0,0 1 0,0 0 0,-1 2 0,1 0 0,0 0 0,-1 2 0,1 0 0,0 1 0,-21 4 0,13 0 0,0 0 0,0 1 0,0 1 0,1 1 0,0 2 0,1 0 0,0 1 0,1 1 0,0 1 0,-19 18 0,33-26 0,0 0 0,1 1 0,0-1 0,0 1 0,1 1 0,0-1 0,0 1 0,0 0 0,1 0 0,0 0 0,1 1 0,-3 9 0,5-11 0,0 0 0,0-1 0,1 1 0,0 0 0,0-1 0,1 1 0,0-1 0,0 1 0,0-1 0,1 1 0,0-1 0,0 0 0,1 1 0,0-1 0,0-1 0,0 1 0,8 10 0,2 0 0,0-1 0,1 0 0,1 0 0,0-2 0,25 18 0,98 54 0,178 69 0,72 40 0,-383-191 0,9 6 0,0 0 0,0 1 0,14 12 0,-26-20 0,0 0 0,0-1 0,0 1 0,0 0 0,-1 0 0,1 0 0,0 1 0,-1-1 0,0 0 0,1 0 0,-1 1 0,0-1 0,0 1 0,-1-1 0,1 1 0,0-1 0,-1 1 0,0-1 0,1 1 0,-1 0 0,0-1 0,0 1 0,-1 0 0,1-1 0,0 1 0,-2 3 0,-1-2 0,1 0 0,-1 0 0,0 0 0,0-1 0,0 0 0,-1 1 0,1-1 0,-1 0 0,0 0 0,0-1 0,0 1 0,0-1 0,0 0 0,-7 2 0,-26 12 0,-1-3 0,-1 0 0,0-3 0,-44 6 0,-168 13 0,179-22 0,-1-4 0,-86-8 0,149 5 0,0-1 0,0-1 0,1 0 0,-1 0 0,1-1 0,-1 0 0,1-1 0,-16-8 0,23 11 0,1 0 0,-1 0 0,1 0 0,0-1 0,0 1 0,0 0 0,0 0 0,0-1 0,0 1 0,0-1 0,0 1 0,0-1 0,0 1 0,1-1 0,-1 1 0,1-1 0,-1 0 0,1 1 0,0-1 0,0 0 0,-1-2 0,2 0 0,0 0 0,0 1 0,0-1 0,1 1 0,-1-1 0,1 1 0,0-1 0,0 1 0,0 0 0,0 0 0,0 0 0,1 0 0,5-5 0,9-8 0,1 1 0,1 1 0,39-24 0,78-32 0,27-3-462,4 7-1,272-71 0,-439 137 463,109-22 0,-97 21 0,0 0 0,0 0 0,0 1 0,-1 0 0,1 1 0,18 4 0,-28-4 0,1-1 0,0 1 0,-1 0 0,1 0 0,-1 0 0,0 0 0,1 0 0,-1 0 0,0 1 0,1-1 0,-1 1 0,0 0 0,0-1 0,0 1 0,-1 0 0,1 0 0,0 0 0,-1 1 0,1-1 0,-1 0 0,0 0 0,0 1 0,0-1 0,0 1 0,0-1 0,0 1 0,-1 0 0,1-1 0,-1 1 0,0-1 0,0 1 0,0 4 0,-1 6 0,-1 0 0,-1 0 0,0 0 0,0-1 0,-8 17 0,6-15 0,0 0 178,0 0 0,1 0 0,1 0-1,-3 29 1,6-39-158,0-1 0,0 1 0,0 0 0,0 0 0,1 0 0,0-1 0,0 1 0,0 0 0,0-1 0,0 1 0,1-1 0,0 1 0,-1-1 0,1 1 0,1-1 0,-1 0 0,0 0 0,1 0-1,-1-1 1,1 1 0,0 0 0,0-1 0,0 0 0,4 3 0,1-1-20,1-1 0,-1 0 0,1 0 0,0 0 0,0-1 0,0 0 0,0-1 0,0 0 0,0-1 0,0 0 0,0 0 0,0-1 0,0 0 0,0 0 0,0-1 0,14-5 0,-1 0 0,-1-1 0,0-1 0,0-1 0,-1-1 0,28-20 0,-20 9 0,38-38 0,-22 18 0,-43 41 0,1-1 0,-1 1 0,0-1 0,1 1 0,-1 0 0,1 0 0,-1 0 0,1-1 0,-1 2 0,1-1 0,0 0 0,0 0 0,-1 0 0,1 1 0,0-1 0,0 1 0,0 0 0,0-1 0,0 1 0,-1 0 0,1 0 0,0 0 0,0 0 0,0 1 0,0-1 0,0 0 0,0 1 0,0-1 0,-1 1 0,1 0 0,0-1 0,0 1 0,-1 0 0,1 0 0,-1 0 0,1 1 0,-1-1 0,1 0 0,-1 0 0,0 1 0,1-1 0,-1 1 0,0-1 0,2 4 0,4 8 0,-1 0 0,0 0 0,0 1 0,6 27 0,11 50 0,-5 2 0,10 131 0,-9 193 0,-19-411 0,4 841-607,-4-809 607,1-6 0,-1 0 0,-2 1 0,-1-1 0,-12 50 0,14-78 0,0-1 0,0 1 0,-1 0 0,1-1 0,-1 1 0,0-1 0,0 1 0,0-1 0,-1 0 0,1 0 0,-1 0 0,-4 4 0,5-6 0,0 0 0,1 0 0,-1 0 0,0 0 0,0 0 0,0 0 0,-1-1 0,1 1 0,0-1 0,0 1 0,0-1 0,0 0 0,0 0 0,-1 0 0,1 0 0,0 0 0,-3-1 0,-3-2 0,0 0 0,0 0 0,1 0 0,-1-1 0,1-1 0,-1 1 0,1-1 0,1-1 0,-1 1 0,-7-8 0,-14-17 2,0-1 0,2-1 0,1-1 0,2-1-1,2-2 1,-30-62 0,26 38-42,1-2 0,4 0 0,-20-102 0,31 108-6,2 0 0,2-1 0,3 1 0,3-1 0,2 0-1,2 1 1,3-1 0,2 1 0,3 1 0,2 0 0,2 1 0,3 1 0,2 1 0,3 0 0,52-81 0,-36 74 44,4 3 0,1 1 1,3 2-1,83-68 0,243-153 107,-359 264-65,28-18 108,-2-1 0,73-66-1,-111 90-147,1 1 0,-1-1 0,0-1 0,0 1 0,0 0 0,-1-1 0,0 0 0,0 0 0,4-10 0,-7 14 0,0 0 0,0 0 0,1 1 0,-1-1 0,0 0 0,-1 0 0,1 1 0,0-1 0,0 0 0,-1 0 0,1 1 0,-1-1 0,1 0 0,-1 1 0,0-1 0,0 1 0,1-1 0,-1 1 0,0-1 0,-1 1 0,1-1 0,0 1 0,0 0 0,0 0 0,-1 0 0,1-1 0,-1 1 0,1 1 0,-1-1 0,1 0 0,-1 0 0,1 0 0,-1 1 0,0-1 0,0 1 0,-2-1 0,-2-1 36,0 1-1,0 0 1,0 0-1,0 0 1,0 1-1,-1 0 1,1 0-1,0 0 1,0 1-1,0 0 1,0 0-1,0 0 1,0 1-1,0 0 1,0 0-1,0 1 1,1 0-1,-1 0 0,1 0 1,0 0-1,0 1 1,0 0-1,0 0 1,-4 5-1,5-5-34,1 1 0,-1-1 0,1 1 0,0 0 0,0 0 0,0 0 0,1 0 0,-1 0 0,1 0 0,1 1-1,-1-1 1,1 1 0,0-1 0,0 1 0,1 0 0,-1 0 0,1-1 0,1 1 0,-1 0 0,1-1 0,0 1 0,0-1 0,0 1-1,1-1 1,0 1 0,4 7 0,3 4-1,1-2 0,1 1 0,0-2 0,1 1 0,1-2 0,0 1 0,16 11 0,110 77 0,-130-96 0,76 48 0,38 28 0,-119-80 0,4 4 0,0 0 0,-1 0 0,12 12 0,-19-17 0,1 0 0,0 0 0,0 0 0,0 0 0,-1-1 0,1 1 0,0 0 0,-1 0 0,1 0 0,-1 0 0,1 0 0,-1 1 0,0-1 0,1 0 0,-1 0 0,0 0 0,0 0 0,0 0 0,0 0 0,1 1 0,-2-1 0,1 0 0,0 0 0,0 0 0,0 0 0,-1 0 0,1 1 0,0-1 0,-1 0 0,1 0 0,-1 0 0,1 0 0,-1 0 0,0 0 0,1 0 0,-1-1 0,0 1 0,0 1 0,-3 1 0,-1-1 0,1 1 0,0-1 0,-1 0 0,1 0 0,-1 0 0,0-1 0,1 0 0,-9 1 0,-51 5 0,57-7 0,-8 2 0,1-1 0,-1-1 0,0 0 0,1-1 0,-1 0 0,1-2 0,-25-6 0,38 9 0,-1-1 0,1 1 0,0-1 0,0 1 0,-1-1 0,1 0 0,0 0 0,0 0 0,0 1 0,0-1 0,0 0 0,0 0 0,0-1 0,0 1 0,1 0 0,-1 0 0,0 0 0,0 0 0,1-1 0,-1 1 0,1 0 0,-1-1 0,1 1 0,0 0 0,0-1 0,-1 1 0,1 0 0,0-1 0,0 1 0,0-1 0,1-1 0,0-2 0,1 0 0,0 0 0,0 1 0,0-1 0,0 0 0,1 1 0,0-1 0,3-3 0,24-30 0,36-33 0,10-12 0,-14 8-101,-3-4 0,-3-2 1,-5-2-1,-2-3 0,-5-1 0,-3-3 0,-5-1 0,40-151 0,-68 214 101,-2-1 0,-1 0 0,-1 0 0,-2 0 0,0 0 0,-4-34 0,1 57 0,0 1 0,0 0 0,0-1 0,-1 1 0,0 0 0,0 0 0,0 0 0,-1 1 0,1-1 0,-1 0 0,-1 1 0,1 0 0,-4-5 0,5 8 0,0 0 0,1-1 0,-1 1 0,0 0 0,0 0 0,1 0 0,-1 0 0,0 0 0,0 0 0,0 1 0,0-1 0,0 1 0,0-1 0,0 1 0,-1 0 0,1 0 0,0 0 0,0 0 0,0 0 0,0 0 0,0 1 0,0-1 0,0 1 0,0-1 0,0 1 0,0 0 0,0 0 0,0 0 0,0 0 0,0 0 0,1 0 0,-1 0 0,0 1 0,-1 1 0,-2 2 0,0 0-1,1 0 1,0 0 0,0 0 0,0 1-1,0-1 1,1 1 0,0 0-1,-3 7 1,0 5 51,1 0 1,-6 26-1,2 20 88,3 0-1,2 1 0,3-1 0,3 1 0,16 104 1,87 318-260,-88-422 169,57 231-1413,-47-193-5461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7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57 24575,'-9'-9'0,"1"-3"0,16 0 0,21 3 0,28 2 0,33 3 0,24 2 0,-8 1-8191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7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72 246 24575,'23'-1'0,"0"-2"0,45-10 0,-57 11 0,0-1 0,0 0 0,0-1 0,-1-1 0,1 1 0,-1-2 0,0 1 0,-1-1 0,1-1 0,-1 0 0,9-8 0,-17 13 0,1 1 0,-1-1 0,0 1 0,1-1 0,-1 0 0,0 0 0,0 1 0,0-1 0,0 0 0,0 0 0,-1 0 0,1 0 0,-1 0 0,1 0 0,-1 0 0,0 0 0,1-1 0,-1 1 0,0 0 0,-1-4 0,0 4 0,0 0 0,0 0 0,0 0 0,0 0 0,0 1 0,0-1 0,-1 0 0,1 1 0,-1-1 0,1 0 0,-1 1 0,0 0 0,1-1 0,-1 1 0,0 0 0,-3-2 0,-3 0 0,0 0 0,-1 0 0,1 1 0,0 0 0,-1 0 0,0 1 0,1 0 0,-1 0 0,-9 1 0,8 1 0,0 1 0,0 0 0,1 0 0,-1 1 0,1 0 0,-1 1 0,1 0 0,0 0 0,0 1 0,1 0 0,0 0 0,-1 1 0,2 0 0,-1 1 0,1 0 0,0 0 0,0 1 0,1-1 0,0 1 0,0 1 0,1-1 0,-5 12 0,6-12 0,1 0 0,0 1 0,0-1 0,1 1 0,0-1 0,0 1 0,1 0 0,0-1 0,1 1 0,0 0 0,0 0 0,1 0 0,0 0 0,1-1 0,0 1 0,0-1 0,1 1 0,0-1 0,0 0 0,1 0 0,0 0 0,0 0 0,1-1 0,0 1 0,10 10 0,-2-5 0,1-1 0,0 0 0,1-1 0,1 0 0,0-1 0,0-1 0,0-1 0,1 0 0,1-1 0,30 8 0,-26-9 0,1-1 0,-1-2 0,1 0 0,0-1 0,0-1 0,0-1 0,0-1 0,32-6 0,-42 4 0,0 0 0,-1 0 0,1-1 0,-1-1 0,0 0 0,0-1 0,-1 0 0,0-1 0,0 0 0,0-1 0,-1 0 0,0 0 0,-1-1 0,1-1 0,-2 1 0,0-1 0,0-1 0,0 0 0,-2 0 0,1 0 0,-1-1 0,-1 0 0,0 0 0,-1 0 0,6-26 0,-9 34 0,0-7 0,1 0 0,0 0 0,1 1 0,8-20 0,-9 27 0,0 0 0,0-1 0,0 1 0,1 0 0,-1 0 0,1 1 0,-1-1 0,1 1 0,0-1 0,0 1 0,0 0 0,1 0 0,-1 0 0,0 0 0,1 1 0,-1-1 0,1 1 0,4-1 0,3 0 0,1 0 0,0 0 0,0 2 0,0-1 0,0 2 0,0 0 0,0 0 0,0 1 0,-1 0 0,1 1 0,15 6 0,-7-2 0,-1 1 0,0 1 0,-1 1 0,0 1 0,30 22 0,-39-26 0,0 1 0,0 1 0,-1 0 0,0 0 0,0 0 0,-1 1 0,0 0 0,-1 1 0,0 0 0,5 14 0,-9-20 0,0 0 0,-1 0 0,0 0 0,0 0 0,0 0 0,0 1 0,-1-1 0,0 0 0,0 0 0,-1 0 0,1 1 0,-1-1 0,0 0 0,-1 0 0,1 0 0,-1 0 0,0 0 0,0 0 0,0-1 0,-1 1 0,0-1 0,0 1 0,0-1 0,0 0 0,-8 7 0,6-6 0,-1-1 0,0 1 0,0-1 0,0 0 0,-1 0 0,1-1 0,-1 0 0,0 0 0,0 0 0,0-1 0,0 0 0,-1-1 0,1 1 0,-15 0 0,18-2 0,-1-1 0,1 1 0,0 0 0,0-1 0,-1 0 0,1 0 0,0 0 0,0-1 0,0 1 0,0-1 0,1 0 0,-1 0 0,0 0 0,1-1 0,-1 1 0,1-1 0,0 0 0,0 0 0,0 0 0,0 0 0,0-1 0,1 1 0,0-1 0,-1 1 0,1-1 0,1 0 0,-3-7 0,1 2 0,1 0 0,1-1 0,-1 1 0,2-1 0,-1 1 0,1-1 0,1 1 0,0-1 0,0 0 0,1 1 0,0 0 0,1 0 0,0-1 0,0 1 0,1 1 0,0-1 0,9-13 0,0 0 0,2 1 0,0 0 0,1 1 0,1 1 0,30-27 0,-20 25 0,0 0 0,1 2 0,2 1 0,-1 1 0,2 1 0,0 2 0,1 2 0,0 0 0,1 2 0,0 2 0,1 1 0,-1 1 0,46-1 0,-62 7 0,0 1 0,1 1 0,-1 1 0,0 0 0,0 1 0,0 1 0,0 0 0,-1 2 0,0 0 0,0 0 0,-1 1 0,0 1 0,-1 1 0,1 0 0,14 15 0,-15-12 0,-1 0 0,0 1 0,-1 1 0,-1 0 0,0 0 0,-1 1 0,-1 1 0,0 0 0,-1 0 0,-1 0 0,-1 1 0,0 0 0,5 36 0,-8 3 0,-3-54 0,0 0 0,-1 0 0,1 0 0,-1 0 0,1 0 0,-1 0 0,0 0 0,0 0 0,0 0 0,-1 0 0,1-1 0,-1 1 0,1 0 0,-1-1 0,-3 4 0,5-6 0,-1 1 0,1-1 0,0 0 0,0 0 0,-1 0 0,1 1 0,0-1 0,0 0 0,-1 0 0,1 0 0,0 0 0,-1 0 0,1 0 0,0 0 0,0 1 0,-1-1 0,1 0 0,0 0 0,-1 0 0,1 0 0,0 0 0,-1 0 0,1 0 0,0-1 0,-1 1 0,1 0 0,0 0 0,0 0 0,-1 0 0,1 0 0,0 0 0,-1-1 0,1 1 0,0 0 0,0 0 0,-1 0 0,1 0 0,0-1 0,0 1 0,0 0 0,-1 0 0,1-1 0,0 1 0,0 0 0,0-1 0,0 1 0,0 0 0,0 0 0,-1-1 0,1 1 0,0 0 0,0-1 0,0 1 0,-3-22 0,4 8 0,0 0 0,1-1 0,1 1 0,0 0 0,1 1 0,1-1 0,0 1 0,0-1 0,2 1 0,-1 1 0,13-18 0,-3 8 0,1-1 0,1 2 0,0 0 0,2 2 0,22-19 0,-22 23 0,1 0 0,0 1 0,1 1 0,0 1 0,1 1 0,29-10 0,-43 18 0,-1 0 0,1 1 0,0 0 0,0 0 0,-1 1 0,1 0 0,0 1 0,0-1 0,0 2 0,0 0 0,0 0 0,0 0 0,0 1 0,-1 0 0,1 1 0,-1 0 0,1 1 0,-1-1 0,0 1 0,0 1 0,7 5 0,-4 0 0,0 0 0,-1 0 0,-1 1 0,0 0 0,0 0 0,7 15 0,1 4 0,20 52 0,-19-32-151,-2 2-1,-2 0 0,-3 0 0,-2 1 1,-2 1-1,-3-1 0,-2 1 1,-6 70-1,-15 37-6674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39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132 424 24575,'-56'1'0,"-17"-1"0,70-2 0,11 0 0,47-5 0,178-21 76,665-64-869,-849 89 793,-24 3 0,-1-2 0,0 0 0,47-12 0,-59 7 0,-12 7 0,0 0 0,1 0 0,-1 0 0,0-1 0,0 1 0,0 0 0,0 0 0,0-1 0,0 1 0,0 0 0,0 0 0,0-1 0,0 1 0,0 0 0,0 0 0,0-1 0,0 1 0,0 0 0,0 0 0,0 0 0,0-1 0,-1 1 0,1 0 0,0 0 0,0 0 0,0-1 0,0 1 0,0 0 0,-1 0 0,1 0 0,0-1 0,0 1 0,0 0 0,-1 0 0,-7-5 0,0 0 0,-1 1 0,0 0 0,0 0 0,0 1 0,0 0 0,0 0 0,-11 0 0,-12-5 0,-26-8-7,-13-2 309,-110-45 1,180 63-302,-56-30 117,55 29-118,-1-1 0,1 0 0,-1 0 0,1 0 0,0 0 0,-1 0 0,1 0 0,0 0 0,1-1 0,-1 1 0,0-1 0,1 1 0,-1-1 0,1 0 0,0 0 0,0 0 0,-1-2 0,2 3 0,0 1 0,0 0 0,0-1 0,0 1 0,0 0 0,1 0 0,-1-1 0,0 1 0,1 0 0,-1 0 0,1-1 0,-1 1 0,1 0 0,0 0 0,-1 0 0,1 0 0,0 0 0,0 0 0,0 0 0,0 0 0,0 0 0,0 0 0,0 1 0,0-1 0,0 0 0,0 1 0,0-1 0,0 1 0,2-1 0,42-11 0,-27 11 0,0 0 0,0 1 0,-1 0 0,1 2 0,0 0 0,-1 1 0,1 1 0,-1 0 0,0 2 0,0 0 0,-1 0 0,0 2 0,0 0 0,0 1 0,-1 0 0,0 1 0,-1 1 0,-1 1 0,25 24 0,-24-21 0,-1 0 0,0 1 0,-2 1 0,1 0 0,-2 0 0,0 1 0,-1 0 0,-1 1 0,-1 0 0,-1 0 0,0 1 0,-1 0 0,-2 0 0,0 0 0,0 0 0,-2 0 0,-2 30 0,-2-29-52,-1 0-1,0 0 1,-2-1-1,0 1 1,-2-1-1,0 0 1,-1-1-1,-1 0 1,-1-1-1,0 0 1,-2 0-1,0-1 1,0-1-1,-2 0 1,0-1-1,-1-1 1,0 0-1,-1-1 1,-1-1-1,0 0 1,0-2-1,-1 0 1,-1-1-1,0-1 0,-33 9 1,-24-2-6774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1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95 24575,'-4'-14'0,"-2"-14"0,0-7 0,6 17 0,2 30 0,2 26 0,9 36 0,3 18 0,-2 8 0,6 0 0,0-11 0,5-22 0,-1-22-8191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1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22 375 24575,'0'-23'0,"-9"-31"0,-4-11 0,15-8 0,16 8 0,24 15 0,28 16 0,30 24 0,16 31 0,7 31 0,-7 35 0,-25 39 0,-27 36 0,-24-10-8191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1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52 163 24575,'-14'0'0,"-9"0"0,8 0 0,22 0 0,40 0 0,61-14 0,52-5 0,32-17 0,11-12 0,-28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7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27 325 24575,'-5'-33'0,"-2"-29"0,1-13 0,1 1 0,2 18 0,15 32 0,5 39 0,1 41 0,10 42 0,0 38 0,-3 28 0,-8 9 0,-5-1 0,4-12 0,-1-33-8191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2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164 306 24575,'-9'-18'0,"-13"-21"0,-2-12 0,-7-7 0,3-8 0,5 12 0,7 34 0,6 39 0,10 53 0,4 52 0,16 46 0,4 28 0,8 2 0,-2-9 0,-6-19 0,-7-29 0,-7-39-8191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2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23 408 24575,'-18'-6'0,"18"6"0,0 0 0,-1 0 0,1-1 0,-1 1 0,1 0 0,0-1 0,0 1 0,-1-1 0,1 1 0,0 0 0,0-1 0,-1 1 0,1-1 0,0 1 0,0 0 0,0-1 0,0 1 0,0-1 0,0 1 0,0-1 0,0 1 0,-1-1 0,2 1 0,-1-1 0,0 1 0,0 0 0,0-1 0,0 1 0,0-1 0,0 1 0,0-1 0,1 1 0,-1 0 0,0-1 0,0 1 0,0-1 0,1 1 0,-1 0 0,0-1 0,1 1 0,4-5 0,0 1 0,1 1 0,-1-1 0,1 1 0,0 0 0,0 0 0,0 0 0,0 1 0,1 0 0,-1 1 0,0-1 0,11 0 0,15-6 0,341-79 0,168-46 0,-521 127 0,5-1 0,0 0 0,-1-2 0,0-1 0,-1 0 0,32-20 0,-40 14 0,-15 16 0,0-1 0,0 1 0,0-1 0,0 1 0,0-1 0,1 1 0,-1 0 0,0-1 0,0 1 0,0-1 0,0 1 0,-1-1 0,1 1 0,0-1 0,0 1 0,0 0 0,0-1 0,0 1 0,0-1 0,-1 1 0,1 0 0,0-1 0,0 1 0,-1 0 0,0-1 0,-1-1 0,0 1 0,0-1 0,0 1 0,-1 0 0,1 0 0,0 0 0,-1 1 0,1-1 0,-1 0 0,1 1 0,-5-1 0,-16-1 0,-1 1 0,1 2 0,0 0 0,-1 1 0,1 1 0,0 1 0,0 2 0,1 0 0,0 1 0,0 1 0,-38 20 0,54-25 0,1 1 0,0-1 0,0 1 0,0 0 0,0 0 0,1 0 0,0 1 0,-1 0 0,2-1 0,-6 8 0,9-10 0,-1 0 0,0 0 0,0 1 0,1-1 0,-1 0 0,1 0 0,0 0 0,0 1 0,-1-1 0,2 0 0,-1 0 0,0 1 0,0-1 0,1 0 0,-1 0 0,1 0 0,-1 0 0,1 0 0,0 1 0,0-1 0,0 0 0,0-1 0,1 1 0,-1 0 0,0 0 0,1 0 0,-1-1 0,1 1 0,0-1 0,-1 1 0,1-1 0,3 2 0,9 8 0,1-2 0,1 1 0,-1-2 0,33 13 0,74 19 0,-54-19 0,-59-18 0,79 29 0,-78-28 0,0 1 0,0 0 0,-1 0 0,0 1 0,17 14 0,-25-19 0,1 1 0,-1-1 0,1 0 0,-1 1 0,0-1 0,1 0 0,-1 1 0,0 0 0,0-1 0,0 1 0,0 0 0,0-1 0,-1 1 0,1 0 0,0 0 0,-1 0 0,0 0 0,1-1 0,-1 1 0,0 0 0,0 0 0,0 0 0,0 0 0,0 0 0,0 0 0,-1 0 0,1 0 0,-1 0 0,1-1 0,-1 1 0,0 0 0,0 0 0,1-1 0,-1 1 0,-1 0 0,1-1 0,0 1 0,0-1 0,-3 3 0,-2 2 0,-1-1 0,0 1 0,-1-1 0,1 0 0,-1-1 0,0 0 0,-10 4 0,0-1-227,-1-1-1,0-1 1,0-1-1,0 0 1,-39 1-1,-6-7-6598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2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518 244 24575,'-4'0'0,"0"-1"0,0 1 0,0-1 0,1 0 0,-1-1 0,0 1 0,0-1 0,1 1 0,-1-1 0,0 0 0,1-1 0,0 1 0,-5-5 0,-42-44 0,20 19 0,18 21 0,-9-8 0,0 0 0,-1 1 0,-1 2 0,-25-15 0,42 27 0,-1 1 0,0 0 0,0 1 0,0 0 0,0 0 0,-1 0 0,1 1 0,-14-1 0,17 2 0,-1 0 0,0 1 0,0 0 0,0 0 0,1 0 0,-1 0 0,0 1 0,1-1 0,-1 1 0,1 1 0,0-1 0,0 0 0,0 1 0,-7 5 0,4 0 0,-1 0 0,2 0 0,-1 1 0,1 0 0,0 0 0,1 0 0,0 0 0,1 1 0,0 0 0,0 0 0,-2 11 0,1-4 0,2 0 0,0 1 0,1-1 0,0 0 0,2 1 0,1 17 0,-1-28 0,1-1 0,0 1 0,1-1 0,-1 0 0,1 1 0,1-1 0,-1 0 0,1 0 0,0 0 0,0-1 0,1 1 0,-1-1 0,1 1 0,1-1 0,-1 0 0,1-1 0,5 5 0,-3-4 0,0 0 0,0-1 0,0 0 0,1-1 0,0 1 0,-1-1 0,1-1 0,1 0 0,-1 0 0,0 0 0,0-1 0,17 0 0,-7-1 0,1-1 0,-1-1 0,0-1 0,0-1 0,0 0 0,0-1 0,0-1 0,-1-1 0,0 0 0,-1-2 0,0 1 0,0-2 0,-1 0 0,21-18 0,-19 13 0,-10 8 0,1 0 0,1 0 0,15-9 0,-21 14 0,-1 1 0,1 0 0,0 0 0,-1 0 0,1 0 0,0 0 0,0 1 0,0-1 0,0 1 0,-1 0 0,1 0 0,0 0 0,0 0 0,0 0 0,0 0 0,0 1 0,0 0 0,4 1 0,8 6 0,1 1 0,-2 0 0,1 1 0,-2 0 0,1 1 0,22 26 0,15 9 0,21 12-1365,-5-10-5461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3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1005 24575,'-13'-2'0,"13"-3"0,10-1 0,218-94 0,-58 29 0,85-58 0,-216 106 0,-1-2 0,-1-2 0,-1-1 0,40-41 0,-33 20 0,-41 46 0,1-1 0,0-1 0,-1 1 0,0 0 0,0-1 0,0 1 0,0-1 0,-1 1 0,2-10 0,-3 12 0,0 1 0,0 0 0,0-1 0,0 1 0,0 0 0,0 0 0,0-1 0,0 1 0,-1 0 0,1 0 0,-1-1 0,1 1 0,-1 0 0,1 0 0,-1 0 0,0 0 0,1 0 0,-1 0 0,0 0 0,0 0 0,0 0 0,0 0 0,0 0 0,0 0 0,0 1 0,0-1 0,-1 0 0,-2-1 0,0 1 0,0-1 0,0 1 0,0 0 0,0 1 0,0-1 0,0 1 0,-4-1 0,-11 2 0,1 0 0,-1 1 0,1 1 0,0 0 0,0 1 0,0 2 0,0-1 0,-17 10 0,26-11 0,1-1 0,-1 2 0,1-1 0,0 1 0,1 1 0,-1-1 0,1 1 0,0 1 0,0-1 0,1 1 0,0 0 0,0 0 0,1 1 0,0 0 0,0 0 0,0 0 0,-5 17 0,9-20 0,0 0 0,1 0 0,-1 0 0,1 0 0,0 0 0,0 0 0,1 0 0,0 0 0,0 0 0,0 0 0,0 0 0,1-1 0,0 1 0,0 0 0,0-1 0,0 1 0,1-1 0,0 0 0,0 0 0,0 0 0,0 0 0,0 0 0,7 4 0,8 7 0,0 0 0,1-2 0,36 20 0,-51-31 0,217 105 0,-52-27 0,-148-69 0,35 24 0,-54-33 0,0-1 0,-1 0 0,1 0 0,0 1 0,-1-1 0,1 0 0,-1 1 0,1 0 0,-1-1 0,0 1 0,0 0 0,0 0 0,0 0 0,0 0 0,0-1 0,0 1 0,0 3 0,-1-3 0,-1-1 0,1 0 0,-1 0 0,1 1 0,-1-1 0,0 0 0,0 0 0,0 0 0,1 0 0,-1 0 0,0 0 0,0 0 0,0 0 0,-1 0 0,1-1 0,0 1 0,0 0 0,0-1 0,-1 1 0,1-1 0,0 1 0,0-1 0,-1 0 0,1 1 0,0-1 0,-2 0 0,-25 6 0,0-2 0,-1 0 0,1-2 0,0-1 0,-1-2 0,-46-6 0,70 7 0,1-1 0,-1 0 0,1 0 0,-1 0 0,1-1 0,-1 1 0,1-1 0,0 0 0,-4-3 0,8 5 0,0 0 0,-1 0 0,1-1 0,0 1 0,-1 0 0,1 0 0,0-1 0,0 1 0,0 0 0,-1-1 0,1 1 0,0 0 0,0 0 0,0-1 0,0 1 0,0 0 0,0-1 0,0 1 0,-1-1 0,1 1 0,0 0 0,0-1 0,0 1 0,0 0 0,0-1 0,1 1 0,-1 0 0,0-1 0,0 1 0,0-1 0,14-9 0,15 0 0,1 2 0,0 1 0,58-6 0,-44 7 0,143-19 0,381-72 0,-456 64 0,-99 28 0,-1 0 0,0-1 0,0 0 0,0-1 0,20-14 0,-31 20 0,0 0 0,0 0 0,0 0 0,1 0 0,-1 0 0,0 0 0,0 0 0,0 0 0,-1 0 0,1 0 0,0-1 0,0 1 0,-1 0 0,1-1 0,-1 1 0,1 0 0,-1-1 0,1 1 0,-1-1 0,0 1 0,0 0 0,0-1 0,0-2 0,0 3 0,-1 0 0,0-1 0,1 1 0,-1-1 0,0 1 0,0 0 0,0 0 0,0-1 0,0 1 0,-1 0 0,1 0 0,0 0 0,0 0 0,-1 0 0,1 1 0,-1-1 0,-1-1 0,-7-2 0,-1 1 0,1 0 0,-1 0 0,-18-2 0,9 3 0,1 1 0,-1 0 0,1 2 0,-1 0 0,-33 7 0,46-7 0,1 1 0,0-1 0,0 1 0,1 0 0,-1 0 0,0 1 0,1 0 0,-1 0 0,1 0 0,0 0 0,0 1 0,0 0 0,0 0 0,1 0 0,0 1 0,0 0 0,0 0 0,0 0 0,1 0 0,0 0 0,0 1 0,-3 7 0,5-11 0,0 0 0,1 0 0,0 0 0,-1 0 0,1 0 0,0 0 0,0 0 0,0 0 0,0 0 0,1 0 0,-1 0 0,0 0 0,1-1 0,0 1 0,-1 0 0,1 0 0,0 0 0,0 0 0,2 2 0,0 0 0,0-1 0,0 1 0,0-1 0,1 0 0,-1 0 0,1-1 0,0 1 0,5 2 0,8 3 0,1 0 0,0 0 0,1-2 0,-1-1 0,35 6 0,-15-5 0,0-3 0,39-1 0,-59-2 0,0-1 0,0-1 0,0-1 0,0 0 0,-1-2 0,1 0 0,-1 0 0,0-2 0,16-8 0,-26 11 0,-1 1 0,0-1 0,0 0 0,-1 0 0,1-1 0,-1 0 0,0 0 0,0 0 0,-1-1 0,1 1 0,-1-1 0,0 0 0,-1 0 0,0 0 0,0-1 0,0 1 0,0-1 0,-1 0 0,0 0 0,-1 0 0,0 0 0,0 0 0,0 0 0,-1 0 0,0-12 0,-1 12 0,-1 0 0,0-1 0,0 1 0,0 0 0,-1 0 0,0 0 0,0 0 0,-1 1 0,1-1 0,-2 1 0,1 0 0,-1 0 0,0 0 0,0 1 0,0 0 0,-1 0 0,0 0 0,0 0 0,0 1 0,0 0 0,-13-5 0,0 0 0,0 1 0,0 1 0,0 1 0,-1 0 0,0 2 0,-32-4 0,37 7 0,22 2 0,33 4 0,33-2 0,0-3 0,0-3 0,80-13 0,-97 7 0,-1-3 0,0-2 0,-1-2 0,89-41 0,-121 47 0,-1-2 0,0 0 0,-1-2 0,0 0 0,32-31 0,-45 38 0,-1 1 0,0-1 0,-1 0 0,1 0 0,-1 0 0,-1-1 0,1 0 0,-1 0 0,-1 0 0,0 0 0,0 0 0,0-1 0,-1 0 0,0 1 0,-1-1 0,0 0 0,0 0 0,-2-13 0,0 15 0,-1 0 0,0 0 0,-1 0 0,0 1 0,0-1 0,0 1 0,-1 0 0,0 0 0,0 0 0,0 0 0,-1 1 0,0-1 0,0 1 0,0 1 0,-1-1 0,-11-7 0,14 10 0,0 0 0,-1 0 0,1 1 0,-1-1 0,1 1 0,-1 0 0,0 0 0,1 0 0,-1 0 0,0 1 0,0-1 0,1 1 0,-1 0 0,-5 1 0,6 0 0,0-1 0,0 1 0,0 0 0,0 1 0,0-1 0,1 1 0,-1-1 0,1 1 0,-1 0 0,1 0 0,-1 0 0,1 0 0,0 0 0,0 0 0,0 1 0,0-1 0,0 1 0,1 0 0,-1-1 0,0 4 0,-7 16 0,2-1 0,1 1 0,1 1 0,1-1 0,0 1 0,2-1 0,1 30 0,1 27-31,3-1-1,4 0 1,3 0-1,38 143 1,126 301-527,-118-366 577,-45-126-19,99 260 0,-64-198 0,-41-83 0,1-1 0,0 0 0,0 1 0,0-2 0,1 1 0,1-1 0,8 7 0,-14-12 0,0-1 0,-1 0 0,1 1 0,1-1 0,-1 0 0,0 0 0,0 0 0,0 0 0,0 0 0,1-1 0,-1 1 0,0-1 0,1 1 0,-1-1 0,1 0 0,-1 0 0,0 0 0,1 0 0,-1-1 0,0 1 0,1 0 0,2-2 0,-2 0 0,0 1 0,0-1 0,0-1 0,0 1 0,0 0 0,0-1 0,0 0 0,-1 1 0,1-1 0,-1 0 0,0-1 0,0 1 0,0 0 0,1-4 0,3-5 0,-1-1 0,0 1 0,-1-1 0,-1 0 0,0-1 0,2-21 0,-3 5 0,-1 0 0,-4-36 0,0 26 0,-2 1 0,-2 0 0,-2 1 0,-1 0 0,-2 0 0,-2 1 0,-1 1 0,-2 0 0,-1 1 0,-2 1 0,-2 1 0,0 0 0,-2 2 0,-2 1 0,-1 1 0,-1 1 0,-35-27 0,12 19 97,-1 1-1,-2 3 1,-2 3 0,0 2 0,-78-26-1,121 48-42,-23-10 9,36 15-63,0 0 0,0 0 0,0 0 0,0 0 0,0 0 0,0 0 0,-1 0 0,1-1 0,0 1 0,0 0 0,0 0 0,0 0 0,0 0 0,0 0 0,0 0 0,0 0 0,0 0-1,0-1 1,0 1 0,0 0 0,0 0 0,0 0 0,0 0 0,0 0 0,0 0 0,0-1 0,0 1 0,0 0 0,0 0 0,0 0 0,0 0 0,0 0 0,0 0 0,0-1 0,0 1 0,0 0 0,0 0 0,0 0 0,0 0 0,0 0 0,0 0 0,0 0 0,1 0 0,-1-1-1,0 1 1,0 0 0,0 0 0,0 0 0,0 0 0,0 0 0,0 0 0,0 0 0,1 0 0,-1 0 0,0 0 0,0 0 0,0 0 0,0 0 0,0 0 0,0 0 0,1 0 0,-1 0 0,0 0 0,26-3 1,195 4 6,60-1-156,-48-19-1641,-19-5-4469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4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31 24575,'-10'-10'0,"-2"-7"0,5 13 0,4 31 0,11 38 0,5 36 0,9 38 0,1 18 0,11 7 0,-1-7 0,-6-16 0,-3-23 0,-5-31-8191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4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30 208 24575,'-2'0'0,"1"0"0,-1 0 0,0 0 0,1 0 0,-1 0 0,0 0 0,0 0 0,1-1 0,-1 1 0,0-1 0,1 1 0,-1-1 0,1 1 0,-1-1 0,1 0 0,-2-1 0,10-3 0,20 0 0,247-7 0,20-2 0,135-33 0,-420 46 0,-1 0 0,1 1 0,0 0 0,0 0 0,12 3 0,-20-3 0,0 1 0,1-1 0,-1 0 0,0 1 0,0-1 0,1 1 0,-1 0 0,0-1 0,0 1 0,0 0 0,0 0 0,0 0 0,0 0 0,0 0 0,0 0 0,0 0 0,0 0 0,-1 0 0,1 0 0,0 0 0,-1 0 0,1 1 0,-1-1 0,1 0 0,-1 0 0,0 1 0,1-1 0,-1 0 0,0 1 0,0-1 0,0 0 0,0 1 0,0-1 0,0 0 0,0 1 0,-1-1 0,1 0 0,0 1 0,-2 1 0,-17 52 0,15-48 0,1 1 0,0-1 0,0 1 0,1 0 0,0 0 0,0 0 0,1 0 0,0 0 0,0 0 0,1 0 0,1 13 0,-1-21 0,0 0 0,0 1 0,0-1 0,0 1 0,0-1 0,0 1 0,0-1 0,0 1 0,1-1 0,-1 1 0,0-1 0,0 1 0,0-1 0,1 0 0,-1 1 0,0-1 0,1 0 0,-1 1 0,0-1 0,1 0 0,-1 1 0,0-1 0,1 0 0,-1 1 0,1-1 0,-1 0 0,0 0 0,1 0 0,-1 1 0,1-1 0,-1 0 0,1 0 0,0 0 0,14-9 0,8-23 0,-15 15 0,0 0 0,-2 0 0,7-29 0,-8 24 0,2 1 0,10-23 0,-16 41 0,0 0 0,1 0 0,0 0 0,-1 0 0,1 0 0,0 0 0,0 1 0,1-1 0,-1 1 0,0-1 0,1 1 0,0 0 0,-1 0 0,1 0 0,0 0 0,0 1 0,0-1 0,0 1 0,6-2 0,-4 2 0,-1 1 0,0 0 0,1 0 0,-1 0 0,1 0 0,-1 1 0,1 0 0,-1 0 0,0 0 0,1 0 0,-1 1 0,0-1 0,5 4 0,5 3 0,0 0 0,-1 2 0,0 0 0,-1 0 0,1 1 0,-2 1 0,11 13 0,4 8 0,-14-17 0,0 0 0,0-1 0,2 0 0,0-1 0,0-1 0,1 0 0,19 12 0,-31-24 0,0 1 0,0 0 0,0-1 0,0 0 0,0 1 0,0-1 0,0 0 0,0-1 0,1 1 0,-1-1 0,0 1 0,1-1 0,-1 0 0,0 0 0,0 0 0,1-1 0,-1 1 0,0-1 0,0 0 0,1 0 0,-1 0 0,0 0 0,0 0 0,0-1 0,0 1 0,0-1 0,-1 0 0,1 0 0,-1 0 0,1 0 0,-1 0 0,1-1 0,-1 1 0,0-1 0,2-4 0,3-3 0,-1-1 0,-1 0 0,0-1 0,-1 1 0,0-1 0,0 0 0,-1 0 0,1-15 0,-1 0 0,-2-1 0,-1 1 0,-5-45 0,6 51-1365,4 10-5461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5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275 181 24575,'-1'-8'0,"0"-1"0,0 1 0,-1-1 0,0 1 0,0 0 0,-1 0 0,-4-8 0,-28-52 0,34 65 0,-1 1 0,1-1 0,0 1 0,-1 0 0,1 0 0,-1 0 0,0 0 0,0 0 0,1 0 0,-1 0 0,-1 0 0,1 1 0,0-1 0,0 1 0,-1-1 0,1 1 0,0 0 0,-1 0 0,1 0 0,-1 0 0,0 1 0,1-1 0,-1 1 0,0-1 0,1 1 0,-1 0 0,0 0 0,1 0 0,-1 1 0,0-1 0,1 0 0,-1 1 0,0 0 0,1 0 0,-1 0 0,1 0 0,-4 2 0,-2 1 0,1 1 0,0 0 0,0 1 0,1-1 0,0 1 0,0 1 0,0-1 0,1 1 0,0 0 0,-8 14 0,3-2 0,2 0 0,0 0 0,1 1 0,1 0 0,1 0 0,-2 22 0,5-30 0,1 0 0,0 0 0,1 0 0,0 0 0,1 0 0,0 0 0,1 0 0,0 0 0,1-1 0,1 1 0,8 20 0,-10-28 0,0 0 0,0-1 0,1 1 0,-1-1 0,1 1 0,-1-1 0,1 0 0,0 0 0,0 0 0,1 0 0,-1-1 0,0 1 0,1-1 0,0 0 0,0 0 0,-1 0 0,1-1 0,0 1 0,0-1 0,0 0 0,1 0 0,-1 0 0,0-1 0,0 1 0,6-1 0,-3-1 0,-1 0 0,0 0 0,1-1 0,-1 0 0,0 0 0,0 0 0,-1-1 0,1 0 0,0 0 0,-1 0 0,0-1 0,1 0 0,-1 0 0,-1 0 0,1 0 0,5-8 0,-1-1 0,0 0 0,-1 0 0,-1-1 0,0 0 0,-1 0 0,0-1 0,-1 0 0,3-21 0,19-47 0,-26 81 0,0 0 0,0-1 0,0 1 0,0 0 0,0 0 0,1 0 0,-1 0 0,1 0 0,-1 0 0,1 0 0,0 0 0,0 1 0,0-1 0,0 1 0,0-1 0,0 1 0,0 0 0,0 0 0,0 0 0,5-2 0,-4 3 0,0 0 0,0 0 0,0 0 0,0 0 0,1 0 0,-1 1 0,0-1 0,0 1 0,0 0 0,0 0 0,0 0 0,0 0 0,5 3 0,4 4 0,0 1 0,0-1 0,-1 2 0,0-1 0,14 18 0,37 50 0,-61-75 0,0 0 0,0-1 0,1 0 0,-1 1 0,0-1 0,1 0 0,-1 1 0,1-1 0,0 0 0,-1 0 0,1-1 0,0 1 0,0 0 0,0 0 0,-1-1 0,1 1 0,0-1 0,0 0 0,0 1 0,0-1 0,0 0 0,0 0 0,0 0 0,0 0 0,0-1 0,-1 1 0,1 0 0,0-1 0,0 1 0,0-1 0,0 0 0,2-1 0,6-4 0,-1 0 0,1 0 0,-1-1 0,14-13 0,5-3 0,-8 8 0,2 1 0,0 2 0,0 0 0,1 1 0,0 2 0,1 0 0,0 1 0,1 2 0,31-5 0,-42 9 0,0 1 0,1 0 0,-1 1 0,0 1 0,0 0 0,0 1 0,1 0 0,-2 1 0,1 1 0,0 0 0,-1 1 0,1 0 0,-2 1 0,1 1 0,0 0 0,-1 1 0,20 17 0,-24-18 0,-1 0 0,0 0 0,0 1 0,9 15 0,-14-21 0,-1 1 0,1-1 0,-1 1 0,1 0 0,-1-1 0,0 1 0,0 0 0,0 0 0,-1 0 0,1-1 0,-1 1 0,0 0 0,1 0 0,-1 0 0,0 0 0,-1 0 0,1 0 0,-1 0 0,1 0 0,-2 3 0,2-5 0,0 0 0,-1 0 0,1-1 0,0 1 0,-1 0 0,1 0 0,-1-1 0,1 1 0,-1 0 0,1 0 0,-1-1 0,0 1 0,1-1 0,-1 1 0,0-1 0,1 1 0,-1-1 0,0 1 0,0-1 0,1 1 0,-1-1 0,0 0 0,0 0 0,0 1 0,0-1 0,0 0 0,1 0 0,-3 0 0,2 0 0,-1-1 0,0 1 0,1-1 0,-1 0 0,0 1 0,1-1 0,-1 0 0,1 0 0,-1 0 0,1 0 0,-1-1 0,1 1 0,-1-2 0,-3-2 0,0-1 0,0 0 0,1 0 0,0-1 0,1 1 0,-4-8 0,5 8 0,-1-1 0,1 1 0,1-1 0,-1 1 0,1-1 0,0 1 0,1-1 0,0 0 0,0 0 0,0 1 0,1-1 0,0 0 0,0 1 0,0-1 0,1 1 0,0-1 0,0 1 0,1 0 0,0 0 0,0 0 0,1 0 0,-1 0 0,1 1 0,0-1 0,1 1 0,-1 0 0,1 1 0,0-1 0,0 1 0,0 0 0,1 0 0,0 0 0,0 1 0,0 0 0,10-4 0,-6 3 10,1 0 0,0 1 0,0 0 0,0 0 0,1 2 0,-1-1 0,0 1 0,18 1 0,-6 2-374,0 0 0,0 2 1,24 7-1,47 17-6462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5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1 372 24575,'32'-4'0,"0"-1"0,61-20 0,-64 17 0,-10 2 0,0 0 0,0-1 0,-1-1 0,0 0 0,-1-2 0,20-13 0,-31 18 0,1 0 0,-1 0 0,0 0 0,0-1 0,-1 0 0,0 0 0,0-1 0,0 1 0,-1-1 0,0 0 0,0 0 0,0-1 0,-1 1 0,-1-1 0,1 1 0,-1-1 0,2-15 0,-4 19 0,1-1 0,-1 0 0,-1 0 0,1 0 0,-1 0 0,0 1 0,0-1 0,0 0 0,-1 1 0,1-1 0,-1 1 0,0-1 0,0 1 0,-1 0 0,0 0 0,1 0 0,-1 0 0,0 0 0,-1 1 0,1-1 0,-1 1 0,0 0 0,1 0 0,-1 0 0,-1 1 0,1-1 0,0 1 0,-9-3 0,7 3 0,-1-1 0,0 1 0,0 1 0,0-1 0,0 1 0,0 0 0,-1 1 0,1 0 0,0 0 0,0 0 0,0 1 0,0 0 0,0 1 0,0-1 0,0 2 0,0-1 0,0 0 0,-10 7 0,8-3 0,0 1 0,1 0 0,0 0 0,0 1 0,1 0 0,0 1 0,0-1 0,1 1 0,-8 14 0,12-19 0,-1 1 0,1-1 0,0 1 0,0 0 0,0 0 0,1-1 0,-1 1 0,1 0 0,1 0 0,-1 0 0,1 1 0,-1-1 0,2 0 0,-1 0 0,0 0 0,1 0 0,0 0 0,0 0 0,1 0 0,-1 0 0,1-1 0,3 8 0,0-6 0,-1 0 0,1-1 0,0 0 0,0 0 0,1 0 0,0-1 0,-1 1 0,1-1 0,1-1 0,-1 1 0,10 3 0,8 2 0,0-1 0,32 6 0,25 2-40,164 10 0,93-26-669,-77-19-656,-25-9-4672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6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0 293 24575,'0'-26'0,"1"1"0,2 0 0,7-40 0,-6 53 0,0-1 0,0 1 0,1-1 0,0 1 0,1 1 0,1-1 0,0 1 0,12-15 0,-17 23 0,0 0 0,1 1 0,-1-1 0,0 1 0,1 0 0,0 0 0,-1 0 0,1 0 0,0 0 0,0 0 0,0 1 0,4-2 0,-6 3 0,0-1 0,0 1 0,0 0 0,0 0 0,0 0 0,0 0 0,0 0 0,0 1 0,-1-1 0,1 0 0,0 0 0,0 1 0,0-1 0,0 0 0,0 1 0,-1-1 0,1 1 0,0-1 0,1 1 0,-1 1 0,1 0 0,-1-1 0,1 1 0,-1 0 0,0 0 0,0 0 0,0 0 0,0 0 0,0 1 0,1 2 0,4 22 0,-1 1 0,-2-1 0,0 1 0,-2 0 0,-1-1 0,-4 35 0,1-13 0,-2 33 0,2-49 0,1 1 0,1-1 0,2 1 0,6 34 0,-7-65 0,1 0 0,0 0 0,-1 0 0,1 0 0,1 0 0,-1 0 0,0-1 0,1 1 0,-1 0 0,1-1 0,2 4 0,-3-5 0,0 0 0,0 0 0,1 0 0,-1-1 0,0 1 0,0 0 0,0 0 0,1-1 0,-1 1 0,0-1 0,1 1 0,-1-1 0,1 0 0,-1 0 0,0 1 0,1-1 0,-1 0 0,2 0 0,2-1 0,0-1 0,0 1 0,0-1 0,0 0 0,0 0 0,-1 0 0,1-1 0,-1 1 0,1-1 0,-1 0 0,0 0 0,4-5 0,26-27 0,-1-2 0,-1-1 0,-2-1 0,27-49 0,3-3 0,-50 78 0,0-1 0,0 1 0,1 1 0,18-16 0,-27 26 0,1 0 0,-1 0 0,1 0 0,0 0 0,0 0 0,0 0 0,0 1 0,0-1 0,0 1 0,0 0 0,1 0 0,-1 0 0,0 1 0,1-1 0,-1 1 0,0 0 0,1 0 0,-1 0 0,1 0 0,-1 0 0,0 1 0,1 0 0,-1-1 0,0 1 0,1 0 0,-1 1 0,0-1 0,5 3 0,-2 1 0,0 0 0,0 0 0,0 1 0,0-1 0,-1 1 0,0 0 0,0 1 0,7 13 0,27 64 0,-16-33 0,-14-33 0,11 24 0,34 52 0,-48-84 0,1-1 0,1 1 0,0-1 0,0 0 0,0-1 0,1 0 0,1 0 0,-1-1 0,1 0 0,15 8 0,-19-13 7,0 0-1,0 0 0,0 0 1,0-1-1,0 0 0,0 0 1,1 0-1,-1-1 0,0 0 1,0 0-1,1 0 0,-1-1 1,0 0-1,0 0 1,9-4-1,-4 1-216,0-1 1,0 0-1,0-1 1,-1 0-1,0 0 1,18-17-1,30-31-6616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6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37 24575,'0'0'0,"-5"-6"0,-1 1 0,1 0 0,-1 0 0,-8-4 0,14 8 0,-1 0 0,0 1 0,0-1 0,0 1 0,0-1 0,-1 1 0,1-1 0,0 1 0,0 0 0,0-1 0,0 1 0,0 0 0,0 0 0,-1 0 0,1 0 0,0 0 0,0 0 0,0 0 0,0 0 0,-1 0 0,1 1 0,0-1 0,0 0 0,0 1 0,0-1 0,0 1 0,0-1 0,0 1 0,0 0 0,0-1 0,0 1 0,0 0 0,0 0 0,0 0 0,0 1 0,-4 6 0,1 1 0,1 0 0,0 0 0,0 0 0,1 0 0,0 0 0,0 1 0,1-1 0,0 0 0,1 13 0,-2 0 0,-5 349-15,22 5-609,-12-318 412,50 575 41,-52-631 171,18 108 0,-16-97 0,1 0 0,0-1 0,1 1 0,0-1 0,10 16 0,-15-26 0,1 0 0,0-1 0,0 1 0,0-1 0,0 1 0,0-1 0,0 0 0,1 1 0,-1-1 0,0 0 0,1 0 0,-1 0 0,1 0 0,-1 0 0,1 0 0,-1 0 0,1-1 0,0 1 0,-1 0 0,1-1 0,0 1 0,0-1 0,-1 0 0,1 0 0,0 0 0,0 0 0,0 0 0,-1 0 0,1 0 0,0 0 0,0-1 0,-1 1 0,1-1 0,0 1 0,-1-1 0,1 0 0,0 1 0,-1-1 0,1 0 0,-1 0 0,1 0 0,-1 0 0,3-3 0,5-4 0,-1-1 0,1 0 0,-1-1 0,13-19 0,7-19 75,26-60 0,20-34 629,-64 126-676,1 0 0,0 0 0,1 1 0,1 1 0,28-25 0,-39 37-28,0 0 0,-1 1 0,1-1 0,1 1 0,-1-1 0,0 1 0,0 0 0,0 0 0,1 0 0,-1 0 0,1 0 0,-1 1 0,1-1 0,-1 1 0,1-1 0,-1 1 0,1 0 0,-1 0 0,1 0 0,-1 0 0,1 1 0,-1-1 0,1 1 0,-1-1 0,1 1 0,-1 0 0,1 0 0,-1 0 0,0 0 0,0 0 0,0 1 0,1-1 0,2 4 0,4 4 0,-1 0 0,0 1 0,-1 0 0,1 0 0,8 19 0,-1-4 0,7 12 0,3-2 0,41 48 0,-57-73 0,0-1 0,1 0 0,0 0 0,1-1 0,0 0 0,0-1 0,1 0 0,0-1 0,0 0 0,0-1 0,1 0 0,16 4 0,-22-8 0,-1 0 0,0 0 0,1-1 0,-1 1 0,1-1 0,-1-1 0,0 1 0,1-1 0,-1 0 0,0-1 0,1 0 0,-1 1 0,0-2 0,0 1 0,0-1 0,10-7 0,-8 5 0,-1-1 0,0-1 0,-1 0 0,1 0 0,-1 0 0,-1 0 0,1-1 0,-1 0 0,0-1 0,5-12 0,-3 1 0,0 0 0,-1 0 0,-1 0 0,-1-1 0,-1 0 0,0 1 0,-2-1 0,0 0 0,-4-34 0,-3 33 0,0 16 0,5 8 0,0-1 0,0 1 0,0-1 0,0 1 0,0-1 0,0 1 0,0-1 0,1 1 0,-1 0 0,1-1 0,-1 1 0,1 0 0,-1 0 0,1 0 0,0 3 0,-3 18 0,0 1 0,2 0 0,1 1 0,1-1 0,0 0 0,10 43 0,-9-58 0,0 0 0,1 0 0,0 0 0,0-1 0,1 1 0,0-1 0,0 0 0,1 0 0,0 0 0,1-1 0,-1 1 0,1-1 0,1-1 0,0 1 0,-1-1 0,2 0 0,-1-1 0,1 0 0,0 0 0,16 7 0,-17-9-105,0-2 0,0 1 0,0-1 0,0 0 0,0 0 0,1-1 0,-1 0 0,0 0 0,0 0 0,0-1 0,0 0 0,10-4 0,30-11-6721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7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50 264 24575,'-39'-6'0,"28"1"0,27 0 0,91-4 0,124 6 0,-121 4 0,-52-1 0,164-7 0,-197 4 0,0 0 0,0-2 0,0-1 0,-1-1 0,0 0 0,34-17 0,-53 21 0,0 1 0,0-1 0,0 0 0,-1-1 0,1 1 0,-1-1 0,0 0 0,0 0 0,0-1 0,-1 1 0,5-7 0,-7 8 0,0 1 0,0 0 0,0 0 0,0-1 0,-1 1 0,1 0 0,-1-1 0,1 1 0,-1 0 0,0-1 0,0 1 0,0-1 0,0 1 0,-1 0 0,1-1 0,0 1 0,-1-1 0,0 1 0,0 0 0,1 0 0,-1-1 0,-1 1 0,1 0 0,0 0 0,0 0 0,-1 0 0,1 0 0,-3-1 0,-2-3 0,-1 0 0,1 1 0,-1 0 0,-1 0 0,1 1 0,-1 0 0,1 0 0,-1 0 0,0 1 0,-1 1 0,1-1 0,0 1 0,-1 1 0,1-1 0,-1 2 0,-12-1 0,8 1 0,0 0 0,0 1 0,0 1 0,0 0 0,0 0 0,0 2 0,1-1 0,-1 2 0,1-1 0,-16 10 0,21-10 0,1 0 0,-1 1 0,1 0 0,0 0 0,0 1 0,0-1 0,1 1 0,0 1 0,0-1 0,0 1 0,1 0 0,0 0 0,1 0 0,-1 0 0,-2 10 0,5-13 0,0 1 0,0-1 0,1 1 0,0-1 0,0 0 0,0 1 0,0-1 0,1 1 0,-1-1 0,1 0 0,0 1 0,0-1 0,1 0 0,-1 0 0,1 0 0,0 0 0,0 0 0,1 0 0,-1 0 0,1-1 0,0 1 0,-1-1 0,2 0 0,-1 0 0,0 0 0,1 0 0,-1 0 0,8 3 0,-4-2 0,0 1 0,1-1 0,-1-1 0,1 0 0,0 0 0,0 0 0,1-1 0,-1 0 0,0-1 0,1 0 0,-1 0 0,16-1 0,-11-1 0,0-1 0,-1-1 0,1 0 0,-1 0 0,0-1 0,0-1 0,21-11 0,-26 13 0,0-1 0,0 1 0,1-1 0,-1 2 0,1-1 0,0 1 0,-1 1 0,10-2 0,-12 3 0,1 1 0,-1-1 0,1 1 0,-1 0 0,0 0 0,1 0 0,-1 1 0,0 0 0,0 0 0,0 0 0,0 1 0,0 0 0,4 3 0,9 6 1,-2 2 0,1 0 0,-2 0 0,15 18 0,53 73 15,-16-18-1402,-26-41-5440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6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47 24575,'-14'-10'0,"-18"-2"0,-13 0 0,-9 2 0,5 8 0,11 9 0,22 12 0,27 12 0,20 11 0,20 7 0,1-5-8191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7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33 24575,'-5'0'0,"-10"-14"0,-12-4 0,-12 24 0,2 29 0,7 27 0,9 13 0,12 3 0,12-3 0,20-14 0,20-8 0,21-13 0,14-14 0,-7-10-8191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7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69 272 24575,'-1'-32'0,"-1"1"0,-1 0 0,-1 0 0,-2 0 0,-2 1 0,-11-31 0,19 58 0,-1 1 0,0 0 0,0-1 0,0 1 0,-1 0 0,1 0 0,0 0 0,-1 0 0,-1-2 0,2 4 0,1 0 0,0 0 0,0 0 0,0-1 0,0 1 0,0 0 0,-1 0 0,1 0 0,0 0 0,0 0 0,0 0 0,-1 0 0,1 0 0,0 0 0,0 0 0,0 0 0,0 0 0,-1 0 0,1 0 0,0 0 0,0 0 0,0 0 0,-1 0 0,1 1 0,0-1 0,0 0 0,0 0 0,0 0 0,0 0 0,-1 0 0,1 0 0,0 0 0,0 0 0,0 1 0,0-1 0,0 0 0,0 0 0,-1 0 0,1 0 0,0 1 0,-4 17 0,2 16 0,2 0 0,5 36 0,-1-12 0,30 1193-1421,-34-1206 1421,-1 8 0,3 1 0,9 53 0,-11-102 0,1-1 0,0 1 0,0 0 0,0-1 0,1 1 0,-1-1 0,1 1 0,0-1 0,0 0 0,1 0 0,-1 0 0,1 0 0,0 0 0,0 0 0,6 5 0,-7-8 0,0 0 0,0 0 0,0 0 0,0 0 0,-1-1 0,1 1 0,1 0 0,-1-1 0,0 0 0,0 0 0,0 1 0,0-1 0,0 0 0,3-1 0,0 0 0,0 0 0,0 0 0,0-1 0,0 0 0,-1 0 0,1 0 0,5-4 0,40-26 486,65-56 0,-18 13-37,-28 25-449,147-78 0,-205 122 0,2 1 0,-1 0 0,0 1 0,1 0 0,18-3 0,-27 6 0,0 1 0,0 0 0,1 0 0,-1 0 0,0 0 0,0 1 0,0-1 0,0 1 0,0 0 0,0 0 0,0 1 0,-1-1 0,1 1 0,0 0 0,-1 0 0,1 0 0,-1 0 0,1 1 0,-1-1 0,5 6 0,-4-3 0,1 1 0,-1 0 0,0 0 0,0 1 0,-1-1 0,0 1 0,0-1 0,3 12 0,-1 3 0,5 38 0,7 219 54,-23 6-374,3-155-779,0-18-5727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9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36 688 24575,'-1'-8'0,"0"-1"0,0 0 0,-1 0 0,0 1 0,-1-1 0,-4-8 0,-8-33 0,14 42 0,0 0 0,0 0 0,1 0 0,0 0 0,0 0 0,1 0 0,0 0 0,0 0 0,1 0 0,0 1 0,0-1 0,1 0 0,0 1 0,7-12 0,-4 9 0,1 1 0,0 0 0,1 0 0,0 1 0,0 0 0,1 0 0,0 1 0,0 0 0,14-8 0,-1 3 0,1 2 0,0 0 0,1 1 0,0 1 0,0 2 0,0 0 0,1 2 0,46-3 0,-59 6 0,0 1 0,1 1 0,-1 0 0,0 1 0,0 0 0,0 1 0,0 0 0,-1 1 0,1 0 0,20 11 0,-24-10 0,0 1 0,0 0 0,-1 0 0,1 0 0,-1 1 0,-1 0 0,0 0 0,0 1 0,0 0 0,-1 0 0,0 0 0,0 1 0,-1-1 0,4 13 0,-4-10 0,-2-1 0,1 1 0,-1 0 0,-1 0 0,0 0 0,0 0 0,-1 0 0,-1 0 0,0 0 0,0 0 0,-1 0 0,-1-1 0,1 1 0,-2-1 0,0 1 0,0-1 0,0 0 0,-1 0 0,-1-1 0,0 1 0,0-1 0,-1-1 0,0 1 0,0-1 0,-1 0 0,0-1 0,-1 0 0,0 0 0,0-1 0,-12 7 0,18-11 0,0 0 0,1-1 0,-1 1 0,0-1 0,0 0 0,0 0 0,0 0 0,0 0 0,0-1 0,0 1 0,-1-1 0,1 0 0,0 0 0,0 0 0,0 0 0,0 0 0,-1-1 0,1 1 0,-5-3 0,6 2 0,0-1 0,0 1 0,0-1 0,0 0 0,0 0 0,1 0 0,-1 0 0,1 0 0,-1 0 0,1 0 0,0-1 0,0 1 0,0 0 0,0-1 0,0 1 0,0-1 0,1 1 0,-1-1 0,1 1 0,0-1 0,-1 0 0,1 1 0,1-1 0,-1 1 0,1-4 0,0-8 0,1-1 0,1 1 0,0 0 0,1 1 0,10-23 0,1 2 0,23-36 0,-14 31 0,2 1 0,2 1 0,1 2 0,1 1 0,2 1 0,2 1 0,1 3 0,1 0 0,1 2 0,1 2 0,46-22 0,-68 40 0,1-1 0,-1 2 0,1 0 0,1 2 0,-1-1 0,1 2 0,0 1 0,25-1 0,-35 3 0,0 0 0,1 1 0,-1 0 0,0 1 0,0-1 0,0 2 0,0-1 0,0 1 0,-1 0 0,1 1 0,-1 0 0,0 0 0,0 1 0,0-1 0,0 2 0,-1-1 0,0 1 0,0 0 0,10 13 0,-9-8 0,1 0 0,-2 1 0,1 0 0,-2 0 0,1 0 0,-2 1 0,0 0 0,0 0 0,-1 0 0,-1 1 0,0-1 0,0 20 0,-3-24 0,1 1 0,-1-1 0,0 1 0,-1-1 0,0 0 0,0 0 0,-1 0 0,0 0 0,-1 0 0,0-1 0,0 1 0,-1-1 0,0 0 0,-1 0 0,1-1 0,-2 0 0,1 0 0,-10 8 0,13-12 0,0 0 0,-1-1 0,1 0 0,-1 0 0,1 0 0,-1 0 0,0-1 0,0 1 0,1-1 0,-7 1 0,9-1 0,0-1 0,-1 0 0,1 0 0,0 0 0,-1-1 0,1 1 0,0 0 0,0 0 0,-1-1 0,1 1 0,0-1 0,0 1 0,0-1 0,0 1 0,-1-1 0,1 0 0,0 1 0,0-1 0,0 0 0,0 0 0,0 0 0,1 0 0,-1 0 0,0 0 0,0 0 0,1 0 0,-1 0 0,0 0 0,1 0 0,-1-1 0,1 1 0,0 0 0,-1 0 0,1-1 0,0-1 0,-1-3 0,0 0 0,1 0 0,0 0 0,0 0 0,0 0 0,1 1 0,0-1 0,3-11 0,20-48 0,-12 40 0,2-1 0,1 2 0,0-1 0,2 2 0,1 0 0,25-25 0,-30 35 0,1 0 0,0 1 0,1 0 0,1 1 0,-1 1 0,2 0 0,-1 2 0,1-1 0,1 2 0,29-9 0,-38 14 0,1 1 0,-1 0 0,0 0 0,1 1 0,-1 0 0,0 0 0,1 1 0,-1 0 0,0 1 0,0 0 0,12 5 0,-8-2 0,-1 1 0,0 0 0,0 1 0,0 0 0,-1 1 0,20 17 0,0 7 0,-2 0 0,-1 2 0,39 65 0,-32-44 0,-13-18 0,53 66 0,-68-94 0,1 0 0,0-1 0,1-1 0,-1 1 0,1-1 0,1-1 0,-1 0 0,1 0 0,0-1 0,1 0 0,-1 0 0,16 3 0,-20-6 0,0-1 0,1 0 0,-1-1 0,0 1 0,0-1 0,0-1 0,0 1 0,0-1 0,1 0 0,-1 0 0,0-1 0,-1 0 0,1 0 0,0 0 0,0-1 0,8-5 0,-7 3 0,0 0 0,0-1 0,-1 1 0,0-2 0,0 1 0,-1-1 0,1 0 0,-1 0 0,-1 0 0,1-1 0,3-8 0,-4 6 0,0 1 0,0-1 0,-1 0 0,-1 0 0,1 0 0,-2-1 0,1 1 0,-1 0 0,-1-1 0,0 1 0,0-1 0,-1 1 0,-1-1 0,0 1 0,0 0 0,-1 0 0,0 0 0,0 0 0,-1 0 0,-8-12 0,5 13 0,0 0 0,-1 0 0,0 1 0,-1 0 0,0 0 0,0 1 0,-1 0 0,0 1 0,0 0 0,-1 0 0,1 1 0,-1 1 0,0 0 0,0 0 0,-15-2 0,18 4 0,0 1 0,0 0 0,-1 0 0,1 0 0,0 1 0,-1 1 0,1 0 0,0 0 0,0 0 0,0 1 0,-1 0 0,2 0 0,-1 1 0,0 0 0,0 1 0,1 0 0,0 0 0,0 0 0,0 1 0,0 0 0,1 1 0,-8 7 0,1 3 0,1 1 0,0 1 0,1 0 0,1 0 0,1 1 0,1 0 0,0 1 0,1-1 0,2 1 0,0 1 0,1-1 0,-2 29 0,5-43 0,1 1 0,0 0 0,1-1 0,-1 1 0,1-1 0,1 1 0,-1-1 0,1 0 0,0 1 0,1-1 0,-1 0 0,1 0 0,0-1 0,1 1 0,-1 0 0,1-1 0,0 0 0,5 5 0,-1-4 0,-1 1 0,1-2 0,0 1 0,1-1 0,-1 0 0,1-1 0,0 0 0,0-1 0,0 1 0,1-2 0,15 4 0,-6-4 0,-1 0 0,1-1 0,-1 0 0,1-2 0,0 0 0,-1-1 0,1-1 0,-1-1 0,0-1 0,0 0 0,-1-1 0,1-1 0,-1-1 0,-1 0 0,1-1 0,-1-1 0,-1-1 0,0 0 0,-1-1 0,0 0 0,0-1 0,-2 0 0,1-2 0,-2 1 0,0-1 0,-1-1 0,0 0 0,-1 0 0,-1-1 0,7-22 0,-12 33 0,-1-1 0,0 1 0,0-1 0,-1 0 0,0 0 0,0 0 0,-1 0 0,0 0 0,0 0 0,-2-13 0,2 20 0,0 0 0,0 1 0,0-1 0,-1 1 0,1-1 0,0 0 0,0 1 0,0-1 0,-1 0 0,1 1 0,0-1 0,0 0 0,-1 1 0,1-1 0,0 0 0,-1 0 0,1 1 0,0-1 0,-1 0 0,1 0 0,-1 0 0,1 1 0,0-1 0,-1 0 0,1 0 0,-1 0 0,1 0 0,0 0 0,-1 0 0,1 0 0,-1 0 0,1 0 0,-1 0 0,1 0 0,0 0 0,-1 0 0,1 0 0,-1 0 0,1-1 0,0 1 0,-1 0 0,1 0 0,0 0 0,-1-1 0,1 1 0,0 0 0,-1 0 0,1-1 0,0 1 0,-1 0 0,1-1 0,0 1 0,0 0 0,-1-1 0,1 1 0,0 0 0,0-1 0,0 1 0,0-1 0,0 1 0,-1 0 0,1-1 0,0 1 0,0-1 0,0 1 0,0-1 0,0 1 0,0 0 0,0-1 0,-13 30 0,10-19 0,0 0 0,1-1 0,1 1 0,-1 1 0,2-1 0,0 0 0,0 0 0,0 0 0,1 0 0,3 11 0,-2-14 0,1 1 0,0 0 0,0-1 0,0 0 0,1 0 0,0 0 0,1 0 0,0 0 0,0-1 0,0 0 0,0 0 0,1 0 0,9 6 0,2 0 0,0-1 0,1-1 0,0 0 0,1-1 0,0-1 0,0-1 0,1-1 0,-1 0 0,1-2 0,1 0 0,-1-1 0,1-1 0,30-1 0,-31-2 0,0 0 0,0-1 0,0-1 0,-1-1 0,1 0 0,-1-2 0,0 0 0,0-1 0,-1-1 0,0-1 0,0 0 0,-1-2 0,30-23 0,-37 24 0,1 0 0,-2-1 0,0 0 0,0-1 0,-1 0 0,-1 0 0,0-1 0,0 0 0,7-24 0,-10 28 0,-2 0 0,1 0 0,-1 0 0,-1 0 0,0-1 0,0 1 0,0-1 0,-1 1 0,-1-1 0,0 1 0,0 0 0,-1-1 0,0 1 0,0 0 0,-6-12 0,7 19 0,1 0 0,-1 1 0,0-1 0,1 1 0,-1-1 0,0 1 0,0-1 0,0 1 0,0-1 0,-1 1 0,1 0 0,0 0 0,-1-1 0,1 1 0,0 0 0,-1 0 0,1 1 0,-1-1 0,-1-1 0,2 2 0,0 0 0,0 0 0,0 1 0,0-1 0,0 0 0,0 0 0,0 1 0,0-1 0,0 0 0,0 1 0,0-1 0,0 1 0,0-1 0,0 1 0,1 0 0,-1-1 0,0 1 0,0 0 0,1-1 0,-1 1 0,0 0 0,1 0 0,-1 1 0,-3 4 0,1 0 0,0 0 0,0 0 0,1 0 0,-1 1 0,1-1 0,1 1 0,-2 8 0,3-8 6,0 1 0,0-1-1,0 0 1,1 1 0,0-1-1,0 1 1,1-1 0,0 0 0,1 0-1,-1 0 1,1 0 0,0 0-1,1-1 1,0 1 0,0-1-1,0 0 1,1 0 0,0 0 0,0-1-1,10 8 1,-5-5-130,0 0 0,1-1 1,0 0-1,0-1 0,1 0 0,-1-1 1,1 0-1,1-1 0,-1 0 0,0-1 1,16 2-1,25-2-6702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9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0 24575,'-14'0'0,"-23"0"0,-10 0 0,3 5 0,27 10 0,45 13 0,36 10 0,26 8 0,11-4 0,-11-8-8191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9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 24575,'-1'0'0,"-1"0"0,1 1 0,-1-1 0,1 1 0,0-1 0,-1 1 0,1-1 0,-1 1 0,1 0 0,0 0 0,0 0 0,-1 0 0,1 0 0,0 0 0,0 0 0,0 0 0,0 0 0,0 0 0,0 1 0,0-1 0,1 0 0,-1 1 0,0-1 0,1 1 0,-1 2 0,-10 39 0,8 1 0,2 0 0,8 85 0,-3-90 0,-1 1 0,-2 0 0,-9 77 0,6-108 0,0 0 0,0-1 0,-1 1 0,-7 15 0,9-22 0,1 0 0,-1-1 0,0 1 0,-1 0 0,1 0 0,0-1 0,0 1 0,-1-1 0,1 1 0,-1-1 0,1 1 0,-1-1 0,0 0 0,1 0 0,-1 0 0,0 0 0,0 0 0,0 0 0,0 0 0,0-1 0,0 1 0,0-1 0,0 1 0,0-1 0,-4 0 0,5 0 0,-1 0 0,1-1 0,-1 1 0,1-1 0,-1 1 0,1-1 0,-1 0 0,1 0 0,-1 1 0,1-1 0,0 0 0,0 0 0,-1 0 0,1-1 0,0 1 0,0 0 0,0 0 0,0-1 0,0 1 0,0 0 0,0-2 0,-1-2 0,0 0 0,0 0 0,0 0 0,1 0 0,-2-9 0,2-1 0,1 0 0,0 0 0,1 1 0,0-1 0,2 0 0,-1 1 0,2-1 0,0 1 0,1 0 0,0 0 0,10-18 0,1 3 0,1 0 0,1 1 0,43-52 0,-40 57 0,0 2 0,2 0 0,0 1 0,44-28 0,-55 40 0,0 1 0,1 0 0,0 1 0,0 0 0,1 1 0,-1 1 0,1 0 0,0 1 0,0 0 0,1 1 0,-1 1 0,16 0 0,-21 2 0,-1 1 0,0 0 0,1 0 0,-1 1 0,0 0 0,0 0 0,-1 1 0,1 0 0,-1 0 0,1 1 0,-1 0 0,-1 0 0,1 1 0,-1-1 0,0 2 0,0-1 0,-1 1 0,1-1 0,4 10 0,4 7 0,-1 1 0,-1 0 0,-1 0 0,14 51 0,21 130 0,-31-128 0,29 92 0,-18-109-1365,-3-20-5461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49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112 138 24575,'-19'-28'0,"-15"-18"0,3 3 0,6 23 0,22 38 0,11 48 0,18 36 0,5 34 0,-3 16 0,-6 11 0,-7 1 0,-6-19 0,-4-24 0,-4-33-8191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0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2 121 24575,'0'0'0,"0"-1"0,-1 1 0,1 0 0,0-1 0,0 1 0,0-1 0,0 1 0,0-1 0,0 1 0,0-1 0,0 1 0,0 0 0,0-1 0,0 1 0,0-1 0,0 1 0,0-1 0,0 1 0,0-1 0,0 1 0,1-1 0,-1 1 0,0 0 0,0-1 0,0 1 0,1 0 0,-1-1 0,0 1 0,1-1 0,-1 1 0,1-1 0,18-8 0,31-1 0,-46 10 0,456-22 0,-152 15 0,-248 1 0,-41 1 0,-36 1 0,-20 0 0,0 2 0,-65 4 0,91-2 0,1 1 0,0 1 0,0 0 0,0 0 0,0 1 0,0 0 0,1 1 0,-1 0 0,1 1 0,0-1 0,0 2 0,0-1 0,1 1 0,0 1 0,-9 9 0,15-14 0,0-1 0,0 1 0,1 0 0,-1 0 0,1 0 0,-1 0 0,1 1 0,0-1 0,0 0 0,0 1 0,0-1 0,0 0 0,0 1 0,1-1 0,-1 1 0,1-1 0,0 1 0,0-1 0,0 1 0,0 0 0,0-1 0,0 1 0,1-1 0,-1 1 0,1-1 0,0 0 0,0 1 0,0-1 0,0 1 0,0-1 0,0 0 0,0 0 0,1 0 0,-1 0 0,1 0 0,2 2 0,2 1 0,0 0 0,0 0 0,0-1 0,1 0 0,-1-1 0,1 1 0,0-1 0,0 0 0,0-1 0,1 0 0,9 2 0,-3-2 0,0 0 0,1-1 0,-1-1 0,0 0 0,0-1 0,1-1 0,-1 0 0,0-1 0,15-5 0,10-6 0,66-33 0,-23 8 0,-77 37 0,0 0 0,0 0 0,0 1 0,0-1 0,0 1 0,0 0 0,0 0 0,6 1 0,-8 0 0,-1 0 0,0 1 0,1-1 0,-1 1 0,1 0 0,-1-1 0,0 1 0,0 0 0,1 1 0,-1-1 0,0 0 0,0 1 0,0-1 0,0 1 0,-1-1 0,1 1 0,0 0 0,1 2 0,5 6 0,1 0 0,1 0 0,0-1 0,0 0 0,1 0 0,-1-1 0,2-1 0,-1 0 0,1 0 0,0-2 0,1 1 0,0-1 0,-1-1 0,16 3 0,2-1 0,0-1 0,0-1 0,0-2 0,55-2 0,-72-1 0,0 0 0,-1-1 0,1 0 0,0-1 0,-1 0 0,0-1 0,0-1 0,0 0 0,0 0 0,-1-1 0,0-1 0,0 0 0,-1 0 0,11-10 0,-16 11 0,0 1 0,-1-1 0,1 0 0,-1-1 0,-1 1 0,1-1 0,-1 0 0,0 0 0,0 0 0,-1 0 0,0 0 0,-1-1 0,2-9 0,-2 13 0,-1 1 0,0-1 0,0 1 0,0 0 0,0-1 0,-1 1 0,1-1 0,-1 1 0,0 0 0,0-1 0,0 1 0,-1 0 0,1 0 0,-1 0 0,1 0 0,-1 0 0,0 0 0,0 0 0,0 1 0,-1-1 0,1 1 0,-1-1 0,1 1 0,-1 0 0,0 0 0,0 0 0,0 0 0,0 1 0,0-1 0,-4-1 0,4 3 0,1-1 0,0 0 0,0 1 0,-1 0 0,1-1 0,0 1 0,-1 0 0,1 0 0,0 0 0,0 0 0,-1 1 0,1-1 0,0 1 0,-1-1 0,1 1 0,0 0 0,0 0 0,0 0 0,0 0 0,0 0 0,0 0 0,0 0 0,0 1 0,0-1 0,1 1 0,-1 0 0,0-1 0,1 1 0,0 0 0,-1 0 0,1 0 0,0 0 0,0 0 0,0 0 0,0 0 0,-1 4 0,1-2 0,-1 1 0,1 0 0,0 0 0,0-1 0,0 1 0,0 0 0,1 0 0,0 0 0,0 0 0,1 0 0,-1 0 0,1 0 0,0-1 0,0 1 0,1 0 0,0 0 0,2 5 0,5 2-136,0 0-1,0-1 1,2 0-1,-1 0 1,2-1-1,-1-1 1,1 1-1,0-2 0,27 14 1,8 2-6690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41 24575,'-24'-14'0,"-16"-4"0,-2 10 0,21 15 0,36 25 0,44 22 0,40 15 0,21 5 0,-9-10-8191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1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40 24575,'-2'1'0,"1"-1"0,-1 1 0,0-1 0,0 1 0,0 0 0,0-1 0,0 1 0,1 0 0,-1 0 0,0 0 0,1 1 0,-1-1 0,1 0 0,-1 1 0,1-1 0,0 0 0,0 1 0,-1 0 0,1-1 0,0 1 0,-1 2 0,-16 41 0,-4 81 0,20-125 0,1-11 0,4-17 0,1 19 0,0 0 0,0 0 0,1 1 0,0 0 0,0 0 0,1 0 0,0 0 0,0 1 0,0 0 0,1 1 0,0-1 0,0 1 0,1 0 0,9-4 0,-2 1 0,0 1 0,0 1 0,1 1 0,-1 0 0,1 0 0,29-3 0,-37 8 0,0-1 0,0 1 0,0 0 0,0 0 0,0 1 0,0 0 0,0 1 0,-1 0 0,1 0 0,0 0 0,-1 1 0,0 0 0,1 1 0,-1 0 0,-1 0 0,1 0 0,0 1 0,-1 0 0,0 0 0,0 1 0,-1-1 0,0 1 0,1 0 0,-2 1 0,1-1 0,-1 1 0,0 0 0,-1 0 0,4 9 0,0 5 0,0-1 0,7 42 0,-11-43 0,1-1 0,1 1 0,1-1 0,9 22 0,-12-36 0,-1 0 0,1 0 0,0 0 0,0-1 0,0 1 0,1-1 0,-1 1 0,1-1 0,0 0 0,0 0 0,0-1 0,0 1 0,0-1 0,0 0 0,1 0 0,-1 0 0,1-1 0,0 0 0,6 2 0,6-1 0,1 0 0,-1-1 0,0-1 0,25-3 0,21-3 0,0-3 0,-1-3 0,116-38 0,-142 37 0,0-1 0,0-3 0,-2 0 0,0-3 0,-1 0 0,-1-3 0,49-43 0,-69 55 0,-1 0 0,-1 0 0,0-2 0,0 1 0,-1-1 0,14-28 0,-22 40 0,0-1 0,0 0 0,0 1 0,-1-1 0,1 0 0,-1 0 0,1 1 0,-1-1 0,0 0 0,0 0 0,1 0 0,-1 1 0,-1-1 0,1 0 0,0 0 0,0 0 0,-1 0 0,1 1 0,-1-1 0,1 0 0,-1 1 0,0-1 0,1 0 0,-1 1 0,0-1 0,0 1 0,0-1 0,-1 1 0,1-1 0,0 1 0,0 0 0,-1 0 0,1 0 0,-1-1 0,1 1 0,-1 1 0,1-1 0,-1 0 0,0 0 0,-3 0 0,-4-2 0,0 1 0,0 0 0,0 0 0,0 1 0,0 1 0,-18 0 0,16 1 0,1 0 0,0 1 0,-1 0 0,1 0 0,0 1 0,0 1 0,1 0 0,-1 0 0,1 1 0,0 0 0,0 0 0,-16 14 0,20-15 0,1 0 0,0 0 0,0 0 0,0 0 0,1 1 0,-1 0 0,1 0 0,0 0 0,1 0 0,-1 0 0,1 1 0,0-1 0,0 1 0,1 0 0,0-1 0,0 1 0,0 0 0,1 0 0,-1 0 0,1-1 0,1 1 0,-1 0 0,1 0 0,3 11 0,0-6 0,1 1 0,0-1 0,0 0 0,1-1 0,1 1 0,0-1 0,0 0 0,1-1 0,0 0 0,0 0 0,11 8 0,18 12 0,62 40 0,-54-40 0,-35-23 0,53 40 0,-57-42 0,0 2 0,-1-1 0,1 1 0,-1 0 0,0 0 0,-1 0 0,6 10 0,-9-14 0,0-1 0,0 1 0,0 0 0,-1 0 0,1 0 0,0 0 0,-1 0 0,0 1 0,1-1 0,-1 0 0,0 0 0,0 0 0,0 0 0,0 0 0,-1 0 0,1 0 0,0 0 0,-1 1 0,0-1 0,1 0 0,-1 0 0,0-1 0,0 1 0,0 0 0,0 0 0,0 0 0,-1-1 0,1 1 0,0 0 0,-1-1 0,0 1 0,1-1 0,-1 0 0,0 0 0,1 1 0,-1-1 0,-3 1 0,-5 3 0,0-1 0,0-1 0,0 1 0,-1-1 0,1-1 0,-18 2 0,-88-1-1365,-9-9-5461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7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50 24575,'0'-14'0,"-9"-4"0,10 0 0,25 27 0,30 31 0,24 31 0,18 22 0,1 14 0,-7 3 0,-20-3 0,-11-20 0,-18-21 0,-14-20-8191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451 210 24575,'-1'0'0,"0"0"0,1-1 0,-1 1 0,0 0 0,0 0 0,1-1 0,-1 1 0,0 0 0,1-1 0,-1 1 0,1-1 0,-1 1 0,0-1 0,1 1 0,-1-1 0,1 1 0,-1-1 0,1 1 0,-1-1 0,1 0 0,0 1 0,-1-1 0,1 0 0,0 1 0,0-1 0,-1-1 0,-5-25 0,3 14 0,0 3 0,-1 0 0,0 0 0,-1 1 0,0 0 0,0 0 0,-1 0 0,0 1 0,-1-1 0,0 1 0,0 1 0,-1 0 0,0 0 0,0 0 0,-1 1 0,-9-6 0,13 9 0,0 1 0,0-1 0,0 1 0,0 0 0,0 1 0,0-1 0,-1 1 0,1 0 0,-1 0 0,1 0 0,-1 1 0,1 0 0,-1 0 0,1 1 0,-1-1 0,1 1 0,0 0 0,-1 1 0,1-1 0,0 1 0,0 0 0,0 0 0,0 1 0,0 0 0,0-1 0,1 2 0,-1-1 0,1 0 0,0 1 0,-7 8 0,-2 4 0,0 0 0,2 1 0,0 0 0,1 0 0,1 2 0,-9 24 0,1 6 0,-15 68 0,26-93 0,2 0 0,0 0 0,1 1 0,2 0 0,0-1 0,4 32 0,-2-47 0,1 1 0,0-1 0,1 0 0,0 1 0,0-1 0,0 0 0,1-1 0,1 1 0,0-1 0,0 0 0,0 0 0,1 0 0,0-1 0,1 0 0,0 0 0,0 0 0,0-1 0,15 10 0,-12-10 0,1-1 0,-1 1 0,1-1 0,0-1 0,0 0 0,1-1 0,-1 0 0,1-1 0,0 0 0,-1 0 0,1-2 0,0 1 0,0-1 0,0-1 0,18-3 0,-20 1 0,-1 1 0,1-2 0,-1 1 0,0-1 0,0 0 0,0-1 0,-1 0 0,1-1 0,-1 1 0,0-2 0,-1 1 0,1-1 0,-1 0 0,-1-1 0,0 1 0,0-1 0,0-1 0,7-14 0,-2-2 0,-1-1 0,-1 0 0,-1-1 0,-2 0 0,-1 0 0,-1 0 0,-1 0 0,-1-49 0,1 88 14,-1-1-1,2 1 0,0-1 0,0 1 1,1-2-1,0 1 0,1 0 1,9 12-1,10 14-756,38 44 1,-24-38-6084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2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13 211 24575,'-3'-11'0,"0"-1"0,1 1 0,0-1 0,1 0 0,0 1 0,0-1 0,2 0 0,2-19 0,-3 27 0,0 1 0,1-1 0,0 0 0,0 1 0,0-1 0,0 0 0,1 1 0,-1 0 0,1-1 0,0 1 0,0 0 0,0 0 0,0 0 0,0 0 0,1 0 0,-1 0 0,1 1 0,0-1 0,0 1 0,0 0 0,0 0 0,0 0 0,1 0 0,-1 0 0,1 1 0,-1 0 0,1-1 0,-1 1 0,1 1 0,4-2 0,1 2 0,-1 0 0,1 1 0,0 0 0,0 0 0,0 1 0,-1 0 0,12 4 0,3 3 0,34 18 0,-29-11 0,-1 1 0,0 1 0,-1 1 0,25 25 0,-37-31 0,0 1 0,-2 0 0,1 1 0,-2 1 0,0 0 0,-1 0 0,-1 1 0,9 21 0,-16-32 0,0 1 0,0-1 0,-1 0 0,0 1 0,0-1 0,0 1 0,-1-1 0,0 0 0,0 1 0,-1-1 0,0 1 0,0-1 0,-4 13 0,4-17 0,0 1 0,0 0 0,-1 0 0,1-1 0,-1 1 0,0-1 0,1 1 0,-1-1 0,0 0 0,0 0 0,-1 1 0,1-1 0,0-1 0,-1 1 0,1 0 0,-1-1 0,0 1 0,1-1 0,-1 0 0,0 0 0,0 0 0,0 0 0,0 0 0,0-1 0,0 1 0,0-1 0,0 0 0,0 0 0,0 0 0,-5-1 0,3 0 0,0 0 0,1-1 0,-1 1 0,0-1 0,1 0 0,-1 0 0,1-1 0,0 1 0,-1-1 0,1 0 0,1 0 0,-1-1 0,0 1 0,1-1 0,0 1 0,-1-1 0,2 0 0,-1 0 0,0-1 0,1 1 0,-4-9 0,0-1 0,1 0 0,1 0 0,0-1 0,1 1 0,0-1 0,0-19 0,2 21 0,1 0 0,1 0 0,0 1 0,1-1 0,0 0 0,1 0 0,0 1 0,1-1 0,1 1 0,0 0 0,0 1 0,1-1 0,11-14 0,-12 18 0,1 0 0,1 1 0,-1 0 0,1 1 0,0-1 0,0 1 0,1 1 0,0-1 0,0 1 0,0 1 0,1-1 0,0 1 0,0 1 0,0 0 0,0 0 0,0 1 0,0 0 0,1 0 0,11 1 0,-7 1 0,-1 1 0,0 0 0,0 1 0,0 0 0,0 1 0,0 1 0,0 0 0,-1 1 0,0 0 0,18 11 0,7 7 0,63 50 0,251 250-60,-235-209-1245,-61-60-5521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2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475 1373 24575,'0'-12'0,"-1"1"0,0-1 0,-1 0 0,0 1 0,-1-1 0,0 1 0,-1 0 0,0-1 0,-1 2 0,0-1 0,0 1 0,-8-11 0,3 9 0,0-1 0,0 2 0,-1 0 0,0 0 0,-1 1 0,-1 0 0,1 1 0,-23-12 0,29 18 0,1 0 0,-1 0 0,0 1 0,0 0 0,0 0 0,0 0 0,0 1 0,0 0 0,-1 0 0,1 0 0,0 1 0,-1 0 0,1 1 0,0-1 0,0 1 0,-11 3 0,8-1 0,1 0 0,0 1 0,0 0 0,1 0 0,-1 1 0,1 0 0,0 1 0,0-1 0,1 1 0,0 1 0,-9 10 0,4-3 0,0 1 0,1 0 0,1 1 0,1 0 0,0 0 0,1 1 0,1 0 0,0 1 0,1-1 0,1 1 0,-2 22 0,5-32 0,0 0 0,1 0 0,0 0 0,1 0 0,-1 0 0,1 0 0,1 0 0,0 0 0,0 0 0,0 0 0,1 0 0,0-1 0,1 0 0,-1 1 0,1-1 0,1 0 0,-1-1 0,1 1 0,1-1 0,-1 0 0,1 0 0,0-1 0,0 0 0,1 0 0,-1 0 0,1-1 0,10 5 0,-6-4 0,1 0 0,0-1 0,0-1 0,1 0 0,-1 0 0,0-1 0,1-1 0,0 0 0,-1-1 0,1 0 0,0-1 0,-1-1 0,1 0 0,-1 0 0,0-1 0,16-6 0,-8 1 0,-1-1 0,0 0 0,0-2 0,-1 0 0,0 0 0,-1-2 0,-1 0 0,0-2 0,15-16 0,-1-4 0,-1-2 0,-2-1 0,-2-1 0,-1-1 0,35-86 0,-30 49 0,-3-1 0,24-124 0,-34 111 0,-4 0 0,-3-1 0,-8-181 0,-4 240 0,-10-47 0,11 69 0,-1 0 0,-1 0 0,0 0 0,0 1 0,-1 0 0,0-1 0,-7-9 0,11 18 0,-1 0 0,1 0 0,0 1 0,-1-1 0,1 0 0,-1 0 0,0 1 0,0-1 0,0 1 0,0-1 0,0 1 0,0 0 0,0 0 0,0 0 0,0 0 0,0 0 0,-1 0 0,1 1 0,0-1 0,-1 1 0,-2-1 0,3 2 0,-1-1 0,1 1 0,-1 0 0,1 0 0,0 0 0,-1 0 0,1 0 0,0 1 0,0-1 0,0 1 0,0-1 0,0 1 0,0 0 0,0 0 0,1 0 0,-1 0 0,1 0 0,-1 0 0,1 0 0,-2 3 0,-3 7 0,0 0 0,1 1 0,0-1 0,1 1 0,1 0 0,0 0 0,-2 15 0,1 10 0,2 58 0,6-13-208,4 0 0,3-1 0,31 114 0,-2-59-208,67 153 0,-69-200-156,98 162 1,-59-139-4813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3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36 466 24575,'-1'0'0,"-1"0"0,1-1 0,-1 1 0,1-1 0,-1 0 0,1 1 0,-1-1 0,1 0 0,0 0 0,-1 0 0,1 0 0,0 0 0,0 0 0,0 0 0,0-1 0,0 1 0,0 0 0,0-1 0,0 1 0,0 0 0,1-1 0,-1 1 0,0-1 0,1 1 0,0-1 0,-1 1 0,1-3 0,-2-3 0,0 0 0,1 0 0,0 0 0,1-13 0,0 16 0,0 0 0,1 0 0,-1 0 0,1 0 0,0 0 0,0 1 0,0-1 0,1 0 0,0 1 0,-1-1 0,1 1 0,0-1 0,1 1 0,-1 0 0,0 0 0,1 0 0,0 0 0,3-3 0,0 3 0,-1-1 0,1 1 0,0 0 0,0 0 0,0 1 0,0-1 0,0 1 0,0 1 0,1-1 0,7 0 0,2 1 0,-1 0 0,1 1 0,0 1 0,0 0 0,-1 1 0,1 1 0,-1 0 0,21 8 0,-24-6 0,-1 0 0,0 1 0,0 0 0,0 1 0,0 0 0,-1 1 0,-1 0 0,17 17 0,-22-20 0,0 0 0,0 0 0,-1 0 0,1 0 0,-1 0 0,0 1 0,0-1 0,-1 1 0,0 0 0,0 0 0,0 0 0,-1 0 0,0 0 0,0 0 0,0 0 0,-1 0 0,0 0 0,0 1 0,-2 9 0,2-13 0,-1-1 0,1 0 0,-1 1 0,0-1 0,0 0 0,1 0 0,-2 1 0,1-1 0,0 0 0,0 0 0,-1 0 0,1 0 0,-1-1 0,1 1 0,-1 0 0,0-1 0,0 1 0,0-1 0,0 1 0,0-1 0,0 0 0,0 0 0,0 0 0,0 0 0,0 0 0,-1 0 0,1-1 0,0 1 0,-4-1 0,2 0 0,0 0 0,0 0 0,0-1 0,0 1 0,0-1 0,0 0 0,0 0 0,0-1 0,0 1 0,1-1 0,-1 0 0,1 0 0,-1 0 0,1 0 0,0-1 0,-6-4 0,2-2 0,0 1 0,0-2 0,1 1 0,0 0 0,1-1 0,0 0 0,0 0 0,1-1 0,1 0 0,0 1 0,0-1 0,1 0 0,0 0 0,1 0 0,0-12 0,0 8 0,2 1 0,-1-1 0,2 0 0,0 1 0,1 0 0,0 0 0,1 0 0,1 0 0,0 0 0,0 1 0,9-14 0,-4 13 0,1 1 0,0 0 0,0 1 0,1 0 0,1 1 0,0 1 0,1 0 0,0 0 0,0 1 0,1 1 0,0 1 0,0 0 0,1 1 0,0 0 0,0 1 0,32-5 0,-28 7 0,-1 0 0,1 1 0,0 1 0,-1 1 0,1 1 0,0 1 0,-1 0 0,0 1 0,1 2 0,-1 0 0,0 0 0,-1 2 0,0 1 0,21 10 0,-20-4 0,-1 0 0,-1 1 0,0 0 0,-1 1 0,-1 1 0,0 1 0,-1 0 0,-1 1 0,-1 0 0,-1 1 0,0 1 0,-2-1 0,0 2 0,-1-1 0,5 26 0,-10-36 0,-1 1 0,0 0 0,-1-1 0,0 1 0,-2 23 0,0-31 0,1 0 0,-1 0 0,1 0 0,-1 0 0,-1 0 0,1 0 0,-1 0 0,1 0 0,-1-1 0,0 1 0,0 0 0,-1-1 0,1 0 0,-1 0 0,1 1 0,-1-2 0,0 1 0,0 0 0,-6 4 0,7-6 0,0 0 0,0 0 0,0 0 0,0 0 0,0-1 0,0 1 0,0 0 0,-1-1 0,1 0 0,0 1 0,0-1 0,0 0 0,-1 0 0,1 0 0,0 0 0,0-1 0,0 1 0,-1-1 0,1 1 0,0-1 0,0 0 0,0 1 0,0-1 0,0 0 0,0-1 0,0 1 0,0 0 0,1 0 0,-1-1 0,0 1 0,1-1 0,-1 0 0,1 1 0,-1-1 0,1 0 0,0 0 0,0 0 0,0 0 0,-1-3 0,-2-3 0,0 0 0,1 0 0,0 0 0,1 0 0,0-1 0,0 1 0,0-1 0,1 1 0,1-11 0,0 7 0,2 0 0,0 0 0,0 0 0,1 0 0,1 0 0,-1 0 0,2 1 0,0 0 0,0 0 0,9-12 0,-10 16 0,1 0 0,0 1 0,0-1 0,1 1 0,0 0 0,0 1 0,0-1 0,1 1 0,-1 0 0,1 1 0,0 0 0,1 0 0,-1 0 0,1 1 0,0 0 0,9-2 0,-12 5 0,1-1 0,0 1 0,0 0 0,0 0 0,0 1 0,0 0 0,0 0 0,-1 0 0,1 0 0,0 1 0,-1 0 0,1 1 0,-1-1 0,0 1 0,0 0 0,0 0 0,0 0 0,4 5 0,10 8 0,0 1 0,29 37 0,-43-48 0,32 39 0,-10-11 0,2-2 0,58 53 0,-13-32-1365,-4-9-5461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3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469 323 24575,'-1'-15'0,"-1"0"0,0 0 0,-1 0 0,-1 0 0,0 0 0,-1 1 0,0-1 0,-1 1 0,-1 1 0,-1-1 0,1 1 0,-2 0 0,0 1 0,-1 0 0,0 1 0,0-1 0,-1 2 0,-1 0 0,0 0 0,0 1 0,-1 1 0,0 0 0,0 0 0,-1 1 0,-15-4 0,23 9 0,-1 0 0,1 0 0,-1 1 0,0 0 0,0 1 0,0 0 0,0 0 0,0 0 0,1 1 0,-1 0 0,0 0 0,0 0 0,1 1 0,-1 0 0,1 1 0,-1-1 0,-8 6 0,7-2 0,0-1 0,1 1 0,0 0 0,0 1 0,1-1 0,0 1 0,0 1 0,0-1 0,1 1 0,0 0 0,-7 17 0,7-13 0,1 0 0,0 0 0,0 0 0,1 1 0,1 0 0,0-1 0,1 1 0,1 22 0,0-26 0,1 0 0,0 0 0,1 0 0,0 0 0,0-1 0,1 1 0,0 0 0,1-1 0,0 0 0,0 0 0,1 0 0,7 10 0,-4-9 0,0-1 0,0-1 0,1 0 0,-1 0 0,1-1 0,1 0 0,-1 0 0,1-1 0,0 0 0,1-1 0,-1 0 0,1-1 0,-1 0 0,1 0 0,0-1 0,0-1 0,18 1 0,-19-2 0,0 0 0,0-1 0,0 0 0,0 0 0,0-1 0,-1-1 0,1 0 0,0 0 0,-1 0 0,0-1 0,0-1 0,0 0 0,0 0 0,-1 0 0,0-1 0,0-1 0,0 1 0,-1-1 0,9-11 0,6-21 0,-20 33 0,1 0 0,0 0 0,0 0 0,1 0 0,0 1 0,5-7 0,-1 36 0,-7-16-195,1 1 0,0-1 0,0 0 0,1 0 0,0 0 0,6 11 0,12 13-6631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4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3 219 24575,'-1'-32'0,"0"15"0,1 1 0,0-1 0,1 0 0,1 0 0,5-20 0,-6 34 0,0-1 0,0 1 0,1-1 0,-1 1 0,1-1 0,0 1 0,0 0 0,0 0 0,0 0 0,1 0 0,-1 0 0,1 1 0,0-1 0,0 1 0,0 0 0,0-1 0,0 1 0,0 0 0,0 1 0,1-1 0,-1 1 0,1-1 0,-1 1 0,1 0 0,0 1 0,-1-1 0,1 0 0,7 1 0,0 0 0,1 1 0,-1 0 0,0 1 0,0 0 0,0 1 0,0 0 0,0 1 0,-1 0 0,1 0 0,-1 1 0,0 1 0,-1 0 0,1 0 0,-1 0 0,0 2 0,-1-1 0,1 1 0,-2 0 0,13 16 0,-9-10 0,-1 0 0,-1 1 0,0-1 0,-1 2 0,-1-1 0,0 1 0,-1 0 0,-1 1 0,0-1 0,-2 1 0,0 0 0,2 26 0,-5-38 0,0-1 0,0 1 0,-1-1 0,1 1 0,-1-1 0,0 1 0,0-1 0,-1 0 0,0 1 0,1-1 0,-1 0 0,0 0 0,-1 0 0,1-1 0,-1 1 0,0 0 0,0-1 0,0 0 0,-5 5 0,4-5 0,1-1 0,0 0 0,-1-1 0,1 1 0,-1-1 0,1 1 0,-1-1 0,0 0 0,0 0 0,1-1 0,-1 1 0,0-1 0,0 0 0,0 0 0,1 0 0,-1-1 0,0 1 0,0-1 0,0 0 0,1 0 0,-1 0 0,0 0 0,-4-3 0,2 0 0,0 1 0,0-2 0,1 1 0,-1 0 0,1-1 0,0 0 0,1 0 0,-1-1 0,1 1 0,0-1 0,0 0 0,1 0 0,-1 0 0,1-1 0,1 1 0,-1-1 0,1 1 0,-2-13 0,2 8 0,0 0 0,1 0 0,0-1 0,0 1 0,1 0 0,1 0 0,0 0 0,0-1 0,1 1 0,7-21 0,-4 22 0,0 1 0,0 0 0,1 0 0,0 0 0,1 1 0,0 0 0,0 0 0,1 1 0,-1-1 0,2 2 0,-1-1 0,1 1 0,0 1 0,0-1 0,1 2 0,18-8 0,-19 9 0,1-1 0,0 1 0,0 1 0,0 0 0,1 0 0,-1 1 0,0 1 0,1-1 0,-1 2 0,0-1 0,1 1 0,-1 1 0,0 0 0,0 0 0,0 1 0,0 1 0,15 7 0,-1 5 0,0 2 0,-1 1 0,-1 1 0,-1 0 0,36 47 0,-25-31 0,137 167-1365,-96-113-5461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5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296 373 24575,'0'-12'0,"0"0"0,-1 0 0,-1 0 0,0 0 0,0 1 0,-9-23 0,10 30 0,-1 1 0,1-1 0,-1 1 0,0-1 0,-1 1 0,1 0 0,0 0 0,-1-1 0,0 2 0,0-1 0,0 0 0,0 1 0,0-1 0,0 1 0,-1 0 0,1 0 0,-1 0 0,1 0 0,-1 1 0,0 0 0,1-1 0,-1 1 0,0 1 0,-5-2 0,2 2 0,0 1 0,0-1 0,0 1 0,0 0 0,0 1 0,0-1 0,0 1 0,1 1 0,-1-1 0,1 1 0,-1 0 0,1 1 0,0 0 0,0 0 0,1 0 0,-1 0 0,1 1 0,-6 6 0,3-2 0,0-1 0,1 1 0,1 0 0,-1 1 0,2-1 0,-1 1 0,1 1 0,1-1 0,-1 1 0,-4 20 0,8-28 0,1 1 0,-1 0 0,1 0 0,0 0 0,0 0 0,0 0 0,0 0 0,0 0 0,1 0 0,0 0 0,0 0 0,0 0 0,0 0 0,1-1 0,-1 1 0,1-1 0,0 1 0,0-1 0,1 1 0,-1-1 0,1 0 0,-1 0 0,1 0 0,0-1 0,0 1 0,0 0 0,0-1 0,1 0 0,-1 0 0,1 0 0,-1 0 0,1-1 0,0 1 0,-1-1 0,7 1 0,1 1 0,0 0 0,1-2 0,-1 1 0,1-1 0,-1-1 0,1 0 0,-1-1 0,1 0 0,-1 0 0,1-1 0,13-5 0,-16 4 0,0-1 0,-1 0 0,1 0 0,-1-1 0,0 0 0,0-1 0,0 1 0,-1-1 0,0-1 0,12-13 0,-10 8 0,-1 0 0,0 0 0,-1-1 0,0 0 0,-1 0 0,5-16 0,-11 28 0,0 1 0,0 0 0,1 0 0,-1-1 0,0 1 0,0 0 0,0 0 0,1-1 0,-1 1 0,0 0 0,0 0 0,0 0 0,1-1 0,-1 1 0,0 0 0,1 0 0,-1 0 0,0 0 0,0 0 0,1 0 0,-1-1 0,0 1 0,1 0 0,-1 0 0,0 0 0,1 0 0,-1 0 0,0 0 0,1 0 0,-1 0 0,0 0 0,0 0 0,1 1 0,-1-1 0,0 0 0,1 0 0,-1 0 0,0 0 0,1 0 0,-1 1 0,0-1 0,0 0 0,1 0 0,-1 0 0,0 1 0,0-1 0,0 0 0,1 0 0,-1 1 0,0-1 0,0 0 0,0 0 0,1 1 0,19 23 0,-2-2 0,-4-11 0,0-1 0,0 0 0,1 0 0,0-2 0,0 0 0,1-1 0,0 0 0,1-1 0,19 4 0,0-2 0,-1-2 0,1-1 0,52 0 0,-69-4 0,0-2 0,0-1 0,0 0 0,-1-1 0,1-1 0,29-10 0,-41 11 0,1 0 0,-1-1 0,0 1 0,0-1 0,0 0 0,0-1 0,-1 0 0,1 0 0,-1 0 0,-1-1 0,1 0 0,-1 0 0,0-1 0,0 1 0,-1-1 0,0 0 0,7-14 0,-10 18 0,0 0 0,0 0 0,0 0 0,0 0 0,0-1 0,-1 1 0,1 0 0,-1-1 0,0 1 0,0 0 0,0 0 0,-1-1 0,1 1 0,-1 0 0,1 0 0,-1-1 0,0 1 0,0 0 0,-1 0 0,-1-3 0,0 2 0,0 1 0,0 0 0,0 0 0,0 0 0,0 0 0,-1 1 0,1-1 0,-1 1 0,0 0 0,0 0 0,0 0 0,0 0 0,-6-1 0,-13-2 0,-1 1 0,1 0 0,-1 2 0,-35 1 0,44 1 0,12 0 0,-21-1 0,-38 5 0,56-3 0,0 0 0,0 0 0,1 0 0,-1 1 0,1 0 0,-1 0 0,1 0 0,0 1 0,0 0 0,0 0 0,0 0 0,-5 5 0,9-7 0,0-1 0,0 1 0,1 0 0,-1-1 0,0 1 0,0 0 0,1 0 0,-1 0 0,0 0 0,1 0 0,-1 0 0,1 0 0,-1 0 0,1 0 0,0 0 0,-1 0 0,1 0 0,0 0 0,0 0 0,0 0 0,0 0 0,0 0 0,0 0 0,0 0 0,0 1 0,0-1 0,0 0 0,1 0 0,-1 0 0,0 0 0,1 0 0,-1 0 0,1 0 0,-1 0 0,1 0 0,-1 0 0,1 0 0,0-1 0,-1 1 0,1 0 0,0 0 0,1 1 0,3 1 0,0 0 0,0 0 0,0 0 0,0 0 0,0-1 0,0 0 0,7 2 0,15 2 0,-1-1 0,1-2 0,0 0 0,0-2 0,0-1 0,0-1 0,0-1 0,0-1 0,0-2 0,-1 0 0,48-18 0,-67 20 0,0 1 0,0 0 0,1 0 0,-1 1 0,1 0 0,-1 0 0,1 1 0,-1 0 0,1 0 0,-1 1 0,1 0 0,13 3 0,-14-1 0,0 0 0,-1 0 0,1 1 0,-1 0 0,0 0 0,0 1 0,0-1 0,-1 1 0,0 1 0,0-1 0,0 1 0,0-1 0,6 13 0,6 10 0,-2 0 0,0 2 0,19 57 0,17 103 0,-45-166 0,94 487-350,-81-362 159,1 222 1,-21-328 190,-1 0 0,-2 1 0,-14 63 0,15-94 0,0-1 0,-1 1 0,0-1 0,-1-1 0,-1 1 0,0 0 0,0-1 0,-1 0 0,0-1 0,-1 0 0,0 0 0,-1 0 0,0-1 0,0 0 0,-22 14 0,25-19-4,0-1 0,0 0 0,-1 0 1,1 0-1,-1-1 0,0 0 1,0 0-1,0-1 0,0 0 1,0 0-1,0-1 0,0 0 1,0 0-1,0 0 0,-9-2 1,5-1 32,1 0 0,0-1 0,0 0 0,0 0 1,0-1-1,1 0 0,0-1 0,0 0 0,-10-9 0,-3-5 43,2 0-1,0-2 0,2-1 0,0 0 1,1-1-1,-20-40 0,14 19-71,3-1 0,1-1 0,3-1 0,1-1 0,3 0 0,-10-81 0,18 90 0,2 0 0,1 0 0,3 0 0,1 0 0,1 0 0,3 0 0,1 1 0,26-73 0,-13 63 0,2 1 0,3 0 0,2 2 0,1 1 0,3 1 0,39-41 0,241-220 0,-116 120 0,-172 163 0,-1-2 0,-2 0 0,0-2 0,20-32 0,-39 54 0,0 0 0,0 0 0,0 0 0,-1 0 0,1 0 0,-1 0 0,0 0 0,0-1 0,-1 1 0,1 0 0,-1-1 0,0-7 0,0 10 0,-1 1 0,1-1 0,-1 1 0,0-1 0,1 1 0,-1 0 0,0-1 0,0 1 0,0 0 0,0 0 0,0-1 0,0 1 0,0 0 0,0 0 0,-1 0 0,1 0 0,0 0 0,-1 1 0,1-1 0,0 0 0,-1 1 0,1-1 0,-1 1 0,1-1 0,-1 1 0,1-1 0,-1 1 0,1 0 0,-1 0 0,0 0 0,1 0 0,-1 0 0,1 0 0,-1 1 0,-2 0 0,-4-1 0,0 2 0,1-1 0,-1 1 0,0 0 0,0 1 0,1 0 0,0 0 0,-1 1 0,1 0 0,0 0 0,1 0 0,-1 1 0,1 0 0,-10 10 0,8-6 0,0 0 0,1 1 0,0 0 0,1 0 0,0 1 0,0 0 0,1 0 0,1 0 0,-5 18 0,5-17 0,2 1 0,-1 0 0,2 0 0,0 1 0,0-1 0,2 0 0,-1 0 0,5 23 0,-3-28 0,0 1 0,1 0 0,0-1 0,0 0 0,1 1 0,0-1 0,0-1 0,1 1 0,0-1 0,0 1 0,1-1 0,0-1 0,7 7 0,1-2 0,1-1 0,0-1 0,0-1 0,1 0 0,0-1 0,1 0 0,-1-2 0,1 0 0,1 0 0,31 2 0,1-1 0,0-4 0,78-4 0,-81-2 0,0-3 0,-1-2 0,0-1 0,0-3 0,-1-2 0,-1-1 0,0-3 0,-2-1 0,0-2 0,-1-2 0,-2-2 0,0-1 0,37-36 0,-56 44 0,0-1 0,25-34 0,-37 43 0,-1 1 0,-1-1 0,1-1 0,-2 1 0,0-1 0,0 0 0,4-19 0,-8 28 0,0 0 0,-1 1 0,1-1 0,0 0 0,-1 0 0,0 0 0,0 0 0,0 0 0,0 0 0,0 0 0,-1 0 0,1 1 0,-1-1 0,0 0 0,0 0 0,0 0 0,0 1 0,0-1 0,-1 0 0,1 1 0,-1-1 0,0 1 0,1 0 0,-1 0 0,0-1 0,0 1 0,-1 0 0,1 1 0,0-1 0,-1 0 0,1 1 0,-1-1 0,1 1 0,-1 0 0,0 0 0,0 0 0,1 0 0,-1 0 0,0 1 0,0-1 0,-3 1 0,-3-1 0,1 0 0,-1 1 0,1 0 0,0 1 0,-1 0 0,1 0 0,0 1 0,0 0 0,0 1 0,0-1 0,0 2 0,0-1 0,-10 7 0,11-5 0,0 0 0,0 1 0,1-1 0,0 1 0,0 1 0,0-1 0,1 1 0,0 0 0,0 1 0,1-1 0,0 1 0,-4 8 0,4-4 0,1 0 0,0 0 0,0 0 0,1 0 0,1 1 0,0-1 0,1 21 0,4 1 0,2 0 0,0 0 0,3 0 0,0-1 0,16 34 0,36 92 0,-60-155 0,1 0 0,-1 1 0,1-1 0,-1 1 0,0-1 0,-1 1 0,1-1 0,-1 1 0,0-1 0,0 1 0,0-1 0,-1 1 0,0 0 0,0-1 0,0 0 0,0 1 0,0-1 0,-5 8 0,3-8 0,-2 1 0,1-1 0,0 0 0,-1 0 0,0 0 0,0 0 0,0-1 0,0 0 0,-1 0 0,1-1 0,-1 1 0,0-1 0,0 0 0,-10 1 0,-50 10 0,-1-2 0,0-4 0,-73-1 0,124-6 0,-256 6-1365,-5-4-5461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6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691 1582 24575,'-1'-16'0,"-1"0"0,0 1 0,-1-1 0,-1 1 0,-1-1 0,0 1 0,-1 1 0,0-1 0,-1 1 0,-1 0 0,0 1 0,-1-1 0,0 2 0,-1-1 0,-1 1 0,-16-14 0,16 15 0,0 2 0,-1-1 0,0 1 0,0 1 0,-1 0 0,0 1 0,0 1 0,-1 0 0,0 0 0,0 1 0,0 1 0,-1 1 0,1 0 0,-1 1 0,0 0 0,0 1 0,-21 1 0,19 3 0,1 0 0,0 1 0,0 1 0,0 1 0,1 0 0,0 1 0,0 0 0,1 1 0,0 1 0,0 0 0,1 1 0,0 1 0,1 0 0,0 0 0,1 1 0,0 1 0,0 0 0,2 0 0,0 1 0,0 0 0,-9 24 0,16-36 0,1 1 0,0 0 0,0 0 0,0 0 0,0 0 0,1 0 0,-1 0 0,1 1 0,-1-1 0,1 0 0,0 0 0,1 0 0,-1 0 0,0 0 0,1 0 0,0 0 0,-1 1 0,1-2 0,1 1 0,-1 0 0,0 0 0,1 0 0,-1 0 0,1-1 0,0 1 0,0-1 0,0 1 0,0-1 0,0 0 0,1 0 0,-1 0 0,1 0 0,-1 0 0,1 0 0,0-1 0,-1 0 0,1 1 0,0-1 0,4 1 0,5 2 0,1-1 0,0 0 0,0-1 0,1-1 0,-1 0 0,0-1 0,0 0 0,23-4 0,8-4 0,1-2 0,-2-2 0,0-2 0,0-1 0,-1-3 0,42-24 0,-32 12 0,-2-1 0,0-3 0,-3-2 0,51-50 0,-68 56 0,-2-2 0,-2-1 0,0-1 0,-2-1 0,-2-1 0,-2-1 0,-1-1 0,-1-1 0,-3 0 0,17-63 0,-23 62 0,-1 0 0,-2 0 0,-1 0 0,-3-1 0,-1 1 0,-2-1 0,-2 0 0,-1 1 0,-2 0 0,-22-74 0,21 93 0,0 1 0,-2 0 0,0 0 0,-1 1 0,-1 0 0,-1 1 0,-1 0 0,0 1 0,-16-16 0,23 28 0,0-1 0,0 1 0,0 0 0,-1 1 0,1 0 0,-1 0 0,0 0 0,0 1 0,-1 0 0,1 0 0,-10-2 0,13 5 0,0-1 0,0 1 0,1 0 0,-1 0 0,0 0 0,0 1 0,0-1 0,0 1 0,1 0 0,-1 0 0,0 0 0,1 0 0,-1 1 0,1 0 0,-1-1 0,1 1 0,0 0 0,-1 1 0,1-1 0,0 1 0,1-1 0,-1 1 0,0 0 0,-2 4 0,-1 2 0,0 0 0,1 0 0,0 1 0,0-1 0,1 1 0,0 0 0,-3 15 0,-11 81 0,8-20 0,4 1 0,4-1 0,4 1 0,17 118 0,-11-157 0,1 0 0,3-1 0,1 0 0,3-1 0,1-1 0,3-1 0,1 0 0,3-1 0,38 53 0,-43-73 0,1-2 0,0 0 0,2-2 0,0 0 0,1-1 0,1-1 0,0-2 0,2 0 0,-1-2 0,2 0 0,0-2 0,0-1 0,1-2 0,46 10 0,-31-11 0,0-2 0,1-2 0,-1-1 0,1-3 0,0-1 0,-1-2 0,0-2 0,0-2 0,43-15 0,-55 14 0,-2-2 0,0-1 0,0-1 0,-1-2 0,29-19 0,-45 25 0,-1 0 0,0 0 0,0-1 0,-1-1 0,15-19 0,-20 23 0,0-1 0,-1 1 0,0-1 0,0 0 0,-1 0 0,0 0 0,0-1 0,-1 1 0,0-1 0,1-11 0,-3 16 0,0 0 0,0 1 0,0-1 0,0 1 0,-1-1 0,1 1 0,-1-1 0,0 1 0,0-1 0,0 1 0,-1 0 0,1-1 0,-1 1 0,0 0 0,1 0 0,-2 0 0,1 0 0,0 0 0,0 1 0,-1-1 0,0 1 0,1 0 0,-1-1 0,0 1 0,0 0 0,0 1 0,0-1 0,-1 0 0,1 1 0,0 0 0,-1 0 0,1 0 0,-8-1 0,4 1 0,-1-1 0,1 2 0,-1-1 0,0 1 0,1 0 0,-1 1 0,0 0 0,1 0 0,-1 1 0,1 0 0,-1 0 0,1 0 0,0 1 0,0 0 0,-7 5 0,6-3 0,1 1 0,0 0 0,0 1 0,1-1 0,-1 1 0,2 0 0,-1 1 0,1 0 0,0-1 0,0 2 0,1-1 0,0 0 0,1 1 0,0 0 0,0 0 0,1 0 0,0 0 0,-1 18 0,3-25 0,0 1 0,0-1 0,1 0 0,-1 1 0,1-1 0,-1 0 0,1 0 0,0 1 0,0-1 0,0 0 0,0 0 0,0 0 0,0 0 0,1 0 0,-1 0 0,1-1 0,-1 1 0,4 3 0,-1-3 0,-1 0 0,1 0 0,-1-1 0,1 1 0,-1-1 0,1 0 0,0 1 0,0-2 0,0 1 0,5 0 0,8 0 0,1-2 0,-1 0 0,0-1 0,19-4 0,-27 5 0,43-9 0,69-21 0,-107 26 0,-1 1 0,1 1 0,0 0 0,1 0 0,26 1 0,-32 2 0,0 1 0,0 0 0,0 1 0,0 0 0,0 0 0,-1 1 0,1 0 0,-1 1 0,1-1 0,12 10 0,35 27-1365,-4 5-5461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6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24575,'0'-9'0,"0"-8"0,0 13 0,0 30 0,0 39 0,9 50 0,3 38 0,9 26 0,1 5 0,6-10 0,-2-21 0,-5-26 0,-7-36-8191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7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13 112 24575,'-12'0'0,"32"0"0,294 1 56,398-4-1145,-658 3 1144,-1-3 0,1-3 0,66-14 0,-114 18-55,1 0 0,-1 0 0,0 0 0,0-1 0,0 1 0,0-2 0,6-3 0,-11 7 0,-1-1 0,1 1 0,-1 0 0,0-1 0,1 1 0,-1-1 0,1 1 0,-1-1 0,0 1 0,1-1 0,-1 1 0,0-1 0,0 1 0,1-1 0,-1 1 0,0-1 0,0 0 0,0 1 0,0-1 0,0 1 0,0-1 0,0 0 0,0 1 0,0-1 0,0 1 0,0-1 0,0 0 0,0 1 0,-1-1 0,1 1 0,0-1 0,0 1 0,0-1 0,-1 1 0,1-1 0,0 1 0,-1-1 0,1 1 0,-1-1 0,1 1 0,-1-1 0,1 1 0,0 0 0,-1-1 0,1 1 0,-1 0 0,0-1 0,1 1 0,-1 0 0,1 0 0,-1-1 0,1 1 0,-1 0 0,0 0 0,-36-12 0,6 5 197,0 2-1,-57-2 1,70 6-165,0 2 0,0 0 0,0 1 0,1 1-1,-1 1 1,-25 8 0,38-10-32,0 0 0,1 0 0,-1 0 0,1 1 0,-1 0 0,1 0 0,0 0 0,0 0 0,0 1 0,1-1 0,-1 1 0,-3 6 0,6-9 0,0 0 0,1 0 0,-1 0 0,1 0 0,-1 1 0,1-1 0,0 0 0,-1 0 0,1 1 0,0-1 0,0 0 0,0 0 0,0 1 0,0-1 0,0 0 0,0 1 0,1-1 0,-1 0 0,0 0 0,1 2 0,0-1 0,1 0 0,-1 0 0,0-1 0,1 1 0,-1 0 0,1-1 0,0 1 0,0-1 0,-1 1 0,1-1 0,0 0 0,0 0 0,0 0 0,5 2 0,5 1 0,0 0 0,0 0 0,0-2 0,1 1 0,-1-2 0,1 1 0,0-2 0,-1 0 0,1 0 0,0-1 0,-1-1 0,1 0 0,-1-1 0,0 0 0,1-1 0,-1 0 0,-1-1 0,17-8 0,-24 10 0,1 1 0,-1 0 0,1 0 0,-1 1 0,1-1 0,0 1 0,0 0 0,0 0 0,-1 1 0,1 0 0,0 0 0,10 1 0,-8 0 0,0 1 0,0 0 0,-1 1 0,1 0 0,0 0 0,-1 1 0,0-1 0,9 8 0,58 44 60,33 24-1485,-63-54-5401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5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57 24575,'-14'-9'0,"-9"-3"0,3 0 0,29 3 0,46 2 0,36 3 0,21 1 0,-8 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8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923 242 24575,'0'-19'0,"0"-19"0,0-9 0,-4-5 0,-7 6 0,-11 11 0,-15 30 0,-24 39 0,-31 42 0,-35 44 0,-40 40 0,-41 30-1537,14-18-5117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0:58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115 334 24575,'-24'-102'0,"13"48"0,-37-104 0,48 156 0,-1 1 0,1-1 0,-1 1 0,0 0 0,1-1 0,-1 1 0,0 0 0,0 0 0,0-1 0,1 1 0,-1 0 0,-1 0 0,-1-1 0,3 2 0,0 0 0,-1 0 0,1 0 0,0 0 0,-1 0 0,1 0 0,0 0 0,-1 0 0,1 0 0,0 0 0,-1 0 0,1 1 0,0-1 0,-1 0 0,1 0 0,0 0 0,0 1 0,-1-1 0,1 0 0,0 0 0,0 1 0,-1-1 0,1 0 0,0 0 0,0 1 0,0-1 0,0 0 0,-1 1 0,1-1 0,0 0 0,0 1 0,0-1 0,0 1 0,-7 42 0,3 168 0,6-178 0,1 1 0,1-1 0,2 0 0,14 43 0,-16-65 0,1 0 0,-1 0 0,2 0 0,0 0 0,0-1 0,1 0 0,0 0 0,1-1 0,0 0 0,0 0 0,1-1 0,0 0 0,1-1 0,0 0 0,0 0 0,0-1 0,1 0 0,0-1 0,0 0 0,0-1 0,15 4 0,90 20 0,25 9 0,-127-33 0,-1 1 0,0 1 0,0 0 0,0 1 0,-1 0 0,0 1 0,17 14 0,-28-21 0,1 0 0,0 1 0,-1-1 0,1 1 0,-1 0 0,0-1 0,1 1 0,-1 0 0,0 0 0,0 0 0,0 0 0,0 0 0,0 0 0,-1 0 0,1 0 0,-1 0 0,1 0 0,-1 0 0,0 0 0,0 1 0,0-1 0,0 3 0,-1-2 0,0 0 0,0-1 0,0 1 0,-1-1 0,1 1 0,-1-1 0,1 1 0,-1-1 0,0 0 0,0 0 0,0 0 0,0 0 0,0 0 0,-5 3 0,-5 2 0,-1 0 0,0 0 0,0-1 0,-1-1 0,-20 6 0,-99 15 0,128-25 0,-15 2 0,39-1 0,-13-2 0,385-10 0,-329 4 0,-1-2 0,0-3 0,0-2 0,76-28 0,-106 29 0,0-1 0,31-19 0,-53 27 0,0-1 0,0 0 0,0-1 0,-1 0 0,0 0 0,0-1 0,-1 0 0,0 0 0,0-1 0,6-10 0,-12 17 0,0 0 0,0 0 0,0 0 0,0 0 0,0 0 0,-1 0 0,1 0 0,0 0 0,-1 0 0,0 0 0,1 0 0,-1-1 0,0 1 0,0 0 0,0 0 0,0-1 0,-1 1 0,1 0 0,-1 0 0,1 0 0,-1 0 0,0 0 0,0 0 0,0 0 0,0 0 0,0 0 0,0 0 0,0 0 0,-1 0 0,1 1 0,-1-1 0,1 1 0,-1-1 0,0 1 0,1-1 0,-1 1 0,0 0 0,0 0 0,-3-1 0,-4-2 0,0 0 0,0 0 0,0 1 0,-1 1 0,1 0 0,-1 0 0,-16-1 0,13 3 0,0 1 0,0 0 0,0 1 0,0 0 0,1 1 0,-1 0 0,1 1 0,-1 1 0,1 0 0,0 0 0,1 1 0,-1 1 0,1 0 0,1 0 0,-1 1 0,1 0 0,1 1 0,-1 0 0,2 1 0,-1 0 0,1 0 0,1 1 0,-8 14 0,12-20 0,0 0 0,0 0 0,1 0 0,0 1 0,0 0 0,0-1 0,1 1 0,-2 6 0,3-10 0,0 0 0,0 0 0,0 0 0,1 0 0,-1 0 0,0 0 0,1 0 0,-1 0 0,1 0 0,0 0 0,-1 0 0,1 0 0,0 0 0,0-1 0,1 1 0,-1 0 0,0-1 0,0 1 0,1-1 0,-1 1 0,1-1 0,-1 0 0,1 0 0,0 0 0,-1 1 0,3 0 0,5 1 0,-1 1 0,0-1 0,1 0 0,-1-1 0,1 0 0,0 0 0,0-1 0,0 0 0,0-1 0,0 0 0,0 0 0,0-1 0,-1 0 0,13-3 0,10-4 0,-1-2 0,47-21 0,-71 28 0,-1 1 0,0 0 0,-1 0 0,1 0 0,0 1 0,0 0 0,0 0 0,0 0 0,0 0 0,0 1 0,1 0 0,7 0 0,-9 2 0,0-1 0,0 0 0,0 1 0,-1 0 0,1 0 0,0 0 0,-1 0 0,0 1 0,1-1 0,-1 1 0,0 0 0,0 0 0,0 0 0,3 6 0,2 1 0,1 0 0,0-1 0,0 0 0,1 0 0,0-1 0,1 0 0,-1-1 0,2 0 0,-1-1 0,1 0 0,0-1 0,0 0 0,0-1 0,1 0 0,12 2 0,5-2 0,-1-1 0,1-2 0,0 0 0,-1-2 0,1-1 0,-1-2 0,46-11 0,-39 6 0,0-2 0,-1-2 0,-1-1 0,0-1 0,54-35 0,-64 34 0,-1-1 0,-1-2 0,0 0 0,35-42 0,-46 47 0,-1 0 0,0 0 0,0-1 0,-2-1 0,0 1 0,0-1 0,-2-1 0,0 1 0,4-20 0,-9 32 0,0 0 0,0 1 0,-1-1 0,1 0 0,-1 0 0,0 0 0,0 0 0,0 0 0,-1 0 0,1 0 0,-1 0 0,0 1 0,0-1 0,0 0 0,-1 0 0,1 1 0,-1-1 0,0 1 0,0 0 0,0-1 0,-1 1 0,1 0 0,-1 0 0,0 0 0,1 1 0,-1-1 0,0 1 0,-1-1 0,1 1 0,0 0 0,-1 0 0,1 0 0,-1 1 0,1-1 0,-1 1 0,0 0 0,0 0 0,0 0 0,0 1 0,1-1 0,-1 1 0,0 0 0,0 0 0,0 0 0,0 1 0,0-1 0,0 1 0,-4 2 0,2-2 0,0 1 0,0-1 0,0 2 0,0-1 0,0 1 0,0-1 0,1 2 0,0-1 0,-1 1 0,1-1 0,1 1 0,-1 1 0,0-1 0,1 1 0,0 0 0,0 0 0,1 0 0,-1 0 0,1 1 0,0-1 0,0 1 0,1 0 0,0 0 0,0 0 0,0 0 0,1 0 0,0 0 0,0 0 0,0 1 0,1-1 0,0 0 0,0 1 0,1-1 0,0 0 0,0 0 0,0 0 0,1 1 0,0-1 0,0-1 0,4 10 0,4 4 0,2-1 0,0 0 0,0 0 0,2-2 0,0 1 0,1-2 0,17 15 0,31 35 0,-60-63 0,-1 1 0,0-1 0,0 1 0,0 0 0,0 0 0,0 0 0,0 0 0,-1 1 0,0-1 0,0 0 0,0 1 0,0-1 0,0 0 0,0 1 0,-1 6 0,0-8 0,-1 1 0,1 0 0,-1-1 0,0 1 0,0-1 0,0 1 0,0-1 0,-1 0 0,1 1 0,0-1 0,-1 0 0,0 0 0,1 0 0,-1 0 0,0 0 0,0-1 0,0 1 0,0 0 0,-1-1 0,-3 3 0,-4 0 0,0 1 0,-1-1 0,1-1 0,-13 3 0,-3 1 0,50-14 0,0 0 0,29-3 0,-19 4 0,18-4 0,361-77 0,-316 62 0,-1-4 0,110-51 0,-175 66 0,0-2 0,-2-1 0,30-22 0,-48 30 0,0 0 0,0 0 0,-1-1 0,0-1 0,-1 0 0,0 0 0,-1-1 0,0 0 0,10-20 0,-17 29 0,1-1 0,-1 0 0,0 0 0,1 1 0,-2-1 0,1 0 0,0 0 0,-1 0 0,0 0 0,0 0 0,0 0 0,0 0 0,-1 0 0,1 0 0,-1 0 0,0 0 0,0 1 0,-1-1 0,1 0 0,-1 1 0,0-1 0,0 1 0,0-1 0,0 1 0,0 0 0,-1 0 0,0 0 0,-5-5 0,0 2 0,0 0 0,0 0 0,-1 1 0,0 0 0,0 0 0,0 1 0,0 1 0,-1-1 0,1 1 0,-14-2 0,5 3 0,0 1 0,1 0 0,-1 1 0,0 1 0,1 1 0,-1 0 0,1 1 0,0 1 0,0 1 0,0 0 0,0 1 0,1 1 0,-25 14 0,16-6 0,0 1 0,2 1 0,0 1 0,0 1 0,2 1 0,1 1 0,-28 35 0,40-45 0,0 1 0,0-1 0,1 1 0,1 1 0,0-1 0,0 1 0,2 0 0,0 0 0,-4 17 0,7-22 0,1-1 0,-1 1 0,1-1 0,0 1 0,1-1 0,0 1 0,0-1 0,1 1 0,0-1 0,0 0 0,1 0 0,0 0 0,0 0 0,0 0 0,1 0 0,0-1 0,0 0 0,8 9 0,-2-5 0,1 1 0,0-1 0,0-1 0,1 0 0,0-1 0,0 0 0,23 10 0,-4-5 0,1-1 0,47 11 0,7-4-34,167 13 0,91-19-704,-312-12 694,590-11-73,-801 35-1087,42-8-4816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192 193 24575,'-16'-1'0,"13"-2"0,24-7 0,45-9 0,188-18 0,-190 30 0,509-23 0,-199 16 0,789-31 0,-1034 45 0,833 20 0,-827-8 0,138 31 0,-262-42 0,-1 1 0,-1 0 0,1 1 0,0 0 0,-1 1 0,1 0 0,-1 0 0,0 1 0,0 0 0,14 12 0,-22-16 0,0 0 0,-1 0 0,1 0 0,0 0 0,-1 0 0,1 0 0,0 0 0,-1 1 0,0-1 0,1 0 0,-1 0 0,0 1 0,0-1 0,1 0 0,-1 1 0,0-1 0,0 0 0,-1 0 0,1 1 0,0-1 0,0 0 0,0 1 0,-1-1 0,1 0 0,-1 0 0,1 0 0,-1 1 0,1-1 0,-1 0 0,0 0 0,0 0 0,0 0 0,1 0 0,-1 0 0,0 0 0,0-1 0,0 1 0,-2 1 0,-6 6 0,0-1 0,-1-1 0,-13 8 0,15-9 0,-38 19 0,-1-1 0,-1-2 0,-1-2 0,-1-3 0,0-1 0,-85 12 0,-319 10 0,285-29 0,-905 7 0,670-17 0,-214 2 0,520-5 0,-113-19 0,-24-2 0,205 24 0,0-1 0,0-1 0,0-2 0,1-1 0,-44-16 0,57 16 0,0-1 0,1 0 0,0 0 0,0-2 0,1 0 0,0-1 0,0 0 0,1-1 0,1 0 0,-20-27 0,27 32 0,0 0 0,0 0 0,-1 0 0,1 1 0,-2-1 0,1 2 0,-1-1 0,0 1 0,0-1 0,0 2 0,-1-1 0,1 1 0,-1 0 0,0 1 0,-12-3 0,17 5 0,-24-8 0,22 0 0,15-3 0,4 3 15,0 1 0,1 1 0,0 0-1,0 1 1,1 0 0,0 1 0,21-3 0,119-14-1449,-154 22 1384,56-6-6776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0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110 172 24575,'0'-1'0,"-4"-88"0,4 82 0,-1 0 0,-1 1 0,1-1 0,-1 1 0,0 0 0,0-1 0,-1 1 0,0 0 0,0 0 0,-6-8 0,9 13 0,-1 1 0,1 0 0,0 0 0,0 0 0,0-1 0,0 1 0,-1 0 0,1 0 0,0 0 0,0 0 0,0-1 0,-1 1 0,1 0 0,0 0 0,0 0 0,-1 0 0,1 0 0,0 0 0,0 0 0,-1 0 0,1 0 0,0 0 0,0 0 0,-1 0 0,1 0 0,0 0 0,0 0 0,-1 0 0,1 0 0,0 0 0,0 0 0,-1 0 0,1 0 0,0 0 0,0 0 0,-1 1 0,1-1 0,0 0 0,0 0 0,0 0 0,-1 0 0,1 0 0,0 1 0,0-1 0,0 0 0,0 0 0,-1 0 0,1 1 0,0-1 0,0 0 0,0 0 0,0 1 0,0-1 0,-5 10 0,0 0 0,1 0 0,1 0 0,0 1 0,0-1 0,1 1 0,-2 20 0,1-12 0,-15 133 34,1 242-1,46 160-1608,20-58 1199,8 97 450,-11-82-224,3 45-165,-27-4 142,-21-501 464,-1-50-293,0-1 0,-1 0 0,1 1 0,0-1 0,0 1 0,0-1 0,0 0 0,0 1 0,0-1 0,0 0 0,0 1 0,0-1 1,0 0-1,0 1 0,1-1 0,-1 1 0,0-1 0,0 0 0,0 1 0,0-1 0,0 0 0,1 1 0,-1-1 0,0 0 0,0 0 0,1 1 0,-1-1 0,0 0 0,0 0 0,1 1 0,-1-1 0,0 0 0,1 0 0,-1 0 0,0 0 0,1 1 0,-1-1 0,0 0 0,1 0 0,-1 0 0,1 0 0,10-12-5949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1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24575,'0'-10'0,"5"-2"0,10 0 0,4 2-8191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2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3933 205 24575,'0'-204'0,"53"1378"-1072,26-611 1072,33 371 0,-106 121-298,-7-1040 305,-24 387 162,24-394-77,0-1-1,0 0 1,-1 1-1,0-1 1,0 0-1,-1 0 1,0 0 0,0 0-1,-8 11 1,8-15-77,0 0 1,0 0-1,0 0 1,0 0-1,-1 0 1,1-1-1,-1 0 1,0 1-1,1-1 1,-1-1-1,0 1 0,0-1 1,0 1-1,-1-1 1,1 0-1,0-1 1,-8 2-1,-131 1-15,102-5 0,-1 3 0,1 1 0,-49 10 0,-6 7 0,0-5 0,0-3 0,-128-3 0,164-9 0,-47-2 0,0 5 0,-126 19 0,103-4 0,-155 3 0,-133-21 0,155-3 0,67 7 0,-219-6 0,266-10 0,-31 0 0,55 14 0,62 0 0,-92-9 0,142 5 0,1 0 0,-1-1 0,1-1 0,0 0 0,0 0 0,1-1 0,0-1 0,-17-12 0,14 9 0,-2 0 0,0 1 0,-25-10 0,-5 5-1365,5 4-5461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24575,'0'-9'0,"0"-13"0,9-2 0,13 17 0,2 23 0,-3 18 0,5 18 0,-3 14 0,-5 0 0,-5-2 0,-5-3 0,0-11 0,0-19 0,-3-15-8191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4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62 258 24575,'-1'-5'0,"0"0"0,0 0 0,-1-1 0,0 1 0,0 1 0,0-1 0,-1 0 0,0 0 0,0 1 0,0 0 0,-6-7 0,5 6 0,1 1 0,-1-1 0,1-1 0,-1 1 0,2 0 0,-1-1 0,-3-10 0,6 14 0,0 0 0,0 0 0,0 0 0,0 1 0,0-1 0,1 0 0,-1 0 0,1 0 0,-1 0 0,1 1 0,0-1 0,-1 0 0,1 0 0,0 1 0,0-1 0,0 1 0,1-1 0,-1 1 0,0-1 0,1 1 0,-1 0 0,0-1 0,1 1 0,0 0 0,-1 0 0,1 0 0,0 0 0,-1 1 0,1-1 0,2 0 0,10-5 0,0 1 0,0 0 0,0 1 0,1 1 0,-1 0 0,1 1 0,0 1 0,0 0 0,-1 1 0,1 0 0,21 4 0,-12 0 0,-1 0 0,0 2 0,0 0 0,0 2 0,-1 1 0,31 16 0,-41-18 0,0 1 0,0 0 0,-1 1 0,0 0 0,0 1 0,-1 0 0,0 1 0,-1 0 0,0 0 0,-1 1 0,-1 0 0,1 1 0,-2 0 0,0 0 0,5 17 0,-8-21 0,0 0 0,-2 0 0,1 0 0,-1 1 0,0-1 0,-1 1 0,0-1 0,0 0 0,-1 1 0,-1-1 0,1 0 0,-1 1 0,-1-1 0,0 0 0,0-1 0,-1 1 0,0 0 0,0-1 0,-1 0 0,0 0 0,-1 0 0,0-1 0,0 0 0,-8 8 0,-5 0 0,1-2 0,-2 0 0,0-1 0,0 0 0,-1-2 0,-27 10 0,-2 2 0,36-15 0,34-14 0,83-33 0,-2-3 0,-2-6 0,-2-3 0,102-74 0,-177 109 0,-1 0 0,30-34 0,-28 29 0,-23 22 0,0 0 0,1 0 0,-1-1 0,0 1 0,0 0 0,1 0 0,-1 0 0,0 0 0,0-1 0,1 1 0,-1 0 0,0 0 0,1 0 0,-1 0 0,0 0 0,1 0 0,-1 0 0,0 0 0,0 0 0,1 0 0,-1 0 0,0 0 0,1 0 0,-1 0 0,0 0 0,1 0 0,-1 0 0,0 0 0,0 0 0,1 0 0,-1 1 0,0-1 0,1 0 0,-1 0 0,0 0 0,0 1 0,0-1 0,1 0 0,-1 0 0,0 0 0,0 1 0,0-1 0,1 0 0,-1 0 0,0 1 0,0-1 0,0 0 0,0 1 0,0-1 0,0 0 0,0 0 0,1 1 0,0 19 0,0-17 0,-12 234 0,8-195 0,1-144 0,-1-40 0,3 114 0,2 0 0,10-52 0,-10 71 0,1 0 0,0 0 0,1 0 0,0 1 0,0-1 0,1 1 0,0 0 0,1 1 0,-1-1 0,1 1 0,1 0 0,-1 0 0,1 1 0,1 0 0,-1 0 0,1 1 0,0 0 0,16-8 0,-13 9 0,0-1 0,0 2 0,0-1 0,1 2 0,-1-1 0,1 2 0,-1-1 0,1 2 0,-1-1 0,1 2 0,0 0 0,-1 0 0,1 1 0,21 6 0,-27-6 0,-1 0 0,1 0 0,-1 0 0,1 1 0,-1 0 0,0 0 0,0 0 0,0 1 0,-1 0 0,1 0 0,-1 0 0,0 0 0,0 1 0,0-1 0,-1 1 0,0 0 0,3 6 0,-4-7 0,0 1 0,-1 0 0,1 0 0,-1 0 0,-1 0 0,1 0 0,-1 0 0,1 0 0,-2 0 0,1 0 0,0 0 0,-1-1 0,0 1 0,0 0 0,0 0 0,-1 0 0,0-1 0,0 1 0,0 0 0,-5 6 0,0 0 0,-1-1 0,-1 0 0,1 0 0,-2-1 0,1-1 0,-17 12 0,1 1 0,24-20 0,0-1 0,0 0 0,1 1 0,-1 0 0,0-1 0,1 1 0,-1 0 0,1-1 0,-1 1 0,0 0 0,1-1 0,0 1 0,-1 0 0,1 0 0,-1 0 0,1-1 0,0 1 0,0 0 0,-1 0 0,1 0 0,0 2 0,0-3 0,1 1 0,-1-1 0,0 1 0,1 0 0,-1-1 0,1 1 0,-1-1 0,1 1 0,-1-1 0,1 1 0,0-1 0,-1 0 0,1 1 0,-1-1 0,1 0 0,0 1 0,-1-1 0,1 0 0,0 0 0,-1 0 0,2 1 0,49 3 0,-40-4 0,13 1 0,1 1 0,-1 1 0,41 11 0,-59-12 0,1 0 0,-1 0 0,0 1 0,0 0 0,0 0 0,0 0 0,0 0 0,-1 1 0,1 0 0,-1 1 0,0-1 0,0 1 0,-1 0 0,1 0 0,-1 0 0,0 1 0,-1-1 0,5 10 0,-7-12 0,1 0 0,-1 1 0,0-1 0,-1 1 0,1-1 0,-1 1 0,1-1 0,-1 1 0,0 0 0,-1-1 0,1 1 0,0-1 0,-1 1 0,0-1 0,0 1 0,0-1 0,0 0 0,-1 1 0,1-1 0,-1 0 0,0 0 0,0 0 0,0 0 0,0 0 0,0 0 0,-1-1 0,0 1 0,1-1 0,-4 3 0,-4 2 0,-1 1 0,1-2 0,-1 1 0,-1-2 0,1 1 0,-1-2 0,-16 6 0,-11-1-170,0-1-1,0-2 0,0-2 1,-1-2-1,0-1 0,1-2 1,-71-11-1,-29-15-6655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5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291 309 24575,'2'-83'0,"12"-84"0,-12 151 0,4-26 0,-6 42 0,0 0 0,0 0 0,0 0 0,0 0 0,0 0 0,0 0 0,0 0 0,0 0 0,0 0 0,0 0 0,0 0 0,1 0 0,-1 0 0,0 0 0,0 0 0,0 0 0,0 0 0,0 0 0,0 0 0,0 0 0,0 0 0,0 0 0,0 0 0,0 0 0,1 0 0,-1 0 0,0 0 0,0 0 0,0 0 0,0 0 0,0 0 0,0 0 0,0 0 0,1 29 0,-7 727-540,2-535-229,-6 168-206,-41 451-2542,13-245 2984,-21 1354-2268,55-1746 2297,-27 488 478,28-655 206,3-21-40,-1 1 1,0 0-1,-2 0 0,0 0 0,0-1 0,-2 1 0,-11 28 0,16-44-90,-1 1-1,1 0 1,0-1-1,0 1 0,-1-1 1,1 1-1,0 0 0,-1-1 1,1 1-1,0-1 1,-1 1-1,1-1 0,-1 1 1,1-1-1,-1 1 0,1-1 1,-1 1-1,1-1 0,-1 0 1,0 1-1,1-1 1,-1 0-1,0 0 0,1 1 1,-1-1-1,0 0 0,1 0 1,-1 0-1,0 0 0,1 0 1,-1 0-1,0 0 1,1 0-1,-1 0 0,0 0 1,1 0-1,-1 0 0,0 0 1,1-1-1,-1 1 0,0 0 1,1-1-1,-1 1 1,1 0-1,-1-1 0,1 1 1,-1 0-1,1-1 0,-1 0 1,-2-2 71,0-1-1,1 1 1,0-1 0,-1 0-1,2 1 1,-1-1 0,-1-5-1,-16-63 1303,4-11-6107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7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24575,'80'-11'0,"361"-17"0,3585-94-4811,-1712 148 5066,-2291-23 399,-23-3-605,0 1-1,0-1 1,0 0 0,0 1-1,0-1 1,0 1-1,0-1 1,0 1 0,0-1-1,0 0 1,0 1 0,0-1-1,0 1 1,-1-1 0,1 0-1,0 1 1,0-1 0,-1 0-1,1 1 1,0-1 0,0 0-1,-1 1 1,1-1 0,0 0-1,-1 0 1,0 1-1,-10 15 1085,5-3-944,-1 1-1,2 1 1,0-1 0,0 1 0,-3 23 0,-5 82 160,11-87-375,-19 747-1157,21-658 341,28 1182 344,-2-394 591,-19 1056-93,-8-1601 0,6-54-355,62 438 0,24 194 3495,-90-933-3140,-1 0 0,0 0 0,-1-1 0,0 1 0,0 0 0,-4 12 0,4-19 0,0 0 0,-1-1 0,1 1 0,-1 0 0,0 0 0,0-1 0,0 1 0,0-1 0,0 1 0,0-1 0,-1 0 0,1 0 0,-1 0 0,1 0 0,-1 0 0,0-1 0,0 1 0,0-1 0,0 0 0,0 0 0,0 0 0,-6 1 0,-27 3 0,-1-1 0,1-3 0,-1 0 0,-45-7 0,6 2 0,-479-2 0,459 6 0,-300 29 0,195-9 0,-561 15-308,-3-34-100,541-2 507,-465-28-99,92 2 0,-425 27 0,644 23 0,-85 1 0,456-24 0,-24 1 0,1-1 0,0-2 0,0-1 0,-40-9 0,67 12 22,0-1 0,0 0 0,0 0 0,0 0 0,0 0 1,1 0-1,-1-1 0,0 1 0,1-1 0,-1 0 0,1 0 1,-1 0-1,1 0 0,0 0 0,0 0 0,0-1 0,0 1 0,0-1 1,1 1-1,-1-1 0,1 0 0,0 1 0,-2-7 0,2 3-149,0-1-1,1 1 0,0 0 0,1-1 0,-1 1 0,1 0 0,0 0 0,1-1 0,3-10 0,9-21-6698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7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24575,'0'-9'0,"0"-3"-8191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8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0 190 24575,'0'-1'0,"1"1"0,-1-1 0,0 0 0,0 1 0,1-1 0,-1 1 0,0-1 0,1 0 0,-1 1 0,0-1 0,1 1 0,-1-1 0,1 1 0,-1 0 0,1-1 0,-1 1 0,1-1 0,0 1 0,-1 0 0,1-1 0,-1 1 0,1 0 0,0 0 0,-1 0 0,1-1 0,0 1 0,0 0 0,25-4 0,-21 3 0,148-6 0,-140 6 0,826-3-2035,-63 2 265,-166-15 1770,1899-63-5605,-2111 64 4601,-301 11 833,197-20 91,-276 20 126,-28 0 281,-41 1 295,-1 3-1,-93 8 1,138-7-620,-370 37 13,327-32 9,-153 18 171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07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 24575,'0'-147'0,"1"141"0,2 11 0,3 22 0,11 95 0,4 231 0,-20-292 0,-11 882-833,-2-443 851,12-481-7,-1-6-16,1 0 0,0 0 0,1-1 1,4 23-1,-4-32 10,0-1 1,0 1-1,0 0 1,0-1-1,0 1 1,0-1-1,1 1 1,-1-1-1,1 0 1,0 1-1,0-1 1,0 0-1,0 0 1,0 0 0,0-1-1,0 1 1,0 0-1,1-1 1,-1 0-1,1 1 1,-1-1-1,1 0 1,0 0-1,-1 0 1,1-1-1,4 2 1,12-1 311,37 0 0,-2-1-272,224 18-45,-52-2 0,231 1-1202,256 16-776,-576-21-3033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10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125 114 24575,'-6'-13'0,"-6"-6"0,11 20 0,0 0 0,1 0 0,-1 0 0,0 1 0,1-1 0,-1 0 0,1 0 0,-1 1 0,1-1 0,-1 0 0,1 1 0,0-1 0,0 0 0,0 1 0,0-1 0,0 0 0,0 1 0,0-1 0,0 2 0,-3 386 0,3-392 0,-1 0 0,1 0 0,-1 1 0,0-1 0,0 0 0,0 0 0,-4-5 0,-4-13 0,-8-22 0,2-1 0,2-1 0,2 0 0,-10-86 0,21 126 0,0 0 0,-1-1 0,2 1 0,-1 0 0,1-1 0,0 1 0,0 0 0,0 0 0,1 0 0,0 0 0,0 0 0,0 0 0,0 0 0,1 0 0,4-5 0,-3 6 0,0 0 0,1 0 0,-1 0 0,1 0 0,0 1 0,0 0 0,0 0 0,1 0 0,-1 0 0,1 1 0,0 0 0,-1 0 0,11-1 0,6-1 0,0 1 0,1 2 0,-1 0 0,1 1 0,0 1 0,-1 1 0,0 1 0,1 1 0,-1 1 0,32 12 0,-30-8 0,-1 1 0,0 0 0,-1 2 0,0 0 0,-1 2 0,0 0 0,-1 2 0,-1 0 0,24 25 0,-31-27 0,-1 0 0,-1 0 0,0 1 0,0 0 0,-2 1 0,0 0 0,-1 0 0,10 32 0,-15-38 0,0-1 0,0 1 0,-1 0 0,0 0 0,-1-1 0,0 1 0,0 0 0,-1 0 0,-1 0 0,1-1 0,-2 1 0,1-1 0,-1 1 0,-1-1 0,0 0 0,0 0 0,-7 10 0,3-8 0,0 0 0,-1 0 0,-1-1 0,1-1 0,-2 0 0,1 0 0,-1-1 0,-1 0 0,1 0 0,-1-2 0,-21 9 0,8-5 0,0-1 0,-1-2 0,0-1 0,-52 6 0,70-10 0,0-1 0,0 0 0,0-1 0,-1 0 0,1 0 0,0-1 0,0 0 0,0-1 0,0 1 0,1-2 0,-1 1 0,-9-5 0,16 7 0,0 0 0,1-1 0,-1 1 0,0-1 0,1 1 0,-1-1 0,1 1 0,-1-1 0,0 1 0,1-1 0,-1 0 0,1 1 0,0-1 0,-1 1 0,1-1 0,-1 0 0,1 0 0,0 1 0,0-1 0,-1 0 0,1 0 0,0 1 0,0-1 0,0 0 0,0 0 0,0 0 0,0 1 0,0-1 0,0 0 0,0 0 0,0 1 0,0-1 0,1 0 0,-1 0 0,0 1 0,1-1 0,0-1 0,1-1 0,0 0 0,0 1 0,1-1 0,-1 1 0,1-1 0,0 1 0,4-3 0,14-8 0,0 2 0,1 0 0,38-13 0,77-17 0,-57 18 0,-57 16 0,6 0 0,-2-2 0,1-1 0,41-22 0,-63 28 0,0 0 0,0 0 0,0-1 0,-1 1 0,1-1 0,-1-1 0,0 1 0,5-9 0,-7 11 0,-1-1 0,0 1 0,-1-1 0,1 0 0,-1 0 0,0 0 0,1 0 0,-2 0 0,1 0 0,0 0 0,-1 0 0,0-1 0,0 1 0,0 0 0,-2-7 0,-5-9 0,6 20 0,1 0 0,0-1 0,-1 1 0,1 0 0,-1-1 0,1 1 0,0 0 0,-1 0 0,1-1 0,-1 1 0,1 0 0,-1 0 0,1 0 0,-1 0 0,1 0 0,0 0 0,-1-1 0,1 1 0,-1 0 0,1 0 0,-1 0 0,1 1 0,-1-1 0,0 0 0,-1 1 0,1 0 0,-1 0 0,0 0 0,1 0 0,-1 0 0,1 1 0,-1-1 0,1 0 0,0 1 0,0-1 0,-1 1 0,1 0 0,0-1 0,0 1 0,1 0 0,-1 0 0,-1 1 0,-6 24 0,1 1 0,2-1 0,0 1 0,2 0 0,1 0 0,2 50 0,0-61 0,1-1 0,1 1 0,1-1 0,0 0 0,0 0 0,2 0 0,8 21 0,-13-37 0,0 0 0,0 1 0,0-1 0,0 0 0,0 0 0,0 1 0,0-1 0,0 0 0,1 1 0,-1-1 0,0 0 0,0 1 0,0-1 0,0 0 0,0 0 0,0 1 0,1-1 0,-1 0 0,0 0 0,0 1 0,0-1 0,1 0 0,-1 0 0,0 0 0,0 1 0,1-1 0,-1 0 0,0 0 0,0 0 0,1 0 0,-1 0 0,0 1 0,1-1 0,-1 0 0,0 0 0,0 0 0,1 0 0,-1 0 0,0 0 0,1 0 0,-1 0 0,0 0 0,1 0 0,-1 0 0,0 0 0,1-1 0,-1 1 0,0 0 0,0 0 0,1 0 0,-1 0 0,0 0 0,1-1 0,5-16 0,-1-18 0,-2 0 0,-2 1 0,-2-44 0,-1 49 0,1-1 0,1 1 0,2 0 0,1 0 0,11-42 0,-12 63 0,1 1 0,0 0 0,0 0 0,1 0 0,0 0 0,0 1 0,1-1 0,0 1 0,0 0 0,0 1 0,1-1 0,0 1 0,0 0 0,0 1 0,1-1 0,-1 1 0,1 0 0,0 1 0,0 0 0,0 0 0,1 0 0,-1 1 0,1 0 0,-1 1 0,16-2 0,-11 2 0,0 0 0,0 2 0,-1-1 0,1 1 0,0 1 0,0 0 0,-1 0 0,1 2 0,-1-1 0,0 1 0,0 1 0,0 0 0,-1 0 0,1 1 0,-1 1 0,13 11 0,-12-9 0,-1 1 0,0 1 0,0 0 0,-1 0 0,0 1 0,-1 0 0,-1 1 0,0-1 0,7 20 0,-11-25 0,-2-1 0,1 1 0,0-1 0,-1 1 0,-1 0 0,1-1 0,-1 1 0,0 0 0,0 0 0,-1-1 0,0 1 0,0 0 0,-1-1 0,0 1 0,0-1 0,0 1 0,-1-1 0,0 0 0,0 0 0,0 0 0,-1-1 0,-7 9 0,-2 0 0,-1 0 0,0-1 0,-1-1 0,-1 0 0,0-2 0,0 1 0,-1-2 0,0 0 0,-1-1 0,0-1 0,0-1 0,0 0 0,-1-1 0,0-1 0,-28 2 0,26-7 0,14-4 0,8 3 0,1 1 0,-1 0 0,0-1 0,0 1 0,1 0 0,-1 0 0,1 0 0,-1 0 0,1 0 0,-1 0 0,1 1 0,-1-1 0,1 0 0,0 1 0,-1-1 0,3 1 0,28-9 0,0 2 0,0 2 0,46-3 0,99 5 0,-167 3 0,-1 1 0,0 0 0,0 0 0,1 1 0,-1 0 0,0 1 0,0-1 0,0 2 0,12 6 0,-18-9 0,0 1 0,0 0 0,0 0 0,-1 1 0,1-1 0,0 0 0,-1 1 0,1 0 0,-1-1 0,0 1 0,0 0 0,0 0 0,-1 0 0,1 1 0,-1-1 0,1 0 0,-1 1 0,0-1 0,0 0 0,-1 1 0,1-1 0,-1 1 0,1 0 0,-1-1 0,0 1 0,-1-1 0,0 5 0,0-2 0,-1 0 0,0-1 0,-1 1 0,1 0 0,-1-1 0,0 0 0,0 0 0,-1 0 0,0 0 0,0 0 0,0 0 0,0-1 0,-1 0 0,1 0 0,-1 0 0,0-1 0,-7 4 0,-6 4 0,0-2 0,-1 0 0,-36 11 0,44-16 0,0-1 0,0-1 0,0 0 0,0 0 0,-1-1 0,1 0 0,-16-2 0,23 1 0,0-1 0,0 0 0,0 1 0,1-1 0,-1-1 0,0 1 0,1 0 0,-1-1 0,1 0 0,-1 0 0,1 0 0,0 0 0,0-1 0,0 1 0,0-1 0,0 0 0,1 1 0,-1-1 0,1 0 0,0-1 0,-1 1 0,1 0 0,1-1 0,-1 1 0,-1-5 0,2 2 0,-1 0 0,1 0 0,1 0 0,-1 0 0,1 0 0,0 0 0,0 0 0,1 0 0,0 0 0,0 0 0,0 1 0,1-1 0,0 0 0,0 0 0,0 1 0,1-1 0,-1 1 0,1 0 0,7-9 0,2-3 0,2 1 0,0 0 0,0 1 0,23-18 0,20-10 0,2 2 0,100-51 0,-156 90 0,6-3 0,0 0 0,0 1 0,0 0 0,0 1 0,0 0 0,18-4 0,-24 7 0,0 0 0,1 0 0,-1 0 0,0 0 0,0 0 0,0 1 0,1 0 0,-1-1 0,0 1 0,0 0 0,0 0 0,0 1 0,0-1 0,0 1 0,-1-1 0,1 1 0,0 0 0,-1 0 0,0 0 0,1 1 0,-1-1 0,0 0 0,0 1 0,2 3 0,5 8 0,-1 0 0,-1 0 0,0 1 0,-1 0 0,-1 1 0,0-1 0,4 27 0,7 112 0,5-235 0,-1-114 0,-9 63 0,-8 109 0,0 1 0,11-32 0,-12 47 0,0 0 0,1 0 0,0 0 0,0 1 0,1-1 0,0 1 0,0 0 0,0 0 0,1 1 0,0-1 0,7-6 0,-11 11 0,1 0 0,-1 0 0,0 0 0,1 0 0,-1 0 0,1 0 0,-1 0 0,1 1 0,-1-1 0,1 1 0,-1-1 0,1 1 0,0 0 0,-1-1 0,1 1 0,0 0 0,-1 0 0,1 0 0,0 0 0,-1 0 0,1 1 0,-1-1 0,1 0 0,0 1 0,-1-1 0,1 1 0,-1 0 0,1 0 0,-1-1 0,1 1 0,-1 0 0,0 0 0,1 0 0,-1 0 0,0 1 0,0-1 0,0 0 0,0 0 0,0 1 0,0-1 0,0 0 0,0 1 0,0-1 0,0 3 0,6 9 0,-1 0 0,-1 1 0,0 0 0,3 15 0,-4-16 0,25 125 0,0-1 0,-29-135 0,3 7 0,0 0 0,0 0 0,8 14 0,-11-22 0,0 0 0,1 0 0,-1 0 0,0 0 0,1 0 0,-1-1 0,1 1 0,0 0 0,-1 0 0,1-1 0,0 1 0,-1 0 0,1 0 0,0-1 0,0 1 0,-1-1 0,1 1 0,0-1 0,0 1 0,0-1 0,0 0 0,0 1 0,0-1 0,0 0 0,0 0 0,0 1 0,0-1 0,0 0 0,0 0 0,0 0 0,0 0 0,0-1 0,0 1 0,0 0 0,0 0 0,0 0 0,0-1 0,-1 1 0,1-1 0,0 1 0,0 0 0,0-1 0,0 0 0,0 1 0,-1-1 0,2 0 0,5-8 0,0 0 0,-1 0 0,0 0 0,-1-1 0,0 0 0,0 0 0,-1 0 0,0-1 0,3-17 0,-3 16 0,23-99 0,-22 81 0,2 1 0,1 0 0,1 0 0,20-41 0,-27 65 0,1 1 0,-1 0 0,1 0 0,1 0 0,-1 0 0,0 1 0,1-1 0,0 1 0,0 0 0,7-5 0,-9 7 0,-1 1 0,0-1 0,1 0 0,-1 1 0,0-1 0,1 1 0,-1 0 0,1-1 0,-1 1 0,1 0 0,-1 0 0,1 0 0,-1 0 0,1 0 0,-1 0 0,1 1 0,-1-1 0,0 0 0,1 1 0,-1-1 0,1 1 0,-1-1 0,0 1 0,1 0 0,-1 0 0,0-1 0,0 1 0,0 0 0,1 0 0,-1 0 0,0 0 0,0 1 0,-1-1 0,1 0 0,0 0 0,0 1 0,0-1 0,0 3 0,5 11 0,-1 0 0,0 1 0,-2 0 0,0-1 0,0 1 0,-2 0 0,0 1 0,-2 23 0,3 20 0,0-28 40,2 0 0,14 59 0,-16-83-133,1 1 0,0-1 1,0-1-1,0 1 0,1 0 0,0-1 0,0 0 0,1 0 1,0 0-1,1 0 0,-1-1 0,1 0 0,0 0 1,1 0-1,13 8 0,12-1-6733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10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157 214 24575,'1'-10'0,"0"0"0,1 0 0,0 1 0,1-1 0,0 1 0,7-14 0,-7 16 0,0 1 0,0 0 0,-1-1 0,1 1 0,-1-1 0,-1 0 0,0 1 0,0-1 0,0 0 0,0 0 0,-1 0 0,-1 0 0,0-10 0,0 15 0,1 1 0,-1-1 0,1 1 0,-1-1 0,0 1 0,0-1 0,0 1 0,1 0 0,-1-1 0,0 1 0,-1 0 0,1 0 0,0 0 0,0 0 0,0 0 0,-1 0 0,1 0 0,0 0 0,-1 1 0,1-1 0,-3 0 0,1 0 0,0 0 0,0 1 0,0 0 0,0 0 0,0 0 0,1 0 0,-1 0 0,0 1 0,0-1 0,0 1 0,-3 1 0,-2 0 0,1 1 0,0 1 0,-1-1 0,1 1 0,0 1 0,1-1 0,-1 1 0,-5 6 0,5-4 0,1 0 0,-1 1 0,1 0 0,1 1 0,0-1 0,0 1 0,1 0 0,0 0 0,0 0 0,1 1 0,1-1 0,-3 11 0,4-13 0,0-1 0,1 0 0,0 1 0,0-1 0,0 0 0,1 1 0,-1-1 0,1 0 0,1 0 0,0 0 0,-1 1 0,2-1 0,-1-1 0,1 1 0,0 0 0,0-1 0,0 1 0,1-1 0,8 9 0,-1-3 0,2-1 0,-1 0 0,1-1 0,1 0 0,0 0 0,22 9 0,97 29 0,-104-39 0,-1 1 0,-1 2 0,1 0 0,-2 2 0,43 26 0,-67-37 0,0 0 0,0-1 0,1 1 0,-1 0 0,0 0 0,0 0 0,-1 0 0,1 0 0,0 1 0,-1-1 0,1 0 0,-1 1 0,0 0 0,0-1 0,0 1 0,1 3 0,-2-4 0,0 0 0,0-1 0,0 1 0,0 0 0,-1 0 0,1 0 0,0-1 0,-1 1 0,0 0 0,1-1 0,-1 1 0,0 0 0,0-1 0,0 1 0,0-1 0,0 0 0,0 1 0,0-1 0,-2 2 0,-4 2 0,0 1 0,-1-1 0,1-1 0,-1 1 0,0-1 0,0-1 0,-1 0 0,-11 4 0,1-2-170,1 0-1,-1-1 0,0-1 1,-1-1-1,1-1 0,0 0 1,-37-5-1,11-6-6655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10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55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15 472 24575,'22'546'0,"25"1"0,-46-537 0,6 59 0,-4-55 0,-1-19 0,0-32 0,-14-713-434,-2 186 152,14 541 282,-1-5 0,1 1 0,1-1 0,1 1 0,2 0 0,9-36 0,-12 59-1,0 0 0,1-1 0,-1 1 0,1 0 0,0 0 0,0 1 0,0-1 0,1 0 0,-1 1 0,1-1 0,0 1 0,0 0 0,0 0 0,1 0 1,-1 0-1,1 0 0,-1 1 0,1 0 0,0 0 0,0 0 0,0 0 0,0 0 0,0 1 0,0 0 0,1 0 0,-1 0 0,0 0 0,1 1 0,-1-1 1,0 1-1,9 1 0,-5 1 9,0-1 1,0 1 0,0 1 0,0 0 0,-1 0-1,1 0 1,-1 1 0,0 0 0,0 0 0,0 1-1,-1 0 1,0 0 0,0 1 0,0 0-1,0 0 1,6 9 0,0 3 27,-1 1 0,0 1 0,-2-1 0,0 2 0,-1-1 1,-1 1-1,-2 0 0,1 1 0,-2-1 0,-1 1 0,-1 0 0,-1 0 0,-1 0 0,0 0 0,-2 0 0,0 0 1,-9 32-1,2-21-41,-1 1 0,-1-1 0,-2-1 1,-2 0-1,0-1 0,-2-1 0,-2 0 1,0-1-1,-2-2 0,-33 36 0,46-55 5,0 1 0,0-1 0,0-1 0,-1 0 0,0 0 0,0 0 0,-1-1 0,0-1 0,0 0 0,0 0 0,-22 6 0,30-10 0,-1 0 0,1-1 0,0 0 0,0 1 0,0-1 0,-1 0 0,1 0 0,0 0 0,0-1 0,0 1 0,-1 0 0,1-1 0,0 1 0,0-1 0,0 0 0,0 0 0,0 0 0,0 0 0,0 0 0,0 0 0,0-1 0,1 1 0,-1 0 0,0-1 0,1 0 0,-1 1 0,1-1 0,-1 0 0,1 0 0,0 0 0,0 1 0,-2-5 0,3 3 0,-1-1 0,0 1 0,1 0 0,0-1 0,-1 1 0,1-1 0,1 1 0,-1 0 0,0-1 0,1 1 0,0-1 0,0 1 0,0 0 0,0 0 0,0-1 0,1 1 0,-1 0 0,1 0 0,0 0 0,3-4 0,0 1 0,0 1 0,0-1 0,1 1 0,0 0 0,0 0 0,0 0 0,1 1 0,-1 0 0,1 1 0,0-1 0,0 1 0,0 0 0,0 1 0,1 0 0,-1 0 0,1 1 0,0 0 0,-1 0 0,13 0 0,-11 2 0,1 0 0,-1 0 0,1 1 0,-1 0 0,0 1 0,1 0 0,-1 1 0,-1-1 0,1 2 0,0-1 0,-1 1 0,0 0 0,0 1 0,-1 0 0,11 10 0,13 20 22,-2 1-1,-1 1 1,44 82-1,21 31-125,-78-131-120,0 0-1,1-2 1,1 0-1,0-1 1,23 17-1,21 6-6601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57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302 426 24575,'-144'-187'0,"112"154"0,32 33 0,0-1 0,-1 1 0,1-1 0,-1 1 0,1 0 0,0-1 0,-1 1 0,1 0 0,-1-1 0,1 1 0,-1 0 0,1 0 0,-1 0 0,1-1 0,-1 1 0,1 0 0,-1 0 0,1 0 0,-1 0 0,1 0 0,-1 0 0,1 0 0,-1 0 0,1 0 0,-1 0 0,1 0 0,-1 0 0,1 0 0,-1 0 0,1 1 0,-1-1 0,1 0 0,-1 0 0,1 0 0,-1 1 0,1-1 0,-1 0 0,1 1 0,-1-1 0,1 0 0,0 1 0,-1-1 0,1 1 0,0-1 0,-1 1 0,1-1 0,0 1 0,0-1 0,-1 2 0,-5 30 0,6-28 0,-1 65 0,3-1 0,19 118 0,-5-54 0,-13-106 0,5 63 0,29 131 0,-23-176 0,-14-44 0,0-1 0,0 1 0,0 0 0,0 0 0,1 0 0,-1 0 0,0-1 0,0 1 0,0 0 0,0 0 0,0 0 0,0 0 0,0 0 0,0 0 0,1-1 0,-1 1 0,0 0 0,0 0 0,0 0 0,0 0 0,1 0 0,-1 0 0,0 0 0,0 0 0,0 0 0,0 0 0,1 0 0,-1 0 0,0 0 0,0 0 0,0 0 0,0 0 0,1 0 0,-1 0 0,0 0 0,0 0 0,0 0 0,0 0 0,1 0 0,-1 0 0,0 0 0,0 0 0,0 0 0,0 1 0,0-1 0,1 0 0,-1-14 0,-1-1 0,0 1 0,-1 0 0,-1 0 0,0 0 0,-1 0 0,-10-24 0,-36-103 0,9 31 0,-36-163 0,74 263 0,1 0 0,1 0 0,0 0 0,0 0 0,1-1 0,0 1 0,1 0 0,0 0 0,0 0 0,1 0 0,6-18 0,-4 21 0,0-1 0,0 1 0,1 0 0,0 0 0,1 1 0,-1-1 0,1 1 0,0 0 0,1 1 0,-1-1 0,1 1 0,0 1 0,0-1 0,14-5 0,3-1 0,1 2 0,0 0 0,1 1 0,-1 2 0,1 1 0,1 1 0,-1 1 0,1 1 0,50 3 0,-40 2 0,1 2 0,-1 1 0,1 2 0,-2 2 0,0 1 0,48 22 0,-64-24 0,0 1 0,-1 1 0,-1 1 0,0 0 0,0 2 0,-1 0 0,-1 1 0,0 0 0,-1 1 0,-1 1 0,-1 0 0,0 1 0,-1 1 0,-1 0 0,-1 0 0,0 1 0,-2 0 0,0 1 0,7 31 0,-9-23 0,-2-1 0,-1 1 0,-1 0 0,-1 0 0,-2 0 0,-1 0 0,-9 51 0,2-42 0,-2-1 0,-1 0 0,-1-1 0,-3 0 0,-27 46 0,17-38 0,-3-2 0,-1-1 0,-2-1 0,-2-2 0,-2-2 0,-1-1 0,-1-1 0,-2-2 0,-54 32 0,-15-5 0,95-52 0,-1-1 0,1-1 0,-1 0 0,-1-1 0,-16 3 0,12-9 0,19 2 0,1 0 0,0-1 0,-1 1 0,1 0 0,0 0 0,-1-1 0,1 1 0,0 0 0,0-1 0,-1 1 0,1 0 0,0-1 0,0 1 0,0-1 0,-1 1 0,1 0 0,0-1 0,0 1 0,0-1 0,0 1 0,0 0 0,0-1 0,0 1 0,0-1 0,0 1 0,0 0 0,0-1 0,0 1 0,0-1 0,0 1 0,1-1 0,1-4 0,1 0 0,1 0 0,-1 0 0,1 0 0,-1 1 0,1 0 0,0-1 0,1 1 0,6-4 0,48-36 0,108-62 0,-127 83 0,370-208-512,-30 17 55,-348 195 457,108-69 0,-121 75 0,-1-2 0,0 0 0,-1-1 0,27-35 0,-40 46-4,0 0 0,-1-1 1,1 0-1,-1 0 0,-1 0 1,1 0-1,-1 0 0,0 0 0,-1 0 1,2-12-1,-3 14 14,1 1 0,-1-1 0,0 1 1,-1-1-1,1 1 0,-1 0 0,1-1 0,-1 1 0,0-1 0,0 1 0,-1 0 0,1 0 0,-1 0 1,1-1-1,-1 1 0,0 1 0,0-1 0,-1 0 0,-3-4 0,5 7 7,1-1 0,0 1 0,-1-1 0,1 1-1,-1 0 1,1-1 0,-1 1 0,1 0 0,-1-1 0,1 1-1,-1 0 1,1 0 0,-1-1 0,0 1 0,1 0 0,-1 0-1,1 0 1,-1 0 0,0 0 0,1 0 0,-1 0 0,1 0-1,-1 0 1,0 0 0,1 0 0,-1 0 0,1 0 0,-1 1-1,0-1 1,1 0 0,-1 0 0,1 1 0,-1-1 0,1 0-1,-1 1 1,1-1 0,-1 0 0,1 1 0,0-1 0,-1 1-1,1-1 1,-1 2 0,-12 29 67,5 11-84,1 1 0,3-1 0,2 1 0,5 74 0,-1-39 0,-1-1 0,10 329 0,-10-381 0,-1-10 0,1-1 0,0 1 0,1 0 0,0-1 0,1 1 0,1-1 0,7 18 0,-5-28 0,0-15 0,0-14 0,-2-1 0,-1 0 0,0-48 0,-2 35 0,3-224 11,-4 99-561,25-203-1,-19 325 504,2 0 0,2 1 0,1 0 0,22-50 0,-28 78 48,1 0 0,1 0 0,0 1 0,1 0 0,0 0 0,1 1 0,0 0 0,1 0 0,0 1 0,0 1 0,1 0 0,1 0 0,-1 1 0,1 0 0,1 1 0,14-6 0,-13 8 4,0 0-1,1 1 0,0 1 1,0 0-1,0 1 0,0 1 0,0 1 1,0 0-1,0 0 0,0 2 1,0 0-1,0 0 0,0 2 1,15 4-1,-21-4 48,-1-1 0,1 1-1,0 0 1,-1 1 0,0 0 0,0 0 0,-1 1-1,1 0 1,-1 0 0,0 1 0,-1 0 0,0 0-1,0 0 1,0 1 0,-1 0 0,0 0 0,-1 0-1,0 1 1,0 0 0,-1-1 0,0 1 0,0 1-1,1 11 1,-2-7-52,-2 1 0,0-1 0,0 0 0,-1 0 0,-1 0 0,-1 0 0,0 0 0,0 0 0,-2-1 0,1 1 0,-2-1 0,0 0 0,0-1 0,-13 19 0,-12 13 0,-1-2 0,-55 55 0,59-67 0,27-29 0,0 0 0,0 0 0,0 0 0,0 0 0,0 1 0,0-1 0,0 0 0,0 0 0,0 1 0,1-1 0,-1 0 0,1 1 0,-1-1 0,1 1 0,-1-1 0,1 1 0,-1 2 0,2-4 0,0 1 0,0 0 0,0 0 0,0 0 0,0-1 0,0 1 0,0 0 0,0-1 0,0 1 0,0-1 0,0 1 0,0-1 0,0 0 0,0 0 0,0 1 0,1-1 0,-1 0 0,0 0 0,0 0 0,0 0 0,0 0 0,1 0 0,-1 0 0,1-1 0,44-1 0,80-15 0,9-2 0,-96 17 0,-1 1 0,1 1 0,53 9 0,-76-6 0,-1-1 0,0 2 0,-1 0 0,1 1 0,-1 0 0,0 2 0,0-1 0,0 2 0,-1-1 0,0 2 0,17 14 0,-26-20 0,-1 1 0,1 0 0,0 0 0,-1 0 0,0 0 0,0 0 0,0 1 0,-1-1 0,1 1 0,-1 0 0,0 0 0,0 0 0,-1 0 0,0 0 0,1 0 0,-2 0 0,1 0 0,-1 0 0,1 1 0,-1-1 0,-1 0 0,1 0 0,-1 1 0,-2 8 0,-1-4 0,0 0 0,-1 0 0,0-1 0,0 0 0,-1 0 0,0 0 0,-1-1 0,0 0 0,0 0 0,-1 0 0,-11 7 0,-20 14 0,-1-2 0,-1-1 0,-2-3 0,-1-1 0,-48 16 0,86-35 0,-68 22 0,69-23 0,-1-1 0,1 0 0,0 0 0,0-1 0,-1 1 0,1-1 0,0 0 0,-1 0 0,1-1 0,-11-2 0,15 3 0,0-1 0,0 1 0,0-1 0,0 1 0,0-1 0,1 1 0,-1-1 0,0 0 0,0 1 0,0-1 0,0 0 0,1 0 0,-1 0 0,0 1 0,1-1 0,-1 0 0,1 0 0,-1 0 0,1 0 0,-1 0 0,1 0 0,0 0 0,-1 0 0,1-1 0,0 1 0,0 0 0,0 0 0,0 0 0,0 0 0,0 0 0,0 0 0,0 0 0,0 0 0,1-2 0,2-6 0,0 0 0,0 0 0,1 1 0,0-1 0,1 1 0,7-11 0,55-76 1,90-99 1,-42 56-250,96-144-941,-158 201 1171,70-139 1,-116 206 17,-1 0 0,0 0 0,0-1 0,-2 0 0,0 0 0,-1-1 0,0 1 0,0-17 0,-8 8 0,0 20 0,-4 14 0,4 1 153,1 0-1,0 1 1,1-1-1,0 0 1,-3 23-1,-1 66 499,6-80-748,-3 119 97,26 250 0,-19-367 0,-2-7 0,0 0 0,1 0 0,1 0 0,1 0 0,0 0 0,0 0 0,14 25 0,-18-39 0,0 0 0,0 0 0,1-1 0,-1 1 0,0 0 0,1-1 0,-1 1 0,1-1 0,-1 1 0,1 0 0,-1-1 0,1 1 0,-1-1 0,1 1 0,0-1 0,-1 1 0,1-1 0,-1 0 0,1 1 0,0-1 0,0 0 0,-1 0 0,1 1 0,0-1 0,-1 0 0,1 0 0,0 0 0,0 0 0,0 0 0,-1 0 0,1 0 0,0 0 0,0 0 0,-1 0 0,1 0 0,0-1 0,-1 1 0,1 0 0,0 0 0,0-1 0,-1 1 0,1-1 0,-1 1 0,1 0 0,0-1 0,-1 1 0,1-1 0,-1 0 0,1 0 0,3-3 0,-1-1 0,0 0 0,0 0 0,0 0 0,3-9 0,11-37 0,-2 0 0,15-88 0,-6 20 0,31-83 0,-42 164 0,2-1 0,1 2 0,23-38 0,1 17 0,-38 55 0,1 0 0,-1 0 0,1 0 0,0 1 0,0-1 0,0 1 0,0 0 0,1-1 0,-1 1 0,0 1 0,1-1 0,0 1 0,-1-1 0,5 0 0,-7 2 0,1 0 0,-1 0 0,1 0 0,-1 0 0,1 0 0,-1 1 0,1-1 0,-1 0 0,1 1 0,-1-1 0,0 1 0,1-1 0,-1 1 0,0 0 0,0 0 0,1 0 0,-1 0 0,0 0 0,0 0 0,0 0 0,0 0 0,0 0 0,0 0 0,0 0 0,0 1 0,-1-1 0,2 3 0,1 3 0,0 0 0,0 1 0,-1-1 0,2 11 0,3 28 0,-1 0 0,-2 82 0,-1-9 0,7-19 0,4 0 0,5-1 0,4-1 0,4-1 0,5-1 0,49 105 0,-26-94-1365,-8-28-5461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58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2 862 24575,'0'0'0,"0"0"0,-1 0 0,1 1 0,0-1 0,0 0 0,0 0 0,0 1 0,0-1 0,0 0 0,0 1 0,0-1 0,0 0 0,0 0 0,0 1 0,0-1 0,0 0 0,0 0 0,0 1 0,0-1 0,0 0 0,0 0 0,0 1 0,0-1 0,0 0 0,0 0 0,1 1 0,-1-1 0,0 0 0,0 0 0,0 1 0,0-1 0,1 0 0,-1 0 0,0 0 0,0 0 0,0 1 0,1-1 0,-1 0 0,0 0 0,0 0 0,1 0 0,-1 0 0,0 0 0,0 1 0,1-1 0,9-14 0,14-38 0,-17 38 0,289-607 0,-287 601 0,55-110 0,-63 129 0,0-1 0,-1 1 0,1 0 0,0-1 0,-1 1 0,1 0 0,0 0 0,0 0 0,0 0 0,0 0 0,0 0 0,1 0 0,-1 0 0,0 0 0,0 0 0,1 0 0,1 0 0,-2 2 0,-1-1 0,1 1 0,0 0 0,0 0 0,0 0 0,-1 0 0,1 0 0,0 0 0,-1 0 0,1 0 0,-1 0 0,1 0 0,-1 0 0,1 1 0,-1-1 0,0 0 0,0 0 0,0 0 0,1 1 0,-1-1 0,0 0 0,-1 2 0,6 63 0,-5 117 0,-3-92 0,2 9 0,11 521 0,4-519 120,-12-91-332,1 0 0,1-1 0,-1 1-1,2-1 1,-1 0 0,13 19 0,0-10-6614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58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155 322 24575,'9'-30'0,"-2"-1"0,-2 0 0,0-1 0,-2 1 0,-2-1 0,-2-36 0,1 64 0,0 1 0,-1-1 0,1 1 0,-1 0 0,1-1 0,-1 1 0,0 0 0,0-1 0,-1 1 0,1 0 0,-1 0 0,1 0 0,-1 0 0,-3-3 0,4 4 0,-1 1 0,0-1 0,0 1 0,0 0 0,0 0 0,1 0 0,-1 0 0,-1 0 0,1 0 0,0 1 0,0-1 0,0 1 0,0-1 0,0 1 0,-1 0 0,1 0 0,0 0 0,0 0 0,0 0 0,-1 0 0,1 1 0,-4 0 0,1 1 0,-1 0 0,1 1 0,0-1 0,0 1 0,0 0 0,0 0 0,0 1 0,1-1 0,-1 1 0,1 0 0,0 0 0,0 0 0,1 1 0,-1 0 0,1-1 0,0 1 0,-3 7 0,0 0 0,1-1 0,0 1 0,1 0 0,0 1 0,1-1 0,-3 22 0,6-27 0,0-1 0,0 0 0,1 0 0,-1 0 0,2 1 0,-1-1 0,1 0 0,-1 0 0,2 0 0,-1-1 0,1 1 0,0 0 0,0-1 0,0 0 0,1 0 0,-1 0 0,1 0 0,1 0 0,-1-1 0,1 0 0,-1 0 0,10 6 0,7 4 0,1-1 0,0-1 0,1-1 0,29 10 0,136 39 0,11 4 0,-190-61 0,0 0 0,0 1 0,0 0 0,-1 0 0,0 1 0,0 0 0,0 1 0,0-1 0,12 14 0,-19-18 0,0 1 0,0-1 0,0 1 0,0 0 0,0 0 0,-1-1 0,1 1 0,-1 0 0,1 0 0,-1 0 0,1 0 0,-1 0 0,0-1 0,0 1 0,0 0 0,0 0 0,0 0 0,-1 0 0,1 0 0,0 0 0,-1 0 0,0-1 0,1 1 0,-1 0 0,0 0 0,0-1 0,0 1 0,0 0 0,0-1 0,0 1 0,0-1 0,-1 1 0,1-1 0,0 0 0,-1 0 0,1 1 0,-3 0 0,-6 5 0,1-1 0,-1 0 0,0 0 0,-21 8 0,-9 0 0,0-3 0,0 0 0,-1-3 0,-1-2 0,-66 3 0,94-9 24,-1 0 0,1-1 0,-1 0 0,-21-6 0,32 6-44,1 0 0,-1 0 0,1-1 0,-1 1-1,1-1 1,-1 0 0,1 0 0,0 0 0,-5-5 0,7 6-44,-1-1 0,1 1-1,0-1 1,0 0 0,0 0 0,0 1 0,0-1-1,0 0 1,0 0 0,1 0 0,-1 0 0,1 0-1,-1 0 1,1 0 0,0 0 0,0 0 0,0 0-1,0 0 1,0-3 0,13-34-6762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1:58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74 271 24575,'-8'-4'0,"-1"1"0,-1 0 0,-13-3 0,0 0 0,30 3 0,17 1 0,297-28 0,-144 9 0,-52 12 0,-45 3 0,101-18 0,-173 22 0,0 0 0,0 0 0,0-1 0,9-4 0,-17 7 0,1 0 0,-1 0 0,0 0 0,1 0 0,-1 0 0,0 0 0,1-1 0,-1 1 0,0 0 0,0 0 0,1 0 0,-1-1 0,0 1 0,1 0 0,-1 0 0,0-1 0,0 1 0,0 0 0,1-1 0,-1 1 0,0 0 0,0-1 0,0 1 0,0 0 0,0-1 0,1 1 0,-1 0 0,0-1 0,0 1 0,0 0 0,0-1 0,0 1 0,0 0 0,0-1 0,0 1 0,0 0 0,-1-1 0,1 1 0,0 0 0,0-1 0,0 1 0,0 0 0,0-1 0,-1 1 0,1 0 0,0-1 0,0 1 0,0 0 0,-1 0 0,1-1 0,0 1 0,0 0 0,-1 0 0,1-1 0,-1 1 0,-6-6 0,0 1 0,-1 0 0,1 0 0,-1 1 0,0 0 0,-12-4 0,-60-18 0,51 18 0,-106-30 0,113 28 0,18 6 0,14 4 0,25 7 0,0 2 0,57 22 0,69 40 0,-135-59 0,-1 2 0,0 0 0,-1 2 0,29 24 0,-46-35 0,-1 0 0,0 1 0,-1 0 0,0 0 0,1 0 0,-2 0 0,1 1 0,-1 0 0,0 0 0,0 0 0,-1 0 0,0 1 0,0-1 0,-1 1 0,0 0 0,0 0 0,-1 0 0,0 0 0,0 15 0,-2-18 0,0 0 0,0 0 0,0 0 0,-1 0 0,0 0 0,0 0 0,0 0 0,0-1 0,-1 1 0,0-1 0,0 0 0,0 1 0,-6 4 0,0 0 0,0-1 0,-1 0 0,0-1 0,-18 11 0,0-4 21,0-1-1,-1-1 1,0-2-1,-58 13 1,-124 9-1489,67-19-5358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1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63 782 24575,'-2'-17'0,"0"1"0,-1 0 0,-1 0 0,-11-29 0,6 16 0,-19-38 0,70 199 0,-21-30 0,11 128 0,-9 104 0,-22-308 0,2 10 0,-3-65 0,-23-503 0,1 77 0,20 413 0,2 0 0,2 0 0,2 0 0,16-75 0,-17 107 0,0 1 0,0 0 0,1 0 0,0 1 0,1-1 0,0 1 0,0 0 0,0 0 0,1 0 0,10-9 0,-12 14 0,0-1 0,0 1 0,0 1 0,1-1 0,-1 0 0,1 1 0,0 0 0,-1 0 0,1 0 0,0 1 0,0 0 0,0 0 0,0 0 0,1 0 0,-1 1 0,0 0 0,0 0 0,0 0 0,10 2 0,-7 0 0,0 0 0,0 1 0,0 0 0,0 0 0,-1 0 0,1 1 0,-1 0 0,0 1 0,0 0 0,8 6 0,-4 0 0,-1-1 0,0 1 0,0 1 0,-1 0 0,9 16 0,-2 1 0,-2 0 0,-1 0 0,-2 2 0,14 54 0,-18-53 0,-2 0 0,-1 0 0,-2 0 0,-1 1 0,-1-1 0,-2 0 0,-2 1 0,0-1 0,-3 0 0,0-1 0,-2 0 0,-1 0 0,-23 48 0,17-47 0,-2-1 0,0-1 0,-2 0 0,-2-1 0,0-2 0,-2 0 0,-1-1 0,-1-2 0,-1 0 0,-1-2 0,-1-1 0,-33 18 0,-1-5 0,47-23 0,14-5 0,30-2 0,10-1 0,0 1 0,0 2 0,0 2 0,-1 1 0,0 2 0,-1 2 0,69 33 0,-27-2-682,94 69-1,-123-76-6143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49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24 24575,'-18'-23'0,"18"23"0,10 20 0,11 35 0,-2 1 0,-2 0 0,-3 2 0,13 110 0,-5 240 0,-21-386 0,0 1 0,0 0 0,-2 1 0,0-1 0,-2 0 0,-5 24 0,7-44 0,0-1 0,0 1 0,0 0 0,0-1 0,-1 1 0,1-1 0,-1 1 0,1-1 0,-1 0 0,-3 4 0,4-5 0,0-1 0,0 1 0,0 0 0,0-1 0,0 1 0,0-1 0,0 1 0,0-1 0,-1 0 0,1 1 0,0-1 0,0 0 0,0 0 0,0 0 0,0 0 0,-1 0 0,1 0 0,-2 0 0,0-1 0,0 0 0,0 0 0,1-1 0,-1 1 0,0-1 0,1 0 0,-1 0 0,1 1 0,-1-2 0,1 1 0,0 0 0,0 0 0,0-1 0,0 1 0,0-1 0,-2-4 0,-2-6 0,0 1 0,0-1 0,2 0 0,-1-1 0,2 1 0,-1-1 0,2 0 0,0 0 0,0-23 0,2 36 0,0-1 0,0 1 0,-1-1 0,2 1 0,-1-1 0,0 1 0,0 0 0,0-1 0,1 1 0,-1-1 0,0 1 0,1 0 0,0-1 0,-1 1 0,1 0 0,0 0 0,-1-1 0,1 1 0,0 0 0,0 0 0,0 0 0,0 0 0,2-1 0,-2 2 0,0-1 0,1 1 0,-1 0 0,0 0 0,1 0 0,-1 0 0,1 0 0,-1 1 0,0-1 0,1 0 0,-1 1 0,0-1 0,0 0 0,1 1 0,-1 0 0,0-1 0,0 1 0,0 0 0,2 1 0,9 7 0,-1 1 0,0 0 0,13 16 0,-21-22 0,174 209 0,-175-210 0,1 0 0,-1 0 0,1 0 0,0-1 0,0 1 0,0-1 0,0 0 0,0 1 0,0-2 0,0 1 0,1 0 0,-1-1 0,1 1 0,0-1 0,3 1 0,-4-2 0,1 0 0,-1-1 0,0 1 0,1-1 0,-1 1 0,0-1 0,1 0 0,-1 0 0,0-1 0,0 1 0,0-1 0,0 1 0,0-1 0,-1 0 0,1 0 0,0 0 0,3-4 0,16-16 0,0-2 0,-2-1 0,32-49 0,-2 4 0,-6 12 0,98-94 0,-120 130-1365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2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1201 24575,'-1'0'0,"1"-1"0,0 1 0,-1-1 0,1 1 0,0-1 0,-1 1 0,1-1 0,0 0 0,0 1 0,0-1 0,-1 1 0,1-1 0,0 0 0,0 1 0,0-1 0,0 1 0,0-1 0,0 0 0,0 1 0,0-1 0,0 0 0,1 1 0,-1-1 0,0 1 0,0-1 0,0 0 0,1 1 0,-1-1 0,0 1 0,1-1 0,-1 1 0,1-1 0,-1 1 0,1-1 0,19-18 0,-19 18 0,71-55 0,-37 31 0,-1-2 0,-1-1 0,-1-2 0,45-54 0,-73 79 0,-1 0 0,1-1 0,-1 1 0,0-1 0,-1 0 0,3-6 0,-5 11 0,1-1 0,-1 1 0,0 0 0,1-1 0,-1 1 0,0 0 0,0-1 0,0 1 0,0-1 0,-1 1 0,1 0 0,0-1 0,0 1 0,-1 0 0,1-1 0,-1 1 0,1 0 0,-1 0 0,0-1 0,1 1 0,-1 0 0,0 0 0,0 0 0,0 0 0,0 0 0,0 0 0,0 0 0,0 0 0,0 0 0,0 1 0,0-1 0,-1 0 0,-1 0 0,-10-3 0,-1 0 0,0 1 0,0 0 0,0 1 0,0 1 0,0 0 0,0 1 0,-22 3 0,31-3 0,-4 1 0,-1 0 0,1 0 0,-1 1 0,1 0 0,0 1 0,0 0 0,0 1 0,1-1 0,-1 2 0,1-1 0,0 1 0,0 0 0,-11 10 0,15-11 0,0 0 0,0 0 0,0 1 0,0 0 0,0 0 0,1 0 0,0 0 0,0 0 0,0 0 0,1 1 0,0 0 0,0-1 0,0 1 0,1 0 0,0 0 0,0 0 0,0 0 0,1 0 0,0 0 0,0 0 0,2 10 0,-1-11 0,0 0 0,1 0 0,-1 0 0,1-1 0,0 1 0,0-1 0,1 1 0,0-1 0,-1 0 0,1 0 0,7 7 0,-1-3 0,0 0 0,0-1 0,1 0 0,10 6 0,4 0 0,1-1 0,1-1 0,0-2 0,0 0 0,1-2 0,0 0 0,1-2 0,-1-1 0,1-2 0,-1 0 0,1-2 0,0-1 0,40-6 0,-28 0 0,0-1 0,0-2 0,-1-2 0,0-2 0,-1-1 0,-1-2 0,0-1 0,50-35 0,-63 36 0,-1 0 0,0-2 0,-2-1 0,0-1 0,-1 0 0,-1-2 0,-1 0 0,-2-1 0,26-47 0,-32 49 0,0-1 0,-2-1 0,0 1 0,-2-1 0,-1 0 0,0-1 0,-2 0 0,-1 1 0,-1-1 0,-1 0 0,-6-43 0,1 37 0,-1 0 0,-2 0 0,-1 0 0,-2 1 0,-17-34 0,20 46 0,-2 1 0,0 0 0,-1 1 0,0 0 0,-2 0 0,1 1 0,-2 1 0,0 0 0,-25-18 0,32 27 0,-1 1 0,1 0 0,-1 0 0,1 0 0,-1 1 0,0 0 0,-1 1 0,-14-3 0,19 5 0,0-1 0,0 1 0,0 0 0,0 0 0,0 1 0,0-1 0,0 1 0,1 0 0,-1 0 0,0 0 0,0 0 0,1 1 0,-1-1 0,1 1 0,-1 0 0,1 0 0,0 0 0,0 1 0,0-1 0,0 1 0,-3 3 0,1 0 0,1 1 0,0 0 0,0 0 0,0 0 0,1 0 0,0 0 0,0 1 0,1 0 0,0-1 0,0 1 0,1 0 0,0 15 0,0 1 0,2 0 0,0-1 0,6 30 0,10 16 0,2 0 0,4-2 0,44 95 0,-41-102 0,8 20 0,88 147 0,-105-200 0,1-1 0,2-1 0,0-1 0,2-1 0,0 0 0,2-2 0,0-1 0,53 34 0,-44-37 0,1-2 0,0-1 0,1-1 0,0-2 0,1-1 0,0-3 0,1 0 0,-1-3 0,67 1 0,-59-6 0,0-1 0,1-3 0,-1-2 0,-1-1 0,1-3 0,-2-1 0,73-31 0,-95 34 0,-1-2 0,1 0 0,-2 0 0,0-2 0,0 0 0,-1-2 0,22-22 0,-35 31 0,1 0 0,-1 0 0,1 0 0,-2 0 0,1-1 0,-1 0 0,0 1 0,0-1 0,-1 0 0,3-14 0,-4 15 0,-1 1 0,0-1 0,0 1 0,-1-1 0,1 1 0,-1-1 0,0 1 0,-1-1 0,1 1 0,-1 0 0,0 0 0,0-1 0,-1 1 0,0 1 0,0-1 0,-3-4 0,-1 0 0,-1 1 0,0 1 0,0-1 0,0 1 0,-1 1 0,0-1 0,0 2 0,-1-1 0,1 1 0,-1 1 0,0 0 0,-1 0 0,1 1 0,-1 0 0,1 1 0,-1 0 0,0 0 0,-18 1 0,11 1 0,-1 0 0,1 1 0,-1 1 0,1 1 0,-1 0 0,1 2 0,1 0 0,-1 1 0,1 1 0,-22 11 0,32-15 0,1 1 0,0 0 0,-1 1 0,2-1 0,-1 1 0,0 1 0,1-1 0,0 1 0,0 0 0,1 0 0,0 0 0,-6 11 0,8-13 0,1-1 0,0 1 0,0 0 0,1-1 0,-1 1 0,1 0 0,-1-1 0,1 1 0,0 0 0,0-1 0,1 1 0,-1 0 0,1 0 0,0-1 0,0 1 0,0-1 0,0 1 0,1-1 0,0 1 0,-1-1 0,1 0 0,0 0 0,0 0 0,1 0 0,-1 0 0,6 5 0,-3-3 0,0-1 0,1 1 0,-1-1 0,1 0 0,0 0 0,0 0 0,0-1 0,1 0 0,-1 0 0,1-1 0,-1 1 0,1-1 0,0-1 0,0 0 0,0 0 0,8 0 0,-5-1 0,-1-1 0,0 0 0,0 0 0,1-1 0,-1 0 0,0-1 0,-1 0 0,1 0 0,0-1 0,-1 0 0,14-10 0,-10 6 0,1 0 0,0 1 0,0 1 0,25-9 0,-31 13 0,1 0 0,0 1 0,0-1 0,0 2 0,0-1 0,0 1 0,0 1 0,0-1 0,0 1 0,12 3 0,5 4 55,39 17 0,-2 0-1530,-10-9-5351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2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86 110 24575,'-13'-23'0,"-6"-13"0,-8 1 0,10 19 0,7 27 0,25 30 0,9 31 0,10 36 0,-1 32 0,4 25 0,-5 17 0,-8 0 0,1-16 0,-3-32 0,-6-39-8191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2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24575,'612'0'0,"-584"4"0,-28-3 0,1-1 0,-1 0 0,1 0 0,-1 1 0,1-1 0,-1 0 0,0 0 0,1 1 0,-1-1 0,1 0 0,-1 1 0,0-1 0,0 1 0,1-1 0,-1 0 0,0 1 0,0-1 0,1 1 0,-1-1 0,0 1 0,0-1 0,0 1 0,0-1 0,0 1 0,1-1 0,-1 1 0,-1 3 0,0-1 0,-1 1 0,1-1 0,-1 0 0,1 0 0,-1 0 0,0 0 0,0 0 0,-4 4 0,0 2 0,-9 11 0,1 2 0,1-1 0,1 2 0,1-1 0,1 2 0,-7 26 0,15-41 0,0-1 0,0 1 0,1-1 0,1 1 0,-1-1 0,2 1 0,-1 0 0,1-1 0,3 13 0,-3-15 0,1 0 0,1 0 0,-1 0 0,1-1 0,0 1 0,0-1 0,1 0 0,0 1 0,0-2 0,0 1 0,0 0 0,1-1 0,-1 0 0,9 5 0,-4-2-341,1-2 0,0 1-1,19 6 1,32 7-6485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2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24575,'-10'0'0,"-2"4"0,10 2 0,23 14 0,37 4 0,8-3-8191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3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329 140 24575,'-19'-6'0,"-1"1"0,0 0 0,0 2 0,0 0 0,0 1 0,0 2 0,0 0 0,-1 0 0,-19 5 0,34-3 0,1 0 0,-1 0 0,1 0 0,-1 1 0,1 0 0,0 0 0,0 1 0,1-1 0,-1 1 0,1 0 0,0 0 0,0 1 0,0-1 0,0 1 0,1 0 0,-1 0 0,1 0 0,1 0 0,-1 0 0,1 1 0,0-1 0,0 1 0,1 0 0,-2 6 0,-1 7 0,1 1 0,0 1 0,2-1 0,0 0 0,4 34 0,-1-42 0,0 0 0,0 0 0,1-1 0,0 1 0,1-1 0,1 0 0,0 0 0,0 0 0,1-1 0,10 15 0,-13-21 0,0 0 0,1 0 0,-1 0 0,1-1 0,0 1 0,0-1 0,0 0 0,0 0 0,0 0 0,1-1 0,0 1 0,-1-1 0,1 0 0,0 0 0,0-1 0,0 1 0,0-1 0,0-1 0,0 1 0,0 0 0,1-1 0,-1 0 0,0-1 0,0 1 0,0-1 0,6-1 0,-6 1 0,0-1 0,0 0 0,-1 1 0,1-2 0,-1 1 0,1 0 0,-1-1 0,0 0 0,0 0 0,0 0 0,0-1 0,-1 1 0,1-1 0,-1 0 0,5-6 0,-4 3 0,0-1 0,-1 1 0,0-1 0,0 0 0,-1 0 0,0 0 0,0 0 0,1-14 0,-2-1 0,-1 1 0,-1-1 0,-1 1 0,-1-1 0,-11-41 0,10 49 0,1 5 0,0-1 0,0 1 0,1-1 0,0 0 0,1-18 0,1 26 0,0 1 0,0-1 0,1 1 0,-1-1 0,1 1 0,0-1 0,0 1 0,0 0 0,0 0 0,0-1 0,0 1 0,1 0 0,-1 0 0,1 0 0,-1 0 0,1 0 0,0 1 0,0-1 0,-1 0 0,1 1 0,1-1 0,-1 1 0,0 0 0,0 0 0,0 0 0,1 0 0,-1 0 0,0 0 0,1 0 0,2 0 0,6 0 0,0-1 0,0 1 0,0 1 0,0 0 0,1 1 0,-1 0 0,0 0 0,-1 1 0,18 6 0,0 1 0,0 1 0,39 22 0,-38-17 0,-1 2 0,-1 1 0,29 24 0,-45-32 0,1 0 0,-2 1 0,0 0 0,0 0 0,-1 1 0,0 1 0,-1-1 0,0 1 0,5 15 0,-11-25 0,-1 0 0,0 0 0,0 1 0,0-1 0,-1 0 0,1 1 0,-1-1 0,1 1 0,-1-1 0,0 1 0,-1-1 0,1 0 0,-1 1 0,1-1 0,-1 1 0,0-1 0,0 0 0,0 0 0,-4 6 0,4-7 0,0-1 0,-1 0 0,1 1 0,-1-1 0,1 0 0,-1 0 0,1 0 0,-1 0 0,0 0 0,0 0 0,1 0 0,-1-1 0,0 1 0,0-1 0,0 1 0,0-1 0,0 0 0,0 0 0,0 0 0,0 0 0,0 0 0,1 0 0,-1 0 0,0-1 0,0 1 0,0-1 0,0 1 0,0-1 0,0 0 0,1 1 0,-1-1 0,0 0 0,1 0 0,-3-2 0,-2-1 0,1 0 0,0-1 0,0 1 0,0-1 0,0 0 0,1 0 0,-1 0 0,2-1 0,-1 0 0,0 1 0,1-1 0,0-1 0,1 1 0,-1 0 0,1-1 0,0 1 0,1-1 0,0 1 0,0-1 0,0 0 0,1 0 0,0-7 0,0-3 0,1 0 0,1-1 0,0 1 0,1 0 0,1 1 0,1-1 0,9-23 0,-7 25 0,0 1 0,1 0 0,1 0 0,0 1 0,21-24 0,-24 31 0,0 0 0,0 1 0,0-1 0,1 1 0,-1 1 0,1-1 0,0 1 0,1 0 0,-1 1 0,1 0 0,0 0 0,-1 0 0,12-1 0,-16 4 0,1 0 0,0 0 0,0 0 0,0 0 0,0 1 0,0-1 0,0 1 0,0 0 0,0 1 0,-1-1 0,1 1 0,0-1 0,-1 1 0,1 0 0,-1 0 0,0 1 0,0-1 0,0 1 0,0-1 0,0 1 0,0 0 0,3 5 0,5 8 0,0 0 0,-2 0 0,13 28 0,-6-11 0,-3-10-114,1 0 1,1 0-1,1-1 0,1-1 0,1-1 1,1 0-1,0-2 0,2 0 0,0-1 1,1-1-1,28 15 0,24 9-6712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3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1003 24575,'-1'-3'0,"1"1"0,-1-1 0,0 1 0,0-1 0,0 1 0,-1 0 0,1 0 0,-1 0 0,1 0 0,-1 0 0,1 0 0,-1 0 0,0 0 0,0 1 0,0-1 0,0 0 0,0 1 0,-1 0 0,-3-2 0,3 1 0,-13-7 0,0 0 0,-1 2 0,-1 0 0,1 0 0,-1 2 0,0 0 0,0 1 0,0 1 0,-1 1 0,1 0 0,-1 2 0,0 0 0,-31 4 0,44-2 0,-1 0 0,1 0 0,0 0 0,-1 1 0,1 0 0,1 0 0,-1 1 0,0 0 0,1 0 0,-1 0 0,1 0 0,1 1 0,-1 0 0,0 0 0,1 0 0,0 1 0,1-1 0,-1 1 0,1 0 0,0 0 0,0 0 0,1 1 0,0-1 0,0 0 0,-2 12 0,3-12 0,0 0 0,1 0 0,-1 0 0,1 0 0,1-1 0,-1 1 0,1 0 0,0 0 0,0 0 0,1-1 0,-1 1 0,1-1 0,1 1 0,-1-1 0,1 0 0,0 0 0,0 0 0,0 0 0,1 0 0,0-1 0,0 1 0,0-1 0,0 0 0,0 0 0,1-1 0,0 1 0,0-1 0,0 0 0,9 3 0,-8-3 0,1 0 0,1-1 0,-1 0 0,0 0 0,0-1 0,1 0 0,-1 0 0,1 0 0,-1-1 0,1-1 0,-1 1 0,1-1 0,-1 0 0,0-1 0,1 0 0,-1 0 0,0 0 0,0-1 0,0 0 0,-1 0 0,1-1 0,-1 0 0,0 0 0,0-1 0,0 1 0,0-1 0,-1-1 0,0 1 0,0-1 0,5-7 0,6-12 0,0-1 0,-2-1 0,-1 0 0,12-34 0,-23 55 0,-2 6 0,0 0 0,0 0 0,0 0 0,0 1 0,0-1 0,1 0 0,-1 0 0,0 0 0,0 0 0,0 0 0,0 0 0,0 1 0,0-1 0,1 0 0,-1 0 0,0 0 0,0 0 0,0 0 0,0 0 0,0 0 0,1 0 0,-1 0 0,0 0 0,0 0 0,0 0 0,1 0 0,-1 0 0,0 0 0,0 0 0,0 0 0,0 0 0,1 0 0,-1 0 0,0 0 0,0 0 0,0 0 0,0 0 0,1 0 0,-1 0 0,0 0 0,0 0 0,0-1 0,0 1 0,0 0 0,1 0 0,-1 0 0,0 0 0,0 0 0,0 0 0,0-1 0,0 1 0,0 0 0,0 0 0,0 0 0,0 0 0,1-1 0,4 29 0,3 5 0,-3-24 0,0-1 0,0 0 0,1 0 0,0-1 0,1 0 0,-1 0 0,1 0 0,1-1 0,-1 0 0,1 0 0,0-1 0,1 0 0,-1 0 0,1-1 0,17 6 0,-4-3 0,1 0 0,-1-1 0,1-2 0,0 0 0,34 0 0,-30-4 0,-1-1 0,0 0 0,0-2 0,0-2 0,0 0 0,0-1 0,-1-2 0,0-1 0,-1 0 0,36-21 0,-43 20 0,0-1 0,-1 0 0,0-2 0,-1 0 0,-1 0 0,0-1 0,-1-1 0,0-1 0,-1 0 0,-1 0 0,0-1 0,-1 0 0,-1-1 0,10-29 0,-8 12 0,-2-1 0,-1 1 0,-2-2 0,-2 1 0,-1-1 0,-1 1 0,-4-38 0,-1 41 0,-1-1 0,-1 1 0,-2 0 0,-1 1 0,-2 0 0,-1 0 0,-27-54 0,27 66 0,-2 0 0,0 0 0,-27-29 0,32 41 0,0 0 0,0 0 0,-1 1 0,0 0 0,0 0 0,-1 1 0,0 1 0,0 0 0,-15-6 0,21 10 0,0 0 0,0 0 0,0 0 0,0 0 0,0 1 0,0 0 0,0 0 0,0 0 0,0 0 0,0 0 0,1 1 0,-1 0 0,0 0 0,0 0 0,0 0 0,0 1 0,1-1 0,-1 1 0,1 0 0,-1 0 0,1 1 0,0-1 0,0 0 0,0 1 0,0 0 0,0 0 0,0 0 0,1 0 0,0 0 0,-1 0 0,1 1 0,1-1 0,-3 5 0,-2 6 0,0-1 0,1 1 0,1 0 0,0 0 0,1 0 0,0 1 0,1-1 0,0 17 0,3-3 1,1 0 0,2 0 0,0-1 0,2 1 0,1-1 0,1 0 1,1-1-1,2 0 0,25 47 0,-10-29-28,2-1 1,2-1-1,1-1 1,61 59-1,-43-56-282,2-3 0,1-1 0,2-3 0,2-2 0,69 31 0,74 23-5906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4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46 201 24575,'0'-95'0,"7"386"0,-1-219 0,2 0 0,19 71 0,-18-116 0,-8-27 0,-1 0 0,0 0 0,0 0 0,0 0 0,0 0 0,0 0 0,0 0 0,1 0 0,-1 1 0,0-1 0,0 0 0,0 0 0,0 0 0,0 0 0,1 0 0,-1 0 0,0 0 0,0 0 0,0 0 0,0 0 0,1 0 0,-1 0 0,0 0 0,0 0 0,0 0 0,0 0 0,0 0 0,1 0 0,-1-1 0,0 1 0,0 0 0,0 0 0,0 0 0,0 0 0,1 0 0,-1 0 0,0 0 0,0 0 0,0-1 0,0 1 0,0 0 0,0 0 0,0 0 0,0 0 0,0 0 0,1 0 0,-1-1 0,0 1 0,0 0 0,0 0 0,0 0 0,0 0 0,0-1 0,0 1 0,0 0 0,0 0 0,0 0 0,0 0 0,0 0 0,0-1 0,0 1 0,0 0 0,-1 0 0,3-8 0,-2 1 0,1-1 0,-1 1 0,-1-14 0,-12-59 0,-28-96 0,22 100 0,-16-115 0,34 186 0,0 1 0,1-1 0,0 1 0,0-1 0,0 0 0,1 1 0,-1-1 0,1 1 0,0-1 0,1 1 0,-1-1 0,1 1 0,-1 0 0,1 0 0,1 0 0,-1 0 0,0 0 0,1 0 0,0 0 0,0 1 0,6-6 0,-2 5 0,-1 0 0,1 0 0,1 0 0,-1 1 0,0 0 0,1 1 0,0-1 0,-1 1 0,1 1 0,0 0 0,0 0 0,8 0 0,12 1 0,0 1 0,1 1 0,-1 1 0,0 2 0,-1 0 0,1 2 0,51 21 0,-41-12 0,0 3 0,-1 0 0,-1 3 0,58 45 0,-73-50 0,0 1 0,-2 1 0,0 1 0,23 31 0,-36-42 0,0-1 0,-1 1 0,0 0 0,-1 0 0,0 0 0,0 1 0,-1-1 0,0 1 0,-1 0 0,0 0 0,0 0 0,-1 0 0,0 0 0,-2 21 0,-1-21 0,0 1 0,-1-1 0,0 0 0,0 0 0,-1 0 0,0 0 0,-1 0 0,0-1 0,-11 14 0,5-9 0,0 0 0,-1-1 0,-1-1 0,0 0 0,-18 12 0,-8 1 0,0-2 0,-2-1 0,-65 24 0,-89 27 0,179-63 0,27-5 0,39-7 0,71-8-1365,20-4-5461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5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618 138 24575,'0'-4'0,"0"0"0,0-1 0,0 1 0,-1 0 0,0 0 0,0-1 0,0 1 0,0 0 0,-1 0 0,1 0 0,-1 0 0,0 0 0,0 1 0,-1-1 0,1 1 0,-1-1 0,-3-3 0,0 2 0,0 1 0,0 0 0,-1 0 0,1 0 0,-1 1 0,0-1 0,0 2 0,0-1 0,-11-2 0,-13-2 0,-1 0 0,-1 2 0,1 2 0,-53 0 0,62 4 0,1 0 0,-1 2 0,0 1 0,1 0 0,0 2 0,0 0 0,-29 14 0,42-16 0,1 1 0,0 0 0,0 0 0,0 0 0,1 1 0,-1 1 0,1-1 0,-10 14 0,16-18 0,-1-1 0,1 1 0,0 1 0,0-1 0,0 0 0,0 0 0,0 0 0,0 0 0,1 1 0,-1-1 0,1 0 0,-1 1 0,1-1 0,0 0 0,0 1 0,1 2 0,-1-2 0,1-1 0,0 0 0,0 1 0,0-1 0,0 0 0,1 0 0,-1 0 0,1 0 0,-1 0 0,1 0 0,0 0 0,0 0 0,0-1 0,0 1 0,0 0 0,0-1 0,0 0 0,4 2 0,7 3 0,1-1 0,-1 0 0,1-1 0,0 0 0,0-1 0,1-1 0,-1 0 0,1-1 0,17-1 0,11-1 0,79-14 0,-77 6 0,-17 3 0,0 1 0,40-1 0,-58 6 0,0 0 0,0 1 0,0 1 0,0-1 0,0 2 0,0-1 0,0 1 0,-1 1 0,1-1 0,13 9 0,12 9 0,-12-6 0,0-2 0,0-1 0,31 11 0,13-4-1365,-4-5-5461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34 111 24575,'0'-18'0,"-9"-21"0,-3 2 0,0 20 0,12 33 0,5 36 0,21 41 0,16 44 0,13 29 0,8 11 0,-7 7 0,-4 0 0,-11-17 0,-13-36-8191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14 271 24575,'-1'0'0,"0"0"0,1-1 0,-1 1 0,0 0 0,1-1 0,-1 1 0,0-1 0,1 1 0,-1 0 0,0-1 0,1 1 0,-1-1 0,1 0 0,-1 1 0,1-1 0,0 1 0,-1-1 0,1 0 0,-1 1 0,1-1 0,0 0 0,0 0 0,-1 1 0,1-1 0,0 0 0,0 1 0,0-1 0,0 0 0,0 0 0,0 1 0,0-1 0,0-1 0,2 0 0,-1 1 0,1 0 0,0 0 0,0-1 0,0 1 0,0 0 0,0 0 0,0 1 0,0-1 0,0 0 0,0 1 0,0-1 0,0 1 0,3-1 0,73-9 0,-1 3 0,95 4 0,-75 3 0,62-1-101,-15 2-148,167-22 0,-194 0 249,-106 18 0,0 0 0,0-1 0,0 0 0,-1-1 0,1 0 0,-1 0 0,13-10 0,-21 14 0,-1 0 0,0 0 0,0 1 0,0-1 0,1 0 0,-1 0 0,0 0 0,0-1 0,0 1 0,-1 0 0,1 0 0,0 0 0,0-1 0,-1 1 0,1 0 0,-1-1 0,1 1 0,-1-1 0,1 1 0,-1 0 0,0-1 0,0 1 0,0-1 0,0 1 0,0-1 0,0 1 0,0-1 0,0 1 0,0-1 0,-1 1 0,0-2 0,-1 0 0,0 0 0,0 0 0,0 0 0,-1 1 0,1-1 0,-1 1 0,1-1 0,-1 1 0,0 0 0,0 0 0,0 0 0,-4-1 0,-20-8 12,0 1 1,0 1-1,-1 2 1,-1 1-1,1 1 0,-1 1 1,-49 0-1,60 4 57,1 1-1,0 0 0,0 2 0,0 0 0,0 1 0,-18 6 0,29-8-67,0 0 0,0 1 1,0-1-1,0 1 0,0 1 0,1-1 0,-1 1 0,1 0 1,0 0-1,0 0 0,1 1 0,-1-1 0,1 1 0,0 1 0,0-1 1,1 0-1,0 1 0,0 0 0,-3 6 0,5-8-1,0 0 0,0 0 0,0 0 0,0 0 0,1 0 0,0 0 0,0 0 0,0 0 0,0 0 0,1 0 0,0 0 0,-1 0 0,1 0 0,1 0 0,-1 0 0,0-1 0,4 7 0,-1-4 0,0 0 0,1-1 0,-1 0 0,1 0 0,0 0 0,0-1 0,0 1 0,1-1 0,10 6 0,-2-2 0,1-2 0,0 1 0,0-2 0,1 0 0,-1-1 0,1 0 0,0-1 0,21 1 0,-24-4 0,0 0 0,0 0 0,0-2 0,0 1 0,0-2 0,0 0 0,-1 0 0,1-1 0,-1-1 0,0 0 0,0 0 0,-1-1 0,0-1 0,0 0 0,0 0 0,-1-1 0,0-1 0,0 1 0,8-12 0,48-62 0,-64 80 0,0 0 0,0 0 0,1 1 0,-1-1 0,0 0 0,1 1 0,-1 0 0,0-1 0,1 1 0,0 0 0,-1 0 0,1 1 0,0-1 0,-1 0 0,1 1 0,0 0 0,0-1 0,-1 1 0,1 0 0,0 1 0,0-1 0,0 0 0,-1 1 0,1-1 0,0 1 0,-1 0 0,1 0 0,-1 0 0,1 1 0,-1-1 0,4 3 0,8 5 0,-1 0 0,0 2 0,-1 0 0,15 16 0,-6-5 0,4 0-682,41 29-1,-27-26-6143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0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697 619 24575,'32'-40'0,"-14"25"0,7-4 0,-2-2 0,0 0 0,-1-2 0,28-37 0,-45 53 0,0-1 0,-1 0 0,0 0 0,0-1 0,0 1 0,-1-1 0,-1 0 0,0 1 0,0-1 0,0-1 0,-1 1 0,0 0 0,-1 0 0,0 0 0,-1 0 0,0 0 0,0 0 0,-1-1 0,0 2 0,-4-11 0,2 8 0,0 0 0,-1 1 0,0 0 0,-1 0 0,0 0 0,-1 1 0,0 0 0,-1 0 0,1 0 0,-14-10 0,7 8 0,-1 0 0,0 2 0,0 0 0,-1 0 0,0 1 0,-21-6 0,5 4 0,0 1 0,0 2 0,-1 2 0,0 0 0,0 3 0,-62 2 0,57 2 0,1 3 0,-1 1 0,-38 11 0,58-12 0,1 1 0,-1 1 0,1 0 0,0 2 0,1 0 0,0 0 0,0 2 0,-15 13 0,25-20 0,1 1 0,0 0 0,0 1 0,0-1 0,1 1 0,0 0 0,0 0 0,0 0 0,1 0 0,0 1 0,0-1 0,0 1 0,1 0 0,0 0 0,1 0 0,0 0 0,0 0 0,0 0 0,1 14 0,1-11 0,1 1 0,1-1 0,0 0 0,0 0 0,1 0 0,0 0 0,1-1 0,0 1 0,0-1 0,1-1 0,0 1 0,1-1 0,12 12 0,4 3 1,1-2 0,1-1 1,1 0-1,39 21 0,129 55-224,326 92-884,-294-112 1125,-53-9-18,-164-63 0,0 0 0,0 1 0,-1-1 0,1 2 0,-1-1 0,0 1 0,-1 0 0,14 15 0,-20-20 0,0 1 0,0-1 0,-1 0 0,1 1 0,0-1 0,-1 1 0,1-1 0,-1 1 0,0-1 0,1 1 0,-1 0 0,0-1 0,0 1 0,0-1 0,0 1 0,0 0 0,0-1 0,-1 1 0,1-1 0,0 1 0,-1-1 0,1 1 0,-1-1 0,0 1 0,0-1 0,1 1 0,-1-1 0,0 0 0,0 1 0,0-1 0,0 0 0,0 0 0,-1 0 0,1 0 0,0 0 0,0 0 0,-4 1 0,-9 7 0,0-2 0,-1 0 0,0-1 0,-1 0 0,-26 6 0,-95 20-274,-178 19 1,-143-8-281,454-43 554,-129 8 0,107-11 0,26 3 0,0 0 0,0 0 0,0 0 0,0 0 0,-1 0 0,1 0 0,0 0 0,0 0 0,0-1 0,0 1 0,0 0 0,0 0 0,0 0 0,-1 0 0,1-1 0,0 1 0,0 0 0,0 0 0,0 0 0,0 0 0,0-1 0,0 1 0,0 0 0,0 0 0,0 0 0,0 0 0,0-1 0,0 1 0,0 0 0,0 0 0,0 0 0,0 0 0,0-1 0,0 1 0,0 0 0,1 0 0,-1 0 0,0 0 0,0-1 0,0 1 0,0 0 0,0 0 0,0 0 0,0 0 0,1 0 0,-1 0 0,0-1 0,0 1 0,0 0 0,0 0 0,0 0 0,1 0 0,-1 0 0,0 0 0,0 0 0,0 0 0,0 0 0,1 0 0,-1 0 0,0 0 0,0 0 0,0 0 0,1 0 0,-1 0 0,19-8 0,1 0 0,31-7 0,137-32 0,1056-264-1730,-988 239 1119,-82 14 617,-165 54 84,1 1 1,-1-1-1,0 0 0,-1-1 1,1 0-1,15-12 1,-24 17-87,0-1 0,1 1 0,-1 0 1,0-1-1,1 1 0,-1 0 0,0-1 0,0 1 1,1-1-1,-1 1 0,0-1 0,0 1 0,0 0 1,0-1-1,0 1 0,1-1 0,-1 1 0,0-1 1,0 1-1,0-1 0,0 1 0,0-1 0,-1 1 1,1-1-1,0 1 0,0-1 0,0 1 0,0-1 0,0 1 1,-1 0-1,1-1 0,0 0 0,-2 0-2,1 0 0,0 0-1,-1 0 1,1 0-1,-1 0 1,1 0 0,-1 0-1,0 0 1,1 1 0,-1-1-1,-2 0 1,-31-6-2,-1 2 0,0 1 0,-67 1 0,77 3 0,-244 6-41,237-4 114,-1 3 0,1 1-1,1 1 1,-1 1 0,1 2 0,-32 15 0,58-22 107,-1 0 0,1 1 0,0 0 0,0 0 0,1 0 0,-1 0 0,1 1 0,0 0 0,0 0 0,0 1 0,-4 6 0,7-8-131,0-1 0,1 0 1,-1 1-1,1-1 0,0 1 0,0-1 1,0 1-1,1-1 0,-1 1 0,1 0 1,0-1-1,0 1 0,0 0 0,1-1 1,-1 1-1,1 0 0,0-1 0,0 1 1,0-1-1,0 1 0,1-1 0,2 6 1,1-1-33,0 0 1,1 0 0,-1-1 0,2 1 0,-1-1 0,1 0-1,0-1 1,0 0 0,9 6 0,-1-3-12,0 0-1,1-1 1,-1 0-1,25 7 1,5-3-12,0-1 1,89 8-1,-53-11 46,1-5 0,103-7 0,-131-1-337,0-3 0,0-2 0,-1-2 0,70-26 0,4-15-6529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6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104 362 24575,'-19'-49'0,"3"-1"0,-14-77 0,4 16 0,17 87 0,9 24 0,0 0 0,0 0 0,0 0 0,0 0 0,1 0 0,-1 0 0,0 0 0,0 1 0,0-1 0,0 0 0,-1 0 0,1 0 0,0 0 0,0 0 0,0 0 0,0 0 0,0 0 0,0 1 0,0-1 0,0 0 0,0 0 0,0 0 0,0 0 0,0 0 0,0 0 0,0 0 0,0 0 0,0 0 0,0 0 0,-1 0 0,1 0 0,0 1 0,0-1 0,0 0 0,0 0 0,0 0 0,0 0 0,0 0 0,0 0 0,0 0 0,-1 0 0,1 0 0,0 0 0,0 0 0,0 0 0,0 0 0,0 0 0,0 0 0,0 0 0,0 0 0,-1 0 0,1 0 0,0 0 0,0 0 0,0 0 0,0-1 0,0 1 0,0 0 0,0 0 0,2 44 0,69 311 0,-65-334 0,0 0 0,2 0 0,0-1 0,1 0 0,1-1 0,20 29 0,-23-38 0,0-1 0,1 1 0,1-2 0,-1 1 0,1-1 0,1-1 0,-1 1 0,1-2 0,1 1 0,-1-1 0,1-1 0,0 0 0,20 6 0,156 28 0,-45-12 0,52 22 0,-150-35 0,0 2 0,54 28 0,-90-40 0,-1 0 0,1 0 0,-1 1 0,0 0 0,-1 0 0,1 1 0,-1 0 0,0 0 0,9 12 0,-14-16 0,0 0 0,0 0 0,0 0 0,0 1 0,0-1 0,-1 0 0,1 0 0,-1 0 0,1 1 0,-1-1 0,0 0 0,0 1 0,0-1 0,0 0 0,0 1 0,-1 1 0,0-1 0,-1 1 0,1-1 0,0 0 0,-1 0 0,0 0 0,0 0 0,0 0 0,0-1 0,0 1 0,-1 0 0,1-1 0,-1 0 0,-4 4 0,-9 4 0,0 0 0,0-1 0,-1-1 0,-1 0 0,1-1 0,-1-1 0,-24 5 0,-137 18 0,174-28 0,-67 8 0,0-3 0,-118-4 0,186-2 0,1 0 0,0-1 0,0 1 0,-1-1 0,1 0 0,0 1 0,0-1 0,-5-3 0,8 4 0,0 0 0,-1 0 0,1 0 0,0-1 0,0 1 0,0 0 0,-1 0 0,1-1 0,0 1 0,0 0 0,0 0 0,0-1 0,0 1 0,-1 0 0,1 0 0,0-1 0,0 1 0,0 0 0,0-1 0,0 1 0,0 0 0,0 0 0,0-1 0,0 1 0,0 0 0,0-1 0,0 1 0,0 0 0,0-1 0,1 1 0,-1 0 0,0 0 0,0-1 0,0 1 0,0 0 0,0 0 0,1-1 0,-1 1 0,0 0 0,0 0 0,0 0 0,1-1 0,-1 1 0,0 0 0,0 0 0,1 0 0,-1-1 0,6-2 0,-1-1 0,1 1 0,0 1 0,1-1 0,-1 1 0,11-3 0,178-36 0,74-21 0,-206 41 0,83-40 0,-123 50 0,0-2 0,0 0 0,-2-1 0,0-2 0,0 0 0,26-28 0,-43 40 0,0-1 0,0 1 0,-1-1 0,0 0 0,0 0 0,0 0 0,0 0 0,-1-1 0,0 1 0,0-1 0,-1 1 0,1-1 0,-1 0 0,0-6 0,-1 9 0,0 0 0,0 0 0,-1 0 0,1 0 0,-1 0 0,0 0 0,0 1 0,0-1 0,0 0 0,0 0 0,-1 1 0,1-1 0,-1 1 0,1-1 0,-1 1 0,0-1 0,0 1 0,-1 0 0,1 0 0,0 0 0,-1 1 0,1-1 0,-1 0 0,1 1 0,-1-1 0,0 1 0,1 0 0,-4-1 0,-5-1 0,1 1 0,-1 0 0,1 0 0,-1 1 0,0 0 0,0 1 0,0 0 0,1 1 0,-1 0 0,0 1 0,0 0 0,1 0 0,0 2 0,-1-1 0,-17 10 0,16-8 0,0 1 0,0 1 0,1 0 0,0 1 0,0 0 0,1 1 0,0 0 0,0 0 0,1 1 0,1 0 0,0 1 0,-12 19 0,18-26 0,0 0 0,0 0 0,0 0 0,0 0 0,1 1 0,-1-1 0,1 0 0,0 1 0,1-1 0,-1 1 0,1 0 0,0-1 0,0 1 0,0-1 0,1 1 0,0-1 0,-1 1 0,2-1 0,-1 1 0,0-1 0,1 0 0,0 1 0,0-1 0,0 0 0,0 0 0,1-1 0,0 1 0,0 0 0,0-1 0,0 0 0,0 0 0,1 0 0,-1 0 0,7 4 0,2-1 0,1 0 0,0 0 0,0-1 0,0-1 0,1 0 0,0-1 0,0 0 0,0-2 0,0 1 0,0-2 0,0 1 0,0-2 0,0 0 0,21-5 0,-17 3 0,-1-1 0,1 0 0,-1-2 0,1 0 0,-1-1 0,-1-1 0,0 0 0,0-1 0,0-1 0,24-21 0,-35 26 0,1 0 0,-1 0 0,-1 0 0,1-1 0,-1 0 0,0 0 0,0 0 0,0 0 0,-1-1 0,4-11 0,-6 7 0,-6 14 0,4-1 0,0 0 0,0-1 0,1 1 0,-1 0 0,0 0 0,0 0 0,1 0 0,0-1 0,-1 1 0,1 0 0,0 3 0,0 0 0,1-1 0,0 1 0,1-1 0,-1 0 0,1 1 0,0-1 0,0 0 0,0 0 0,1 0 0,-1 0 0,1-1 0,0 1 0,0-1 0,0 1 0,1-1 0,-1 0 0,1 0 0,0-1 0,0 1 0,0-1 0,0 1 0,0-1 0,8 2 0,9 4 0,0-1 0,0-1 0,39 5 0,-1-2 0,0-4 0,1-2 0,93-6 0,-107-2 0,1-1 0,-1-3 0,-1-1 0,0-3 0,48-19 0,-76 25 0,-1-2 0,1 1 0,-2-2 0,1 0 0,-1-1 0,23-21 0,-32 26 0,0-1 0,0 1 0,-1-1 0,1 0 0,-2 0 0,1 0 0,-1-1 0,0 0 0,0 0 0,-1 0 0,0 0 0,-1-1 0,0 1 0,0 0 0,1-17 0,-4 21 0,1 0 0,-1 0 0,0 0 0,0 0 0,0 0 0,0 0 0,-1 0 0,1 0 0,-1 0 0,0 0 0,0 1 0,-1-1 0,1 1 0,-1 0 0,0-1 0,0 1 0,0 0 0,0 1 0,0-1 0,-1 1 0,1-1 0,-1 1 0,-5-2 0,5 1 0,-1 1 0,0-1 0,0 1 0,0 1 0,0-1 0,-1 1 0,1 0 0,0 0 0,-1 0 0,1 1 0,0 0 0,-1 0 0,1 0 0,-1 1 0,1-1 0,-10 4 0,13-3 0,1-1 0,0 1 0,-1 0 0,1-1 0,0 1 0,0 0 0,0 0 0,0 0 0,-1 0 0,1 0 0,1 0 0,-1 0 0,0 0 0,0 0 0,0 1 0,0-1 0,1 0 0,-1 0 0,1 1 0,-1-1 0,1 0 0,-1 1 0,1-1 0,0 1 0,0-1 0,0 1 0,0 1 0,0 2 0,1 0 0,0 0 0,0 0 0,0 0 0,1 0 0,3 9 0,11 13 0,0 0 0,2 0 0,1-2 0,0 0 0,37 34 0,27 36 0,-79-91 0,-1 1 0,1-1 0,-1 1 0,0 0 0,-1 0 0,1 1 0,3 9 0,-6-14 0,0 1 0,0-1 0,0 1 0,0-1 0,0 0 0,0 1 0,-1-1 0,1 1 0,0-1 0,-1 0 0,1 1 0,-1-1 0,1 0 0,-1 0 0,0 1 0,1-1 0,-1 0 0,0 0 0,0 0 0,0 0 0,0 0 0,0 0 0,0 0 0,0 0 0,0 0 0,-1 0 0,1-1 0,0 1 0,0 0 0,-1-1 0,1 1 0,0-1 0,-1 0 0,1 1 0,-1-1 0,-1 0 0,-13 5 0,0-2 0,0 1 0,-1-2 0,1 0 0,-1-2 0,0 1 0,1-2 0,-29-4 0,45 5 0,0 0 0,0 0 0,0-1 0,0 1 0,1 0 0,-1 0 0,0 0 0,0 0 0,0 0 0,0 0 0,0-1 0,1 1 0,-1 0 0,0 0 0,0 0 0,0 0 0,0-1 0,0 1 0,0 0 0,0 0 0,0 0 0,0-1 0,0 1 0,0 0 0,0 0 0,0 0 0,0-1 0,0 1 0,0 0 0,0 0 0,0 0 0,0-1 0,0 1 0,0 0 0,0 0 0,0 0 0,0-1 0,0 1 0,-1 0 0,1 0 0,0 0 0,0 0 0,0 0 0,0-1 0,0 1 0,0 0 0,-1 0 0,1 0 0,0 0 0,0 0 0,0 0 0,0 0 0,-1-1 0,1 1 0,0 0 0,13-6 0,2 1 0,-1 0 0,0 1 0,18-3 0,13-3 0,57-18 0,102-43 0,-163 55 0,-2-2 0,0-2 0,-2-2 0,0-1 0,48-40 0,-73 52 0,1 0 0,-2-1 0,0-1 0,0 0 0,-2 0 0,10-17 0,-16 27 0,-1-1 0,0 0 0,0 0 0,0 0 0,-1-1 0,0 1 0,1 0 0,-1-1 0,-1 1 0,1 0 0,-1-1 0,1 1 0,-1-1 0,-1 1 0,1-1 0,-1 1 0,1-1 0,-1 1 0,-1 0 0,1 0 0,0-1 0,-1 1 0,0 0 0,0 0 0,0 0 0,-5-6 0,1 4 0,0 1 0,0-1 0,-1 1 0,0 0 0,0 0 0,0 0 0,-1 1 0,1 1 0,-1-1 0,0 1 0,0 0 0,0 1 0,0 0 0,-1 0 0,1 1 0,-1 0 0,1 1 0,-1 0 0,1 0 0,-1 0 0,1 1 0,0 1 0,-1-1 0,1 1 0,0 1 0,0-1 0,0 1 0,0 1 0,1 0 0,-1 0 0,1 0 0,0 1 0,0 0 0,0 0 0,1 1 0,-8 8 0,6-3 0,0-1 0,1 1 0,0 1 0,1-1 0,0 1 0,1 0 0,0 1 0,1-1 0,0 1 0,1 0 0,-1 13 0,3-17 0,0 0 0,1 1 0,0-1 0,0 0 0,1 1 0,1-1 0,-1 0 0,1 0 0,1 0 0,0 0 0,0 0 0,1-1 0,0 1 0,0-1 0,1 0 0,9 11 0,-5-8 0,1-1 0,1 0 0,0 0 0,1-1 0,-1 0 0,2-1 0,18 9 0,3-1 0,65 20 0,-23-14-118,1-4 0,105 12 1,157-7-1558,-111-19-4488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7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1 562 24575,'0'-7'0,"0"0"0,1 0 0,0 1 0,0-1 0,0 0 0,1 1 0,0-1 0,1 1 0,-1-1 0,1 1 0,0 0 0,1 0 0,-1 1 0,1-1 0,0 1 0,1-1 0,0 1 0,-1 1 0,1-1 0,1 1 0,-1-1 0,1 1 0,-1 1 0,1-1 0,0 1 0,1 0 0,-1 1 0,0-1 0,1 1 0,-1 1 0,1-1 0,0 1 0,10-1 0,-12 3 0,-1-1 0,1 1 0,-1 0 0,0 1 0,1-1 0,-1 1 0,0-1 0,0 1 0,0 0 0,0 1 0,0-1 0,0 1 0,-1 0 0,1 0 0,-1 0 0,0 0 0,0 0 0,0 1 0,0-1 0,-1 1 0,1 0 0,-1 0 0,2 5 0,5 9 0,-1-1 0,-2 1 0,1 1 0,3 22 0,0 5 0,7 78 0,-16-104 0,0 1 0,-2-1 0,0 1 0,-1-1 0,-1 0 0,-8 28 0,9-42 0,0-1 0,0 0 0,0 1 0,-1-1 0,0 0 0,0 0 0,-1-1 0,-6 9 0,9-12 0,0 0 0,0 0 0,0-1 0,0 1 0,0 0 0,0 0 0,-1-1 0,1 1 0,0 0 0,0-1 0,-1 1 0,1-1 0,0 0 0,-1 1 0,1-1 0,-1 0 0,1 0 0,0 0 0,-1 0 0,1 0 0,-1 0 0,1 0 0,0 0 0,-1-1 0,1 1 0,0 0 0,-1-1 0,1 1 0,0-1 0,0 0 0,-1 1 0,1-1 0,0 0 0,0 0 0,0 0 0,0 0 0,0 0 0,0 0 0,0 0 0,0 0 0,-1-1 0,-5-8 0,0 0 0,1 0 0,0-1 0,0 1 0,1-1 0,1 0 0,0-1 0,-5-18 0,0-14 0,-3-45 0,4 15 0,4-134 0,5 179 0,2-1 0,1 0 0,2 1 0,1 0 0,0 0 0,3 0 0,17-39 0,-20 56 0,0 0 0,0 1 0,1-1 0,0 1 0,1 1 0,0 0 0,1 0 0,0 1 0,0 0 0,1 0 0,15-7 0,-17 10 0,0 2 0,1-1 0,0 2 0,0-1 0,0 1 0,0 0 0,1 1 0,-1 1 0,1-1 0,-1 2 0,1-1 0,-1 2 0,1-1 0,18 4 0,-14 0 0,1 1 0,-1 0 0,-1 1 0,1 0 0,-1 1 0,0 1 0,-1 0 0,0 1 0,0 0 0,-1 1 0,0 0 0,-1 1 0,0 1 0,0 0 0,-2 0 0,15 23 0,-10-11 0,-1 0 0,-1 1 0,-1 0 0,-2 1 0,0 0 0,-2 0 0,-1 1 0,5 50 0,-9-64 0,-1 0 0,-1 0 0,0 1 0,-1-1 0,-1 0 0,0 0 0,0 0 0,-7 20 0,8-31 0,0 1 0,-1-1 0,1 0 0,0 1 0,-1-1 0,1 0 0,-1 0 0,-3 4 0,4-6 0,1 0 0,-1 1 0,1-1 0,-1 1 0,1-1 0,-1 0 0,0 1 0,1-1 0,-1 0 0,1 0 0,-1 0 0,0 0 0,1 1 0,-1-1 0,0 0 0,1 0 0,-1 0 0,0 0 0,0 0 0,1-1 0,-1 1 0,1 0 0,-2 0 0,0-2 0,0 1 0,0-1 0,0 1 0,0-1 0,1 0 0,-1 0 0,1 0 0,-1 0 0,1 0 0,-1 0 0,1-1 0,0 1 0,0 0 0,0-1 0,1 1 0,-1 0 0,0-4 0,-7-27 0,2 0 0,2 0 0,0-1 0,3 0 0,1 0 0,1 0 0,11-65 0,-8 80 0,1-1 0,1 1 0,1 1 0,0-1 0,1 1 0,15-23 0,-19 34 0,1 1 0,-1 0 0,1 0 0,1 1 0,-1-1 0,1 1 0,0 1 0,11-8 0,-13 10 0,0 0 0,0 0 0,0 0 0,1 1 0,-1-1 0,1 1 0,-1 0 0,1 1 0,-1-1 0,1 1 0,-1 0 0,1 0 0,0 0 0,-1 1 0,8 1 0,0 2 0,-1 0 0,1 1 0,-1 1 0,0 0 0,0 0 0,-1 1 0,0 0 0,0 1 0,0 0 0,-1 1 0,0 0 0,-1 0 0,13 19 0,6 12 0,-2 0 0,24 55 0,33 85 64,36 71-1493,-75-177-5397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367 286 24575,'-1'-11'0,"0"0"0,-1-1 0,0 1 0,-1 0 0,0 0 0,0 0 0,-1 1 0,-1-1 0,0 1 0,0 0 0,-1 0 0,0 1 0,-1 0 0,-10-11 0,5 7 0,0 0 0,-1 1 0,-1 1 0,0 0 0,0 0 0,-1 2 0,-1 0 0,-20-9 0,31 16 0,0 0 0,1 0 0,-1 1 0,0 0 0,0 0 0,0 0 0,0 0 0,0 1 0,0 0 0,0 0 0,0 0 0,0 0 0,-9 3 0,11-2 0,0 0 0,-1 1 0,1-1 0,0 1 0,0 0 0,1 0 0,-1 0 0,0 0 0,0 1 0,1-1 0,0 1 0,-1-1 0,1 1 0,0 0 0,0 0 0,0 0 0,1 0 0,-1 0 0,1 0 0,-2 5 0,-2 10 0,0 0 0,2 0 0,0 0 0,1 0 0,0 1 0,2 0 0,0-1 0,1 1 0,1-1 0,1 0 0,0 1 0,2-1 0,8 24 0,-9-33 0,1-1 0,-1 0 0,2 0 0,-1-1 0,1 1 0,0-1 0,0-1 0,1 1 0,14 10 0,-19-15 0,1 0 0,0 0 0,0-1 0,0 1 0,0-1 0,0 1 0,0-1 0,0 0 0,1 0 0,-1 0 0,0-1 0,1 1 0,-1-1 0,0 0 0,1 0 0,-1 0 0,0 0 0,1 0 0,-1-1 0,1 0 0,-1 0 0,0 1 0,0-2 0,0 1 0,0 0 0,1-1 0,-2 1 0,1-1 0,5-4 0,-3 1 0,1-1 0,-1 0 0,0-1 0,-1 1 0,1-1 0,-1 0 0,-1 0 0,1 0 0,-1 0 0,0-1 0,-1 1 0,0-1 0,0 0 0,0-8 0,11-30 0,-13 45 0,0 0 0,0 1 0,0-1 0,1 0 0,-1 1 0,0-1 0,1 1 0,-1-1 0,0 1 0,1-1 0,-1 0 0,1 1 0,-1-1 0,0 1 0,1 0 0,0-1 0,-1 1 0,1-1 0,-1 1 0,1 0 0,-1-1 0,1 1 0,0 0 0,-1 0 0,1 0 0,-1-1 0,1 1 0,1 0 0,0 0 0,-1 1 0,1-1 0,0 0 0,-1 1 0,1-1 0,-1 1 0,1 0 0,-1 0 0,1-1 0,-1 1 0,3 2 0,35 35 0,-36-34 0,63 70-1365,-31-41-5461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8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15 231 24575,'-7'-50'0,"5"38"0,0-1 0,0 0 0,1 0 0,1 1 0,1-17 0,-1 27 0,1-1 0,-1 1 0,1 0 0,-1-1 0,1 1 0,0 0 0,0 0 0,0 0 0,0-1 0,0 1 0,1 0 0,-1 1 0,1-1 0,-1 0 0,1 0 0,0 1 0,-1-1 0,1 1 0,0-1 0,0 1 0,0 0 0,0 0 0,1 0 0,-1 0 0,0 0 0,0 0 0,0 0 0,1 1 0,-1-1 0,0 1 0,1 0 0,-1 0 0,4 0 0,4 0 0,1 1 0,-1 1 0,1 0 0,-1 0 0,0 1 0,1 0 0,-2 1 0,1 0 0,0 1 0,-1 0 0,0 0 0,15 12 0,-6-4 0,-2 0 0,0 2 0,-1 0 0,0 1 0,19 25 0,-28-31 0,0-1 0,0 1 0,-1 0 0,-1 0 0,1 0 0,-2 1 0,5 17 0,-7-25 0,-1-1 0,1 1 0,-1 0 0,0 0 0,1 0 0,-1 0 0,-1 0 0,1 0 0,0 0 0,-1-1 0,1 1 0,-1 0 0,0 0 0,0 0 0,0-1 0,-1 1 0,1-1 0,0 1 0,-1-1 0,0 1 0,1-1 0,-1 0 0,0 0 0,0 0 0,-1 0 0,1 0 0,0 0 0,-1 0 0,1-1 0,-1 1 0,1-1 0,-1 0 0,-3 2 0,3-2 0,0 0 0,1 0 0,-1-1 0,0 1 0,1 0 0,-1-1 0,0 0 0,0 1 0,0-1 0,1 0 0,-1-1 0,0 1 0,0 0 0,0-1 0,1 0 0,-1 1 0,0-1 0,1 0 0,-1 0 0,1-1 0,-1 1 0,-2-2 0,2 0 0,-1-1 0,1 1 0,0-1 0,0 1 0,1-1 0,-1 0 0,1 0 0,0 0 0,0-1 0,0 1 0,0 0 0,-1-6 0,0-5 0,0 0 0,1 0 0,0 0 0,1 0 0,1 0 0,1 0 0,2-20 0,-1 26 0,0 0 0,0 0 0,1 0 0,0 0 0,1 0 0,0 1 0,0 0 0,1 0 0,0 0 0,1 0 0,-1 1 0,1-1 0,1 2 0,-1-1 0,1 1 0,1 0 0,-1 0 0,15-8 0,-13 9 0,1 1 0,0 0 0,0 0 0,0 1 0,1 0 0,-1 1 0,1 0 0,0 1 0,-1 0 0,1 1 0,0 0 0,-1 0 0,1 1 0,0 1 0,-1 0 0,12 3 0,-3 2 17,0 0 0,-1 1 1,1 1-1,-2 0 0,1 1 0,26 22 0,-16-9-512,-2 1 0,44 51 0,-41-39-6331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9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231 162 24575,'0'-9'0,"0"0"0,-1 0 0,0 0 0,-1 1 0,0-1 0,0 0 0,-1 0 0,0 1 0,-1 0 0,-4-9 0,6 13 0,0 1 0,0 0 0,0 0 0,-1 0 0,1 1 0,-1-1 0,0 0 0,0 1 0,0 0 0,0 0 0,0 0 0,0 0 0,0 0 0,-1 1 0,1-1 0,-1 1 0,1 0 0,-1 0 0,0 0 0,1 0 0,-1 1 0,0 0 0,1-1 0,-1 1 0,0 1 0,-6 0 0,5 0 0,0 1 0,0 0 0,0 0 0,0 0 0,0 0 0,0 1 0,1 0 0,-1 0 0,1 0 0,0 1 0,0-1 0,0 1 0,0 0 0,1 0 0,-1 1 0,1-1 0,0 1 0,1-1 0,-3 6 0,0-1 0,1 1 0,0-1 0,0 1 0,1 0 0,0 0 0,1 0 0,0 0 0,1 0 0,0 11 0,1-17 0,0 1 0,1-1 0,0 0 0,-1 1 0,2-1 0,-1 0 0,0 0 0,1 0 0,0 0 0,0 0 0,0 0 0,0-1 0,0 1 0,1-1 0,0 1 0,0-1 0,0 0 0,0 0 0,0 0 0,1-1 0,-1 1 0,1-1 0,-1 0 0,1 0 0,0 0 0,0 0 0,0-1 0,0 1 0,7 0 0,-2 0 0,0 0 0,0-1 0,0 0 0,0 0 0,0-1 0,0 0 0,0-1 0,0 0 0,0-1 0,0 1 0,0-2 0,0 1 0,10-6 0,-10 4 0,0-1 0,-1-1 0,1 0 0,-1 0 0,0-1 0,-1 0 0,1 0 0,-1 0 0,10-16 0,-2 0 0,-1 0 0,14-34 0,-28 57 0,0 0 0,0-1 0,0 1 0,0 0 0,0-1 0,0 1 0,0 0 0,0 0 0,1-1 0,-1 1 0,0 0 0,0 0 0,0-1 0,0 1 0,1 0 0,-1 0 0,0-1 0,0 1 0,0 0 0,1 0 0,-1 0 0,0 0 0,0-1 0,1 1 0,-1 0 0,0 0 0,0 0 0,1 0 0,-1 0 0,0 0 0,1 0 0,-1 0 0,0 0 0,0 0 0,1 0 0,-1 0 0,0 0 0,1 0 0,-1 0 0,0 0 0,1 0 0,-1 0 0,0 0 0,0 0 0,1 0 0,-1 0 0,0 1 0,0-1 0,1 0 0,-1 0 0,0 0 0,0 1 0,0-1 0,1 0 0,-1 0 0,0 1 0,15 23 0,1 2 0,-5-14 0,0-1 0,1-1 0,0 0 0,1 0 0,0-2 0,0 1 0,1-2 0,26 12 0,-27-14 0,0-1 0,-1 0 0,1 0 0,1-2 0,-1 1 0,0-2 0,1 0 0,-1 0 0,1-1 0,23-4 0,-32 3 0,-1 0 0,1 0 0,-1 0 0,1-1 0,-1 0 0,0 0 0,0 0 0,0-1 0,0 1 0,0-1 0,-1 0 0,1 0 0,-1 0 0,1 0 0,-1-1 0,0 1 0,-1-1 0,1 0 0,-1 0 0,1 0 0,-1 0 0,0 0 0,-1-1 0,1 1 0,-1-1 0,0 1 0,0-1 0,0 1 0,0-1 0,-1-5 0,0 4 0,0 0 0,0-1 0,-1 1 0,0 0 0,0 0 0,0 0 0,-1 1 0,0-1 0,0 0 0,-1 0 0,1 1 0,-1 0 0,0-1 0,-1 1 0,1 0 0,-1 0 0,0 1 0,0-1 0,-1 1 0,1 0 0,-1 0 0,-7-4 0,2 3 0,0 0 0,1 1 0,-1 0 0,-1 1 0,1 0 0,0 1 0,-1 0 0,0 1 0,1 0 0,-1 0 0,1 1 0,-1 1 0,0 0 0,-11 2 0,17-2 0,-1 0 0,1 1 0,0 0 0,-1-1 0,1 2 0,0-1 0,0 1 0,1-1 0,-1 1 0,0 0 0,1 1 0,0-1 0,0 1 0,0 0 0,0 0 0,1 0 0,-1 1 0,1-1 0,0 1 0,0 0 0,1 0 0,-1 0 0,1 0 0,1 0 0,-1 0 0,0 1 0,1-1 0,-1 9 0,2-10 0,-1 0 0,1 0 0,0 0 0,0 1 0,1-1 0,-1 0 0,1 0 0,0 0 0,0 0 0,0 0 0,1 0 0,-1 0 0,1 0 0,0 0 0,0-1 0,0 1 0,1-1 0,-1 0 0,1 1 0,0-1 0,0 0 0,0 0 0,0-1 0,1 1 0,-1-1 0,1 1 0,-1-1 0,1 0 0,0-1 0,6 3 0,1 0 0,0-1 0,0-1 0,1 1 0,-1-2 0,1 0 0,0 0 0,-1-1 0,1 0 0,22-5 0,-17 2 0,5-1 0,1 0 0,44 0 0,-59 4 0,0 1 0,0 0 0,-1 0 0,1 1 0,0 0 0,-1 0 0,0 1 0,1-1 0,-1 2 0,0-1 0,-1 1 0,12 8 0,-6-2 0,-1 1 0,-1-1 0,0 2 0,0-1 0,-1 1 0,-1 1 0,0 0 0,9 20 0,5 17 0,14 53 0,-27-77 0,24 89 0,-5 1 0,-6 2 0,-4 0 0,2 124 0,-17-177 0,-3 0 0,-13 111 0,8-144 0,-2 0 0,-1 0 0,-1 0 0,-1-1 0,-2-1 0,-2 0 0,-19 34 0,27-54 0,0 0 0,-1 0 0,0-1 0,-1 0 0,0 0 0,0-1 0,-1 0 0,0 0 0,-20 12 0,24-18 0,0 0 0,0 0 0,0 0 0,0 0 0,0-1 0,0 0 0,0 0 0,0 0 0,-1-1 0,1 0 0,0 0 0,0 0 0,-1-1 0,1 0 0,0 0 0,0 0 0,0 0 0,0-1 0,0 0 0,0 0 0,0 0 0,1 0 0,-1-1 0,-4-3 0,-4-5 0,0 0 0,0 0 0,1-1 0,0 0 0,1-1 0,1-1 0,0 0 0,1 0 0,0-1 0,-6-16 0,-3-8 0,3-1 0,-20-78 0,24 74 0,3-1 0,1 0 0,-1-86 0,9 103 0,1 0 0,1 0 0,1 1 0,2 0 0,1-1 0,0 2 0,20-43 0,-11 38 0,1 0 0,1 1 0,2 1 0,29-32 0,101-96 0,-100 109 0,-2-2 0,71-97 0,-113 138 0,0-1 0,-1 0 0,0 0 0,-1 0 0,0-1 0,0 0 0,-1 1 0,-1-1 0,3-18 0,-5 26 0,0-1 0,0 0 0,0 1 0,0-1 0,0 1 0,-1-1 0,1 1 0,-1-1 0,0 1 0,0 0 0,-1-1 0,1 1 0,-1 0 0,1 0 0,-1 0 0,0 0 0,0 0 0,0 0 0,-1 0 0,1 1 0,-1-1 0,1 1 0,-1 0 0,0 0 0,0 0 0,0 0 0,0 0 0,0 0 0,0 1 0,-1 0 0,1 0 0,0 0 0,-6-1 0,5 1 0,0 0 0,1 0 0,-1 1 0,1 0 0,-1 0 0,0 0 0,1 0 0,-1 0 0,1 1 0,-1 0 0,0 0 0,1 0 0,-1 0 0,1 0 0,0 1 0,-1-1 0,-2 3 0,1-1 0,1 1 0,0 0 0,0-1 0,0 1 0,1 1 0,-1-1 0,1 0 0,0 1 0,0 0 0,-3 7 0,1 0 0,1 0 0,0 1 0,0 0 0,1 0 0,1 0 0,0 0 0,1 0 0,1 24 0,2-17-68,1 0 0,1-1-1,0 1 1,2-1 0,0 0 0,1 0-1,1 0 1,1-1 0,0 0 0,1-1-1,1 0 1,1-1 0,0 0 0,2-1-1,-1 0 1,2-1 0,0 0 0,0-2-1,18 12 1,22 9-6758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09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34 135 24575,'-18'-16'0,"6"2"0,37 29 0,-2 1 0,0 1 0,-2 1 0,22 22 0,-33-30 0,0 1 0,-1 0 0,0 1 0,-1 0 0,0 0 0,-1 1 0,10 24 0,-16-34 0,0-1 0,0 1 0,0-1 0,-1 1 0,1 0 0,-1-1 0,0 1 0,0 0 0,1-1 0,-2 1 0,1 0 0,0-1 0,-1 1 0,1 0 0,-1-1 0,0 1 0,1-1 0,-1 1 0,-3 4 0,3-5 0,-1-1 0,0 1 0,0 0 0,0 0 0,0-1 0,0 1 0,0-1 0,-1 1 0,1-1 0,0 0 0,-1 0 0,1 0 0,-1 0 0,1-1 0,-1 1 0,-4 0 0,1-1 0,0 1 0,-1-1 0,1 0 0,0-1 0,0 1 0,-1-2 0,1 1 0,0 0 0,0-1 0,0 0 0,1-1 0,-1 1 0,0-1 0,1 0 0,-1 0 0,-4-5 0,4 1 0,-1 0 0,1-1 0,1 0 0,0-1 0,0 1 0,0-1 0,1 0 0,0 0 0,1 0 0,0-1 0,-3-14 0,4 12 0,0 1 0,1-1 0,0 1 0,0-1 0,1 1 0,1-1 0,0 1 0,1-1 0,4-17 0,-4 24 0,0 1 0,0-1 0,0 1 0,0-1 0,1 1 0,0 0 0,0 0 0,0 0 0,1 1 0,-1-1 0,1 1 0,0-1 0,0 1 0,0 1 0,0-1 0,0 0 0,1 1 0,-1 0 0,1 0 0,0 0 0,-1 1 0,1-1 0,0 1 0,0 1 0,0-1 0,6 0 0,-1 1 0,0 0 0,0 0 0,-1 1 0,1 1 0,-1 0 0,1 0 0,-1 0 0,1 1 0,-1 1 0,0 0 0,-1 0 0,16 9 0,-11-3 0,0 0 0,-1 1 0,0 0 0,-1 1 0,18 23 0,-24-28 0,-1 0 0,1 0 0,-1 0 0,-1 0 0,1 0 0,-1 1 0,0 0 0,-1-1 0,0 1 0,0 0 0,-1 0 0,0 0 0,0 12 0,-1-18 0,0 0 0,-1-1 0,1 1 0,0 0 0,-1 0 0,0 0 0,1 0 0,-1-1 0,0 1 0,0 0 0,0-1 0,0 1 0,0-1 0,-1 1 0,-1 1 0,2-2 0,1-1 0,-1 1 0,0-1 0,1 1 0,-1-1 0,0 0 0,1 1 0,-1-1 0,0 0 0,0 0 0,1 0 0,-1 0 0,0 0 0,0 1 0,0-1 0,1-1 0,-1 1 0,0 0 0,0 0 0,1 0 0,-1 0 0,0 0 0,0-1 0,1 1 0,-1 0 0,0-1 0,1 1 0,-1 0 0,0-1 0,1 1 0,-1-1 0,0 1 0,1-1 0,-1 1 0,1-1 0,-1 0 0,1 1 0,-1-1 0,1-1 0,-5-5 0,1-1 0,0 1 0,1-1 0,0 0 0,0 0 0,0-1 0,1 1 0,1 0 0,-2-17 0,1 4 0,2-1 0,3-38 0,-2 53 0,0-1 0,1 1 0,0 0 0,0-1 0,0 1 0,1 0 0,0 0 0,1 1 0,0-1 0,0 0 0,5-5 0,-7 9 0,0 1 0,0 0 0,0 0 0,0 0 0,1 0 0,-1 0 0,1 1 0,-1-1 0,1 1 0,-1-1 0,1 1 0,0 0 0,0 0 0,0 0 0,-1 1 0,1-1 0,0 1 0,0-1 0,0 1 0,0 0 0,0 0 0,0 0 0,0 1 0,0-1 0,0 1 0,0-1 0,0 1 0,0 0 0,-1 0 0,4 2 0,3 2 0,0 1 0,-1-1 0,1 2 0,-1-1 0,-1 1 0,1 0 0,-1 1 0,-1-1 0,1 2 0,8 13 0,2 8 0,25 57 0,-19-28-1365,-6-8-5461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94 268 24575,'0'-2'0,"0"1"0,-1-1 0,1 1 0,-1-1 0,1 1 0,-1 0 0,1-1 0,-1 1 0,0 0 0,0-1 0,1 1 0,-1 0 0,0 0 0,0 0 0,-2-2 0,-5-10 0,8 12 0,1 1 0,-1-1 0,0 0 0,1 0 0,-1 0 0,1 1 0,-1-1 0,1 0 0,-1 0 0,1 1 0,0-1 0,-1 1 0,1-1 0,0 0 0,0 1 0,-1-1 0,1 1 0,0 0 0,0-1 0,0 1 0,-1 0 0,2-1 0,8-4 0,0 0 0,-1-1 0,0 0 0,0 0 0,-1-1 0,0 0 0,0-1 0,9-11 0,-13 14 0,-1 0 0,1 0 0,-1 0 0,-1 0 0,1 0 0,-1 0 0,0-1 0,0 1 0,0-1 0,-1 0 0,0 1 0,0-1 0,-1 0 0,1 0 0,-1 1 0,0-1 0,-1-6 0,1 10 0,-1 0 0,1 0 0,0 0 0,0 1 0,-1-1 0,1 0 0,-1 0 0,1 0 0,-1 1 0,0-1 0,0 0 0,0 0 0,0 1 0,0-1 0,0 1 0,0-1 0,-1 1 0,1 0 0,0-1 0,-1 1 0,1 0 0,-1 0 0,0 0 0,1 0 0,-1 0 0,0 0 0,1 0 0,-1 1 0,0-1 0,0 1 0,0-1 0,0 1 0,1 0 0,-1 0 0,0 0 0,-2 0 0,-1 0 0,0 1 0,0 1 0,1-1 0,-1 1 0,1-1 0,-1 1 0,1 1 0,-1-1 0,1 1 0,0-1 0,0 1 0,0 0 0,-4 6 0,-2 1 8,1 1 0,0 1 0,0-1 0,2 1 0,-1 1 0,2 0 0,0 0 0,0 0 0,1 0 0,1 1 0,0 0 0,1 0 0,0 0 0,0 19 0,2-25-59,1-1 0,0 1-1,0-1 1,1 1 0,0-1 0,1 1 0,-1-1-1,1 0 1,1 0 0,-1 0 0,1 0 0,1 0-1,-1 0 1,1-1 0,0 0 0,0 0-1,1 0 1,0 0 0,0-1 0,1 1 0,-1-1-1,1 0 1,0-1 0,0 0 0,1 0 0,-1 0-1,1-1 1,11 5 0,24 5-6775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0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24575,'0'0'0,"0"0"0,0-1 0,0 1 0,0-1 0,0 1 0,0 0 0,0-1 0,0 1 0,0 0 0,0-1 0,0 1 0,0-1 0,0 1 0,0 0 0,1-1 0,-1 1 0,0 0 0,0-1 0,0 1 0,1 0 0,-1-1 0,0 1 0,0 0 0,1 0 0,-1-1 0,0 1 0,1 0 0,-1 0 0,0-1 0,1 1 0,-1 0 0,0 0 0,1 0 0,-1 0 0,1-1 0,15 7 0,15 18 0,-26-18 0,-1 0 0,1 1 0,-1-1 0,0 1 0,-1 0 0,0 1 0,0-1 0,0 0 0,-1 1 0,2 12 0,-3-14 0,-1-1 0,1 1 0,-1-1 0,0 1 0,0-1 0,-1 1 0,0-1 0,0 1 0,0-1 0,-1 0 0,1 0 0,-1 1 0,-1-1 0,1 0 0,-6 8 0,8-12 0,-1 0 0,0 1 0,0-1 0,0 0 0,0 0 0,0 0 0,0 0 0,0 0 0,0 0 0,0 0 0,0 0 0,0 0 0,-1-1 0,1 1 0,0 0 0,-1-1 0,1 1 0,0-1 0,-1 1 0,1-1 0,-3 0 0,3 0 0,0 0 0,0-1 0,-1 1 0,1-1 0,0 1 0,0-1 0,0 0 0,0 1 0,0-1 0,0 0 0,1 0 0,-1 0 0,0 1 0,0-1 0,0 0 0,1 0 0,-1 0 0,1 0 0,-1 0 0,0-2 0,-2-4 0,1 0 0,0 0 0,0 0 0,0 0 0,1 0 0,0-1 0,0-10 0,2 2 0,1 1 0,1-1 0,1 1 0,0 0 0,0 0 0,2 0 0,0 0 0,0 1 0,2 0 0,9-14 0,-14 22 0,1 1 0,0 0 0,1 0 0,0 0 0,-1 0 0,1 1 0,1 0 0,-1 0 0,0 0 0,1 1 0,10-5 0,-12 7 0,0 0 0,0 0 0,0 0 0,1 0 0,-1 1 0,0 0 0,1-1 0,-1 2 0,0-1 0,0 0 0,1 1 0,-1 0 0,0 0 0,0 0 0,0 1 0,0-1 0,0 1 0,0 0 0,5 4 0,0 0 0,0 1 0,-1 0 0,0 1 0,0-1 0,-1 2 0,0-1 0,0 1 0,-1 0 0,0 0 0,-1 1 0,5 12 0,2 5 0,-1 2 0,12 52 0,-15-42-682,4 58-1,-9-42-6143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0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61 24575,'0'-13'0,"-9"-6"0,-4-3 0,2 15 0,5 28 0,6 29 0,1 29 0,2 38 0,-1 42 0,0 20 0,0 9 0,-1-14 0,9-18 0,2-22 0,0-33-8191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25 124 24575,'-10'0'0,"-2"-5"0,9-1 0,29-14 0,43-3 0,37 2 0,28 4 0,6 6 0,-7 0 0,-27 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0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168 358 24575,'0'-23'0,"-18"-36"0,-7-26 0,-7-12 0,0 28 0,7 45 0,7 49 0,6 58 0,6 57 0,14 46 0,13 24 0,4 9 0,17-10-1375,0-22 1375,-1-33 0,-9-42-6816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2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387 891 24575,'0'-8'0,"1"-1"0,-1 1 0,2-1 0,-1 1 0,1 0 0,0 0 0,1 0 0,0 0 0,0 0 0,1 0 0,0 1 0,0 0 0,1 0 0,0 0 0,0 0 0,11-11 0,21-25 0,3-1 0,-3-2 0,44-70 0,-79 113 0,1-1 0,-1 0 0,0 0 0,0 0 0,-1 0 0,1-1 0,-1 1 0,0 0 0,0-1 0,-1 1 0,1-1 0,-1 1 0,0-1 0,0-5 0,-1 7 0,0 0 0,-1 0 0,1 0 0,0 0 0,-1 1 0,0-1 0,1 0 0,-1 1 0,0-1 0,0 1 0,-1-1 0,1 1 0,0 0 0,-1 0 0,0 0 0,1 0 0,-1 1 0,0-1 0,0 1 0,-4-2 0,-6-2 0,0 1 0,0 0 0,0 1 0,-1 0 0,1 1 0,-1 1 0,1 0 0,-1 1 0,0 0 0,1 1 0,-1 1 0,1 0 0,-15 5 0,2 0 0,0 1 0,0 2 0,1 0 0,0 2 0,-38 24 0,43-23 0,1 1 0,0 1 0,1 1 0,1 0 0,1 2 0,0 0 0,1 0 0,1 1 0,1 1 0,-12 24 0,20-34 0,1 0 0,0 0 0,1 1 0,0 0 0,0-1 0,1 1 0,1 0 0,0 0 0,0 0 0,2 14 0,0-15 0,1-1 0,0 0 0,0 0 0,1 0 0,0 0 0,1-1 0,0 1 0,0-1 0,1 0 0,0 0 0,0 0 0,1-1 0,10 11 0,1-2 0,0 0 0,2-2 0,-1 0 0,2-1 0,0-1 0,0-1 0,42 16 0,162 41 0,-190-59 0,-17-4 0,278 80 0,-272-77 0,41 21 0,-43-12 0,-21-17 0,0 0 0,1 1 0,-1-1 0,0 1 0,0-1 0,1 0 0,-1 1 0,0-1 0,0 1 0,0-1 0,0 0 0,0 1 0,0-1 0,0 1 0,0-1 0,0 1 0,0-1 0,0 0 0,0 1 0,0-1 0,0 1 0,0-1 0,0 1 0,0-1 0,0 0 0,-1 1 0,1-1 0,0 1 0,-3 1 0,1 0 0,-1 0 0,0-1 0,1 1 0,-1-1 0,0 0 0,0 0 0,0 0 0,0 0 0,0 0 0,-6 0 0,-30 6 0,-2-3 0,1 0 0,0-3 0,-1-2 0,-55-7 0,93 8 0,0 0 0,-1-1 0,1 0 0,0 0 0,0 1 0,0-2 0,0 1 0,1 0 0,-1-1 0,0 1 0,0-1 0,1 0 0,-1 0 0,1 0 0,-4-3 0,5 4 0,1 0 0,0 0 0,-1 0 0,1 0 0,0 0 0,-1 0 0,1 0 0,0 0 0,0 0 0,0 0 0,0 0 0,0 0 0,0 0 0,0 1 0,0-1 0,1 0 0,-1 0 0,0 0 0,1-2 0,1 0 0,-1 0 0,1 0 0,0 1 0,0-1 0,0 0 0,0 1 0,0-1 0,4-2 0,10-7 0,0-1 0,1 2 0,1 0 0,24-10 0,85-34 0,490-154 0,-607 206 0,-1-1 0,0 2 0,0-1 0,1 1 0,-1 0 0,13 0 0,-19 2 0,0 1 0,0-1 0,0 1 0,0-1 0,0 1 0,0 0 0,0 0 0,0 1 0,-1-1 0,1 0 0,0 1 0,-1 0 0,1-1 0,-1 1 0,0 0 0,1 1 0,-1-1 0,0 0 0,2 4 0,4 5 0,1 0 0,0-1 0,0 0 0,1-1 0,0 0 0,0-1 0,1 1 0,1-2 0,-1 0 0,1 0 0,0-1 0,0-1 0,20 6 0,-8-4 0,-1-2 0,1 0 0,0-2 0,42 0 0,-56-3 0,-1 0 0,0-1 0,1 0 0,-1-1 0,0 0 0,0 0 0,0-1 0,0 0 0,0-1 0,-1 0 0,1 0 0,-1-1 0,0 0 0,-1 0 0,11-9 0,0-10 0,14-15 0,-31 38 0,0 0 0,0 0 0,0 0 0,0 0 0,1 0 0,-1 1 0,0-1 0,1 0 0,-1 1 0,1-1 0,-1 1 0,0-1 0,1 1 0,-1 0 0,1-1 0,0 1 0,-1 0 0,1 0 0,-1 0 0,1 0 0,-1 0 0,1 1 0,-1-1 0,1 0 0,-1 1 0,2 0 0,2 1 0,-1 1 0,0 0 0,0 0 0,-1 0 0,1 0 0,-1 0 0,1 1 0,-1 0 0,0-1 0,4 9 0,26 52 0,-27-50 0,20 48 6,35 125-1,-2 75-157,-55-247 128,83 577-511,-76-429 391,-16 267 0,-11-298 144,12-115 0,0-1 0,0 0 0,-2 0 0,0 0 0,-11 19 0,15-31 0,0 1 0,0-1 0,-1 0 0,0-1 0,1 1 0,-2 0 0,1-1 0,0 0 0,-1 1 0,1-1 0,-1-1 0,0 1 0,0 0 0,0-1 0,0 0 0,0 0 0,-1 0 0,1-1 0,-1 1 0,-6 0 0,5-2 0,0 0 0,0 0 0,0-1 0,0 0 0,0 0 0,0-1 0,0 0 0,1 0 0,-1 0 0,0 0 0,1-1 0,0 0 0,0 0 0,0-1 0,-7-5 0,-14-13 70,0-2 1,1 0-1,2-2 1,0-1 0,2 0-1,-22-37 1,13 13 94,3-1-1,-40-107 1,47 101-165,3 0 0,3-1 0,1-1 0,-3-68 0,13 96 0,3 0 0,0 0 0,2 1 0,1-1 0,2 0 0,1 1 0,2 0 0,1 0 0,21-49 0,-12 46 1,2 0 0,2 0 0,1 2 0,1 1 0,2 1 0,1 1 0,1 2 0,53-41 0,13 0-57,166-90 0,-103 75-303,44-25 195,-151 78 166,81-63 1,-128 91-3,0 0 0,-1-1 0,1 1 0,0 0 0,-1-1 0,1 0 0,-1 0 0,0 1 0,0-1 0,0 0 0,0-1 0,-1 1 0,3-6 0,-4 8 0,0 0 0,0 0 0,0 1 0,0-1 0,0 0 0,0 1 0,-1-1 0,1 0 0,0 1 0,0-1 0,-1 0 0,1 1 0,0-1 0,-1 1 0,1-1 0,-1 1 0,1-1 0,-1 0 0,1 1 0,-1 0 0,1-1 0,-1 1 0,0-1 0,-2-1 0,0 1 0,0 0 0,0-1 0,0 1 0,0 1 0,0-1 0,-6 0 0,0 0 24,0 1 0,0 0 0,0 1 0,0 0 0,0 0 0,0 1 0,0 0 0,1 1 0,-1-1-1,1 2 1,-1-1 0,-9 7 0,15-8-14,-1 0-1,1 0 1,0 0-1,0 0 0,0 1 1,0-1-1,1 1 1,-1 0-1,1 0 0,-1 0 1,1 0-1,0 0 0,0 0 1,0 1-1,1-1 1,-1 1-1,1-1 0,0 1 1,0-1-1,0 1 1,0 0-1,1 0 0,0-1 1,-1 1-1,1 0 1,1 0-1,-1 0 0,0-1 1,1 1-1,0 0 0,0-1 1,2 7-1,1-2-9,1 1 0,-1-1 0,2 0 0,-1-1 0,1 1 0,0-1 0,0 0 0,1 0 0,0-1 0,13 9 0,12 7 0,43 22 0,-55-32 0,29 15 0,-22-14 0,-1 1 0,-1 2 0,0 1 0,36 32 0,-59-48 0,0 1 0,0 0 0,0 0 0,0 0 0,0 0 0,0 0 0,-1 0 0,1 0 0,-1 1 0,0-1 0,0 1 0,0-1 0,0 1 0,0-1 0,0 1 0,-1-1 0,1 1 0,-1 0 0,1 4 0,-2-5 0,0 0 0,0 0 0,-1 0 0,1 0 0,0 0 0,-1-1 0,1 1 0,-1 0 0,0-1 0,0 1 0,1-1 0,-1 0 0,0 1 0,0-1 0,0 0 0,0 0 0,-1 0 0,1-1 0,0 1 0,0 0 0,0-1 0,-1 1 0,-2-1 0,-25 6 0,0-1 0,0-1 0,0-1 0,0-2 0,0-2 0,0 0 0,0-2 0,-30-7 0,54 9 0,1-1 0,-1 1 0,1-1 0,-1 0 0,1-1 0,0 1 0,0-1 0,0 0 0,-7-6 0,11 8 0,-1-1 0,1 1 0,0-1 0,0 1 0,0-1 0,0 1 0,1-1 0,-1 0 0,0 1 0,1-1 0,-1 0 0,1 0 0,-1 1 0,1-1 0,0 0 0,0 0 0,0 0 0,0 0 0,0 1 0,0-1 0,0 0 0,1 0 0,-1 0 0,1 1 0,-1-1 0,1 0 0,0 1 0,0-1 0,0 0 0,0 1 0,0-1 0,0 1 0,0-1 0,2-1 0,13-15 0,1 1 0,1 1 0,0 0 0,1 2 0,28-18 0,-32 22 0,115-74 0,126-94 0,-229 156 0,-2-1 0,-1-1 0,-1-1 0,0-1 0,-3-1 0,0-1 0,18-33 0,-24 33 0,-1-1 0,-1-1 0,-2 0 0,-1 0 0,-1-1 0,-2 0 0,-1 0 0,-1-1 0,-1-50 0,-3 60 0,-2 0 0,0 0 0,-2 1 0,0-1 0,-1 1 0,-2 0 0,0 0 0,-1 0 0,-1 1 0,0 1 0,-2-1 0,-1 2 0,0-1 0,-21-22 0,30 37 0,0 0 0,0 1 0,-1-1 0,0 1 0,0 0 0,0 0 0,0 0 0,0 1 0,0-1 0,-1 1 0,1 0 0,-1 0 0,1 1 0,-7-2 0,9 3 0,1 0 0,0 0 0,-1 0 0,1 0 0,0 1 0,-1-1 0,1 0 0,0 1 0,-1-1 0,1 1 0,0-1 0,0 1 0,-1-1 0,1 1 0,0 0 0,0 0 0,0 0 0,0 0 0,0 0 0,-1 1 0,0 1 0,0 1 0,0-1 0,0 1 0,1-1 0,-1 1 0,1-1 0,0 1 0,0 0 0,1-1 0,-2 7 0,2 29 0,0 0 0,3 0 0,1-1 0,14 58 0,-15-82 0,212 775-1407,-113-499 277,-65-196-4524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2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24575,'0'-10'0,"5"-2"0,20 0 0,29 3 0,28 2 0,24 3 0,-7 2-8191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3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9 269 24575,'-8'-2'0,"8"0"0,19-7 0,104-23 0,52-17 0,-154 42 0,-1-1 0,0-1 0,0-1 0,-1-1 0,0-1 0,17-14 0,-33 23 0,1 1 0,-1-1 0,0 0 0,0 0 0,0-1 0,-1 1 0,1 0 0,-1-1 0,0 0 0,0 0 0,2-5 0,-4 8 0,0 0 0,1-1 0,-1 1 0,0-1 0,-1 1 0,1-1 0,0 1 0,0 0 0,-1-1 0,1 1 0,0-1 0,-1 1 0,0 0 0,1-1 0,-1 1 0,0 0 0,1 0 0,-1 0 0,0-1 0,0 1 0,0 0 0,0 0 0,0 0 0,0 0 0,-1 1 0,1-1 0,0 0 0,0 0 0,-1 1 0,1-1 0,0 1 0,-1-1 0,1 1 0,0-1 0,-3 1 0,-5-3 0,0 1 0,0 1 0,0 0 0,0 0 0,0 0 0,0 1 0,0 1 0,-1 0 0,1 0 0,0 0 0,0 1 0,1 1 0,-1-1 0,0 2 0,1-1 0,-1 1 0,1 0 0,0 1 0,-11 8 0,10-7 0,1 0 0,-1 1 0,1 0 0,0 0 0,1 1 0,0 0 0,0 0 0,1 1 0,0 0 0,0 0 0,1 0 0,0 1 0,1 0 0,0 0 0,1 0 0,-4 19 0,6-23 0,1-1 0,0 1 0,0 0 0,0 0 0,1-1 0,0 1 0,0 0 0,0-1 0,1 1 0,0-1 0,0 1 0,0-1 0,1 0 0,0 0 0,0 0 0,0 0 0,0-1 0,1 1 0,0-1 0,0 0 0,0 0 0,0 0 0,1 0 0,0-1 0,-1 0 0,7 3 0,7 4 0,0-2 0,1 0 0,1 0 0,-1-2 0,1-1 0,23 4 0,72 7-1365,-7-8-5461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35 442 24575,'-7'-83'0,"4"65"0,3 17 0,-1-1 0,1 1 0,0 0 0,0-1 0,-1 1 0,1 0 0,0-1 0,0 1 0,0 0 0,0-1 0,0 1 0,1 0 0,-1-1 0,0 1 0,1 0 0,-1-1 0,1 1 0,-1 0 0,1 0 0,-1 0 0,1-1 0,0 1 0,0 0 0,0 0 0,-1 0 0,1 0 0,0 0 0,0 0 0,0 1 0,0-1 0,1 0 0,-1 0 0,0 1 0,0-1 0,0 1 0,1-1 0,-1 1 0,0-1 0,1 1 0,1 0 0,3 0 0,-1 0 0,0 0 0,0 1 0,0 0 0,0 0 0,0 1 0,0-1 0,-1 1 0,10 5 0,1 1 0,-1 1 0,0 0 0,0 1 0,-1 1 0,0 0 0,22 25 0,-30-30 0,0 0 0,0 0 0,0 1 0,-1 0 0,0 0 0,-1 0 0,1 0 0,-1 1 0,-1 0 0,1-1 0,-1 1 0,-1 0 0,1 0 0,-1 0 0,-1 0 0,0 12 0,0-17 0,-1 1 0,1-1 0,-1 1 0,0-1 0,0 1 0,0-1 0,0 0 0,-1 0 0,1 1 0,-1-1 0,0 0 0,0 0 0,0-1 0,0 1 0,-1 0 0,1-1 0,-1 1 0,0-1 0,1 0 0,-1 0 0,0 0 0,0 0 0,0 0 0,-1-1 0,1 0 0,0 1 0,0-1 0,-1 0 0,1-1 0,-1 1 0,1 0 0,-1-1 0,1 0 0,-1 0 0,-3 0 0,-2-1 0,1 1 0,0-1 0,-1-1 0,1 0 0,0 0 0,0-1 0,0 1 0,0-2 0,0 1 0,0-1 0,1 0 0,0-1 0,-11-8 0,12 7 0,0 1 0,1-1 0,0 1 0,0-2 0,0 1 0,0 0 0,1-1 0,0 0 0,1 0 0,0 0 0,0-1 0,0 1 0,1-1 0,0 1 0,0-1 0,1 0 0,0 0 0,0 1 0,1-1 0,0 0 0,1 0 0,-1 0 0,1 0 0,1 0 0,0 1 0,0-1 0,0 1 0,1-1 0,0 1 0,1 0 0,-1 0 0,8-10 0,-1 5 0,1 0 0,0 1 0,1 0 0,0 0 0,0 2 0,1-1 0,1 2 0,0-1 0,0 2 0,0 0 0,1 1 0,0 0 0,19-4 0,-10 4 0,0 1 0,0 1 0,1 1 0,-1 1 0,1 1 0,0 1 0,46 6 0,-53-2 0,0 1 0,0 0 0,-1 1 0,0 1 0,0 1 0,-1 0 0,0 1 0,0 1 0,27 23 0,-35-27 0,0 1 0,-1 0 0,0 0 0,0 1 0,-1 0 0,0 0 0,0 0 0,-1 1 0,0 0 0,0 0 0,-1 0 0,0 1 0,-1-1 0,0 1 0,-1 0 0,0 0 0,0 0 0,-1 0 0,0 13 0,-1-21 0,0 0 0,0 0 0,0-1 0,-1 1 0,1 0 0,-1 0 0,1-1 0,-1 1 0,0 0 0,1-1 0,-2 3 0,1-4 0,1 0 0,0 1 0,-1-1 0,1 1 0,0-1 0,-1 0 0,1 1 0,-1-1 0,1 0 0,-1 0 0,1 1 0,0-1 0,-1 0 0,1 0 0,-1 0 0,1 0 0,-1 0 0,0 1 0,1-1 0,-1 0 0,1 0 0,-1 0 0,1 0 0,-1-1 0,0 1 0,-1-1 0,0 0 0,0 0 0,0 0 0,1 0 0,-1 0 0,0-1 0,0 1 0,1-1 0,-1 1 0,1-1 0,-1 0 0,1 1 0,0-1 0,0 0 0,0 0 0,-2-3 0,-1-5 0,1 0 0,0 0 0,1 0 0,0 0 0,0 0 0,1 0 0,0-1 0,1 1 0,0-1 0,1 1 0,0 0 0,0 0 0,1-1 0,7-18 0,-3 12 0,0-1 0,2 1 0,0 0 0,1 0 0,0 1 0,2 0 0,18-22 0,-17 24 0,1 1 0,0 1 0,1 0 0,0 1 0,1 0 0,1 1 0,-1 1 0,1 0 0,1 1 0,21-7 0,-28 12 0,0 0 0,0 1 0,1 0 0,-1 1 0,1 0 0,-1 0 0,1 1 0,0 1 0,-1 0 0,1 0 0,-1 1 0,0 0 0,1 1 0,-1 0 0,0 1 0,0 0 0,-1 0 0,18 11 0,-11-3 0,-1 0 0,-1 1 0,0 1 0,0 0 0,-1 1 0,-1 1 0,-1 0 0,0 0 0,-1 1 0,-1 0 0,0 1 0,7 22 0,-3-3 0,-2 1 0,-2 0 0,-1 1 0,-2-1 0,2 49 0,-8-41-227,-2-1-1,-2 1 1,-2-1-1,-2 0 1,-26 84-1,-23 29-6598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4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8 260 24575,'-1'0'0,"1"0"0,-1-1 0,1 1 0,-1 0 0,1-1 0,-1 1 0,1 0 0,0-1 0,-1 1 0,1-1 0,0 1 0,-1-1 0,1 1 0,0-1 0,-1 1 0,1-1 0,0 1 0,0-1 0,0 1 0,0-1 0,0 0 0,-1 1 0,1-1 0,0 1 0,0-1 0,0 1 0,1-1 0,-1 0 0,0 1 0,0-1 0,0 1 0,0-1 0,0 1 0,1-1 0,-1 1 0,0-1 0,0 1 0,1-1 0,-1 1 0,0-1 0,1 1 0,-1-1 0,1 1 0,2-2 0,0 0 0,0 1 0,0-1 0,0 1 0,1 0 0,-1 0 0,6-1 0,48-7 0,-1 3 0,90 1 0,-83 4 0,130 0 0,201-12 0,-377 11 0,49-7 0,-63 8 0,1 1 0,0-1 0,-1 0 0,1-1 0,0 1 0,-1-1 0,1 1 0,-1-1 0,0 0 0,0 0 0,0-1 0,4-2 0,-7 4 0,1 0 0,-1 0 0,0 0 0,1 0 0,-1 1 0,0-1 0,0 0 0,1 0 0,-1 0 0,0 0 0,0 0 0,0 0 0,0 0 0,0 0 0,0 0 0,-1 0 0,1 0 0,0 0 0,0 0 0,-1 0 0,1 0 0,-1 0 0,1 0 0,-1 0 0,1 0 0,-1 0 0,1 1 0,-1-1 0,0 0 0,1 0 0,-1 1 0,0-1 0,0 1 0,1-1 0,-1 0 0,-2 0 0,-36-23 0,39 24 0,-126-52 0,95 40 0,24 10 0,1 0 0,-1-1 0,1 0 0,0 0 0,-10-7 0,16 9 0,-1 1 0,1 0 0,0 0 0,0 0 0,0 0 0,0-1 0,-1 1 0,1 0 0,0 0 0,0 0 0,0-1 0,0 1 0,0 0 0,0 0 0,-1 0 0,1-1 0,0 1 0,0 0 0,0 0 0,0-1 0,0 1 0,0 0 0,0 0 0,0-1 0,0 1 0,0 0 0,0 0 0,0-1 0,0 1 0,0 0 0,1 0 0,-1-1 0,0 1 0,0 0 0,0 0 0,0 0 0,0-1 0,1 1 0,15-5 0,1 5 0,0 1 0,0 0 0,0 1 0,22 6 0,77 24 0,-55-12 0,-1 3 0,-1 2 0,63 38 0,-86-42 0,-2 2 0,0 1 0,-1 2 0,-2 1 0,-1 1 0,27 33 0,-48-50 0,0-1 0,-1 2 0,-1-1 0,0 1 0,0 1 0,-1-1 0,-1 1 0,8 26 0,-12-32 0,0 0 0,0 0 0,0 0 0,-1 0 0,0 0 0,-1 0 0,0 0 0,0 0 0,0 0 0,-1 0 0,0 0 0,0-1 0,-1 1 0,0-1 0,0 1 0,0-1 0,-1 0 0,-7 10 0,1-5 9,0-1 0,-1 0 0,0 0 0,-1-1 0,1 0 0,-2-1 0,1 0 0,-1-1 0,0-1 0,-22 8 0,-3-2-497,-1-1 0,-62 9 0,-33-2-6338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9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11 24575,'0'-4'0,"-4"-3"0,-3 15 0,2 24 0,0 31 0,6 26 0,3 27 0,1 17 0,8 4 0,3-16 0,12-29 0,11-30 0,-2-26-8191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19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234 374 24575,'-23'-28'0,"-22"-23"0,-3-12 0,-2 5 0,6 7 0,21 12 0,32 4 0,34 8 0,28 8 0,11 17 0,1 22 0,-14 32 0,-18 34 0,-19 3-8191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0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25 140 24575,'-9'0'0,"-4"-5"0,11-10 0,23-4 0,32-6 0,40-1 0,40 6 0,31 5 0,5 6 0,-25 4-8191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0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54 448 24575,'0'-33'0,"-9"-29"0,-4-18 0,2-9 0,1 1 0,4 20 0,1 40 0,8 49 0,2 43 0,15 44 0,3 35 0,8 22 0,-2 6 0,4 2 0,-4-20 0,-7-26 0,-7-35-8191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0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25 172 24575,'-9'0'0,"-4"-10"0,11-2 0,33 0 0,53-12 0,58-1 0,62 3 0,41-3 0,13 2-1990,-38 5-4211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0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68 196 24575,'-14'-9'0,"-14"-3"0,3 0 0,28 3 0,51 2 0,72 3 0,85 1 0,84-16 0,68-6-3274,40-21 3274,-47-3-4917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0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24575,'0'-9'0,"0"-12"0,0 6 0,0 15 0,0 27 0,0 26 0,4 19 0,3 6 0,8 0 0,11-14 0,1-18-8191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0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155 116 24575,'-19'-18'0,"-15"-16"0,-6-2 0,3 14 0,13 16 0,29 18 0,36 21 0,35 5 0,5-4-8191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1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481 43 24575,'-42'-2'0,"1"-2"0,-52-12 0,60 9 0,0 2 0,0 0 0,0 3 0,-40 1 0,67 1 0,1 1 0,0 0 0,0 0 0,0 0 0,0 1 0,0 0 0,1-1 0,-1 2 0,0-1 0,1 1 0,0-1 0,-1 1 0,1 0 0,0 1 0,-6 6 0,8-8 0,0 1 0,0 0 0,0 0 0,0 0 0,1 0 0,-1 0 0,1 1 0,0-1 0,0 0 0,0 0 0,0 1 0,1-1 0,-1 1 0,1-1 0,0 1 0,0-1 0,0 1 0,1-1 0,-1 1 0,1-1 0,0 0 0,0 1 0,2 5 0,2 0 0,0-1 0,1 1 0,0-1 0,1 0 0,-1-1 0,1 1 0,1-1 0,-1-1 0,1 1 0,1-1 0,8 5 0,33 18 0,1-2 0,103 39 0,-93-42 0,100 54 0,-155-75 0,-1 1 0,1-1 0,-1 1 0,0 0 0,0 1 0,0-1 0,0 1 0,-1 0 0,6 8 0,-9-11 0,-1-1 0,1 0 0,-1 0 0,1 1 0,-1-1 0,1 0 0,-1 1 0,0-1 0,0 1 0,0-1 0,0 0 0,0 1 0,0-1 0,0 1 0,0-1 0,-1 0 0,1 1 0,-1 2 0,-1-2 0,1 0 0,-1 1 0,1-1 0,-1 0 0,0 0 0,0 0 0,0 0 0,0 0 0,-1 0 0,1 0 0,0-1 0,-5 3 0,-10 4 0,-1 0 0,0-1 0,0-1 0,0 0 0,-28 3 0,14-4 0,-1-1 0,-45-1 0,66-3-114,1-1 1,-1 0-1,1 0 0,-1-1 0,1 0 1,-1-1-1,1 0 0,0-1 0,0-1 1,1 1-1,-16-10 0,-11-20-6712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1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449 278 24575,'1'-2'0,"8"-15"0,-1 0 0,0 0 0,-1-1 0,-1 1 0,5-30 0,-10 42 0,0 1 0,-1-1 0,0 1 0,0-1 0,-1 1 0,1-1 0,-1 1 0,0-1 0,0 1 0,0 0 0,-1-1 0,1 1 0,-1 0 0,0 0 0,0 0 0,-1 0 0,1 1 0,-1-1 0,0 1 0,0-1 0,0 1 0,0 0 0,-1 0 0,1 0 0,-1 1 0,0-1 0,0 1 0,0 0 0,-4-2 0,-3-1 0,1 0 0,-1 1 0,-1 0 0,1 1 0,0 0 0,-1 1 0,1 0 0,-1 1 0,0 1 0,1-1 0,-1 2 0,0 0 0,1 0 0,-1 1 0,0 0 0,1 1 0,0 0 0,0 1 0,0 1 0,0-1 0,1 2 0,0-1 0,0 2 0,0-1 0,0 1 0,1 1 0,1-1 0,-1 2 0,1-1 0,-8 12 0,1 0 0,0 2 0,2 0 0,-17 36 0,25-48 0,1-1 0,1 1 0,0 0 0,0 0 0,1 0 0,0 0 0,1 0 0,0 1 0,0-1 0,1 0 0,2 18 0,-1-25 0,0 1 0,0 0 0,0-1 0,1 1 0,-1 0 0,1-1 0,0 0 0,0 1 0,0-1 0,1 0 0,-1 0 0,1 0 0,-1-1 0,1 1 0,0-1 0,6 4 0,-3-2 0,0-1 0,0 0 0,1 0 0,-1-1 0,1 0 0,0 0 0,0-1 0,11 2 0,0-2 0,1-1 0,0 0 0,0-2 0,-1 0 0,37-9 0,-25 1 0,1-1 0,-2-1 0,1-2 0,-2-1 0,0-1 0,47-35 0,-67 44 0,0 0 0,1 1 0,0 1 0,0-1 0,0 2 0,1-1 0,0 1 0,0 0 0,0 1 0,0 1 0,0-1 0,1 2 0,-1-1 0,1 1 0,-1 1 0,1 0 0,-1 0 0,1 1 0,-1 1 0,1-1 0,11 5 0,39 13 0,67 29 0,6 3 0,126 17-1365,-149-47-5461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3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76 525 24575,'-10'-23'0,"1"-1"0,0 0 0,2 0 0,1-1 0,-3-26 0,5 32 0,2 23 0,0 37 0,25 591 0,-19-609 0,-2-43 0,-3-50 0,-15-108 0,2 54 0,13 115 0,-13-227 0,13 225 0,1-1 0,1 0 0,0 1 0,0-1 0,1 1 0,1-1 0,0 1 0,8-20 0,-8 26 0,0-1 0,1 1 0,0 0 0,0 0 0,0 0 0,1 0 0,0 1 0,-1 0 0,2 0 0,-1 0 0,0 0 0,1 1 0,0 0 0,-1 0 0,1 1 0,0 0 0,9-3 0,8-1 0,1 2 0,0 0 0,1 1 0,-1 2 0,0 0 0,1 1 0,-1 2 0,0 1 0,40 9 0,-23-2 0,-2 1 0,0 3 0,0 1 0,69 39 0,-78-36 0,-1 1 0,-1 1 0,0 2 0,-2 1 0,-1 1 0,-1 1 0,23 30 0,-37-42 0,-1 0 0,-1 1 0,0 1 0,-1-1 0,-1 1 0,0 0 0,6 24 0,-10-29 0,-1 0 0,1 1 0,-2-1 0,1 0 0,-2 1 0,1-1 0,-1 1 0,-1-1 0,0 0 0,0 0 0,-1 0 0,-6 15 0,2-13 0,0 0 0,0 0 0,-1-1 0,0 0 0,-1 0 0,0-1 0,-1 0 0,0-1 0,-1 0 0,0 0 0,0-1 0,0-1 0,-20 10 0,5-5 0,0-1 0,0-1 0,-1-1 0,0-2 0,-40 7 0,53-12 0,-1-1 0,1 0 0,-23-2 0,13-5 0,23 6 0,1 0 0,-1-1 0,1 1 0,0 0 0,-1 0 0,1-1 0,0 1 0,-1 0 0,1 0 0,0-1 0,-1 1 0,1-1 0,0 1 0,0 0 0,-1-1 0,1 1 0,0-1 0,0 1 0,0 0 0,0-1 0,0 1 0,0-1 0,-1 1 0,1-1 0,0 1 0,0 0 0,0-2 0,2 0 0,-1-1 0,1 0 0,-1 1 0,1 0 0,0-1 0,0 1 0,0 0 0,0 0 0,0 0 0,0 0 0,1 0 0,4-2 0,40-26 0,1 3 0,1 2 0,1 2 0,60-18 0,-17 5 0,-93 36 0,332-140 0,-258 104 0,-2-3 0,93-66 0,-145 90 0,0 0 0,-2-2 0,19-19 0,-31 30 0,-1 0 0,0-1 0,-1 1 0,0-1 0,0 0 0,0 0 0,-1-1 0,0 1 0,0-1 0,-1 1 0,0-1 0,2-14 0,-3 20 0,-1 0 0,0 0 0,0 0 0,1 0 0,-1 1 0,0-1 0,-1 0 0,1 0 0,0 0 0,-1 1 0,1-1 0,-1 0 0,1 0 0,-1 1 0,0-1 0,0 0 0,0 1 0,0-1 0,0 1 0,0-1 0,0 1 0,0-1 0,0 1 0,-1 0 0,1 0 0,-1-1 0,1 1 0,-1 0 0,1 0 0,-1 1 0,0-1 0,1 0 0,-1 0 0,0 1 0,0-1 0,1 1 0,-1 0 0,0-1 0,0 1 0,0 0 0,0 0 0,0 0 0,1 0 0,-1 1 0,0-1 0,0 0 0,0 1 0,1-1 0,-1 1 0,0 0 0,1 0 0,-1-1 0,0 1 0,1 0 0,-1 0 0,1 0 0,-1 1 0,0 0 0,-4 4 0,0-1 0,1 1 0,0 0 0,1 1 0,-1-1 0,1 1 0,0 0 0,1 0 0,0 0 0,-5 15 0,1 6 0,-8 48 0,8-8 0,3 1 0,3 0 0,3 0 0,13 85 0,-11-134 0,-2-28 0,-2-36 0,-4-15 0,-6-175 0,11 197 0,1 0 0,2-1 0,2 1 0,12-42 0,-15 67 0,1 0 0,0 0 0,1 0 0,0 1 0,1-1 0,1 1 0,-1 1 0,2-1 0,-1 1 0,1 1 0,1-1 0,0 1 0,0 1 0,1 0 0,0 0 0,0 1 0,1 0 0,0 0 0,0 1 0,1 1 0,0 0 0,-1 1 0,2 0 0,-1 1 0,0 0 0,23-2 0,-20 4 0,0 1 0,0 0 0,0 1 0,0 0 0,0 1 0,0 1 0,0 0 0,-1 2 0,1-1 0,-1 2 0,0 0 0,-1 0 0,14 9 0,-15-8 0,-2 1 0,1 0 0,-1 0 0,0 1 0,-1 1 0,0-1 0,0 1 0,-1 1 0,-1 0 0,1 0 0,-2 0 0,0 1 0,0 0 0,-1 0 0,5 17 0,-8-22 0,-1 0 0,0-1 0,0 1 0,0 0 0,-1 0 0,0-1 0,0 1 0,0 0 0,-1 0 0,0 0 0,-1-1 0,0 1 0,0-1 0,-5 12 0,2-8 0,-1-1 0,0 0 0,-1 0 0,0 0 0,0-1 0,-1 0 0,0 0 0,-11 8 0,8-8 0,3-2 0,1-1 0,0 1 0,0 1 0,-8 9 0,14-15 0,0 0 0,0 0 0,0 1 0,0-1 0,0 0 0,1 1 0,-1-1 0,0 0 0,1 1 0,-1-1 0,1 1 0,0-1 0,-1 1 0,1-1 0,0 1 0,0-1 0,0 1 0,0-1 0,0 1 0,0-1 0,0 1 0,1-1 0,-1 0 0,1 1 0,-1-1 0,1 1 0,-1-1 0,1 0 0,0 1 0,-1-1 0,1 0 0,0 1 0,2 1 0,6 4 0,1 0 0,0 0 0,1-1 0,-1-1 0,1 1 0,0-2 0,20 7 0,-27-10 0,114 35 0,-80-27 0,-1 2 0,0 2 0,54 27 0,-84-37 0,-1 1 0,1 0 0,-1 0 0,-1 1 0,1 0 0,-1 0 0,1 0 0,6 9 0,-11-12 0,0 1 0,1-1 0,-1 0 0,0 0 0,0 1 0,0-1 0,-1 1 0,1-1 0,0 1 0,-1-1 0,0 1 0,1-1 0,-1 1 0,0-1 0,0 1 0,-1 0 0,1-1 0,0 1 0,-1-1 0,0 1 0,0-1 0,1 0 0,-1 1 0,-1-1 0,1 0 0,0 1 0,-2 1 0,-3 4 0,-1-1 0,0 0 0,0 0 0,0-1 0,-1 0 0,0 0 0,0-1 0,-1 0 0,1 0 0,-1-1 0,0 0 0,-1 0 0,-11 2 0,-6 1 0,0 0 0,-1-2 0,-39 2 0,50-6 0,0-1 0,0-1 0,0 0 0,0-1 0,-30-8 0,42 9 0,0-1 0,1 1 0,-1-1 0,1-1 0,-1 1 0,1-1 0,0 0 0,0 0 0,0 0 0,-6-6 0,9 7 0,-1-1 0,0 1 0,0-1 0,1 0 0,-1 1 0,1-1 0,0 0 0,0 0 0,0 0 0,1 0 0,-1 0 0,0 0 0,1-1 0,0 1 0,0 0 0,0 0 0,0 0 0,1-5 0,1 1 0,0-1 0,0 1 0,1 0 0,0 0 0,0 0 0,1 0 0,0 0 0,0 1 0,0-1 0,1 1 0,0 0 0,10-9 0,9-6 0,48-33 0,-51 39 0,95-66 0,164-126 0,-244 176 0,-2-1 0,-1-1 0,-1-2 0,-2-2 0,33-50 0,-54 72 0,-1 0 0,0-1 0,0 0 0,-2 0 0,7-24 0,-11 28 0,-3 12 0,-5 22 0,-3 31 0,2 1 0,1 61 0,11 112 0,-2-150 0,-2-61 0,-2 0 0,2-1 0,0 1 0,1 0 0,1-1 0,5 18 0,-8-32 0,0 0 0,0-1 0,0 1 0,0 0 0,0-1 0,1 1 0,-1 0 0,0-1 0,1 1 0,-1 0 0,0-1 0,1 1 0,-1-1 0,1 1 0,-1 0 0,1-1 0,-1 1 0,1-1 0,-1 0 0,1 1 0,0-1 0,-1 1 0,1-1 0,0 0 0,-1 0 0,1 1 0,1-1 0,-1 0 0,0-1 0,-1 1 0,1-1 0,0 0 0,0 1 0,0-1 0,-1 0 0,1 0 0,0 1 0,-1-1 0,1 0 0,-1 0 0,1 0 0,-1 0 0,1 0 0,-1 0 0,0 1 0,0-1 0,1-2 0,6-21 0,-2 0 0,0-1 0,1-40 0,2-6 0,-3 34 0,6-42 0,3 0 0,31-99 0,-42 169 0,-1 0 0,2 0 0,-1 1 0,1 0 0,0-1 0,1 1 0,0 1 0,0-1 0,1 1 0,0 0 0,9-8 0,-14 14 0,0 0 0,1 0 0,-1 0 0,1 0 0,0 1 0,-1-1 0,1 0 0,-1 1 0,1 0 0,0-1 0,-1 1 0,1 0 0,0 0 0,0 0 0,-1 0 0,1 0 0,0 0 0,-1 0 0,1 1 0,0-1 0,-1 0 0,1 1 0,0 0 0,-1-1 0,1 1 0,-1 0 0,1 0 0,-1 0 0,0 0 0,1 0 0,-1 0 0,0 0 0,0 0 0,1 1 0,-1-1 0,0 0 0,0 1 0,1 2 0,4 7 0,1-1 0,-2 1 0,0 0 0,5 14 0,-10-23 0,58 205 0,-40-131 0,30 81 0,-39-134 0,1-1 0,1 0 0,0-1 0,2 0 0,0-1 0,2 0 0,29 32 0,-37-46 0,-1 0 0,1 0 0,0-1 0,0 0 0,1 0 0,0-1 0,0 0 0,0 0 0,13 4 0,-18-7 0,1 0 0,0-1 0,-1 1 0,1-1 0,0 1 0,-1-1 0,1 0 0,0-1 0,0 1 0,-1-1 0,1 1 0,-1-1 0,1 0 0,0-1 0,-1 1 0,0 0 0,1-1 0,-1 0 0,0 0 0,0 0 0,0 0 0,0-1 0,0 1 0,5-6 0,-2-1 0,1 0 0,-1-1 0,0 0 0,-1 0 0,-1 0 0,1 0 0,-1-1 0,-1 0 0,3-17 0,2-14 0,1-47 0,-9 88 0,2-24 0,15-152 0,-11 136 0,2 1 0,16-52 0,-20 81 0,0 0 0,1 1 0,-1-1 0,11-14 0,-14 24 0,-1 0 0,1-1 0,0 1 0,0 0 0,0 0 0,-1 0 0,1 0 0,0 0 0,1 0 0,-1 0 0,0 0 0,0 0 0,0 0 0,1 0 0,-1 1 0,0-1 0,0 0 0,1 1 0,-1-1 0,1 1 0,-1 0 0,1-1 0,-1 1 0,0 0 0,1 0 0,-1 0 0,1 0 0,-1 0 0,1 0 0,-1 1 0,1-1 0,-1 0 0,1 1 0,-1-1 0,0 1 0,1-1 0,-1 1 0,0 0 0,0 0 0,1-1 0,-1 1 0,0 0 0,0 0 0,0 0 0,1 2 0,3 3 0,-1-1 0,0 2 0,-1-1 0,0 0 0,0 1 0,0 0 0,-1-1 0,1 1 0,-2 0 0,2 10 0,0-6 0,51 283 0,2 12 0,-50-283 0,3 17 0,17 43 0,-26-81-97,1-1-1,-1 1 1,1-1-1,-1 0 1,1 1-1,0-1 1,0 0-1,0 1 1,0-1-1,0 0 1,0 0-1,0 0 0,2 2 1,6-7-6729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453 212 24575,'1'-29'0,"0"11"0,-1 1 0,-1-1 0,0 0 0,-7-34 0,7 49 0,0 0 0,0 0 0,0 0 0,0 0 0,-1 0 0,1 0 0,-1 0 0,1 1 0,-1-1 0,0 1 0,0-1 0,0 1 0,-1-1 0,1 1 0,-1 0 0,1 0 0,-1 0 0,0 1 0,1-1 0,-1 0 0,0 1 0,0 0 0,0 0 0,0 0 0,0 0 0,0 0 0,-1 1 0,1-1 0,0 1 0,0 0 0,-1 0 0,1 0 0,-4 1 0,-3 1 0,0 0 0,0 0 0,1 1 0,-1 1 0,1 0 0,-1 0 0,1 1 0,0 0 0,1 0 0,-1 1 0,1 0 0,1 1 0,-1 0 0,-11 14 0,3-3 0,0 2 0,2 0 0,0 1 0,2 0 0,-11 24 0,16-29 0,0 0 0,1 0 0,1 1 0,0 0 0,2-1 0,0 1 0,0 1 0,1 17 0,2-25 0,1-1 0,0 1 0,1-1 0,0 0 0,0 0 0,1 0 0,0 0 0,0 0 0,1 0 0,0-1 0,1 0 0,0 0 0,0 0 0,1 0 0,0-1 0,11 11 0,3 0 0,2-1 0,0 0 0,0-2 0,46 23 0,107 38 0,-121-55 0,69 27 0,-37-16 0,106 56 0,-181-83 0,-1 1 0,0 0 0,-1 1 0,0 0 0,0 0 0,12 14 0,-20-20 0,0 1 0,0-1 0,0 0 0,0 1 0,0-1 0,0 1 0,-1 0 0,1-1 0,-1 1 0,1-1 0,-1 1 0,1 0 0,-1 0 0,0-1 0,0 1 0,0 0 0,0 0 0,0-1 0,0 1 0,-1 2 0,0-2 0,0 1 0,-1-1 0,1 1 0,-1-1 0,0 0 0,0 0 0,0 0 0,0 0 0,0 0 0,0 0 0,0-1 0,-1 1 0,1-1 0,0 0 0,-1 1 0,0-1 0,-2 1 0,-32 10 0,0-1 0,-1-1 0,0-3 0,0-1 0,-48 1 0,-20-3-683,1-6 0,-149-20 0,12-13-5459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5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369 220 24575,'6'-3'0,"-1"-1"0,1 1 0,-1-1 0,1-1 0,-2 1 0,1-1 0,0 0 0,-1 0 0,0 0 0,0 0 0,0-1 0,-1 0 0,5-9 0,-7 12 0,0 0 0,1 0 0,-1 0 0,0-1 0,0 1 0,-1-1 0,1 1 0,-1 0 0,0-1 0,0 1 0,0-1 0,0 1 0,0-1 0,-1 1 0,0-1 0,0 1 0,0 0 0,0-1 0,0 1 0,0 0 0,-1 0 0,0 0 0,1 0 0,-1 0 0,0 0 0,-5-4 0,1 2 0,-1 0 0,1 0 0,-1 1 0,0 0 0,0 0 0,0 1 0,0 0 0,-1 1 0,0-1 0,-10-1 0,-5 0 0,0 1 0,-29 0 0,34 3 0,0 1 0,1 0 0,-1 2 0,1 0 0,-1 1 0,1 0 0,-20 9 0,31-10 0,1-1 0,-1 1 0,1 0 0,0 1 0,0-1 0,0 1 0,0 0 0,0 0 0,1 1 0,-7 9 0,9-11 0,0 0 0,0 1 0,0-1 0,1 1 0,0 0 0,0-1 0,0 1 0,0 0 0,0 0 0,1 0 0,0 0 0,0 0 0,0-1 0,0 1 0,0 0 0,1 0 0,0 0 0,2 7 0,1 0 0,1 0 0,0 0 0,1 0 0,0 0 0,1-1 0,0 0 0,1 0 0,0-1 0,0 0 0,1-1 0,11 10 0,12 6 0,0-2 0,41 22 0,71 27 0,-96-49 0,0 2 0,57 38 0,-100-58 0,1 0 0,-1 0 0,0 1 0,0 0 0,0 0 0,-1 0 0,6 8 0,-9-11 0,0-1 0,0 1 0,-1-1 0,1 1 0,-1 0 0,1-1 0,-1 1 0,0 0 0,1-1 0,-1 1 0,0 0 0,0-1 0,0 1 0,0 0 0,0-1 0,-1 1 0,1 0 0,0-1 0,-1 1 0,1 0 0,-1-1 0,0 1 0,0-1 0,1 1 0,-1-1 0,0 1 0,0-1 0,0 0 0,-1 0 0,1 1 0,0-1 0,-3 2 0,-2 2 0,-1-1 0,0 1 0,0-1 0,-1 0 0,1-1 0,-1 0 0,0 0 0,-13 2 0,-71 12 0,92-17 0,-46 5 0,0-2 0,-85-5 0,122 2 0,0-1 0,0-1 0,0 0 0,0 0 0,-8-3 0,16 5 0,1-1 0,-1 1 0,1 0 0,-1 0 0,1 0 0,-1 0 0,1-1 0,-1 1 0,1 0 0,-1 0 0,1-1 0,0 1 0,-1 0 0,1-1 0,0 1 0,-1 0 0,1-1 0,0 1 0,-1-1 0,1 1 0,0 0 0,0-1 0,-1 1 0,1-1 0,0 1 0,0-1 0,0 1 0,0-1 0,0 1 0,0-1 0,0 1 0,0-1 0,0 1 0,0-1 0,0 1 0,0-1 0,0 1 0,0-1 0,0 1 0,0-1 0,0 1 0,1-1 0,-1 1 0,0 0 0,0-1 0,1 1 0,-1-1 0,0 1 0,1 0 0,-1-1 0,0 1 0,1-1 0,0 1 0,4-5 0,1 2 0,-1-1 0,1 1 0,0-1 0,0 1 0,1 1 0,7-3 0,58-14 0,-47 13 0,71-17 0,28-6 0,189-71 0,-296 93 0,0 0 0,-1 0 0,0-2 0,0 0 0,0-1 0,-1-1 0,13-12 0,-13 2 0,-15 21 0,0-1 0,0 1 0,1-1 0,-1 1 0,0-1 0,0 1 0,0-1 0,0 1 0,0-1 0,0 1 0,0-1 0,0 1 0,0-1 0,0 1 0,0-1 0,0 1 0,0-1 0,0 1 0,-1-1 0,1 1 0,0-1 0,0 1 0,-1-1 0,0 0 0,0 1 0,-1-1 0,1 1 0,0 0 0,0-1 0,-1 1 0,1 0 0,0 0 0,-1 0 0,1 0 0,0 0 0,-1 0 0,1 0 0,0 0 0,0 1 0,-1-1 0,1 0 0,0 1 0,0-1 0,-1 1 0,1 0 0,0-1 0,0 1 0,0 0 0,-1 0 0,-6 5 0,0-1 0,0 1 0,1 0 0,0 1 0,0-1 0,1 1 0,0 1 0,0-1 0,0 1 0,1 0 0,0 0 0,1 1 0,0 0 0,0-1 0,1 1 0,-3 13 0,5-17 0,0 0 0,0 0 0,0 0 0,1 0 0,0 0 0,0 0 0,0 0 0,1 0 0,-1 0 0,1 0 0,0 0 0,1 0 0,-1-1 0,1 1 0,0 0 0,0-1 0,0 1 0,1-1 0,0 0 0,0 0 0,0 0 0,0 0 0,0 0 0,1-1 0,0 1 0,0-1 0,0 0 0,0 0 0,0-1 0,0 1 0,1-1 0,7 3 0,1-1 0,-1 0 0,1-1 0,0 0 0,1-1 0,-1 0 0,0-2 0,1 1 0,-1-1 0,0-1 0,1-1 0,-1 0 0,0 0 0,22-8 0,-28 7 0,0 1 0,0-2 0,-1 1 0,1-1 0,-1 0 0,0 0 0,1 0 0,-2-1 0,1 0 0,-1-1 0,7-7 0,-9 9 0,0-1 0,0-1 0,0 1 0,-1 0 0,1-1 0,-1 1 0,-1-1 0,1 0 0,-1 1 0,0-1 0,0 0 0,-1 0 0,1 0 0,-2 0 0,0-11 0,-1 8 0,0 0 0,-1 0 0,0 0 0,0 0 0,-1 1 0,0-1 0,0 1 0,-1 0 0,0 1 0,0-1 0,-1 1 0,0 0 0,-1 0 0,1 0 0,-1 1 0,-13-9 0,2 3 0,-1 0 0,0 1 0,-1 1 0,0 1 0,-41-12 0,60 20 0,-43-9 0,42 9 0,0 1 0,1-1 0,-1 1 0,0 0 0,1 0 0,-1 0 0,0 0 0,0 0 0,1 0 0,-1 0 0,0 1 0,1-1 0,-1 0 0,0 1 0,1 0 0,-1-1 0,1 1 0,-1 0 0,-2 1 0,4-1 0,0 0 0,0-1 0,0 1 0,0-1 0,0 1 0,0-1 0,0 1 0,0-1 0,0 1 0,0-1 0,1 1 0,-1-1 0,0 1 0,0-1 0,0 1 0,1-1 0,-1 1 0,0-1 0,1 0 0,-1 1 0,0-1 0,1 1 0,-1-1 0,1 0 0,-1 1 0,0-1 0,1 0 0,-1 0 0,1 1 0,-1-1 0,1 0 0,-1 0 0,1 0 0,-1 0 0,1 1 0,-1-1 0,2 0 0,16 6 0,0 0 0,1-1 0,-1-1 0,1-1 0,26 1 0,-28-2 0,57 6 0,0-5 0,88-5 0,-127-1 0,0-1 0,0-1 0,0-2 0,-1-2 0,0-1 0,59-27 0,-77 29 0,-1-1 0,0 0 0,-1-1 0,0-1 0,19-18 0,-28 25 0,0-1 0,0-1 0,-1 1 0,0-1 0,0 0 0,0 0 0,-1 0 0,0 0 0,0-1 0,-1 1 0,1-1 0,-1 0 0,-1 1 0,1-1 0,-1 0 0,0-7 0,-1 11 0,0 0 0,-1 0 0,1 1 0,0-1 0,-1 0 0,0 1 0,0-1 0,0 0 0,0 1 0,0-1 0,0 1 0,-1 0 0,1-1 0,-3-2 0,4 5 0,-1 0 0,1-1 0,0 1 0,-1-1 0,1 1 0,-1 0 0,1 0 0,-1-1 0,1 1 0,-1 0 0,1 0 0,-1-1 0,1 1 0,-1 0 0,0 0 0,1 0 0,-1 0 0,1 0 0,-1 0 0,1 0 0,-1 0 0,1 0 0,-1 0 0,0 0 0,1 0 0,-2 1 0,1 0 0,0 0 0,-1 0 0,1 0 0,0 0 0,-1 1 0,1-1 0,0 0 0,0 1 0,0-1 0,0 1 0,0-1 0,1 1 0,-2 2 0,-5 16 0,1 0 0,1 0 0,1 1 0,1-1 0,-2 29 0,5-46 0,-5 77 8,10 143 0,28 86-140,-23-233-10,126 753-1207,-102-703 1337,-29-112 12,0-1 0,1 0 0,0-1 0,1 1 0,0-1 0,15 17 0,-20-25-2,1-1 0,0 0 0,0 0-1,1 0 1,-1 0 0,0 0 0,1-1 0,0 1 0,-1-1 0,1 0 0,0-1 0,0 1 0,0 0 0,1-1 0,-1 0 0,4 1 0,-4-2 8,0 0 0,0-1 0,0 1 1,0-1-1,-1 1 0,1-1 0,0 0 1,-1-1-1,1 1 0,-1 0 0,1-1 1,-1 0-1,0 0 0,7-5 0,-1-2 117,1 0 0,-1-1-1,-1 0 1,0 0 0,0-1-1,-1 0 1,0-1 0,-1 1-1,6-18 1,3-11-66,-2-2 0,-2 0 1,-2 0-1,-2-1 0,4-73 1,-10 53-61,-2 1 1,-3 0 0,-17-83-1,13 105 3,-2 1 0,-2 0 0,-1 1 0,-2 0 0,-2 1 0,-1 1 0,-2 0 0,-2 2 0,0 0 0,-3 1 0,-1 2 0,-1 1 0,-1 1 0,-2 1 0,0 1 0,-2 2 0,-1 1 0,-55-29 0,11 15 0,64 33 0,-6-6 0,20 10 0,0 0 0,0 1 0,0-1 0,0 0 0,0 1 0,0-1 0,0 1 0,1-1 0,-1 1 0,0 0 0,0 0 0,0-1 0,1 1 0,-1 0 0,0 0 0,0 0 0,1 0 0,-1 0 0,2 1 0,192-11-1365,-74 5-5461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5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203 160 24575,'-14'-18'0,"-18"-16"0,-9-2 0,3 0 0,-1 7 0,10 22 0,20 31 0,20 29 0,18 34 0,4 26 0,14 21 0,0 11 0,1-1 0,-7-6 0,-2-17 0,-8-24 0,-8-30-8191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6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263 354 24575,'-132'-66'0,"49"26"0,78 37 0,-1 1 0,1-1 0,0 0 0,0 0 0,0 0 0,-5-6 0,9 9 0,1-1 0,-1 0 0,1 1 0,-1-1 0,1 0 0,-1 1 0,1-1 0,-1 0 0,1 1 0,0-1 0,-1 0 0,1 0 0,0 0 0,0 1 0,-1-1 0,1 0 0,0 0 0,0 0 0,0 0 0,0 1 0,0-1 0,0 0 0,0 0 0,1 0 0,-1 0 0,0 1 0,0-1 0,1 0 0,-1 0 0,0 1 0,1-1 0,-1 0 0,1 0 0,-1 1 0,1-1 0,-1 0 0,1 1 0,-1-1 0,1 1 0,0-1 0,-1 1 0,1-1 0,0 1 0,1-1 0,7-5 0,1 0 0,0 1 0,0 0 0,1 1 0,16-5 0,65-14 0,276-35 0,-353 57 0,0 0 0,1 1 0,-1 0 0,27 5 0,-37-5 0,0 2 0,-1-1 0,1 0 0,-1 1 0,1 0 0,-1 0 0,0 0 0,0 1 0,0 0 0,0-1 0,0 1 0,-1 0 0,1 1 0,-1-1 0,0 1 0,0 0 0,0-1 0,4 9 0,-2 0 0,-1 0 0,0 1 0,0-1 0,-2 1 0,1 0 0,-2 0 0,0 0 0,0 0 0,-3 23 0,2-14 0,3 37 0,-3-58 0,0 1 0,0-1 0,1 0 0,-1 1 0,0-1 0,1 0 0,-1 1 0,1-1 0,-1 0 0,1 0 0,-1 0 0,1 0 0,0 1 0,1 0 0,-2-2 0,1 0 0,-1 1 0,0-1 0,1 0 0,-1 0 0,0 0 0,1 0 0,-1 0 0,1 0 0,-1 0 0,0 0 0,1 0 0,-1 0 0,0 0 0,1 0 0,-1 0 0,1 0 0,-1 0 0,0-1 0,1 1 0,-1 0 0,0 0 0,1 0 0,-1-1 0,0 1 0,1 0 0,-1 0 0,0-1 0,0 1 0,1-1 0,22-33 0,5-29 0,-15 32 0,2 0 0,22-35 0,-33 59 0,1 0 0,0 1 0,0-1 0,0 1 0,1 0 0,0 1 0,0-1 0,1 1 0,-1 1 0,1-1 0,0 1 0,0 0 0,1 1 0,11-5 0,-15 7 0,0 0 0,0 0 0,0 1 0,1-1 0,-1 1 0,0 0 0,0 0 0,0 1 0,0-1 0,0 1 0,1 0 0,-1 0 0,0 0 0,-1 0 0,1 1 0,0-1 0,0 1 0,-1 0 0,1 1 0,-1-1 0,1 0 0,-1 1 0,0 0 0,6 6 0,2 6 0,0 0 0,-1 0 0,-1 1 0,12 27 0,-13-25 0,23 35 0,-29-50 0,0 0 0,0 0 0,1 0 0,-1 0 0,1 0 0,0-1 0,0 1 0,0-1 0,0 0 0,0 1 0,0-2 0,1 1 0,-1 0 0,1-1 0,-1 1 0,1-1 0,0 0 0,-1 0 0,1 0 0,0-1 0,0 0 0,-1 1 0,1-1 0,0 0 0,0-1 0,0 1 0,0-1 0,-1 0 0,1 0 0,0 0 0,-1 0 0,1 0 0,3-3 0,2-1 0,0-1 0,-1 1 0,0-2 0,0 1 0,0-1 0,-1 0 0,0-1 0,0 0 0,-1 0 0,0 0 0,8-15 0,-3-2 0,0-1 0,-1 0 0,-2 0 0,10-55 0,-17 75-105,4-13 325,-4 19-260,-1 0 0,0-1 0,0 1 0,1 0 0,-1 0 0,0-1 0,1 1 0,-1 0 0,0 0 0,1-1 0,-1 1 0,0 0 0,1 0 0,-1 0 0,1 0 0,-1-1 0,0 1 0,1 0 0,-1 0 0,1 0 0,-1 0 0,1 0 0,-1 0 0,0 0 0,1 0 0,-1 0 0,1 0 0,-1 0 0,0 1 0,1-1 0,-1 0 0,1 0 0,-1 0 0,0 0 0,1 1 0,0-1 0,15 13-6786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6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106 188 24575,'0'-16'0,"1"-1"0,-1 1 0,0 0 0,-2 0 0,0-1 0,0 1 0,-8-23 0,9 38 0,1 0 0,0 0 0,0 0 0,-1 0 0,1 0 0,-1 0 0,1 1 0,-1-1 0,1 0 0,-1 0 0,1 1 0,-1-1 0,0 0 0,1 1 0,-1-1 0,0 1 0,0-1 0,1 1 0,-2-1 0,1 1 0,1 0 0,-1 0 0,1 0 0,-1 0 0,1 0 0,-1 0 0,1 0 0,-1 0 0,1 1 0,-1-1 0,1 0 0,-1 0 0,1 1 0,-1-1 0,1 0 0,-1 1 0,1-1 0,0 0 0,-1 1 0,1-1 0,0 1 0,-1-1 0,1 1 0,-17 34 0,5 1 0,2 0 0,1 1 0,2 0 0,2 0 0,-2 52 0,7-82 0,-1 0 0,2 1 0,-1-1 0,1 0 0,0 1 0,0-1 0,1 0 0,0 0 0,0 0 0,5 11 0,-6-18 0,-1 1 0,1 0 0,0 0 0,-1 0 0,1-1 0,0 1 0,0-1 0,-1 1 0,1 0 0,0-1 0,0 1 0,0-1 0,0 0 0,0 1 0,0-1 0,0 0 0,0 0 0,0 1 0,0-1 0,0 0 0,0 0 0,0 0 0,0 0 0,0 0 0,0 0 0,0-1 0,0 1 0,0 0 0,0 0 0,0-1 0,0 1 0,0-1 0,0 1 0,0-1 0,-1 1 0,1-1 0,0 1 0,0-1 0,0 0 0,-1 1 0,1-1 0,0 0 0,0-1 0,5-4 0,-1-1 0,0 1 0,0-1 0,5-8 0,0-6 0,0-2 0,-1 1 0,-1-1 0,9-43 0,7-23 0,-23 84 0,1 1 0,0-1 0,0 1 0,0 0 0,0 0 0,1 0 0,-1 0 0,1 1 0,7-7 0,-9 9 0,0 0 0,0 0 0,1 0 0,-1 0 0,0 0 0,1 1 0,-1-1 0,1 1 0,-1-1 0,1 1 0,-1-1 0,1 1 0,-1 0 0,1 0 0,-1 0 0,1 0 0,0 0 0,-1 0 0,1 0 0,-1 1 0,1-1 0,-1 0 0,1 1 0,-1-1 0,1 1 0,-1 0 0,0-1 0,1 1 0,-1 0 0,0 0 0,3 2 0,2 3 0,0 0 0,0 0 0,0 0 0,-1 1 0,0 0 0,0 0 0,-1 1 0,0-1 0,6 15 0,-6-12 0,1 0 0,0-1 0,0 1 0,12 13 0,-16-22 0,1 1 0,0-1 0,0 0 0,-1 0 0,1-1 0,0 1 0,0 0 0,0-1 0,0 1 0,0-1 0,0 1 0,0-1 0,0 0 0,0 0 0,0 0 0,0 0 0,0 0 0,0-1 0,0 1 0,0-1 0,0 1 0,0-1 0,0 1 0,0-1 0,0 0 0,0 0 0,0 0 0,2-2 0,2 0 0,50-23 0,45-18 0,-91 41 0,0 0 0,0 1 0,1-1 0,-1 2 0,0 0 0,1 0 0,-1 1 0,12 1 0,-16 0 0,0 0 0,-1 1 0,1 0 0,-1 0 0,1 1 0,-1-1 0,0 1 0,0 0 0,0 0 0,-1 1 0,1 0 0,-1 0 0,0 0 0,0 0 0,0 0 0,0 1 0,-1 0 0,0 0 0,0 0 0,0 0 0,3 9 0,-1-2 0,0 0 0,-1 1 0,0 0 0,-1-1 0,-1 1 0,0 0 0,0 0 0,-2 19 0,-5-4 0,5-28 0,-1 0 0,1 1 0,0-1 0,0 0 0,0 0 0,0 1 0,-1-1 0,1 0 0,0 0 0,0 0 0,-1 1 0,1-1 0,0 0 0,0 0 0,-1 0 0,1 0 0,0 0 0,-1 1 0,1-1 0,0 0 0,0 0 0,-1 0 0,1 0 0,0 0 0,-1 0 0,1 0 0,0 0 0,-1 0 0,1 0 0,0 0 0,0-1 0,-1 1 0,1 0 0,0 0 0,-1 0 0,1 0 0,0 0 0,0 0 0,-1-1 0,1 1 0,-3-3 0,0 0 0,0-1 0,1 1 0,0-1 0,-1 1 0,1-1 0,0 0 0,1 0 0,-3-6 0,-2-6 0,2 0 0,0 0 0,0-1 0,2 1 0,0-1 0,1 0 0,0 1 0,1-1 0,4-24 0,-3 32 0,1 0 0,0 0 0,1 1 0,-1-1 0,2 1 0,-1 0 0,1 0 0,0 0 0,1 0 0,0 1 0,0 0 0,1 0 0,-1 0 0,1 0 0,1 1 0,-1 0 0,1 1 0,1-1 0,9-5 0,-13 9-170,1 0-1,-1 0 0,1 0 1,-1 1-1,1 0 0,0 0 1,5-1-1,27 3-6655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1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409 686 24575,'0'-3'0,"0"-1"0,-1 1 0,1-1 0,-1 1 0,0-1 0,1 1 0,-2 0 0,1-1 0,0 1 0,-1 0 0,1 0 0,-1 0 0,0 0 0,0 0 0,0 0 0,-5-4 0,2 3 0,0 0 0,0 0 0,0 0 0,0 1 0,-1 0 0,0 0 0,0 1 0,-10-4 0,-7 0 0,0 2 0,-1 0 0,-44-1 0,55 4 0,0 1 0,0 1 0,0 0 0,0 0 0,1 2 0,-1-1 0,-14 6 0,23-6 0,0-1 0,0 1 0,0 0 0,0 0 0,0 1 0,0-1 0,1 1 0,-1-1 0,1 1 0,0 1 0,0-1 0,0 0 0,0 1 0,1-1 0,-1 1 0,1 0 0,0 0 0,0 0 0,1 0 0,-1 0 0,1 0 0,-1 0 0,1 1 0,0 6 0,1-6 0,0 1 0,0-1 0,1 0 0,-1 1 0,1-1 0,1 0 0,-1 0 0,1 0 0,0 0 0,0 0 0,0 0 0,1-1 0,-1 1 0,1-1 0,0 1 0,1-1 0,-1 0 0,1 0 0,0 0 0,5 4 0,3 1 0,0 0 0,1 0 0,0-1 0,0-1 0,28 11 0,-26-12 0,0-1 0,0-1 0,0 0 0,1-1 0,0-1 0,0 0 0,-1-1 0,31-2 0,-39 0 0,-1 1 0,0-2 0,0 1 0,0-1 0,0 0 0,0 0 0,0-1 0,0 1 0,-1-1 0,1-1 0,-1 1 0,0-1 0,0 0 0,0 0 0,-1 0 0,1-1 0,-1 0 0,0 0 0,0 0 0,-1 0 0,1 0 0,-1-1 0,-1 1 0,1-1 0,2-8 0,-2 3 0,0-1 0,0 0 0,-1 1 0,-1-1 0,0 0 0,-1 0 0,0 0 0,0 0 0,-2 0 0,1 0 0,-1 0 0,-1 0 0,0 1 0,-1-1 0,0 1 0,-1 0 0,0 0 0,-13-18 0,7 12 0,-1 2 0,0-1 0,-1 2 0,-1 0 0,0 0 0,-1 1 0,0 1 0,-1 1 0,-1 0 0,-31-15 0,3 8 0,-90-23 0,125 38 0,218 43 0,-57-21-133,156-1 0,-204-19-99,1-4 1,149-27 0,-209 23 231,-1-1 0,62-22 0,-92 27 0,-1-1 0,0 1 0,0-2 0,0 0 0,-1 0 0,0-1 0,-1 0 0,1-1 0,-2 0 0,1-1 0,-1 0 0,8-13 0,-13 18-1,-2-1 0,1 0 1,0 1-1,-1-1 0,0 0 0,-1 0 0,1 0 0,-1-1 1,0 1-1,-1 0 0,1 0 0,-1-1 0,-1 1 1,1 0-1,-1-1 0,-1-6 0,1 10 7,0 0 0,0-1-1,0 1 1,0 0 0,-1 0 0,1 0 0,-1 0-1,0 0 1,0 0 0,0 0 0,0 1 0,0-1-1,-1 1 1,1-1 0,-1 1 0,1 0 0,-1 0-1,0 0 1,0 0 0,0 1 0,0-1 0,0 1 0,0 0-1,-1-1 1,1 1 0,0 1 0,-1-1 0,1 1-1,-7-1 1,6 1 27,1 1 0,-1-1 0,0 1 0,0 0 0,0 0 0,1 0 0,-1 1 0,1-1 0,-1 1 0,1 0 0,-1 0 0,1 0 0,0 1 0,0-1 0,0 1-1,0-1 1,1 1 0,-1 0 0,1 0 0,-1 0 0,1 0 0,0 1 0,0-1 0,-2 8 0,-2 3-37,0 1 0,1 0 0,1 0 0,1 0 0,-3 17 0,2 10 4,2 0 0,2 0 0,2 0 0,1-1 0,9 43 0,58 211 0,-48-211 0,50 186 0,45 178 0,-111-421 0,0 2 0,2 0 0,1 0 0,16 37 0,-22-60 0,-1-1 0,1 0 0,0 0 0,0 0 0,0 0 0,1 0 0,0-1 0,0 0 0,0 1 0,0-2 0,1 1 0,-1 0 0,1-1 0,0 0 0,0 0 0,0 0 0,1-1 0,-1 1 0,1-1 0,-1-1 0,1 1 0,0-1 0,5 1 0,-4-2 0,-1-1 0,1 0 0,-1 0 0,1 0 0,-1-1 0,1 0 0,-1 0 0,0-1 0,0 0 0,0 0 0,-1 0 0,1 0 0,-1-1 0,1 0 0,-1 0 0,0-1 0,-1 0 0,1 1 0,4-8 0,5-6 0,0-1 0,-1-1 0,-1 0 0,10-24 0,-16 32 0,-1-1 0,0 1 0,-1-1 0,0-1 0,-1 1 0,0-1 0,-1 1 0,-1-1 0,0 0 0,-2-24 0,-1 26 0,0 0 0,-1 0 0,0 0 0,-1 1 0,-1 0 0,0-1 0,0 1 0,-1 1 0,0-1 0,-1 1 0,0 0 0,-15-14 0,-10-9 0,-3 1 0,0 2 0,-72-47 0,-132-61 0,77 47 0,150 84 0,1 0 0,-1-1 0,-17-16 0,28 24 0,0-1 0,0 0 0,0 1 0,1-1 0,-1 0 0,0 0 0,0 0 0,0 0 0,1 0 0,-1 0 0,0 0 0,1 0 0,-1 0 0,1-1 0,0 1 0,-1 0 0,1 0 0,0 0 0,-1 0 0,1-1 0,0 1 0,0 0 0,0 0 0,0-1 0,0 1 0,1 0 0,-1 0 0,0 0 0,0-1 0,1 1 0,-1 0 0,1 0 0,-1 0 0,1 0 0,-1 0 0,1 0 0,1-1 0,1-1 0,1 0 0,0 0 0,0 1 0,0-1 0,0 1 0,0 0 0,1 0 0,-1 1 0,6-2 0,19-4-682,41-5-1,43 0-6143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7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184 292 24575,'0'0'0,"0"0"0,-1 0 0,1 0 0,0 0 0,-1 0 0,1 0 0,0 0 0,0 0 0,-1 0 0,1 0 0,0 0 0,-1 0 0,1 0 0,0 0 0,0 0 0,-1 0 0,1 0 0,0 0 0,0-1 0,-1 1 0,1 0 0,0 0 0,0 0 0,-1 0 0,1-1 0,0 1 0,0 0 0,0 0 0,0-1 0,-1 1 0,1 0 0,0 0 0,0-1 0,0 1 0,0 0 0,0 0 0,0-1 0,0 1 0,0 0 0,0-1 0,0 1 0,0 0 0,0 0 0,0-1 0,0 1 0,0 0 0,0-1 0,0 1 0,0 0 0,0 0 0,0-1 0,0 1 0,0 0 0,0 0 0,1-1 0,-1 1 0,0 0 0,0 0 0,0-1 0,0 1 0,1 0 0,-1 0 0,0-1 0,16-16 0,-15 15 0,35-31 0,-20 19 0,-1 0 0,0-1 0,17-24 0,-29 35 0,0 0 0,0-1 0,-1 1 0,1-1 0,-1 1 0,0-1 0,-1 1 0,1-1 0,-1 0 0,0 0 0,0 0 0,-1 0 0,1 0 0,-1 0 0,0 0 0,-1 0 0,1 0 0,-1 0 0,-1-6 0,1 8 0,0 0 0,0 1 0,0-1 0,-1 1 0,1 0 0,-1-1 0,1 1 0,-1 0 0,0 0 0,1 0 0,-1 0 0,0 0 0,0 1 0,-1-1 0,1 0 0,0 1 0,-1 0 0,1-1 0,0 1 0,-1 0 0,1 0 0,-1 1 0,0-1 0,1 0 0,-1 1 0,0 0 0,1-1 0,-1 1 0,0 0 0,0 1 0,1-1 0,-5 1 0,-2 0 0,0 1 0,0 0 0,0 1 0,0-1 0,1 2 0,-1-1 0,1 1 0,-11 7 0,5-1 0,1 1 0,0 0 0,1 1 0,0 0 0,0 1 0,2 0 0,-1 1 0,2 0 0,0 0 0,1 1 0,0 0 0,1 1 0,1-1 0,0 2 0,1-1 0,1 0 0,-3 26 0,7-35 0,0-1 0,0 1 0,0 0 0,1-1 0,0 1 0,1 0 0,-1-1 0,1 1 0,1-1 0,-1 0 0,1 0 0,0 0 0,6 9 0,-3-7 0,0-1 0,0-1 0,1 1 0,0-1 0,0 0 0,0-1 0,1 0 0,16 9 0,4-2 0,0-2 0,0-1 0,1 0 0,1-3 0,34 4 0,60 4 0,1-5 0,0-6 0,173-18 0,-232 8-682,122-28-1,-107 10-6143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8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37 24575,'0'-2'0,"0"-1"0,0 1 0,0-1 0,-1 1 0,1-1 0,0 1 0,-1 0 0,0-1 0,1 1 0,-1 0 0,0-1 0,0 1 0,-2-3 0,3 5 0,0 0 0,-1 0 0,1 0 0,0 0 0,0 0 0,0 0 0,-1 0 0,1-1 0,0 1 0,0 0 0,0 0 0,-1 0 0,1 0 0,0 0 0,0 0 0,0 0 0,-1 1 0,1-1 0,0 0 0,0 0 0,0 0 0,-1 0 0,1 0 0,0 0 0,0 0 0,0 0 0,0 0 0,-1 0 0,1 1 0,0-1 0,0 0 0,0 0 0,0 0 0,0 0 0,0 1 0,-1-1 0,1 0 0,0 0 0,0 0 0,0 0 0,0 1 0,0-1 0,0 0 0,0 0 0,0 1 0,-6 24 0,-1 201 0,7-190 0,0-30 0,0 2 0,0 0 0,0 0 0,1 0 0,0-1 0,2 9 0,-2-15 0,-1 0 0,0 0 0,1 0 0,-1 0 0,0 0 0,1-1 0,0 1 0,-1 0 0,1 0 0,-1 0 0,1-1 0,0 1 0,-1 0 0,1-1 0,0 1 0,0 0 0,0-1 0,-1 1 0,3 0 0,-2-1 0,0 0 0,1 0 0,-1 0 0,0 0 0,1 0 0,-1 0 0,0 0 0,1-1 0,-1 1 0,0 0 0,1-1 0,-1 1 0,0-1 0,1 1 0,-1-1 0,0 0 0,0 0 0,2 0 0,9-10 0,-1 1 0,0-1 0,0-1 0,-1 0 0,0 0 0,15-27 0,11-13 0,-16 27 0,31-32 0,-45 51 0,1-1 0,1 1 0,-1 1 0,1-1 0,0 1 0,1 0 0,-1 1 0,18-6 0,-23 9 0,1 0 0,0 0 0,-1 1 0,1 0 0,0 0 0,-1 0 0,1 0 0,-1 0 0,1 1 0,0-1 0,-1 1 0,1 0 0,-1 0 0,1 1 0,-1-1 0,0 1 0,0-1 0,1 1 0,-1 0 0,0 0 0,-1 1 0,1-1 0,0 1 0,-1-1 0,1 1 0,2 4 0,6 7 0,-1 1 0,-1 1 0,-1 0 0,8 19 0,-8-18 0,3 6 30,1 1 0,1-2 0,24 32 0,-32-47-129,1-1 0,0 1 0,0-1 0,0 0 0,1-1 0,0 1 0,0-1 0,0-1 0,1 1 0,0-1 0,0 0 0,0-1 0,0 0 0,11 2 0,31-1-6727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8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50 24575,'-2'-5'0,"0"1"0,-1 0 0,0 1 0,0-1 0,0 0 0,0 1 0,-1 0 0,1-1 0,-1 2 0,0-1 0,1 0 0,-1 1 0,-5-3 0,9 5 0,-1 0 0,1 0 0,-1 0 0,1 0 0,-1 0 0,1 0 0,-1 0 0,1 0 0,-1 0 0,1 0 0,-1 0 0,1 0 0,-1 0 0,1 0 0,-1 1 0,1-1 0,-1 0 0,1 0 0,-1 1 0,1-1 0,-1 0 0,1 1 0,0-1 0,-1 0 0,1 1 0,0-1 0,-1 0 0,1 1 0,0-1 0,-1 1 0,1-1 0,0 1 0,0-1 0,0 1 0,-1-1 0,1 1 0,0-1 0,0 1 0,0-1 0,0 2 0,-1 26 0,1-26 0,5 52 0,15 68 0,-1-16 0,7 119 0,20 116 0,-26-260 0,-18-75 0,0 1 0,1-1 0,0 1 0,0-1 0,1 0 0,0 0 0,0-1 0,7 9 0,-9-12 0,0-1 0,0 1 0,0-1 0,0 0 0,0 1 0,0-1 0,0 0 0,0 0 0,0-1 0,1 1 0,-1 0 0,0-1 0,0 1 0,1-1 0,-1 0 0,1 0 0,-1 0 0,0 0 0,1 0 0,-1-1 0,0 1 0,1 0 0,-1-1 0,0 0 0,0 0 0,1 0 0,-1 0 0,0 0 0,0 0 0,0 0 0,0 0 0,0-1 0,-1 1 0,3-3 0,5-4 0,1-1 0,-1 0 0,-1-1 0,14-19 0,10-21 0,27-60 0,25-39 0,-80 141 0,1 2 0,0-1 0,0 0 0,1 1 0,0 0 0,10-8 0,-14 13 0,-1 0 0,1 0 0,0 0 0,0 0 0,0 0 0,0 0 0,0 0 0,0 1 0,0-1 0,0 1 0,1 0 0,-1 0 0,0 0 0,0 0 0,0 0 0,0 0 0,0 0 0,1 0 0,-1 1 0,0-1 0,0 1 0,0 0 0,0 0 0,0 0 0,0 0 0,0 0 0,-1 0 0,1 0 0,0 0 0,2 3 0,19 18 0,0 1 0,-2 1 0,19 28 0,30 32 0,-57-70 0,-1-1 0,2-1 0,0 0 0,0-1 0,1-1 0,1 0 0,-1-1 0,24 10 0,-32-16 0,-1-1 0,0 0 0,1-1 0,-1 1 0,1-1 0,-1-1 0,1 1 0,-1-1 0,1 0 0,0 0 0,-1-1 0,1 0 0,-1 0 0,1-1 0,-1 0 0,0 0 0,1 0 0,-1-1 0,0 0 0,-1 0 0,1 0 0,0-1 0,-1 0 0,0 0 0,8-8 0,-5 4 0,-1 0 0,0-1 0,-1 0 0,0 0 0,0 0 0,-1-1 0,0 1 0,-1-1 0,6-19 0,-8 23 0,-1-1 0,0 1 0,1-1 0,-2 1 0,1-1 0,-1 0 0,0 1 0,-1-1 0,1 1 0,-1-1 0,0 0 0,-1 1 0,0 0 0,0-1 0,0 1 0,-6-10 0,7 15 0,1 0 0,-1-1 0,1 1 0,-1 0 0,1 0 0,-1 0 0,0 0 0,0 0 0,1 0 0,-1 1 0,0-1 0,0 0 0,0 0 0,0 1 0,0-1 0,0 0 0,0 1 0,0-1 0,-1 1 0,1-1 0,0 1 0,0 0 0,0-1 0,-2 1 0,1 1 0,1-1 0,0 1 0,0-1 0,0 1 0,0 0 0,0 0 0,0-1 0,0 1 0,0 0 0,0 0 0,0 0 0,0 0 0,1 0 0,-1 0 0,0 0 0,1 1 0,-1-1 0,0 2 0,-3 8 0,0 0 0,1 0 0,-4 22 0,6-22 0,0-1 0,0 1 0,1-1 0,0 1 0,1 0 0,0-1 0,1 1 0,0-1 0,1 0 0,0 0 0,5 12 0,-5-15 0,1-1 0,0 0 0,0 1 0,0-1 0,1-1 0,-1 1 0,1-1 0,1 0 0,-1 0 0,1 0 0,0-1 0,0 0 0,0 0 0,1 0 0,-1-1 0,1 0 0,8 2 0,-5-2-273,-1 0 0,1-2 0,0 1 0,10 0 0,36-3-6553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8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24575,'-9'0'0,"-13"0"0,-2 9 0,3 13 0,23 11 0,31 1 0,32 8 0,5-3-8191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29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224 488 24575,'-15'0'0,"-1"0"0,1 1 0,0 1 0,0 0 0,-24 7 0,33-7 0,0 1 0,0 0 0,1 0 0,-1 0 0,1 0 0,-1 1 0,1 0 0,0 0 0,1 0 0,-1 1 0,1-1 0,-1 1 0,1 0 0,1 1 0,-7 10 0,6-9 0,1 1 0,0-1 0,0 1 0,1 0 0,-1 0 0,2 0 0,-1 0 0,1 0 0,0 0 0,1 0 0,0 0 0,0 0 0,1 0 0,0 0 0,0 0 0,3 9 0,0-8 0,-1 1 0,1-1 0,1 0 0,0 0 0,0 0 0,1-1 0,-1 1 0,2-1 0,-1-1 0,1 1 0,16 11 0,-16-12 0,1-1 0,0-1 0,1 1 0,-1-1 0,1-1 0,0 0 0,0 0 0,0-1 0,1 0 0,-1 0 0,1-1 0,0 0 0,-1-1 0,1 0 0,0-1 0,0 0 0,0 0 0,0-1 0,-1-1 0,1 1 0,0-2 0,-1 1 0,1-1 0,-1 0 0,0-1 0,0 0 0,14-10 0,-11 6 0,-2-1 0,1-1 0,-1 0 0,-1 0 0,0 0 0,0-1 0,-1-1 0,8-14 0,-5 6 0,-2-1 0,0 0 0,-1 0 0,7-32 0,-4-7 0,-2 0 0,0-111 0,-8 133 0,2-7 0,-3 1 0,-1-1 0,-3 0 0,-10-52 0,12 93 0,1 9 0,2 18 0,29 120 0,9 63 0,-29-93 0,-7-63 0,2-2 0,12 51 0,-15-91 0,0 0 0,1-1 0,0 1 0,0-1 0,0 0 0,1 0 0,0 0 0,0 0 0,1-1 0,-1 0 0,2 0 0,-1 0 0,12 9 0,-13-12 0,1 0 0,-1-1 0,1 1 0,0-1 0,0 0 0,0-1 0,0 1 0,1-1 0,-1 0 0,0-1 0,0 1 0,1-1 0,-1 0 0,0 0 0,1 0 0,-1-1 0,0 0 0,0 0 0,0 0 0,1-1 0,6-3 0,9-4 0,0-2 0,28-17 0,-30 15 0,1 2 0,36-16 0,-49 25 0,1-1 0,-1 1 0,1 1 0,0-1 0,0 1 0,0 1 0,-1-1 0,1 1 0,0 1 0,0-1 0,14 4 0,-5 1 0,0 1 0,-1 0 0,0 1 0,0 1 0,-1 0 0,16 12 0,83 69 0,-101-78 0,32 31-1365,-11-6-5461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0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24575,'0'-3'0,"0"-1"0,0 0 0,0 0 0,1 0 0,0 1 0,0-1 0,0 0 0,0 1 0,0-1 0,1 1 0,0-1 0,-1 1 0,1 0 0,1-1 0,-1 1 0,0 0 0,1 0 0,3-3 0,-1 2 0,0 1 0,0 0 0,0 0 0,1 0 0,-1 0 0,1 1 0,0 0 0,-1 0 0,1 1 0,11-2 0,-5 1 0,0 1 0,0 1 0,-1 0 0,1 1 0,0 0 0,0 1 0,-1 0 0,1 1 0,-1 0 0,0 1 0,17 7 0,-14-2 0,0 1 0,-1 0 0,-1 1 0,0 1 0,0 0 0,-1 0 0,0 1 0,-1 0 0,-1 1 0,0 0 0,-1 1 0,-1 0 0,0 0 0,6 19 0,-11-26 0,0 0 0,0 0 0,0 0 0,-1 0 0,0 9 0,0-16 0,-1 0 0,0 0 0,0 1 0,0-1 0,0 0 0,0 0 0,0 0 0,0 0 0,0 0 0,-1 0 0,1 0 0,0 1 0,-1-1 0,1 0 0,0 0 0,-1 0 0,1 0 0,-1 0 0,0 0 0,1-1 0,-1 1 0,0 0 0,0 0 0,1 0 0,-1-1 0,0 1 0,0 0 0,0-1 0,0 1 0,0 0 0,0-1 0,0 1 0,0-1 0,0 0 0,0 1 0,0-1 0,0 0 0,-1 0 0,1 0 0,0 0 0,0 0 0,0 0 0,0 0 0,-2 0 0,0-1 0,0 0 0,0 0 0,0-1 0,0 1 0,1-1 0,-1 0 0,0 1 0,0-1 0,1 0 0,0-1 0,-1 1 0,1 0 0,0-1 0,0 1 0,0-1 0,0 0 0,0 0 0,1 1 0,0-1 0,-2-4 0,-4-10 0,1 1 0,-5-25 0,11 40 0,-3-13 0,0 0 0,0-1 0,2 0 0,0 1 0,0-1 0,2 0 0,0 1 0,0-1 0,1 0 0,6-17 0,-6 24 0,1 0 0,0 1 0,1-1 0,0 1 0,0 0 0,0 0 0,1 0 0,0 1 0,0-1 0,1 1 0,0 1 0,0-1 0,0 1 0,1 0 0,0 0 0,0 1 0,0 0 0,0 0 0,0 0 0,10-2 0,-3 2 0,1 0 0,0 0 0,0 1 0,1 1 0,-1 1 0,0 0 0,1 1 0,-1 1 0,0 0 0,1 1 0,-1 1 0,0 0 0,0 1 0,0 1 0,-1 0 0,0 1 0,19 10 0,-18-7 0,0 0 0,-1 1 0,-1 0 0,0 1 0,0 0 0,-1 2 0,-1-1 0,0 1 0,0 1 0,-1-1 0,-1 2 0,0 0 0,-2 0 0,1 0 0,7 26 0,-13-36 0,0 0 0,-1 0 0,1 0 0,-1 0 0,0 0 0,-1 1 0,1-1 0,-1 0 0,0 0 0,0 1 0,-1-1 0,0 0 0,0 0 0,0 0 0,0 1 0,-1-1 0,-3 7 0,4-11 0,1 0 0,-1 0 0,1 0 0,-1 0 0,1-1 0,-1 1 0,0 0 0,1 0 0,-1 0 0,0-1 0,0 1 0,0 0 0,0-1 0,0 1 0,1-1 0,-1 1 0,0-1 0,0 1 0,0-1 0,0 0 0,0 1 0,-1-1 0,1 0 0,0 0 0,0 0 0,0 0 0,0 0 0,0 0 0,0 0 0,0 0 0,0 0 0,0-1 0,0 1 0,0 0 0,0-1 0,0 1 0,0-1 0,0 1 0,0-1 0,0 1 0,0-1 0,-1-1 0,-2-1 0,1 0 0,0-1 0,0 0 0,0 1 0,1-1 0,-1 0 0,1 0 0,-4-9 0,2 2 0,0 0 0,1-1 0,0 0 0,1 1 0,0-1 0,1 0 0,0 0 0,1 0 0,0 0 0,4-19 0,-3 24 0,1-1 0,0 1 0,0 0 0,1 0 0,0 0 0,0 1 0,0-1 0,1 1 0,0-1 0,0 1 0,1 1 0,0-1 0,0 0 0,0 1 0,1 0 0,-1 1 0,1-1 0,10-5 0,-6 5 0,0 0 0,0 1 0,1 1 0,-1-1 0,1 2 0,0-1 0,0 2 0,0-1 0,0 2 0,0-1 0,0 1 0,0 1 0,0 0 0,0 1 0,0 0 0,0 0 0,0 1 0,-1 1 0,0 0 0,12 5 0,10 8 0,0 1 0,-1 2 0,-1 0 0,50 46 0,-19-10-18,67 53-1329,-83-79-5479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0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275 406 24575,'9'-12'0,"0"-1"0,0 0 0,-2 0 0,1-1 0,-2 1 0,8-23 0,-12 32 0,4-13 0,0 0 0,0 0 0,-2 0 0,0 0 0,-1-1 0,2-24 0,-5 37 0,0-1 0,-1 1 0,1-1 0,-1 1 0,0 0 0,0-1 0,-1 1 0,1 0 0,-1 0 0,-1 0 0,1 0 0,-1 0 0,1 1 0,-1-1 0,0 1 0,-1-1 0,1 1 0,-1 0 0,0 1 0,0-1 0,0 1 0,-1-1 0,1 1 0,-10-4 0,7 3 0,0 0 0,-1 1 0,0 0 0,0 1 0,0-1 0,0 1 0,0 1 0,0 0 0,-1 0 0,1 1 0,0-1 0,-1 2 0,1-1 0,0 1 0,0 1 0,-1 0 0,1 0 0,0 0 0,1 1 0,-1 0 0,0 0 0,1 1 0,0 0 0,0 1 0,0 0 0,0 0 0,1 0 0,-1 0 0,2 1 0,-1 0 0,0 1 0,1-1 0,0 1 0,1 0 0,0 0 0,-6 13 0,4-5 0,0 0 0,1 0 0,1 0 0,0 0 0,2 1 0,-1-1 0,2 1 0,0 0 0,1-1 0,2 19 0,-1-27 0,0 1 0,0-1 0,1 0 0,0 0 0,0 0 0,0 0 0,1 0 0,0 0 0,1-1 0,0 1 0,0-1 0,0 0 0,1 0 0,-1-1 0,1 1 0,1-1 0,-1 0 0,1-1 0,0 1 0,0-1 0,0 0 0,1 0 0,10 4 0,-6-4 0,1-1 0,-1 1 0,1-2 0,0 0 0,-1 0 0,1-1 0,0-1 0,0 0 0,0 0 0,0-1 0,0-1 0,0 0 0,-1 0 0,1-1 0,-1-1 0,0 0 0,20-10 0,-14 4 0,-1 0 0,-1 0 0,1-2 0,-2 0 0,0 0 0,0-1 0,-1-1 0,-1 0 0,0-1 0,14-25 0,-17 24 0,-6 11 0,-1 0 0,1 0 0,0 1 0,0-1 0,1 1 0,6-8 0,-9 12 0,0-1 0,0 0 0,0 1 0,0-1 0,1 1 0,-1-1 0,0 1 0,0-1 0,1 1 0,-1 0 0,0 0 0,1-1 0,-1 1 0,0 0 0,1 0 0,-1 1 0,0-1 0,1 0 0,-1 0 0,0 1 0,0-1 0,1 0 0,-1 1 0,0-1 0,0 1 0,0 0 0,1-1 0,-1 1 0,0 0 0,0 0 0,0 0 0,0 0 0,1 1 0,19 16 0,-10-7 0,1-1 0,0-1 0,0 0 0,1 0 0,1-1 0,-1-1 0,1 0 0,27 9 0,-20-11 0,0-1 0,0-2 0,0 0 0,0-1 0,0-1 0,0-1 0,0 0 0,0-2 0,0-1 0,22-6 0,-31 7 0,1-1 0,-1 0 0,-1-1 0,1 0 0,0-1 0,-1 0 0,0-1 0,-1 0 0,0-1 0,0 0 0,0 0 0,-1-1 0,0-1 0,-1 1 0,0-1 0,-1-1 0,13-22 0,-18 28 0,0-1 0,0 0 0,-1 0 0,0 1 0,0-1 0,0 0 0,-1 0 0,0 0 0,0 0 0,0 0 0,-1 0 0,0 0 0,0 0 0,-2-6 0,2 10 0,0-1 0,0 1 0,0-1 0,0 1 0,0-1 0,-1 1 0,1 0 0,-1 0 0,0 0 0,1 0 0,-1 0 0,0 0 0,0 0 0,0 0 0,0 1 0,-1-1 0,1 1 0,0 0 0,-1-1 0,1 1 0,-1 0 0,1 1 0,-1-1 0,1 0 0,-1 1 0,1-1 0,-1 1 0,0 0 0,1 0 0,-1 0 0,0 0 0,1 0 0,-5 1 0,4 0 0,1-1 0,-1 1 0,1 0 0,-1 0 0,1 0 0,0 0 0,-1 0 0,1 0 0,0 1 0,0-1 0,0 1 0,0-1 0,0 1 0,0 0 0,0 0 0,1 0 0,-1 0 0,1 0 0,-1 0 0,1 0 0,0 1 0,0-1 0,0 0 0,0 1 0,0-1 0,0 1 0,1-1 0,-1 1 0,1-1 0,0 1 0,0-1 0,0 1 0,0 0 0,0-1 0,0 1 0,1 2 0,0 3 0,1 0 0,0 0 0,0-1 0,0 1 0,1-1 0,0 1 0,1-1 0,-1 0 0,1 0 0,9 11 0,2-3-170,0 0-1,2-1 0,0-1 1,0 0-1,1-1 0,1-1 1,36 16-1,1-4-6655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0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24575,'-9'0'0,"-13"0"0,11 0 0,18 0 0,30 10 0,18 2 0,0 0-8191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1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1 150 24575,'16'1'0,"-1"0"0,1 1 0,-1 0 0,1 1 0,-1 1 0,0 0 0,0 1 0,-1 1 0,1 0 0,-1 1 0,-1 1 0,1 0 0,-1 1 0,-1 0 0,1 1 0,-2 0 0,1 1 0,-2 1 0,1-1 0,-1 2 0,-1-1 0,-1 1 0,1 1 0,-2-1 0,6 16 0,-11-25 0,-1-1 0,0 0 0,0 0 0,0 1 0,-1-1 0,1 1 0,-1-1 0,0 0 0,0 1 0,0-1 0,-1 1 0,1-1 0,-1 0 0,1 1 0,-1-1 0,0 0 0,-1 0 0,1 1 0,0-1 0,-1 0 0,0 0 0,-3 5 0,3-7 0,0 1 0,0 0 0,0-1 0,0 0 0,0 1 0,0-1 0,0 0 0,0 0 0,-1 0 0,1 0 0,0 0 0,-1-1 0,1 1 0,-1-1 0,1 1 0,-1-1 0,1 0 0,-1 0 0,1 0 0,-1 0 0,1-1 0,-1 1 0,1-1 0,0 1 0,-1-1 0,1 0 0,0 0 0,-1 0 0,1 0 0,0 0 0,-3-3 0,0 1 0,1 0 0,0 0 0,0-1 0,0 1 0,0-1 0,0 0 0,1 0 0,-1-1 0,1 1 0,1-1 0,-1 1 0,0-1 0,1 0 0,0 0 0,0 0 0,1 0 0,-1 0 0,1-1 0,0 1 0,1 0 0,-1-1 0,1 1 0,0 0 0,0-1 0,2-8 0,0 2 0,0 0 0,1 1 0,1-1 0,-1 1 0,2 0 0,0 0 0,0 0 0,1 1 0,0 0 0,13-16 0,-4 10 0,0 0 0,2 1 0,0 1 0,1 0 0,0 1 0,40-20 0,-30 19 0,0 1 0,2 2 0,-1 1 0,44-8 0,-58 15 0,0 1 0,0 1 0,0 0 0,0 1 0,0 1 0,0 0 0,0 1 0,0 1 0,0 0 0,-1 1 0,1 0 0,-1 2 0,0-1 0,0 2 0,-1 0 0,17 11 0,-5 1 0,-1 0 0,-1 1 0,-1 2 0,0 0 0,-2 1 0,33 50 0,-13-15-1365,-8-12-5461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1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49 280 24575,'-5'-33'0,"-1"-38"0,-9-12 0,-2 18 0,11 38 0,7 42 0,17 47 0,5 27 0,13 16 0,0 10 0,4-2 0,-6-5 0,-8-17 0,-8-24-8191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1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 24575,'0'-1'0,"0"0"0,1-1 0,-1 1 0,1 0 0,-1 0 0,1 0 0,-1 0 0,1 0 0,0 0 0,0 0 0,-1 0 0,1 0 0,0 0 0,0 0 0,0 0 0,0 0 0,0 1 0,0-1 0,0 0 0,0 1 0,0-1 0,0 1 0,1-1 0,-1 1 0,0-1 0,2 1 0,40-10 0,-37 9 0,38-4 0,1 2 0,0 1 0,0 3 0,52 7 0,-19 3 0,120 33 0,-127-23 0,-1 3 0,75 36 0,-116-46 0,-1 1 0,-1 2 0,0 0 0,-1 2 0,-1 1 0,-1 1 0,31 33 0,-52-51 0,-1-1 0,1 1 0,0 1 0,-1-1 0,0 0 0,0 1 0,0-1 0,0 1 0,0-1 0,-1 1 0,1 0 0,-1 0 0,0 0 0,0 0 0,-1 0 0,1 0 0,-1 0 0,0 0 0,0 0 0,-1 4 0,0-4 0,-1-1 0,0 0 0,0 0 0,0 0 0,0 0 0,-1 0 0,1-1 0,-1 1 0,0-1 0,0 1 0,1-1 0,-2 0 0,1 0 0,0 0 0,0-1 0,-1 1 0,1-1 0,0 0 0,-1 0 0,1 0 0,-7 1 0,-12 2 0,0 0 0,-1-1 0,1-2 0,-1 0 0,1-1 0,0-2 0,-1 0 0,1-1 0,-43-12 0,45 9 0,0-1 0,0-1 0,0 0 0,1-2 0,1 0 0,0-1 0,0-1 0,1-1 0,0 0 0,-25-27 0,35 33 0,2 0 0,-1 0 0,1-1 0,0 0 0,0 0 0,1 0 0,0 0 0,0-1 0,1 0 0,-4-14 0,7 18 0,-1 1 0,1 0 0,0-1 0,0 1 0,1 0 0,-1-1 0,1 1 0,0 0 0,0 0 0,0-1 0,1 1 0,-1 0 0,1 0 0,0 0 0,0 1 0,1-1 0,-1 0 0,1 1 0,-1-1 0,1 1 0,0 0 0,1 0 0,-1 0 0,6-3 0,2-2 0,1 1 0,-1 0 0,2 1 0,-1 1 0,1-1 0,17-3 0,9-1 0,41-4 0,1 5-455,0 4 0,89 6 0,-11 9-6371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1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24575,'0'-1'0,"0"0"0,0-1 0,1 1 0,-1 0 0,0 0 0,1 0 0,-1 0 0,1 0 0,-1 0 0,1 0 0,-1 0 0,1 0 0,0 0 0,-1 0 0,1 0 0,0 1 0,0-1 0,0 0 0,0 0 0,0 1 0,0-1 0,0 1 0,0-1 0,0 1 0,1-1 0,33-9 0,-33 9 0,71-9 0,0 2 0,107 4 0,-75 2 0,-33 1 0,76-4 0,-122 3 0,-1-1 0,1-2 0,39-12 0,-57 14 0,0 0 0,-1 0 0,1-1 0,-1 0 0,0 0 0,0-1 0,0 0 0,7-6 0,-12 9 0,-1 0 0,1 1 0,-1-1 0,0 0 0,1 1 0,-1-1 0,0 0 0,0 0 0,0 0 0,0 0 0,-1 0 0,1 0 0,0 0 0,-1 0 0,1 0 0,-1-1 0,0 1 0,0 0 0,0 0 0,0 0 0,0-1 0,0 1 0,-1 0 0,1 0 0,-1 0 0,1 0 0,-1 0 0,0 0 0,0 0 0,0 0 0,0 0 0,0 0 0,0 0 0,-3-3 0,-3-2 0,0 0 0,-1 0 0,0 1 0,0 0 0,0 0 0,-1 1 0,0 0 0,0 0 0,0 1 0,-1 1 0,-17-6 0,11 5 0,-1 0 0,1 1 0,-1 1 0,0 0 0,0 2 0,-23 1 0,30 1 0,-1 0 0,1 1 0,0 0 0,0 1 0,0 0 0,0 0 0,1 1 0,0 1 0,0 0 0,0 0 0,1 0 0,-15 15 0,19-17 0,1 0 0,-1 0 0,1 0 0,0 1 0,0-1 0,1 1 0,-1 0 0,1 0 0,0 0 0,0 0 0,-2 10 0,4-11 0,0 0 0,0 0 0,0 0 0,0 0 0,1-1 0,-1 1 0,1 0 0,0 0 0,0-1 0,1 1 0,-1-1 0,1 1 0,-1-1 0,1 1 0,0-1 0,0 0 0,1 0 0,3 4 0,1 0 0,0 0 0,1 0 0,0-1 0,1 0 0,-1 0 0,1-1 0,0 0 0,0-1 0,1 0 0,-1 0 0,1-1 0,0-1 0,0 1 0,0-1 0,0-1 0,18 1 0,-14-2 0,0-1 0,-1 0 0,1 0 0,-1-1 0,1-1 0,-1-1 0,0 0 0,0 0 0,0-1 0,0-1 0,22-14 0,-16 6 0,-1-1 0,21-22 0,21-17 0,-57 52 0,0 0 0,0 0 0,0 0 0,1 0 0,-1 1 0,0-1 0,1 1 0,-1 0 0,1 0 0,-1 0 0,1 1 0,0-1 0,-1 1 0,1 0 0,0 0 0,-1 0 0,1 1 0,-1-1 0,1 1 0,0 0 0,-1 0 0,1 0 0,4 2 0,4 3 0,0 1 0,0 1 0,-1 0 0,19 17 0,6 4 0,-18-17 0,1 0 0,1-1 0,0-1 0,35 13 0,-47-21 0,0 1 0,0-1 0,0 0 0,0 0 0,0-1 0,0 0 0,0-1 0,1 0 0,-1 0 0,0-1 0,0 0 0,0 0 0,1-1 0,-1 0 0,13-6 0,-17 6 0,0-1 0,-1 1 0,1-1 0,-1 0 0,0-1 0,0 1 0,0 0 0,0-1 0,0 0 0,-1 0 0,0 0 0,0 0 0,0 0 0,0 0 0,0 0 0,-1 0 0,0-1 0,1-4 0,0-5 0,0 0 0,0-1 0,-2 1 0,0-16 0,2 52-136,1 1-1,2-1 1,0 0-1,1 0 1,1 0-1,1-1 1,1 0-1,1-1 0,18 28 1,-2-13-6690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2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24575,'0'-9'0,"0"1"0,0 7 0,13 13 0,20 13 0,17 13 0,0-1-8191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2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2 247 24575,'0'-1'0,"0"1"0,-1-1 0,1 0 0,0 0 0,0 1 0,0-1 0,0 0 0,0 0 0,0 1 0,0-1 0,0 0 0,0 0 0,0 1 0,0-1 0,0 0 0,1 0 0,-1 1 0,0-1 0,1 0 0,-1 1 0,0-1 0,1 0 0,-1 1 0,1-1 0,-1 1 0,1-1 0,-1 1 0,1-1 0,-1 1 0,1-1 0,0 1 0,-1-1 0,1 1 0,-1 0 0,1-1 0,0 1 0,0 0 0,-1-1 0,1 1 0,0 0 0,-1 0 0,1 0 0,0 0 0,0 0 0,0 0 0,-1 0 0,1 0 0,0 0 0,0 0 0,-1 0 0,1 1 0,0-1 0,-1 0 0,1 0 0,0 1 0,1 0 0,3 1 0,0 0 0,0 1 0,0-1 0,0 1 0,-1 0 0,1 1 0,-1-1 0,0 1 0,0 0 0,5 6 0,32 47 0,-35-49 0,-1 1 0,0 1 0,0-1 0,-1 1 0,0 0 0,0 0 0,-1 0 0,-1 0 0,0 1 0,0-1 0,-1 1 0,0-1 0,-1 20 0,0-29 0,0 0 0,0 0 0,0 0 0,0 0 0,-1 0 0,1 0 0,0 0 0,0 0 0,-1 0 0,1 0 0,0 0 0,-1 0 0,1 0 0,-1 0 0,0 0 0,1 0 0,-1 0 0,0-1 0,1 1 0,-1 0 0,0 0 0,0-1 0,0 1 0,0 0 0,1-1 0,-1 1 0,0-1 0,-2 1 0,2-1 0,0-1 0,0 1 0,0-1 0,0 0 0,0 1 0,0-1 0,0 0 0,0 0 0,0 1 0,0-1 0,1 0 0,-1 0 0,0 0 0,1 0 0,-1 0 0,1 0 0,-1 0 0,1-1 0,-1 1 0,1 0 0,0 0 0,0 0 0,-1 0 0,1 0 0,0-1 0,0 0 0,-1-8 0,1 0 0,0-1 0,1 1 0,0 0 0,0 0 0,1 0 0,0 0 0,1 0 0,0 1 0,1-1 0,0 1 0,7-13 0,2-2 0,2 1 0,0 0 0,28-30 0,-28 36 0,1 0 0,0 2 0,2 0 0,0 1 0,0 1 0,1 1 0,1 0 0,24-10 0,-36 18 0,0 1 0,0 0 0,0 0 0,0 1 0,1 0 0,-1 1 0,0 0 0,1 0 0,-1 1 0,1 0 0,-1 0 0,1 1 0,-1 0 0,1 1 0,-1-1 0,0 2 0,0-1 0,0 1 0,0 0 0,0 1 0,0 0 0,-1 0 0,0 1 0,12 9 0,57 63 0,18 14 0,-72-73 0,0-1 0,0-1 0,2-2 0,0 0 0,1-1 0,35 13 0,-51-23 0,-1 0 0,1-1 0,0 0 0,0 0 0,0-1 0,0 0 0,0-1 0,0 0 0,0 0 0,0-1 0,1 0 0,-2 0 0,1-1 0,0-1 0,0 1 0,-1-1 0,1-1 0,-1 0 0,0 0 0,0 0 0,0-1 0,-1 0 0,8-7 0,-4 0 0,0 0 0,0-1 0,-2 0 0,1 0 0,-2-1 0,0-1 0,0 1 0,-1-1 0,-1-1 0,-1 1 0,0-1 0,-1 0 0,-1 0 0,0 0 0,-1-1 0,0-19 0,-2 31 0,0 0 0,0 0 0,-1 0 0,0-1 0,1 1 0,-2 0 0,1 0 0,-1 0 0,1 0 0,-1 0 0,-5-7 0,6 11 0,0-1 0,0 1 0,0 0 0,0 0 0,0-1 0,0 1 0,-1 0 0,1 0 0,0 1 0,-1-1 0,1 0 0,-1 0 0,1 0 0,-1 1 0,1-1 0,-1 1 0,1 0 0,-1-1 0,0 1 0,1 0 0,-1 0 0,1 0 0,-1 0 0,0 0 0,1 0 0,-1 0 0,0 1 0,1-1 0,-1 0 0,1 1 0,-1 0 0,1-1 0,-1 1 0,1 0 0,-1 0 0,1-1 0,0 1 0,-1 0 0,-1 3 0,-2-1 0,1 1 0,0-1 0,-1 1 0,1 0 0,1 1 0,-1-1 0,0 1 0,1 0 0,0 0 0,0 0 0,1 0 0,-1 0 0,1 1 0,0-1 0,1 1 0,-1-1 0,1 1 0,0 0 0,1-1 0,-1 1 0,1 0 0,0 0 0,1-1 0,-1 1 0,1 0 0,2 9 0,2 1 0,0-1 0,0 1 0,2-1 0,0 0 0,0 0 0,2-1 0,-1 0 0,14 15 0,7 4 0,43 38 0,-46-47 0,0 1 0,39 52 0,-63-75 0,-1 0 0,1-1 0,-1 1 0,1 0 0,-1 0 0,0 1 0,0-1 0,0 0 0,0 0 0,0 1 0,0-1 0,-1 0 0,1 1 0,-1-1 0,0 0 0,1 1 0,-1-1 0,0 1 0,0-1 0,-1 1 0,1-1 0,-1 0 0,1 1 0,-2 3 0,0-4 0,-1 0 0,1 1 0,-1-1 0,1 0 0,-1 0 0,0 0 0,0-1 0,0 1 0,0-1 0,0 1 0,-1-1 0,1 0 0,0 0 0,0-1 0,-1 1 0,1-1 0,-7 1 0,-31 0-341,0-1 0,0-3-1,-67-12 1,-27-8-6485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3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467 1546 24575,'0'-22'0,"-1"-1"0,-1 1 0,0 0 0,-11-39 0,9 50 0,0 0 0,0 0 0,-2 0 0,1 0 0,-1 1 0,-1 0 0,1 0 0,-2 1 0,1 0 0,-17-14 0,19 17 0,-1 1 0,-1 0 0,1 1 0,-1-1 0,1 1 0,-1 0 0,0 1 0,-1 0 0,1 0 0,-1 1 0,1 0 0,-1 0 0,0 0 0,1 1 0,-1 0 0,0 1 0,0 0 0,0 0 0,0 1 0,0 0 0,1 0 0,-1 0 0,0 1 0,1 1 0,-1-1 0,1 1 0,0 0 0,0 1 0,0 0 0,0 0 0,0 0 0,1 1 0,0 0 0,-10 10 0,1 0 0,0 1 0,-19 29 0,27-36 0,2 0 0,-1 0 0,1 1 0,1-1 0,0 1 0,0 1 0,-3 12 0,7-19 0,-1 0 0,1-1 0,0 1 0,0-1 0,0 1 0,0 0 0,1-1 0,-1 1 0,1-1 0,0 1 0,0-1 0,0 1 0,1-1 0,-1 0 0,1 0 0,-1 1 0,1-1 0,0 0 0,1-1 0,-1 1 0,0 0 0,1-1 0,0 1 0,-1-1 0,1 0 0,0 1 0,0-2 0,0 1 0,4 2 0,1-1 0,0 1 0,0-1 0,0-1 0,0 1 0,1-2 0,-1 1 0,0-1 0,1 0 0,-1-1 0,1 0 0,13-1 0,-3-3 0,0 0 0,-1-2 0,0 0 0,0-1 0,-1 0 0,0-2 0,0 0 0,-1-1 0,0-1 0,0 0 0,-1-1 0,24-25 0,-15 11 0,-1-1 0,-1-1 0,-2-1 0,0-1 0,-2 0 0,14-35 0,-12 15 0,-2 0 0,-2-2 0,-3 0 0,-1 0 0,5-84 0,-9 5 0,-10-140 0,-15 75 0,13 176 0,0 0 0,-1 0 0,-1 0 0,0 1 0,-2 0 0,0 0 0,-15-22 0,22 39 0,0 1 0,0-1 0,0 1 0,0-1 0,0 1 0,-1-1 0,1 1 0,-1 0 0,1 0 0,-3-2 0,3 3 0,1 0 0,-1 0 0,0 0 0,1 0 0,-1 0 0,1 0 0,-1 0 0,1 0 0,-1 1 0,1-1 0,-1 0 0,0 0 0,1 1 0,-1-1 0,1 0 0,-1 1 0,1-1 0,0 0 0,-1 1 0,1-1 0,-1 1 0,1-1 0,0 0 0,-1 1 0,1-1 0,0 1 0,-1-1 0,1 1 0,0-1 0,0 1 0,0 0 0,-1-1 0,1 1 0,0-1 0,0 1 0,0-1 0,0 1 0,0 1 0,-4 17 0,1 0 0,1 1 0,0-1 0,2 29 0,0-9 0,-1 136-350,38 292 0,-22-370 122,5 0 0,3-1 0,5-2 0,59 138 0,-66-188-302,36 53 1,15 3-4763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4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4 364 24575,'0'-125'0,"2"276"0,7 1 0,44 230 0,-21-237 0,-24-125 0,-6-40 0,-6-14 0,-1 2 0,-1-1 0,-14-39 0,-2-14 0,4 9 0,4 0 0,-6-113 0,19 161 0,1 0 0,1 0 0,2 0 0,1 0 0,1 1 0,1-1 0,1 1 0,2 1 0,23-51 0,-26 67 0,0 2 0,0-1 0,1 1 0,0 0 0,0 0 0,1 1 0,1 0 0,-1 0 0,1 1 0,0 0 0,1 1 0,11-6 0,-15 8 0,1 1 0,0 1 0,-1 0 0,1 0 0,1 0 0,-1 0 0,0 1 0,0 1 0,0-1 0,0 1 0,1 0 0,-1 1 0,0-1 0,0 2 0,0-1 0,0 1 0,0 0 0,0 0 0,11 6 0,-6-1 0,-1 0 0,0 1 0,-1 0 0,0 0 0,0 1 0,-1 1 0,0 0 0,-1 0 0,0 0 0,0 1 0,-1 1 0,-1-1 0,0 1 0,9 23 0,-8-15 0,-1 1 0,0 0 0,-2 0 0,0 0 0,-1 0 0,-2 1 0,0-1 0,-3 31 0,0-36 0,0 0 0,-1-1 0,-1 1 0,-1-1 0,0 0 0,-1 0 0,-1-1 0,0 0 0,-11 16 0,3-9 0,-1 0 0,-1-2 0,-1 0 0,-35 28 0,11-8 0,41-38 0,1-1 0,-1 1 0,0-1 0,1 1 0,-1-1 0,0 1 0,1 0 0,-1-1 0,1 1 0,0 0 0,-1 0 0,1-1 0,-1 1 0,1 0 0,0 0 0,0 0 0,-1-1 0,1 1 0,0 0 0,0 0 0,0 0 0,0 0 0,0-1 0,0 1 0,0 0 0,0 0 0,0 0 0,0 0 0,1-1 0,-1 1 0,0 0 0,1 0 0,-1 0 0,0-1 0,2 2 0,0 0 0,0-1 0,1 1 0,0-1 0,-1 0 0,1 0 0,0 0 0,-1 0 0,1 0 0,0-1 0,3 1 0,37 5 0,73-1 0,11 1 0,-72 1 0,109 26 0,-145-28 0,0 1 0,-1 1 0,1 1 0,-2 0 0,1 1 0,-1 1 0,-1 1 0,1 0 0,14 15 0,-29-25 0,0 1 0,-1-1 0,1 0 0,-1 1 0,0-1 0,1 1 0,-1 0 0,0-1 0,0 1 0,0 0 0,0 0 0,0-1 0,-1 1 0,1 0 0,0 0 0,-1 0 0,0 0 0,1 0 0,-1 0 0,0 0 0,0 0 0,0 0 0,0 0 0,0 0 0,-1 4 0,-1-3 0,0 1 0,0-1 0,-1 0 0,1 0 0,-1 0 0,1 0 0,-1 0 0,0 0 0,0-1 0,0 1 0,-1-1 0,-4 3 0,-11 6 0,-1-1 0,-1-1 0,1 0 0,-2-2 0,-41 10 0,-116 11 0,107-19 0,-1-4 0,-106-4 0,172-1 0,0-1 0,0 0 0,0 0 0,-12-4 0,18 5 0,1 0 0,0 0 0,-1-1 0,1 1 0,0 0 0,-1 0 0,1 0 0,0 0 0,-1 0 0,1-1 0,0 1 0,-1 0 0,1 0 0,0-1 0,0 1 0,-1 0 0,1-1 0,0 1 0,0 0 0,0 0 0,-1-1 0,1 1 0,0 0 0,0-1 0,0 1 0,0 0 0,0-1 0,0 1 0,0-1 0,0 1 0,0 0 0,0-1 0,0 1 0,0 0 0,0-1 0,0 1 0,0 0 0,0-1 0,0 1 0,0-1 0,0 1 0,0 0 0,1-1 0,-1 1 0,0 0 0,0 0 0,0-1 0,1 1 0,-1 0 0,0-1 0,0 1 0,1 0 0,-1 0 0,0 0 0,1-1 0,9-5 0,0 0 0,0 1 0,1 1 0,0-1 0,-1 1 0,2 1 0,21-4 0,-11 2 0,883-260 0,-848 246 0,98-47 0,-150 63 0,33-20 0,-37 22 0,0 0 0,1 0 0,-1 0 0,0 0 0,0 0 0,0 0 0,0 0 0,0 0 0,0-1 0,-1 1 0,1 0 0,0 0 0,-1-1 0,1 1 0,0-1 0,-1 1 0,0 0 0,1-1 0,-1 1 0,0-1 0,0 1 0,0-3 0,0 3 0,0 0 0,-1 0 0,1 0 0,-1 0 0,0 0 0,1 0 0,-1 0 0,0 0 0,1 0 0,-1 0 0,0 0 0,0 1 0,0-1 0,0 0 0,1 1 0,-1-1 0,0 1 0,0-1 0,0 1 0,0-1 0,-3 0 0,-24-5 0,26 6 0,-7-1 0,-1 0 0,1 1 0,-1 0 0,1 1 0,-1-1 0,1 2 0,-1 0 0,-16 5 0,24-6 0,-1 0 0,1 0 0,0 0 0,0 0 0,0 0 0,0 0 0,1 1 0,-1-1 0,0 1 0,0 0 0,1-1 0,-1 1 0,1 0 0,0 0 0,-1 0 0,1 0 0,-1 2 0,1-1 0,1-1 0,0 1 0,-1 0 0,1-1 0,0 1 0,0 0 0,1-1 0,-1 1 0,0-1 0,1 1 0,0 0 0,-1-1 0,1 1 0,0-1 0,0 0 0,1 1 0,-1-1 0,3 4 0,3 4 0,1-1 0,-1 0 0,2-1 0,-1 0 0,1 0 0,13 9 0,-12-10 0,1 1 0,-2 1 0,1 0 0,13 17 0,-21-22 0,0-1 0,0 1 0,-1-1 0,0 1 0,1 0 0,-1-1 0,-1 1 0,1 0 0,-1 0 0,1 0 0,-1-1 0,0 1 0,0 0 0,-1 0 0,1 0 0,-1 0 0,0-1 0,-1 6 0,-4 7 0,0 0 0,-13 26 0,16-36 0,-7 13 0,-1-1 0,0 0 0,-16 19 0,21-30 0,-1 1 0,0-1 0,0 0 0,-1 0 0,0-1 0,0 0 0,-1 0 0,-14 7 0,21-12-41,1-1 0,-1 1-1,1 0 1,-1-1-1,0 1 1,0-1 0,1 1-1,-1-1 1,0 0 0,0 0-1,0 0 1,1 0-1,-1 0 1,0 0 0,0 0-1,1-1 1,-1 1 0,0-1-1,0 1 1,1-1-1,-1 0 1,0 1 0,1-1-1,-1 0 1,1 0 0,-1 0-1,1 0 1,0-1-1,-1 1 1,1 0 0,0 0-1,-1-3 1,-15-22-6785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4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24575,'9'0'0,"4"-9"0,-2 1 0,-11 12 0,-5 5-8191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4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24575,'0'-5'0,"0"-10"0,0 2 0,0 16 0,0 23 0,0 24 0,9 19 0,4 10 0,-2-2 0,8-15 0,5-18 0,-2-16-8191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4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160 157 24575,'-14'-28'0,"-14"-18"0,-11-2 0,1 17 0,6 27 0,24 29 0,26 24 0,24 17 0,19 3 0,9-11 0,-9-15-8191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4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1 199 24575,'27'1'0,"1"0"0,0 2 0,46 10 0,-59-9 0,0 1 0,0 0 0,0 1 0,-1 0 0,0 2 0,0-1 0,-1 2 0,22 18 0,-24-18 0,-1 2 0,0-1 0,-1 2 0,0-1 0,-1 1 0,0 0 0,6 14 0,-11-19 0,0-1 0,0 1 0,0 0 0,-1 0 0,0 0 0,-1 0 0,0 1 0,0-1 0,0 0 0,-1 1 0,0-1 0,0 0 0,-1 1 0,0-1 0,-3 10 0,3-13 0,-1 0 0,0 0 0,0 0 0,-1 0 0,1 0 0,-1-1 0,0 1 0,0-1 0,0 0 0,0 0 0,-1 0 0,1 0 0,-1-1 0,0 1 0,0-1 0,1 0 0,-2 0 0,1 0 0,0-1 0,0 1 0,0-1 0,-1 0 0,-7 1 0,7-2 0,-1 1 0,1-1 0,-1 0 0,1 0 0,-1 0 0,1-1 0,-1 0 0,1 0 0,0 0 0,-1-1 0,1 1 0,0-1 0,0-1 0,0 1 0,0-1 0,1 0 0,-1 0 0,1 0 0,-5-4 0,4 1 0,0 0 0,1 0 0,0-1 0,0 1 0,0-1 0,1 0 0,0 0 0,0 0 0,1-1 0,0 1 0,0-1 0,1 1 0,0-1 0,0 0 0,1 1 0,0-1 0,0 0 0,1 1 0,0-1 0,2-7 0,0-3 0,2 1 0,0 1 0,1-1 0,1 1 0,0 0 0,1 0 0,19-27 0,-12 23 0,0 1 0,2 1 0,0 0 0,1 1 0,1 1 0,1 0 0,0 2 0,1 0 0,0 2 0,1 0 0,0 1 0,1 1 0,1 2 0,-1 0 0,1 1 0,0 2 0,1 0 0,-1 1 0,1 2 0,0 1 0,0 0 0,0 2 0,-1 1 0,1 1 0,0 1 0,-1 1 0,0 1 0,0 2 0,-1 0 0,0 1 0,0 1 0,26 17 0,-15-4 5,-2 1 0,-1 2 0,-1 1 0,-1 2 0,-1 0 0,-2 2 0,26 39 0,139 254-202,-90-141-1011,-55-107-5618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24575,'0'-9'0,"0"-13"0,4-16 0,12 3 0,2 26 0,-2 37 0,-3 52 0,5 59 0,0 51 0,20 45 0,17 24-1946,9-8 1946,-7-29 0,-3-43-391,-11-51-5463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2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1341 24575,'-1'-3'0,"0"0"0,0 0 0,-1 0 0,1 0 0,0 0 0,-1 0 0,0 0 0,0 0 0,0 0 0,0 1 0,0-1 0,-1 1 0,1 0 0,-1 0 0,1-1 0,-1 2 0,0-1 0,0 0 0,0 0 0,0 1 0,0 0 0,0 0 0,0 0 0,-7-2 0,10 4 0,-1-1 0,0 0 0,1 0 0,-1 1 0,0-1 0,1 1 0,-1-1 0,0 0 0,1 1 0,-1-1 0,1 1 0,-1 0 0,1-1 0,-1 1 0,1-1 0,-1 1 0,1 0 0,0-1 0,-1 1 0,1 0 0,0-1 0,0 1 0,-1 0 0,1 0 0,0-1 0,0 1 0,0 0 0,0 0 0,0-1 0,0 1 0,0 0 0,0 0 0,3 28 0,5 1 0,2 0 0,0-1 0,23 44 0,52 80 0,-83-150 0,-1-1 0,0 1 0,1-1 0,0 1 0,0-1 0,0 0 0,0 0 0,0 0 0,0 0 0,0 0 0,1 0 0,3 2 0,-5-4 0,1 0 0,-1 0 0,0 0 0,1 0 0,-1 0 0,1 0 0,-1 0 0,0 0 0,1-1 0,-1 1 0,0-1 0,0 1 0,1-1 0,-1 1 0,0-1 0,0 1 0,0-1 0,0 0 0,0 0 0,1 0 0,-1 0 0,-1 0 0,1 0 0,0 0 0,0 0 0,0 0 0,0-2 0,29-33 0,-2 0 0,33-31 0,-52 58 0,1 0 0,0 1 0,1 0 0,-1 1 0,2 0 0,-1 0 0,1 1 0,13-5 0,-18 10 0,0-1 0,0 1 0,0 0 0,0 0 0,-1 1 0,1 0 0,0 0 0,0 0 0,0 1 0,0 0 0,0 1 0,0-1 0,-1 1 0,1 1 0,-1-1 0,0 1 0,7 4 0,12 8 0,-1 1 0,42 36 0,-5-3 0,-53-43 0,18 13 0,1-1 0,1-2 0,50 23 0,-69-35 0,0-1 0,0-1 0,1 0 0,-1 0 0,1-1 0,-1 0 0,14 0 0,-17-2 0,0 1 0,0-1 0,0-1 0,0 1 0,0-1 0,0 0 0,0 0 0,-1-1 0,1 1 0,-1-1 0,0 0 0,9-7 0,-4 0 0,0-1 0,0 1 0,-1-2 0,-1 1 0,0-1 0,0 0 0,-1-1 0,-1 0 0,0 0 0,-1 0 0,-1-1 0,5-20 0,3-23 0,8-102 0,-8-36 0,-8-1 0,-28-257 0,-7 242 0,26 188 0,-1 2 0,-1-1 0,-1 1 0,-1 0 0,0 1 0,-2 0 0,-15-22 0,25 39 0,-1 1 0,0-1 0,0 0 0,0 1 0,0-1 0,0 1 0,0 0 0,-1-1 0,1 1 0,-1 0 0,0 1 0,0-1 0,1 0 0,-1 1 0,0 0 0,0-1 0,-1 1 0,1 0 0,0 1 0,0-1 0,0 1 0,-1-1 0,-3 1 0,4 1 0,-1 0 0,1 1 0,0-1 0,0 1 0,0 0 0,0-1 0,0 1 0,0 1 0,0-1 0,0 0 0,1 1 0,-1 0 0,1-1 0,0 1 0,0 0 0,0 0 0,0 0 0,1 0 0,-1 1 0,-1 5 0,-7 18 0,2 1 0,0 0 0,3 0 0,0 1 0,1 0 0,1 32 0,1 22-36,3-1-1,3 1 0,4-1 1,4 0-1,30 111 0,-27-139-7,3-2-1,2 1 1,2-2-1,2-1 1,3-1-1,1-1 1,3-1-1,71 82 1,-78-104 42,1-2-1,1 0 1,2-2 0,0-1 0,1-2-1,0 0 1,2-2 0,52 20 0,-64-29 0,1 0 1,0-2 0,0 0 0,1-2-1,-1 0 1,1-1 0,-1-1 0,1 0-1,0-2 1,0-1 0,-1 0-1,1-2 1,-1 0 0,0-1 0,26-11-1,-32 9 26,0-1 0,0 0-1,-1-1 1,0-1 0,-1 0-1,0 0 1,-1-1 0,0-1-1,-1 0 1,0 0 0,0-1-1,13-25 1,-14 21 8,-1-1 0,0 0 0,-1-1-1,-1 0 1,0 0 0,-2 0 0,0 0 0,-1-1 0,0-33-1,-3 45-29,-1 1 1,0-1-1,-1 1 0,0 0 0,0 0 0,0-1 0,-1 1 0,0 1 0,0-1 0,-1 0 0,0 1 1,0 0-1,-1 0 0,1 0 0,-1 0 0,-8-6 0,10 9-2,-1 0 0,1 0 0,-1 0 0,0 1 0,0-1 0,0 1 0,0 0 0,0 0 0,-1 0 0,1 1 0,-1 0 0,1 0 0,-1 0 0,1 0 0,-1 0 0,0 1 0,1 0-1,-1 0 1,0 0 0,1 1 0,-1 0 0,1 0 0,-1 0 0,1 0 0,-1 1 0,-7 3 0,7-2 0,1 0 0,-1 0 0,1 0 0,0 1 0,1-1 0,-1 1 0,0 0 0,1 0 0,0 1 0,0-1 0,0 1 0,1-1 0,0 1 0,-1 0 0,2 0 0,-1 0 0,0 0 0,1 0 0,0 0 0,0 1 0,0 5 0,1 4 0,-1 0 0,2 1 0,0-1 0,1 0 0,0 0 0,6 17 0,-4-17 0,0 0 0,2-1 0,-1 1 0,2-1 0,0-1 0,0 1 0,2-1 0,-1 0 0,2-1 0,0 0 0,0-1 0,1 0 0,0 0 0,1-1 0,0-1 0,1 0 0,0-1 0,0 0 0,1-1 0,-1 0 0,19 5 0,-3-2 0,1-2 0,1-1 0,-1-2 0,1-1 0,0-1 0,-1-1 0,53-5 0,-44-1 0,0-2 0,0-2 0,-1-1 0,0-2 0,63-28 0,-65 22 0,-1-1 0,0-2 0,-2-1 0,0-1 0,-2-2 0,-1-1 0,0-2 0,-2-1 0,-1-1 0,-2-1 0,-1-1 0,-1-1 0,25-47 0,-42 66 0,0 0 0,0 0 0,-1 0 0,-1-1 0,-1 0 0,1 0 0,-2 0 0,1-19 0,-3 29 0,0-1 0,0 0 0,0 0 0,-1 1 0,0-1 0,0 0 0,0 1 0,-1-1 0,0 1 0,1 0 0,-2-1 0,1 1 0,0 0 0,-1 0 0,0 0 0,1 1 0,-2-1 0,1 1 0,0-1 0,-1 1 0,1 0 0,-1 0 0,0 1 0,0-1 0,0 1 0,-1 0 0,1 0 0,-6-2 0,5 2 0,0 1 0,0-1 0,0 1 0,0 0 0,0 1 0,-1-1 0,1 1 0,0 0 0,0 0 0,-1 0 0,1 1 0,0 0 0,0 0 0,0 1 0,0-1 0,0 1 0,0 0 0,0 0 0,1 1 0,-1-1 0,1 1 0,0 0 0,-1 0 0,1 0 0,0 1 0,1 0 0,-1 0 0,-2 4 0,-2 2 0,1 0 0,0 0 0,1 1 0,1 0 0,0 0 0,0 1 0,1-1 0,0 1 0,1 0 0,-3 24 0,5-18 0,0 1 0,2 0 0,0 0 0,2 0 0,0-1 0,0 1 0,2-1 0,1 0 0,0 0 0,1 0 0,15 26 0,-4-13 0,1 0 0,2-1 0,1-2 0,1 0 0,31 28 0,-48-51 0,0 1 0,-1 0 0,0-1 0,0 2 0,-1-1 0,5 9 0,-8-14 0,-1 0 0,1 0 0,-1 0 0,0 0 0,1 0 0,-1 0 0,0 0 0,0 0 0,0 0 0,0 0 0,0 0 0,0 0 0,0 0 0,0 0 0,0 0 0,-1 1 0,1-1 0,0 0 0,-1 0 0,0 1 0,0-1 0,0 1 0,-1-1 0,1 1 0,-1-1 0,1 0 0,-1 0 0,0 0 0,1 0 0,-1 0 0,0 0 0,0 0 0,1 0 0,-1-1 0,0 1 0,-3 0 0,-12 2-341,1-1 0,-1 0-1,-17-1 1,-11-1-6485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5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7 387 24575,'-1'-1'0,"1"1"0,-1 0 0,1-1 0,0 1 0,-1-1 0,1 1 0,0 0 0,-1-1 0,1 1 0,0-1 0,-1 1 0,1-1 0,0 1 0,0-1 0,-1 1 0,1-1 0,0 1 0,0-1 0,0 1 0,0-1 0,0 1 0,0-1 0,0 1 0,0-1 0,0 1 0,0-1 0,0 0 0,0 1 0,0-1 0,0 1 0,1-1 0,-1 1 0,0-1 0,0 1 0,1-1 0,-1 1 0,0 0 0,1-1 0,-1 1 0,0-1 0,1 1 0,-1 0 0,0-1 0,1 1 0,-1 0 0,1-1 0,-1 1 0,1 0 0,-1 0 0,1-1 0,0 1 0,35-11 0,51 0 0,-1 3 0,90 5 0,-7-1 0,144-19 0,-256 16 0,-1-3 0,-1-2 0,79-28 0,-125 36 0,1 1 0,-1-1 0,0-1 0,-1 0 0,1 0 0,12-11 0,-20 15 0,1-1 0,-1 1 0,1-1 0,-1 1 0,0-1 0,1 0 0,-1 0 0,0 1 0,0-1 0,0 0 0,-1 0 0,1 0 0,0 0 0,-1 0 0,1 0 0,-1 0 0,0 0 0,0 0 0,0-1 0,0 1 0,0 0 0,0 0 0,0 0 0,-1 0 0,1 0 0,-1 0 0,1 0 0,-1 0 0,0 0 0,0 0 0,0 0 0,0 1 0,0-1 0,0 0 0,0 0 0,-3-1 0,-3-5 0,-1 0 0,0 0 0,-1 1 0,0 0 0,0 1 0,0-1 0,-1 2 0,0 0 0,0 0 0,-21-7 0,-4 2 0,0 1 0,-40-5 0,51 10 0,0 1 0,0 1 0,-1 1 0,1 1 0,-30 4 0,48-3 0,0 0 0,0 0 0,0 0 0,0 1 0,0 0 0,0 0 0,0 1 0,1 0 0,-1-1 0,1 2 0,0-1 0,0 1 0,0 0 0,0 0 0,0 0 0,1 0 0,0 1 0,0 0 0,0 0 0,1 0 0,-1 0 0,1 1 0,1 0 0,-1-1 0,-2 10 0,3-11 0,1 0 0,1 0 0,-1 0 0,0 0 0,1 0 0,0 0 0,0 0 0,0 1 0,1-1 0,-1 0 0,1 0 0,0 0 0,0 0 0,0 0 0,1 0 0,-1 0 0,1-1 0,0 1 0,0 0 0,0-1 0,1 0 0,-1 1 0,1-1 0,0 0 0,0 0 0,0 0 0,0-1 0,1 1 0,-1-1 0,6 3 0,-1-1 0,-1 0 0,1-1 0,0 0 0,0 0 0,0-1 0,0 0 0,1-1 0,-1 0 0,1 0 0,-1-1 0,0 0 0,1 0 0,-1-1 0,13-2 0,4-4 0,-1-2 0,43-20 0,-44 17 0,0 2 0,1 1 0,30-8 0,-46 15 0,0 1 0,0 0 0,0 0 0,0 1 0,1 0 0,-1 0 0,0 1 0,0 0 0,0 1 0,0-1 0,0 2 0,0-1 0,-1 1 0,10 5 0,69 36-1365,-46-25-5461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221 302 24575,'-1'-3'0,"-27"-62"0,-70-119 0,94 179 0,1 0 0,-1-1 0,0 1 0,0 0 0,-1 1 0,1-1 0,-11-7 0,14 12 0,0-1 0,1 1 0,-1 0 0,0-1 0,0 1 0,1 0 0,-1 0 0,0 0 0,0-1 0,1 1 0,-1 0 0,0 0 0,0 0 0,1 0 0,-1 0 0,0 1 0,0-1 0,0 0 0,1 0 0,-1 0 0,0 1 0,1-1 0,-1 0 0,0 1 0,1-1 0,-2 1 0,0 1 0,0 1 0,1-1 0,-1 0 0,1 1 0,-1-1 0,1 0 0,0 1 0,0 0 0,0-1 0,0 1 0,1-1 0,-1 4 0,-4 22 0,1 0 0,1 0 0,2 48 0,14 90 0,-8-122 0,34 257 0,-27-239 0,2-1 0,42 107 0,-48-148 0,1 0 0,0-1 0,24 32 0,-28-43 0,1-1 0,1 0 0,-1-1 0,1 0 0,0 0 0,0 0 0,1 0 0,0-1 0,0-1 0,0 1 0,10 2 0,15 3 0,0-1 0,0-2 0,61 5 0,45 9 0,-106-13 0,-1 2 0,53 22 0,-71-25 0,0 0 0,-1 1 0,0 0 0,-1 1 0,0 0 0,0 1 0,-1 0 0,13 16 0,-22-24 0,0 0 0,-1 0 0,1 0 0,0 1 0,-1-1 0,0 0 0,1 1 0,-1-1 0,0 1 0,-1 0 0,1-1 0,0 1 0,-1 0 0,1-1 0,-1 1 0,0 0 0,0 0 0,0 2 0,-1-2 0,1-1 0,-1 1 0,0-1 0,0 0 0,-1 1 0,1-1 0,0 0 0,-1 0 0,1 0 0,-1 0 0,0 0 0,1 0 0,-1-1 0,0 1 0,-5 2 0,-4 3 0,0-2 0,-1 1 0,1-1 0,-1-1 0,-1 0 0,-20 3 0,-51 5 0,-164 1 0,239-13-63,-11 2-154,1-2 0,-1-1 0,0 0 0,1-1 0,-39-10 0,19-8-6609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6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59 109 24575,'-1'-10'0,"0"0"0,-1 0 0,0 0 0,0 0 0,-2 0 0,1 1 0,-1 0 0,-9-18 0,12 27 0,1 0 0,0 0 0,0 0 0,0-1 0,0 1 0,0 0 0,0 0 0,0 0 0,0 0 0,-1-1 0,1 1 0,0 0 0,0 0 0,0 0 0,0 0 0,0 0 0,-1-1 0,1 1 0,0 0 0,0 0 0,0 0 0,-1 0 0,1 0 0,0 0 0,0 0 0,0 0 0,-1 0 0,1 0 0,0 0 0,0 0 0,0 0 0,-1 0 0,1 0 0,0 0 0,0 0 0,0 0 0,-1 0 0,1 0 0,0 0 0,0 0 0,0 0 0,-1 0 0,1 1 0,0-1 0,0 0 0,0 0 0,0 0 0,0 0 0,-1 0 0,1 1 0,0-1 0,0 0 0,0 0 0,0 0 0,0 0 0,0 1 0,0-1 0,-1 0 0,1 0 0,0 0 0,0 1 0,0-1 0,0 0 0,0 0 0,-3 10 0,1 0 0,0 0 0,0 0 0,1 0 0,1 1 0,0 13 0,-1 1 0,-5 347 0,32 0 0,-21-330 0,3 0 0,1-1 0,2 0 0,17 40 0,-22-65 0,2 0 0,0 0 0,1-1 0,1 0 0,0-1 0,0 0 0,2-1 0,0 0 0,0 0 0,1-2 0,1 1 0,19 11 0,-12-11 0,0-1 0,2-2 0,-1 0 0,1-1 0,0-1 0,0-1 0,1-2 0,0 0 0,0-1 0,0-2 0,0 0 0,0-2 0,1 0 0,-1-2 0,36-8 0,-41 6 0,0 0 0,0-2 0,0 0 0,-1-1 0,0-1 0,-1-1 0,0 0 0,23-19 0,-28 19 0,-1-1 0,0 1 0,-1-2 0,0 0 0,-1 0 0,-1-1 0,0 0 0,0 0 0,-1-1 0,-1 1 0,8-27 0,-12 34 0,0-1 0,0 1 0,-1-1 0,0 0 0,0 1 0,-1-1 0,0 0 0,0 1 0,0-1 0,-1 0 0,0 1 0,0-1 0,-1 1 0,0-1 0,0 1 0,-5-11 0,3 12 0,0-1 0,0 1 0,-1 0 0,1 0 0,-1 1 0,0-1 0,0 1 0,-1 0 0,1 0 0,-1 1 0,0 0 0,0 0 0,0 0 0,0 1 0,0 0 0,-11-3 0,9 3 0,0 0 0,0 0 0,0 1 0,0 0 0,0 1 0,-1-1 0,1 2 0,0-1 0,0 1 0,-1 0 0,1 1 0,0 0 0,0 0 0,1 1 0,-1 0 0,0 0 0,1 1 0,0 0 0,0 0 0,0 1 0,0 0 0,1 0 0,-1 0 0,1 1 0,1 0 0,-1 0 0,1 0 0,0 1 0,1 0 0,-1 0 0,1 0 0,1 1 0,-4 9 0,0 0 0,0 2 0,2-1 0,0 1 0,1 0 0,1 0 0,1 0 0,1 0 0,1 35 0,1-44 0,0 0 0,1 0 0,0 0 0,1-1 0,0 1 0,0 0 0,1-1 0,0 0 0,1 0 0,0 0 0,0 0 0,1-1 0,0 0 0,0 0 0,1 0 0,0-1 0,1 0 0,10 8 0,1-4 0,0 0 0,1-1 0,0-1 0,0-1 0,1-1 0,0-1 0,1 0 0,33 3 0,182 5 0,-213-13 0,111 1-682,215-24-1,-299 13-6143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08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1 248 24575,'190'-1'0,"589"8"0,-788-10 0,0 1 0,0-1 0,1 0 0,-15-7 0,-8-3 0,-280-113 0,306 124 0,-4-1 0,0 0 0,0-1 0,1 0 0,0-1 0,0 0 0,0 0 0,0-1 0,-12-11 0,20 16 0,0 1 0,-1-1 0,1 1 0,0-1 0,-1 1 0,1-1 0,0 1 0,-1-1 0,1 1 0,0-1 0,0 1 0,0-1 0,0 1 0,0-1 0,0 0 0,0 1 0,0-1 0,0 1 0,0-1 0,0 0 0,0 1 0,0-1 0,0 1 0,0-1 0,0 1 0,1-1 0,-1 0 0,0 1 0,0-1 0,1 1 0,-1-1 0,0 1 0,1-1 0,-1 1 0,1 0 0,-1-1 0,1 1 0,-1-1 0,0 1 0,1 0 0,-1 0 0,1-1 0,0 1 0,-1 0 0,1 0 0,0-1 0,33-8 0,-33 9 0,40-4 0,0 1 0,-1 2 0,1 2 0,0 2 0,0 1 0,-1 3 0,0 0 0,0 3 0,-1 2 0,70 29 0,-86-29 0,1 0 0,-2 1 0,0 2 0,36 29 0,-51-37 0,0 0 0,-1 0 0,1 1 0,-1 0 0,-1 0 0,10 17 0,-13-20 0,0 0 0,0 0 0,-1 0 0,1 0 0,-1 1 0,0-1 0,-1 1 0,1-1 0,-1 1 0,0-1 0,0 1 0,-1-1 0,-1 7 0,0-6 0,0 0 0,0 0 0,0-1 0,-1 0 0,0 1 0,0-1 0,0 0 0,-1 0 0,0-1 0,0 1 0,0-1 0,0 0 0,-1 0 0,-9 7 0,-5 1 0,-1 0 0,-33 13 0,44-21 0,-45 18-455,0-3 0,-57 13 0,5-9-6371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0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158 338 24575,'0'-56'0,"0"52"0,0 6 0,0 31 0,22 371 0,-19-362 0,16 70 0,-17-102 0,-5-13 0,-9-25 0,3 8 0,-36-86 0,-54-195 0,90 270 0,1-1 0,1 1 0,2-1 0,-2-47 0,7 71 0,0 0 0,1-1 0,-1 1 0,2 1 0,-1-1 0,1 0 0,0 0 0,1 0 0,-1 1 0,2-1 0,-1 1 0,1 0 0,0 0 0,0 0 0,1 1 0,0 0 0,0 0 0,1 0 0,0 0 0,0 1 0,0 0 0,0 0 0,12-7 0,0 4 0,0 1 0,0 0 0,1 1 0,0 1 0,0 1 0,0 1 0,1 0 0,-1 1 0,1 1 0,-1 1 0,39 6 0,-24-2 0,-1 3 0,0 0 0,-1 3 0,0 0 0,0 2 0,36 19 0,-41-15 0,1 1 0,-2 1 0,-1 1 0,0 1 0,-1 1 0,-1 1 0,-1 2 0,-2 0 0,0 1 0,-1 1 0,-2 0 0,20 40 0,-28-46 0,-1 0 0,-1 1 0,0-1 0,-2 2 0,0-1 0,-2 0 0,0 1 0,0 27 0,-4-31 0,0 0 0,-1 0 0,-1 0 0,-1 0 0,0 0 0,-1-1 0,-1 0 0,-1 0 0,-1 0 0,-16 27 0,7-20 0,0-1 0,-2 0 0,0-2 0,-2 0 0,0-1 0,-2-1 0,0-1 0,-45 27 0,14-15 0,-1-3 0,-2-2 0,-59 18 0,114-40 0,13-2 0,28-4 0,1035-178-615,-1007 165 615,112-43 0,-121 30 0,-55 27 0,1-1 0,-1 1 0,0-1 0,0 1 0,0-1 0,0 0 0,0 0 0,0-1 0,-1 1 0,0 0 0,0-1 0,2-3 0,-3 5 0,-1 1 0,0-1 0,1 1 0,-1-1 0,0 1 0,0 0 0,0-1 0,0 1 0,0-1 0,0 1 0,-1-1 0,1 1 0,0 0 0,-1-1 0,1 1 0,-1-1 0,1 1 0,-1 0 0,0 0 0,0-1 0,1 1 0,-1 0 0,0 0 0,0 0 0,0 0 0,0 0 0,0 0 0,0 0 0,-1 0 0,1 1 0,0-1 0,0 0 0,-1 1 0,1-1 0,0 0 0,-1 1 0,1 0 0,-2-1 0,-8-2 0,0 0 0,0 0 0,-18-1 0,28 4 0,-38-4 130,-1 1 0,1 3 0,-46 4 0,64-1-118,0 0 0,0 1 0,0 1 0,0 1 0,1 1 0,0 0-1,-29 16 1,42-19-12,0 1 0,1 0 0,0 0 0,-1 0 0,1 1 0,-6 8 0,11-13 0,0 0 0,0 0 0,0 0 0,0 0 0,0 0 0,0 1 0,1-1 0,-1 0 0,0 1 0,1-1 0,-1 1 0,1-1 0,-1 0 0,1 1 0,0-1 0,0 1 0,0-1 0,0 1 0,0-1 0,0 1 0,0-1 0,0 1 0,0-1 0,1 1 0,-1-1 0,1 1 0,-1-1 0,1 0 0,0 1 0,-1-1 0,1 0 0,0 1 0,0-1 0,0 0 0,0 0 0,0 0 0,0 0 0,0 0 0,0 0 0,0 0 0,2 1 0,4 1 0,-1 1 0,1-1 0,-1-1 0,1 1 0,0-1 0,0 0 0,0-1 0,1 0 0,-1 0 0,0 0 0,13-1 0,5-2 0,-1-1 0,28-6 0,-17 1 0,-1-3 0,61-27 0,-47 18 0,-41 17 0,0 1 0,0 0 0,1 0 0,-1 0 0,0 1 0,1 0 0,-1 1 0,1-1 0,-1 1 0,1 1 0,-1 0 0,0 0 0,1 0 0,9 3 0,2 4 0,0 0 0,0 1 0,29 19 0,-35-19 0,0-1 0,1 0 0,0-1 0,0-1 0,1 0 0,0-1 0,28 6 0,-36-10-273,0-1 0,-1 0 0,1 0 0,11-2 0,18-8-6553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0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65 154 24575,'-4'-24'0,"-3"-21"0,-8-3 0,-2 16 0,2 27 0,9 43 0,18 46 0,17 43 0,3 32 0,6 21 0,-3 3 0,5-1 0,-4-14 0,-7-21 0,-10-26 0,-7-34-8191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0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11 114 24575,'-11'0'0,"13"0"0,25 0 0,178 1 0,282-4 0,-441 2 0,0-2 0,0-3 0,59-14 0,-97 18 0,1-1 0,-1 0 0,0 0 0,0-1 0,8-4 0,-15 8 0,-1 0 0,1-1 0,0 1 0,-1 0 0,1-1 0,-1 1 0,1 0 0,-1-1 0,1 1 0,0-1 0,-1 1 0,1-1 0,-1 1 0,0-1 0,1 1 0,-1-1 0,1 0 0,-1 1 0,0-1 0,0 0 0,1 1 0,-1-1 0,0 0 0,0 1 0,0-1 0,1 0 0,-1 1 0,0-1 0,0 0 0,0 1 0,0-1 0,-1 0 0,1 1 0,0-1 0,0 0 0,0 1 0,0-1 0,-1-1 0,-1 0 0,1 1 0,-1 0 0,0-1 0,0 1 0,0 0 0,1 0 0,-1-1 0,0 2 0,0-1 0,-4-1 0,-22-5 0,1 2 0,-1 0 0,0 2 0,0 2 0,-51 2 0,60 0 0,0 1 0,0 0 0,0 1 0,1 1 0,-1 1 0,1 1 0,0 0 0,-19 10 0,28-11 0,0 0 0,0 0 0,0 1 0,1 0 0,0 1 0,1 0 0,-1 0 0,1 1 0,0-1 0,1 1 0,0 1 0,0-1 0,1 1 0,0 0 0,1 1 0,-5 13 0,7-19 0,1 0 0,0 0 0,0 0 0,1 0 0,-1 0 0,1 0 0,0 0 0,0 0 0,0 0 0,1 0 0,-1 0 0,1 0 0,0 0 0,0 0 0,0 0 0,1 0 0,1 3 0,0-2 0,1 0 0,-1-1 0,1 0 0,-1 1 0,1-2 0,0 1 0,1 0 0,-1-1 0,0 0 0,1 1 0,6 1 0,3 2 0,0-1 0,1-1 0,-1-1 0,1 0 0,0-1 0,0 0 0,0-1 0,16 0 0,-18-2 0,0-1 0,0 0 0,0-1 0,0 0 0,0-1 0,21-8 0,-2-2 0,36-22 0,-9 4 0,-46 25 0,1 1 0,0 0 0,0 1 0,0 0 0,0 1 0,1 1 0,-1 0 0,1 1 0,0 1 0,-1 0 0,23 3 0,9 6 0,0 1 0,57 21 0,5 2 0,-1-9-1365,-7-5-5461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1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19 24575,'-4'-10'0,"-3"3"0,11 6 0,13 17 0,13 20 0,11 18 0,2 9 0,-5-1 0,-9-3 0,-10-10-8191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1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24575,'-10'0'0,"-2"10"0,23 11 0,29 13 0,26 13 0,29 9 0,-1-5-8191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1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363 169 24575,'0'-15'0,"-1"-1"0,0 1 0,-1 0 0,-6-21 0,7 32 0,0 0 0,0 0 0,0 0 0,-1 0 0,0 0 0,0 1 0,0-1 0,0 1 0,0-1 0,-1 1 0,1 0 0,-1 0 0,0 0 0,0 0 0,0 0 0,0 1 0,0 0 0,-1-1 0,1 1 0,-8-3 0,10 5 0,-1-1 0,0 1 0,0 0 0,1-1 0,-1 1 0,0 0 0,0 0 0,0 0 0,1 1 0,-1-1 0,0 0 0,0 0 0,1 1 0,-1 0 0,0-1 0,1 1 0,-1 0 0,0-1 0,1 1 0,-1 0 0,-2 2 0,1 0 0,0 1 0,0-1 0,0 0 0,1 1 0,-1 0 0,1 0 0,0 0 0,-3 6 0,-1 5 0,2 0 0,0 0 0,0 0 0,-1 19 0,4-21 0,0 1 0,1 0 0,0-1 0,1 1 0,1 0 0,0-1 0,1 1 0,0-1 0,1 0 0,1 0 0,0-1 0,8 15 0,0-6 0,0 0 0,2 0 0,1-2 0,0 0 0,33 30 0,-31-34 0,-4-3 0,-1 1 0,23 27 0,-35-39 0,-1 0 0,1 0 0,0-1 0,-1 1 0,1 0 0,0 0 0,-1 0 0,1-1 0,-1 1 0,1 0 0,-1 0 0,0 0 0,1 0 0,-1 0 0,0 0 0,0 0 0,0 0 0,0 0 0,0 0 0,0 0 0,0 0 0,0 0 0,0 0 0,0 0 0,0 0 0,0 0 0,-1 0 0,1 0 0,-1 0 0,1 0 0,0 0 0,-1 0 0,1-1 0,-1 1 0,0 0 0,1 0 0,-1 0 0,0-1 0,0 1 0,1 0 0,-1-1 0,0 1 0,0-1 0,0 1 0,0-1 0,-1 1 0,-4 1 0,0 0 0,0 0 0,0-1 0,-1 0 0,1 0 0,-11-1 0,-28-2-341,1-3 0,0-1-1,-57-17 1,-47-14-6485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2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13 24575,'0'-5'0,"-10"-1"0,-7 4 0,-10 4 0,-1 0-8191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313 279 24575,'7'-71'0,"-4"55"0,-1-1 0,-1 1 0,0-1 0,-2 0 0,-1-17 0,1 30 0,0-1 0,0 1 0,0 0 0,-1 0 0,1 0 0,-1 0 0,0 0 0,0 0 0,-1 0 0,1 1 0,-1-1 0,0 1 0,0 0 0,0-1 0,0 1 0,0 1 0,-1-1 0,0 0 0,1 1 0,-1 0 0,0 0 0,0 0 0,-8-2 0,4 1 0,-1 1 0,0 0 0,1 1 0,-1 0 0,0 1 0,0 0 0,0 0 0,0 1 0,1 0 0,-1 0 0,0 1 0,0 0 0,1 1 0,0 0 0,-1 0 0,1 1 0,0 0 0,1 0 0,-11 8 0,12-9 0,1 1 0,0 0 0,-1 1 0,2 0 0,-1-1 0,0 1 0,1 1 0,0-1 0,0 1 0,1-1 0,-1 1 0,1 0 0,1 0 0,-1 1 0,1-1 0,0 1 0,0-1 0,1 1 0,0-1 0,0 1 0,0 0 0,1 0 0,0-1 0,1 1 0,-1 0 0,3 6 0,1 0 0,1 0 0,0-1 0,1 1 0,1-1 0,0-1 0,0 1 0,1-1 0,0-1 0,1 1 0,1-2 0,-1 1 0,2-1 0,-1 0 0,1-1 0,12 7 0,18 9 0,0-2 0,1-1 0,48 16 0,82 19 0,-113-40 0,-1 3 0,90 43 0,-139-57 0,0 0 0,0 0 0,-1 1 0,1 1 0,8 8 0,-15-13 0,-1-1 0,1 1 0,-1 0 0,0-1 0,1 1 0,-1 0 0,0 0 0,0 0 0,0-1 0,0 1 0,0 0 0,-1 1 0,1-1 0,-1 0 0,1 0 0,-1 0 0,0 0 0,0 0 0,0 0 0,0 1 0,0-1 0,0 0 0,0 0 0,-1 0 0,1 0 0,-1 0 0,0 0 0,1 0 0,-3 4 0,-1-1 0,0 0 0,0 0 0,-1 0 0,0-1 0,0 0 0,0 1 0,0-2 0,0 1 0,-1-1 0,0 1 0,-7 2 0,-12 4 0,-40 12 0,-11-4 0,0-3 0,-85 6 0,129-19 0,57-9 0,2 1 0,298-75 0,-41-26 0,-229 83 0,0-3 0,-2-2 0,49-37 0,-40 15 0,-57 46 0,-1 1 0,1-1 0,-1 0 0,-1 0 0,1 0 0,-1-1 0,0 1 0,0-1 0,4-11 0,-7 15 0,1-1 0,-1 1 0,1-1 0,-1 1 0,0-1 0,0 1 0,0-1 0,0 0 0,-1 1 0,1-1 0,-1 1 0,1-1 0,-1 1 0,0-1 0,0 1 0,0 0 0,0-1 0,0 1 0,-1 0 0,1 0 0,-1 0 0,1 0 0,-1 0 0,0 0 0,0 0 0,0 1 0,0-1 0,0 1 0,0-1 0,-3-1 0,-2 0 0,-1-1 0,1 1 0,-1 0 0,1 1 0,-1 0 0,0 0 0,0 1 0,-14-1 0,4 1 0,-1 2 0,0 1 0,1 0 0,-1 1 0,1 1 0,0 0 0,0 2 0,-20 9 0,24-9 0,0 1 0,0 0 0,0 1 0,1 1 0,1 0 0,-1 0 0,2 2 0,-1-1 0,1 2 0,-12 15 0,20-22 0,-1 0 0,1 0 0,0 1 0,0 0 0,1-1 0,0 1 0,0 0 0,0 0 0,0 0 0,1 0 0,-1 9 0,2-12 0,0-1 0,1 1 0,-1 0 0,0 0 0,1 0 0,0-1 0,-1 1 0,1 0 0,0-1 0,0 1 0,1-1 0,-1 1 0,0-1 0,1 0 0,0 1 0,-1-1 0,1 0 0,0 0 0,0 0 0,0 0 0,1 0 0,-1-1 0,0 1 0,1-1 0,-1 0 0,6 3 0,1-1 0,1 1 0,0-2 0,0 1 0,0-1 0,1-1 0,-1 0 0,0-1 0,1 1 0,-1-2 0,0 0 0,1 0 0,-1-1 0,0 0 0,0 0 0,11-6 0,-3 2 0,-1-2 0,-1 0 0,1-1 0,-1 0 0,0-2 0,-1 1 0,20-20 0,36-39 0,-70 68 0,0 0 0,1 0 0,-1 0 0,0 0 0,0 0 0,1 1 0,-1-1 0,1 0 0,-1 1 0,0-1 0,1 1 0,-1-1 0,1 1 0,-1 0 0,1 0 0,-1 0 0,1 0 0,0 0 0,-1 0 0,1 0 0,-1 0 0,1 1 0,-1-1 0,1 0 0,-1 1 0,0 0 0,1-1 0,-1 1 0,1 0 0,-1-1 0,0 1 0,0 0 0,1 0 0,-1 0 0,1 2 0,5 4 0,-1 0 0,1 1 0,-1 0 0,7 13 0,-2-5 0,-3-3 0,2-1 0,0 0 0,0 0 0,1-1 0,1-1 0,13 11 0,-18-17 0,-1 1 0,1-2 0,0 1 0,0-1 0,1 0 0,-1-1 0,0 1 0,1-1 0,0-1 0,-1 0 0,1 0 0,0 0 0,0-1 0,7-1 0,3-1 0,0-2 0,0 0 0,-1-1 0,31-13 0,-29 10 0,1 1 0,-1 0 0,24-3 0,-39 9 0,0 1 0,0 0 0,0 0 0,0 0 0,0 0 0,0 1 0,0-1 0,-1 1 0,1 0 0,0 0 0,0 1 0,-1-1 0,6 3 0,0 2 0,-1 0 0,1 0 0,11 12 0,-13-11 0,2 0 0,-1 0 0,16 9 0,-19-13 0,1 0 0,0 0 0,0-1 0,0 0 0,1 0 0,-1 0 0,0-1 0,1 0 0,-1 0 0,13-1 0,-15 0 0,0-1 0,1 0 0,-1 0 0,0 0 0,0 0 0,0-1 0,0 1 0,0-1 0,0 0 0,-1-1 0,1 1 0,-1-1 0,1 1 0,-1-1 0,0 0 0,0 0 0,4-6 0,57-82-1365,-37 50-5461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3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1792 24575,'-2'1'0,"1"1"0,0-1 0,-1 1 0,1 0 0,0-1 0,0 1 0,0 0 0,0 0 0,0-1 0,-1 4 0,2-4 0,0-1 0,0 1 0,0-1 0,0 1 0,0-1 0,0 1 0,0-1 0,0 1 0,0-1 0,0 1 0,0-1 0,0 1 0,0-1 0,1 0 0,-1 1 0,0-1 0,0 1 0,1-1 0,-1 1 0,0-1 0,1 0 0,-1 1 0,0-1 0,1 0 0,-1 1 0,0-1 0,1 1 0,3 0 0,-1 0 0,0 0 0,0-1 0,0 1 0,0-1 0,1 1 0,-1-1 0,0 0 0,1 0 0,-1 0 0,0-1 0,5 0 0,11-4 0,-1 0 0,0-1 0,0 0 0,0-2 0,-1 0 0,0-1 0,0-1 0,-1 0 0,19-17 0,-22 17 0,0-1 0,-1 0 0,0-1 0,-1-1 0,-1 0 0,0 0 0,-1-1 0,0 0 0,-1 0 0,-1-1 0,7-18 0,-13 31 0,0-1 0,-1 1 0,1-1 0,-1 0 0,1 1 0,-1-1 0,0 0 0,0 1 0,0-1 0,0 0 0,0 1 0,-1-1 0,1 0 0,-1 1 0,-1-4 0,1 4 0,0 0 0,0 1 0,0-1 0,-1 1 0,1-1 0,0 1 0,-1 0 0,1-1 0,-1 1 0,1 0 0,-1 0 0,1 0 0,-1 0 0,0 0 0,0 0 0,-3 0 0,-1-1 0,0 1 0,0 0 0,-1 1 0,1-1 0,0 1 0,-1 0 0,1 1 0,0 0 0,0 0 0,-1 0 0,-8 4 0,1 0 0,0 2 0,1-1 0,0 2 0,1-1 0,-1 2 0,1 0 0,-15 15 0,20-18 0,-1 1 0,2 1 0,-1-1 0,1 1 0,0 0 0,1 1 0,0 0 0,0-1 0,1 1 0,0 1 0,0-1 0,-2 11 0,6-16 0,-1 0 0,1 1 0,0-1 0,0 0 0,0 0 0,1 1 0,-1-1 0,1 0 0,0 0 0,0 0 0,1 0 0,-1 0 0,1 0 0,0 0 0,0 0 0,0 0 0,0-1 0,1 1 0,-1-1 0,1 0 0,0 0 0,0 0 0,0 0 0,1 0 0,5 3 0,2 1 0,1-1 0,0 0 0,0 0 0,0-2 0,1 1 0,-1-2 0,20 4 0,26 2 0,-1-3 0,1-2 0,0-3 0,0-2 0,0-3 0,0-2 0,-1-3 0,0-3 0,-1-1 0,0-4 0,60-26 0,-95 33 0,0 0 0,-1-2 0,-1 0 0,0-2 0,-1 0 0,28-28 0,-38 34 0,0 0 0,0-1 0,-1 0 0,-1-1 0,0 1 0,0-1 0,0-1 0,-2 1 0,1-1 0,-1 0 0,-1 0 0,0 0 0,0 0 0,1-23 0,-3 30 0,-1-1 0,0 1 0,-1 0 0,1-1 0,-1 1 0,1 0 0,-1 0 0,0 0 0,-1 0 0,1 0 0,-1 0 0,0 0 0,0 0 0,0 0 0,0 1 0,-1-1 0,1 1 0,-1 0 0,0 0 0,0 0 0,0 0 0,-1 0 0,1 0 0,-1 1 0,1 0 0,-1 0 0,0 0 0,0 0 0,0 0 0,0 1 0,0 0 0,0-1 0,-5 1 0,-2-1 0,0 1 0,0 0 0,0 1 0,-1 1 0,1-1 0,0 2 0,0-1 0,0 2 0,0-1 0,0 2 0,-16 6 0,11-2 0,1 0 0,0 1 0,1 0 0,0 1 0,0 1 0,1 0 0,-17 19 0,21-20 0,1 0 0,0 0 0,1 1 0,0 0 0,1 1 0,0-1 0,1 1 0,0 1 0,1-1 0,-4 18 0,7-26 0,0 0 0,0 0 0,1 0 0,0 0 0,-1 0 0,1 0 0,1 0 0,-1 1 0,1-1 0,-1 0 0,1 0 0,0 0 0,1 0 0,-1-1 0,1 1 0,0 0 0,-1-1 0,2 1 0,1 3 0,0-4 0,-1 1 0,1-1 0,0 0 0,0-1 0,0 1 0,0-1 0,0 1 0,0-1 0,1 0 0,-1-1 0,1 1 0,-1-1 0,1 0 0,5 1 0,4-1 0,-1 0 0,1-1 0,0-1 0,-1 0 0,1 0 0,-1-1 0,0-1 0,0 0 0,1-1 0,19-9 0,-18 5 0,0-1 0,-1-1 0,0 0 0,0-1 0,-1 0 0,-1-1 0,0 0 0,0-1 0,-1 0 0,-1-1 0,0-1 0,-1 1 0,-1-2 0,12-26 0,-1-9 0,-3-1 0,-1-1 0,9-73 0,0-44-364,-8-1 0,-11-311-1,-7 425 365,-3-1 0,-2 1 0,-18-70 0,22 116 0,0 1 0,-1-1 0,0 1 0,-1 0 0,-6-11 0,10 20 0,0-1 0,0 1 0,0-1 0,0 1 0,0 0 0,-1-1 0,1 1 0,0 0 0,-1 0 0,1 0 0,-1 0 0,-3-1 0,5 2 0,-1 0 0,0-1 0,0 1 0,0 0 0,1 0 0,-1 0 0,0 0 0,0 0 0,0 0 0,1 1 0,-1-1 0,0 0 0,0 0 0,0 0 0,1 1 0,-1-1 0,0 1 0,0-1 0,1 0 0,-2 2 0,-1 1 0,0 0 0,0 1 0,1-1 0,-1 1 0,1-1 0,0 1 0,0 0 0,0 0 0,1 0 0,-2 5 0,-4 14 0,1 0 0,2 0 0,-4 47 0,9 85 0,14 20 4,8-1 0,63 238 0,-54-289-173,6-2 0,4-1-1,6-2 1,5-2 0,5-3-1,83 121 1,-34-86-5756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7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1 821 24575,'28'-2'0,"0"-1"0,-1-2 0,1-1 0,-1-1 0,32-12 0,-39 12 0,40-13 0,-2-2 0,0-3 0,91-54 0,-126 65 0,-1-1 0,-1 0 0,0-2 0,-2-1 0,0 0 0,0-1 0,-2-1 0,0-1 0,-2 0 0,0-2 0,16-33 0,-25 43 0,-1 0 0,0-1 0,-1 0 0,-1 0 0,0 0 0,-1 0 0,0 0 0,-1-1 0,-2-23 0,0 29 0,0 0 0,-1 0 0,0 1 0,0-1 0,-1 1 0,0-1 0,0 1 0,-1 0 0,-1 0 0,1 0 0,-1 1 0,0 0 0,-1 0 0,0 0 0,0 0 0,-11-8 0,7 6 0,-2 1 0,1 1 0,-1 0 0,-1 0 0,1 1 0,-22-7 0,28 12 0,1-1 0,-1 1 0,1 0 0,-1 1 0,1-1 0,-1 1 0,1 0 0,-10 2 0,12-2 0,0 1 0,0 0 0,0 0 0,0 0 0,0 0 0,0 1 0,0-1 0,1 1 0,-1 0 0,0 0 0,1 0 0,0 0 0,-1 0 0,1 0 0,0 0 0,-2 4 0,0 0 0,0 1 0,1 0 0,-1 0 0,2 0 0,-1 0 0,1 0 0,0 0 0,-2 12 0,2 3 0,0 0 0,2 22 0,4 26 0,3-1 0,23 98 0,50 139 0,-56-221 0,30 96 0,-18-65 0,37 203 0,-71-303-455,-1 0 0,-1 32 0,-10 5-6371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7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11 696 24575,'0'0'0,"-1"0"0,1 0 0,-1 0 0,1 0 0,-1 0 0,1-1 0,-1 1 0,1 0 0,-1 0 0,1-1 0,-1 1 0,1 0 0,0-1 0,-1 1 0,1 0 0,0-1 0,-1 1 0,1-1 0,0 1 0,-1 0 0,1-1 0,0 1 0,0-1 0,-1 1 0,1-1 0,0 1 0,0-1 0,0 1 0,0-1 0,0 1 0,0-1 0,0 0 0,1-18 0,1 15 0,1-1 0,0 1 0,0-1 0,0 1 0,1 0 0,-1 1 0,1-1 0,0 1 0,0-1 0,0 1 0,0 0 0,1 1 0,-1-1 0,1 1 0,9-4 0,41-19 0,61-18 0,-56 22 0,749-241 0,-730 240 0,-2-3 0,82-39 0,-145 57 0,0-1 0,24-17 0,-36 23 0,1 1 0,-1-1 0,0 0 0,0 0 0,0 0 0,0 0 0,-1 0 0,1 0 0,-1 0 0,1-1 0,-1 1 0,0-1 0,1 1 0,-1-1 0,-1 1 0,1-1 0,0 0 0,-1 1 0,1-1 0,-1 0 0,0 0 0,0-3 0,0 4 0,-1 0 0,1 0 0,-1 0 0,0 0 0,0 0 0,0 1 0,0-1 0,0 0 0,0 0 0,-1 1 0,1-1 0,-1 1 0,1-1 0,-1 1 0,1-1 0,-1 1 0,0 0 0,1 0 0,-1 0 0,0 0 0,-2-1 0,-3 0 0,1-1 0,-1 1 0,0 1 0,1-1 0,-11 0 0,4 2 0,0 1 0,0 0 0,0 0 0,0 1 0,0 1 0,1 0 0,-1 1 0,1 0 0,0 1 0,0 1 0,1-1 0,-1 2 0,1 0 0,1 0 0,-12 10 0,12-9 0,1 0 0,0 0 0,0 1 0,1 1 0,0-1 0,0 1 0,1 0 0,1 1 0,0-1 0,0 2 0,1-1 0,1 0 0,-1 1 0,2 0 0,0 0 0,-2 12 0,5-19 0,0 0 0,0 0 0,0 0 0,0 0 0,1 0 0,0 0 0,0 0 0,0 0 0,1 0 0,-1-1 0,1 1 0,0-1 0,1 1 0,-1-1 0,1 0 0,0 0 0,0 0 0,0 0 0,0 0 0,1-1 0,0 1 0,0-1 0,-1 0 0,2 0 0,-1 0 0,0-1 0,1 0 0,-1 1 0,7 1 0,5 1 0,0 0 0,1-1 0,-1-1 0,1 0 0,0-1 0,0-1 0,24-1 0,-27-1 0,0-1 0,0 0 0,0-1 0,0 0 0,-1-1 0,1 0 0,19-10 0,-26 10 0,-1 1 0,1-1 0,0 0 0,-1-1 0,0 1 0,0-1 0,-1 0 0,1-1 0,-1 0 0,0 1 0,-1-2 0,1 1 0,-1 0 0,0-1 0,4-11 0,-7 15 5,0-1 0,0 0 0,0 1-1,-1-1 1,1 0 0,-1 1 0,0-1 0,0 0-1,0 0 1,-1 1 0,1-1 0,-1 0-1,0 1 1,0-1 0,0 1 0,-1-1 0,1 1-1,-1-1 1,0 1 0,0 0 0,0 0 0,0 0-1,0 0 1,-5-4 0,0 0-170,0 1 0,-1 0 0,1 1 0,-1-1 0,0 1 0,-1 1 0,1 0 0,-15-5 0,-23-5-6661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7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24575,'9'-4'0,"1"1"0,0-1 0,0 2 0,0-1 0,0 1 0,0 1 0,14-1 0,73 4 0,-68 1 0,0 0 0,0 2 0,0 1 0,31 10 0,-51-13 0,1 1 0,-1 0 0,1 0 0,-1 0 0,0 1 0,-1 1 0,1 0 0,-1 0 0,0 0 0,-1 1 0,1 0 0,-2 1 0,1-1 0,-1 1 0,9 15 0,-13-19 0,0 0 0,0 0 0,-1 0 0,0 0 0,1 0 0,-1 0 0,-1 0 0,1 0 0,-1 1 0,0-1 0,0 0 0,0 1 0,0-1 0,-1 0 0,1 0 0,-1 0 0,-1 0 0,1 1 0,-2 4 0,0-4 0,-1 1 0,1-1 0,-1 0 0,0 0 0,0 0 0,0-1 0,-1 1 0,1-1 0,-1 0 0,0 0 0,-1-1 0,-6 4 0,5-3 0,-1 0 0,1 0 0,-1-1 0,0 0 0,0-1 0,0 0 0,0 0 0,-1 0 0,1-1 0,-1-1 0,1 1 0,0-1 0,-1-1 0,1 1 0,-1-1 0,1-1 0,0 0 0,0 0 0,0-1 0,-10-3 0,15 4 0,0 1 0,0-1 0,1 0 0,-1 0 0,0 0 0,1 0 0,-1 0 0,1-1 0,0 1 0,-1-1 0,1 0 0,0 1 0,1-1 0,-1 0 0,0 0 0,1 0 0,0 0 0,0-1 0,0 1 0,0 0 0,0 0 0,1-1 0,-1 1 0,1 0 0,0-1 0,0 1 0,0 0 0,0-1 0,1 1 0,-1 0 0,1-1 0,0 1 0,0 0 0,3-6 0,0 1 0,0 0 0,1 0 0,0 0 0,1 1 0,0-1 0,0 2 0,0-1 0,1 1 0,0-1 0,0 2 0,14-9 0,7 0-195,0 1 0,1 1 0,1 2 0,0 0 0,0 3 0,39-6 0,7 2-6631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8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77 183 24575,'-5'0'0,"0"-1"0,0 0 0,0 1 0,0-2 0,1 1 0,-1 0 0,0-1 0,1 0 0,-1 0 0,1 0 0,-1-1 0,1 0 0,0 0 0,-7-6 0,11 9 0,0-1 0,0 1 0,0 0 0,-1 0 0,1-1 0,0 1 0,0 0 0,0-1 0,0 1 0,0 0 0,0-1 0,0 1 0,0 0 0,0-1 0,0 1 0,0 0 0,0-1 0,1 1 0,-1 0 0,0-1 0,0 1 0,0 0 0,0-1 0,0 1 0,1 0 0,-1 0 0,0-1 0,0 1 0,0 0 0,1 0 0,-1-1 0,0 1 0,0 0 0,1 0 0,-1 0 0,0 0 0,1-1 0,-1 1 0,0 0 0,1 0 0,-1 0 0,0 0 0,1 0 0,-1 0 0,20-5 0,-19 5 0,37-5 0,1 1 0,47 2 0,-69 2 0,-1 1 0,1 1 0,-1 1 0,0 0 0,0 1 0,0 0 0,0 2 0,15 6 0,-25-8 0,1 0 0,-1 1 0,0 0 0,0 0 0,0 0 0,-1 0 0,0 1 0,0 0 0,0 0 0,-1 0 0,0 1 0,0 0 0,-1-1 0,1 1 0,-2 1 0,1-1 0,-1 0 0,0 1 0,0-1 0,-1 1 0,0-1 0,0 1 0,-1 0 0,0-1 0,0 1 0,-1 0 0,0-1 0,-1 1 0,-2 10 0,3-16 0,0 0 0,0 1 0,0-1 0,0 0 0,-1 0 0,1 0 0,0 0 0,-1 0 0,0-1 0,1 1 0,-1 0 0,0-1 0,0 1 0,0-1 0,0 0 0,0 1 0,0-1 0,0 0 0,0 0 0,-1 0 0,1-1 0,0 1 0,0 0 0,-1-1 0,1 0 0,-1 1 0,1-1 0,0 0 0,-4-1 0,2 1 0,0-1 0,1 0 0,-1 0 0,0 0 0,1-1 0,-1 1 0,1-1 0,0 0 0,-1 0 0,1 0 0,0 0 0,0-1 0,0 1 0,0-1 0,1 0 0,-1 1 0,1-1 0,-3-5 0,0 0 0,1 0 0,0 0 0,0-1 0,1 0 0,0 0 0,0 0 0,1 0 0,1 0 0,-1 0 0,1 0 0,1-1 0,0 1 0,0 0 0,1-1 0,0 1 0,0 0 0,1 0 0,4-11 0,-3 10 0,1 0 0,1 0 0,-1 0 0,2 1 0,-1 0 0,1 0 0,1 0 0,-1 1 0,2 0 0,-1 0 0,1 1 0,0 0 0,0 0 0,1 1 0,18-10 0,-12 9 0,1 1 0,-1 0 0,1 1 0,1 1 0,-1 0 0,0 1 0,1 1 0,0 1 0,-1 0 0,1 1 0,0 1 0,-1 1 0,1 0 0,-1 1 0,1 1 0,-1 0 0,16 7 0,-18-5 0,0 0 0,0 1 0,0 0 0,-1 1 0,0 0 0,0 2 0,-1-1 0,0 1 0,-1 1 0,0 0 0,-1 1 0,0 0 0,0 0 0,-2 1 0,0 0 0,0 1 0,-1 0 0,8 21 0,-14-29 0,1 0 0,-1 1 0,0-1 0,-1 0 0,0 1 0,0-1 0,0 0 0,0 1 0,-1-1 0,0 0 0,-1 1 0,1-1 0,-5 9 0,6-13 0,-1 0 0,0 0 0,0 1 0,0-2 0,0 1 0,-1 0 0,1 0 0,-1 0 0,1 0 0,-1-1 0,1 1 0,-1-1 0,0 1 0,0-1 0,0 0 0,1 0 0,-1 1 0,-1-2 0,1 1 0,0 0 0,0 0 0,0 0 0,0-1 0,-1 0 0,1 1 0,0-1 0,0 0 0,-1 0 0,1 0 0,0 0 0,0 0 0,-1-1 0,1 1 0,0-1 0,0 1 0,0-1 0,-1 0 0,1 0 0,-2-1 0,1 0 0,-1 0 0,1-1 0,0 1 0,0-1 0,0 0 0,0 0 0,1 0 0,-1 0 0,1 0 0,0 0 0,0-1 0,0 1 0,0-1 0,0 1 0,1-1 0,0 0 0,-1 0 0,1 0 0,1 1 0,-1-1 0,1 0 0,-1 0 0,1 0 0,1-7 0,-1-3 0,2-1 0,-1 0 0,2 0 0,0 1 0,6-20 0,-5 23 0,1 0 0,0 0 0,0 0 0,1 0 0,1 1 0,-1 0 0,2 0 0,-1 0 0,1 1 0,1 0 0,0 1 0,17-13 0,-19 16 0,-1 2 0,1-1 0,0 1 0,0-1 0,0 2 0,1-1 0,-1 1 0,0 0 0,1 1 0,0 0 0,-1 0 0,1 1 0,0 0 0,-1 0 0,1 0 0,0 1 0,-1 1 0,1-1 0,-1 1 0,1 0 0,7 4 0,2 2 0,-1 0 0,0 1 0,0 0 0,-1 2 0,15 13 0,66 67 0,-75-68 0,0-1 0,1-1 0,2-2 0,0 0 0,1-1 0,37 19 0,0-13-1365,-5-9-5461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8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1163 24575,'-1'-14'0,"0"1"0,-1 0 0,0 0 0,0 0 0,-2 1 0,0-1 0,0 1 0,-1 0 0,-1 0 0,0 0 0,-15-22 0,15 26 0,0 0 0,-1 0 0,0 0 0,0 1 0,-1 0 0,0 0 0,-1 1 0,1 0 0,-1 0 0,0 1 0,0 0 0,-1 1 0,0 0 0,1 1 0,-18-5 0,21 8 0,-1-1 0,1 1 0,0 0 0,-1 0 0,1 0 0,0 1 0,-1 0 0,1 0 0,0 1 0,0 0 0,0 0 0,-10 5 0,7-2 0,0 1 0,0-1 0,1 2 0,-1-1 0,1 1 0,1 0 0,-11 13 0,11-12 0,0 1 0,1 0 0,0 1 0,0-1 0,1 1 0,0 0 0,1 1 0,0-1 0,1 1 0,0 0 0,0-1 0,1 1 0,1 0 0,0 1 0,1 16 0,0-24 0,1 0 0,-1 1 0,1-1 0,0 0 0,1 0 0,-1 0 0,1-1 0,0 1 0,-1 0 0,2 0 0,-1-1 0,0 0 0,1 1 0,0-1 0,-1 0 0,7 4 0,-5-3 0,1-1 0,0-1 0,0 1 0,0-1 0,0 1 0,0-2 0,1 1 0,-1-1 0,1 1 0,-1-1 0,7 0 0,4-1 0,0 0 0,0-1 0,0-1 0,-1 0 0,1-1 0,-1-1 0,28-10 0,-19 3 0,0-2 0,-1 0 0,0-2 0,37-31 0,-29 22 0,-21 16 0,1 1 0,0 0 0,0 0 0,13-5 0,-19 10 0,0 0 0,0 1 0,1-1 0,-1 1 0,0 0 0,1 0 0,-1 1 0,1 0 0,-1 0 0,1 0 0,-1 0 0,9 3 0,5 2 0,1 2 0,35 18 0,23 8 0,-49-23 0,1-2 0,0 0 0,0-3 0,1 0 0,0-2 0,0-1 0,36-3 0,-57 1 0,1-2 0,0 1 0,0-1 0,-1-1 0,1 0 0,-1-1 0,0 1 0,0-2 0,0 0 0,-1 0 0,1-1 0,-1 0 0,0 0 0,-1-1 0,0 0 0,0-1 0,0 1 0,-1-2 0,0 1 0,-1-1 0,0 0 0,0 0 0,7-18 0,-4 5 0,-2 0 0,-1 0 0,-1-1 0,0 0 0,-2 0 0,-1 0 0,-1 0 0,-2-33 0,-4-2 0,-2-1 0,-18-63 0,7 46 0,-36-94 0,43 141 0,-1 2 0,-1 0 0,-2 0 0,0 1 0,-2 1 0,-29-33 0,39 49 0,-1 1 0,-1 1 0,0-1 0,-16-10 0,23 17 0,0 0 0,0-1 0,0 1 0,0 0 0,0 0 0,0 0 0,0 1 0,0-1 0,0 0 0,-1 1 0,1 0 0,0-1 0,0 1 0,0 0 0,-1 0 0,1 0 0,0 0 0,0 1 0,-1-1 0,1 0 0,0 1 0,0 0 0,0 0 0,0-1 0,0 1 0,0 0 0,0 0 0,0 1 0,0-1 0,-2 3 0,0 2 0,0 0 0,0 1 0,1 0 0,0-1 0,0 1 0,1 1 0,0-1 0,0 0 0,1 0 0,0 1 0,0-1 0,0 14 0,0 16 0,2 0 0,1-1 0,2 1 0,2-1 0,1 0 0,20 62 0,-4-36 0,2-1 0,63 109 0,-64-130-170,2-1-1,1-1 0,2-1 1,1-2-1,2-1 0,2-2 1,71 55-1,-48-52-6655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18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71 24575,'-19'0'0,"-10"0"0,32 0 0,52 0 0,64 0 0,44-13 0,13-15 0,-24-2-8191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6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24575,'0'-1'0,"0"0"0,1-1 0,-1 1 0,1 0 0,-1 0 0,1 0 0,-1 0 0,1-1 0,0 1 0,-1 0 0,1 0 0,0 0 0,0 1 0,0-1 0,0 0 0,0 0 0,0 0 0,0 1 0,0-1 0,2 0 0,28-14 0,-23 12 0,44-16 0,0 3 0,2 2 0,108-14 0,-147 26 0,567-53-670,6 38-439,-569 17 1127,1165 6-18,-1142-4 0,-7-1 0,-1 1 0,1 2 0,50 12 0,-84-16 0,1 0 0,-1 0 0,0 1 0,0-1 0,1 0 0,-1 1 0,0-1 0,0 1 0,1-1 0,-1 1 0,0 0 0,0 0 0,0-1 0,0 1 0,0 0 0,0 0 0,0 0 0,-1 0 0,1 0 0,0 0 0,0 0 0,0 3 0,-1-3 0,0 0 0,0 0 0,-1 0 0,1 0 0,-1 0 0,1 0 0,-1 0 0,0 0 0,1 0 0,-1 0 0,0 0 0,0 0 0,1-1 0,-1 1 0,0 0 0,0 0 0,0-1 0,0 1 0,0-1 0,0 1 0,0-1 0,0 1 0,-2 0 0,-13 5 16,-1-1 0,0-1 0,0 0 0,-27 2 0,9 0 197,-288 36 139,-336 1-1,-952-37-3189,1595-7 3020,28-1 330,7-1-1311,0-3-3684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6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62 24575,'-2'0'0,"1"-1"0,0 1 0,-1 0 0,1 0 0,0-1 0,-1 1 0,1-1 0,0 1 0,-1-1 0,1 0 0,0 1 0,0-1 0,0 0 0,0 0 0,0 0 0,0 0 0,0 0 0,0 0 0,0 0 0,0 0 0,0-2 0,-13-26 0,12 24 0,2 4 0,0 1 0,0-1 0,0 1 0,0-1 0,0 1 0,-1 0 0,1-1 0,0 1 0,0-1 0,0 1 0,0 0 0,0-1 0,-1 1 0,1-1 0,0 1 0,0 0 0,-1-1 0,1 1 0,0 0 0,-1-1 0,1 1 0,0 0 0,-1 0 0,1-1 0,0 1 0,-1 0 0,1 0 0,-1 0 0,1-1 0,-4 21 0,4 118 0,1-104 0,39 409-264,29-1-1177,18 157 776,-79-528 643,18 144 16,-23-199 23,0 0 0,1 0 0,1 0 0,9 23 0,-12-35-65,0-1 0,0 1 1,0 0-1,1-1 0,-1 1 0,1-1 1,0 0-1,0 0 0,0 0 0,0 0 1,1-1-1,-1 1 0,1-1 1,0 0-1,-1 0 0,1 0 0,0 0 1,0-1-1,0 1 0,1-1 0,4 1 1,37-2-4781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6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104 227 24575,'-86'-54'0,"84"53"0,1 0 0,-1-1 0,1 1 0,-1 0 0,1 0 0,0-1 0,-1 1 0,1-1 0,0 1 0,0-1 0,-1-2 0,5-5 0,14 1 0,12 1 0,1 3 0,-1 0 0,53 1 0,-42 2 0,282 3 0,-274 2 0,-1 1 0,1 3 0,-1 2 0,80 27 0,-110-30 0,0 0 0,0 1 0,-1 1 0,0 0 0,-1 1 0,25 21 0,-36-27 0,1 0 0,-2 0 0,1 0 0,0 0 0,-1 1 0,0 0 0,0-1 0,0 1 0,0 0 0,-1 0 0,0 1 0,0-1 0,0 0 0,-1 1 0,0 0 0,0-1 0,0 1 0,-1-1 0,0 1 0,0 0 0,0-1 0,-1 1 0,1 0 0,-2-1 0,-1 8 0,0-4 0,-2 0 0,1 0 0,-1 0 0,0-1 0,-1 1 0,0-1 0,0-1 0,0 1 0,-1-1 0,-1 0 0,1-1 0,-9 7 0,5-5 0,-1-1 0,0 0 0,0 0 0,-1-1 0,0-1 0,0 0 0,0 0 0,-15 2 0,24-6 0,0 0 0,0-1 0,0 0 0,0 0 0,0 0 0,0 0 0,0 0 0,-8-3 0,10 3 0,1-1 0,-1 1 0,1-1 0,-1 0 0,0 0 0,1 1 0,0-1 0,-1-1 0,1 1 0,0 0 0,-1 0 0,1 0 0,0-1 0,0 1 0,0 0 0,-1-3 0,1 1 0,-1-1 0,1 0 0,1 0 0,-1 0 0,1 0 0,-1 0 0,1 0 0,0 0 0,1 0 0,-1 0 0,1 0 0,0 0 0,0 0 0,0 0 0,0 0 0,0 0 0,1 1 0,2-4 0,9-21 0,2 2 0,1 0 0,1 1 0,1 0 0,1 2 0,25-25 0,-8 13 0,1 2 0,2 2 0,44-27 0,-57 41 0,0 1 0,1 1 0,0 2 0,1 1 0,1 1 0,0 1 0,48-9 0,-72 18 0,0 0 0,0 1 0,0-1 0,0 1 0,0 0 0,1 1 0,-1-1 0,0 1 0,0 0 0,0 0 0,0 1 0,0-1 0,0 1 0,-1 0 0,1 0 0,5 4 0,-7-2 0,1-1 0,-1 0 0,0 1 0,0 0 0,0 0 0,0 0 0,-1 0 0,1 0 0,-1 1 0,0-1 0,-1 1 0,1-1 0,-1 1 0,0 0 0,0-1 0,1 9 0,0 20 0,-1 1 0,-7 58 0,3-55 0,2 59 0,1-89 0,1 0 0,0 0 0,1 0 0,0 0 0,0-1 0,0 1 0,1 0 0,0-1 0,0 0 0,0 0 0,1 0 0,0 0 0,0 0 0,1-1 0,-1 1 0,1-1 0,1-1 0,-1 1 0,0-1 0,1 1 0,0-2 0,0 1 0,0-1 0,1 0 0,-1 0 0,9 2 0,-5-2 0,1 0 0,0-1 0,-1 0 0,1-1 0,0 0 0,0-1 0,0 0 0,-1-1 0,1 0 0,0 0 0,0-1 0,-1-1 0,1 0 0,-1 0 0,0-1 0,13-7 0,-7 2 0,-1-1 0,1-1 0,-2-1 0,0 0 0,21-23 0,53-79 0,-66 83 0,2 0 0,1 1 0,38-35 0,-55 58 0,-1 1 0,1 0 0,0 0 0,1 1 0,12-6 0,-19 10 0,-1 0 0,1 0 0,0 1 0,0-1 0,0 1 0,-1-1 0,1 1 0,0 0 0,0 0 0,0 0 0,0 0 0,0 0 0,0 0 0,0 0 0,-1 1 0,1-1 0,0 1 0,0-1 0,0 1 0,-1 0 0,1 0 0,0-1 0,-1 1 0,1 1 0,-1-1 0,1 0 0,-1 0 0,1 0 0,-1 1 0,0-1 0,0 1 0,1-1 0,-1 1 0,0-1 0,0 1 0,0 2 0,7 13 0,-1 1 0,-1 1 0,5 27 0,3 8 0,-12-44-33,22 71 112,37 85-1,-52-145-227,1 0 0,1 0 0,1-1 1,1 0-1,1-1 0,0-1 0,1 0 0,1-1 0,19 15 0,23 8-6677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8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180 501 24575,'17'-1'0,"-1"0"0,0-2 0,0 0 0,0-1 0,0 0 0,-1-1 0,1-1 0,-2-1 0,1 0 0,0 0 0,-1-2 0,-1 0 0,0 0 0,17-16 0,-14 10 0,0-1 0,-1 0 0,0-1 0,-2 0 0,0-2 0,-1 1 0,0-2 0,-2 1 0,15-40 0,-23 53 0,0 1 0,-1 0 0,0-1 0,0 0 0,0 1 0,-1-1 0,0 0 0,0 1 0,0-1 0,-1 0 0,1 1 0,-1-1 0,-1 1 0,1-1 0,-1 1 0,0-1 0,0 1 0,-1 0 0,1 0 0,-1 0 0,0 0 0,-1 1 0,1-1 0,-1 1 0,0 0 0,0 0 0,0 0 0,0 1 0,-1-1 0,0 1 0,1 0 0,-1 0 0,0 1 0,-1-1 0,1 1 0,-11-3 0,3 2 0,-1 0 0,0 1 0,0 0 0,0 1 0,0 1 0,0 0 0,0 1 0,0 0 0,0 1 0,0 1 0,0 0 0,-24 10 0,15-4 0,0 1 0,0 1 0,1 1 0,0 1 0,1 1 0,-26 23 0,40-31 0,0 1 0,0 0 0,0 0 0,1 0 0,0 1 0,0 0 0,-6 13 0,10-18 0,1 0 0,0 0 0,0 1 0,0-1 0,0 1 0,1-1 0,-1 1 0,1-1 0,0 1 0,0-1 0,0 1 0,1-1 0,-1 1 0,1-1 0,0 1 0,0-1 0,0 1 0,0-1 0,0 0 0,1 0 0,0 0 0,-1 0 0,1 0 0,4 4 0,12 13 0,1-2 0,2 0 0,-1-1 0,2-2 0,39 23 0,-48-30 0,71 43 0,118 79 0,-172-108 0,-2 1 0,0 2 0,-1 1 0,34 42 0,-54-59 0,0 0 0,-1 0 0,0 1 0,-1 0 0,0 0 0,0 0 0,-1 0 0,-1 1 0,5 22 0,-7-28 0,-1 1 0,0 0 0,0 0 0,0-1 0,-1 1 0,0 0 0,0-1 0,0 1 0,-1 0 0,0-1 0,0 0 0,0 1 0,-1-1 0,0 0 0,0 0 0,0 0 0,0-1 0,-1 1 0,0-1 0,0 0 0,-5 4 0,-5 4 0,-1-1 0,-1-1 0,0 0 0,0-1 0,0-1 0,-1-1 0,-1 0 0,-22 5 0,-1-1 0,0-3 0,-67 6 0,85-12 0,-1-2 0,1-1 0,0 0 0,0-2 0,0 0 0,0-2 0,-30-10 0,45 12 0,0 0 0,0-1 0,0 0 0,1 0 0,0-1 0,-1 0 0,2 0 0,-1 0 0,1-1 0,-7-7 0,9 8 0,1 0 0,0 0 0,0 0 0,1 0 0,-1 0 0,1-1 0,0 1 0,0 0 0,1-1 0,0 0 0,0 1 0,0-1 0,1 0 0,-1 0 0,2 1 0,0-10 0,0 5 0,1 1 0,1-1 0,0 1 0,0-1 0,0 1 0,1 0 0,1 0 0,0 1 0,0-1 0,11-13 0,0 4 0,0 0 0,1 2 0,33-26 0,-8 12-15,2 2 0,2 2 0,0 1 0,66-24 0,209-56-637,48 9 493,159-51 172,-493 134-13,34-17 0,-65 28 0,1 0 0,-1-1 0,1 1 0,-1-1 0,0-1 0,0 1 0,3-4 0,-6 6 0,0 0 0,-1 0 0,1 0 0,0 0 0,-1 0 0,1 0 0,-1 0 0,1 0 0,-1 0 0,0 0 0,1 0 0,-1 0 0,0 0 0,0 0 0,0 0 0,0 0 0,0 0 0,0 0 0,0 0 0,0-1 0,0-1 0,-2 0 0,-1 0 0,1 1 0,0-1 0,-1 0 0,1 1 0,-1-1 0,0 1 0,0 0 0,0 0 0,0 0 0,0 0 0,-1 0 0,1 1 0,0 0 0,-1 0 0,1-1 0,-6 1 0,-27-9 146,0 2-1,-1 2 1,1 1-1,-60 0 1,88 5-131,0 0 1,0 1 0,0 0-1,0 0 1,0 0 0,0 1-1,0 1 1,1-1 0,-12 6-1,15-5-15,-1 0-1,1 0 0,0 0 1,0 1-1,0 0 0,1-1 1,-1 1-1,1 1 0,0-1 0,0 0 1,0 1-1,1-1 0,0 1 1,-1 0-1,-1 8 0,-1 4 1,1 0 0,1 1 0,1-1 0,0 1 0,1 0 0,3 35 0,2-9 0,18 71 0,-15-88 0,2-1 0,0 0 0,1-1 0,2 0 0,0-1 0,2 0 0,1-1 0,0-1 0,26 29 0,-30-38 0,1-1 0,1 0 0,0-1 0,1 0 0,0-1 0,0-1 0,1 0 0,0-1 0,0 0 0,1-1 0,0-1 0,1-1 0,-1 0 0,1-1 0,33 3 0,-39-7 0,0 0 0,0-1 0,0 0 0,0 0 0,0-2 0,-1 1 0,1-1 0,-1-1 0,0 0 0,0 0 0,0-1 0,0 0 0,-1-1 0,0 0 0,0 0 0,0-1 0,-1 0 0,13-15 0,-12 11 0,0-1 0,-1 1 0,0-2 0,-1 1 0,0-1 0,-1 0 0,0 0 0,-1 0 0,-1-1 0,0 0 0,-1 0 0,0 0 0,1-26 0,-4 33 0,0 0 0,0 0 0,-1 1 0,0-1 0,0 0 0,0 1 0,-1-1 0,0 1 0,0-1 0,-1 1 0,1 0 0,-1 0 0,-1 0 0,1 0 0,-1 1 0,0 0 0,0-1 0,-1 1 0,0 1 0,0-1 0,0 1 0,0-1 0,-1 2 0,1-1 0,-1 0 0,0 1 0,0 0 0,0 1 0,0-1 0,-1 1 0,1 0 0,-1 1 0,0 0 0,1 0 0,-11 0 0,8 1-273,1 0 0,-1 0 0,0 1 0,-12 3 0,-27 12-6553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7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24575,'1'-57'0,"1"48"0,1 12 0,2 23 0,10 410 0,-14-313 0,5 205 0,59 408 0,-58-693 0,1-2 0,2 1 0,21 54 0,-21-68 0,-9-28-20,-1 0-1,0 1 1,0-1 0,0 0-1,0 0 1,0 0 0,0 0-1,0 0 1,0 0-1,0 0 1,0 0 0,0 1-1,1-1 1,-1 0 0,0 0-1,0 0 1,0 0-1,0 0 1,0 0 0,0 1-1,0-1 1,0 0 0,0 0-1,0 0 1,0 0-1,0 0 1,0 0 0,0 1-1,0-1 1,0 0 0,0 0-1,-1 0 1,1 0-1,0 0 1,0 0 0,0 1-1,0-1 1,0 0-1,0 0 1,0 0 0,0 0-1,0 0 1,0 0 0,0 0-1,-1 0 1,1 0-1,0 0 1,0 1 0,0-1-1,0 0 1,0 0 0,0 0-1,-1 0 1,1 0-1,0 0 1,0 0 0,0 0-1,0 0 1,0 0 0,0 0-1,-1 0 1,1 0-1,0 0 1,0 0 0,0 0-1,0 0 1,-11-8-6806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8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25 466 24575,'-1'0'0,"0"0"0,-1-1 0,1 1 0,0 0 0,-1-1 0,1 1 0,0-1 0,-1 1 0,1-1 0,0 0 0,0 0 0,0 1 0,0-1 0,0 0 0,-1 0 0,2 0 0,-1 0 0,0 0 0,-1-2 0,1-7 0,2 9 0,0 1 0,-1-1 0,1 0 0,0 1 0,-1 0 0,1-1 0,0 1 0,0-1 0,0 1 0,-1 0 0,1-1 0,0 1 0,0 0 0,0 0 0,0 0 0,-1 0 0,3 0 0,29-1 0,0 2 0,1 1 0,-1 2 0,39 10 0,18 1 0,29 0 0,107 16 0,-159-18 0,2-4 0,-1-3 0,1-2 0,130-11 0,-154 0 0,1-2 0,48-15 0,-53 13 0,1 2 0,-1 2 0,1 1 0,0 3 0,61 1 0,-74 1 0,0-2 0,-1-1 0,46-12 0,36-6 0,1 4 0,152-44 0,-104 21 0,-102 28 0,-10 4 0,-1-2 0,-1-1 0,-1-3 0,0-2 0,43-23 0,-58 24 0,56-34 0,-77 45 0,0 0 0,0 0 0,-1-1 0,0 0 0,0 0 0,0-1 0,-1 0 0,7-10 0,-11 16-32,-1 0 1,1 0-1,-1 0 0,1 0 0,-1 0 1,1 0-1,-1 0 0,0 0 0,1 0 1,-1 0-1,0 0 0,0 0 0,0 0 1,0 0-1,0-1 0,0 1 0,0 0 1,-1 0-1,1 0 0,0 0 0,0 0 1,-1 0-1,1 0 0,-1 0 0,1 0 1,-1 0-1,1 0 0,-1 0 0,0 1 1,1-1-1,-1 0 0,0 0 0,0 0 1,1 1-1,-1-1 0,0 0 0,0 1 1,0-1-1,0 1 0,0-1 0,0 1 1,-2-1-1,-24-9-6794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39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77 307 24575,'0'-18'0,"1"11"0,-1 0 0,0-1 0,-1 1 0,1 0 0,-1 0 0,0-1 0,-1 1 0,0 0 0,-3-8 0,5 15 0,0 0 0,0 0 0,0-1 0,0 1 0,0 0 0,0 0 0,0 0 0,-1 0 0,1 0 0,0 0 0,0-1 0,0 1 0,0 0 0,0 0 0,0 0 0,0 0 0,0 0 0,0 0 0,0 0 0,0-1 0,0 1 0,-1 0 0,1 0 0,0 0 0,0 0 0,0 0 0,0 0 0,0 0 0,0 0 0,0 0 0,-1 0 0,1 0 0,0 0 0,0 0 0,0 0 0,0 0 0,0 0 0,0 0 0,-1 0 0,1 0 0,0 0 0,0 0 0,0 0 0,0 0 0,0 0 0,0 0 0,-1 0 0,1 0 0,0 0 0,0 0 0,0 0 0,0 0 0,0 0 0,0 0 0,0 1 0,-1-1 0,1 0 0,0 0 0,0 0 0,0 0 0,0 0 0,0 0 0,0 1 0,-4 12 0,-1 21 0,1 225 0,-26-412 0,24 122 0,3 15 0,0 1 0,1-1 0,0 0 0,1 0 0,1 0 0,1 0 0,2-18 0,-2 31 0,1-1 0,-1 1 0,1-1 0,0 1 0,0-1 0,0 1 0,0 0 0,0 0 0,1 0 0,0 0 0,-1 1 0,1-1 0,0 1 0,0 0 0,0-1 0,1 1 0,-1 0 0,0 1 0,1-1 0,-1 1 0,8-3 0,5 0 0,-1 1 0,0 1 0,32-2 0,-12 3 0,1 2 0,-1 1 0,0 2 0,59 13 0,-74-12 0,0 1 0,-1 1 0,0 0 0,0 1 0,0 2 0,-1-1 0,-1 2 0,0 1 0,24 20 0,-37-28 0,1 0 0,-1 1 0,0 0 0,0 0 0,-1 0 0,1 0 0,-1 1 0,-1-1 0,1 1 0,-1 0 0,0 0 0,0 0 0,0 0 0,-1 0 0,1 9 0,-2-10 0,0 0 0,0 1 0,-1-1 0,0 0 0,0 0 0,0-1 0,-1 1 0,1 0 0,-1 0 0,0-1 0,-1 1 0,1-1 0,-1 1 0,0-1 0,0 0 0,0 0 0,0-1 0,-1 1 0,-5 4 0,-4 1 0,-1 0 0,0-1 0,0-1 0,0-1 0,-1 1 0,0-2 0,-1 0 0,1-1 0,-1-1 0,0 0 0,1-1 0,-1-1 0,-25-1 0,41 0 0,0 0 0,1 0 0,-1 0 0,0-1 0,0 1 0,0 0 0,0 0 0,0 0 0,0 0 0,0 0 0,0-1 0,0 1 0,0 0 0,0 0 0,0 0 0,0 0 0,0 0 0,0-1 0,0 1 0,0 0 0,0 0 0,0 0 0,0 0 0,0 0 0,0-1 0,0 1 0,0 0 0,0 0 0,0 0 0,0 0 0,0 0 0,-1 0 0,1-1 0,0 1 0,0 0 0,0 0 0,0 0 0,0 0 0,0 0 0,0 0 0,-1 0 0,1 0 0,0 0 0,0-1 0,0 1 0,0 0 0,0 0 0,0 0 0,-1 0 0,1 0 0,0 0 0,0 0 0,0 0 0,8-5 0,0 1 0,1-1 0,0 1 0,16-4 0,0-1 0,39-16 0,-2-2 0,88-54 0,-124 65 0,-1-1 0,0-1 0,-2-1 0,0-1 0,-1-2 0,-1 0 0,-2-1 0,19-26 0,-32 39 0,14-22 0,-11 24 0,-9 8 0,0 0 0,0 0 0,0 0 0,1 0 0,-1 0 0,0 0 0,0 0 0,0 0 0,0 0 0,0 0 0,1 0 0,-1 0 0,0 0 0,0 0 0,0 0 0,0 0 0,0 0 0,1 0 0,-1 0 0,0 1 0,0-1 0,0 0 0,0 0 0,0 0 0,0 0 0,0 0 0,1 0 0,-1 0 0,0 1 0,0-1 0,0 0 0,0 0 0,0 0 0,0 0 0,0 0 0,0 1 0,0-1 0,0 0 0,0 0 0,0 0 0,0 0 0,0 0 0,0 1 0,0-1 0,0 0 0,0 0 0,0 0 0,0 0 0,0 0 0,0 1 0,0-1 0,-3 121 0,0-83 0,2 0 0,5 51 0,-1-67 0,0-1 0,11 35 0,-6-43 0,-3-14 0,2-25 0,-3-30 0,-3 32 0,1 0 0,6-30 0,-1 25 0,0 0 0,2 1 0,1 0 0,19-36 0,-25 57 0,0-1 0,0 1 0,1 0 0,0 0 0,1 1 0,-1-1 0,1 1 0,0 0 0,1 1 0,-1-1 0,1 1 0,0 1 0,1-1 0,-1 1 0,1 0 0,0 1 0,0 0 0,0 0 0,14-2 0,-18 4 0,-1 0 0,1 1 0,-1-1 0,1 1 0,0 0 0,-1 0 0,1 1 0,-1-1 0,1 1 0,-1-1 0,1 1 0,-1 0 0,1 1 0,-1-1 0,0 0 0,0 1 0,0 0 0,0 0 0,0 0 0,0 0 0,0 0 0,0 1 0,-1-1 0,1 1 0,-1-1 0,0 1 0,0 0 0,0 0 0,0 0 0,0 0 0,-1 1 0,1-1 0,-1 0 0,0 1 0,0-1 0,0 1 0,0 5 0,2 11 0,-2 1 0,0-1 0,-1 1 0,-1-1 0,-4 22 0,5-41 0,-1 7 0,0 1 0,0 0 0,1 0 0,1 0 0,0-1 0,0 1 0,0 0 0,1 0 0,4 9 0,-4-12 0,1 0 0,0-1 0,0 0 0,0 1 0,1-1 0,0 0 0,0-1 0,0 1 0,1-1 0,-1 1 0,1-1 0,0-1 0,0 1 0,6 2 0,13 6 0,0-1 0,34 10 0,-34-14 0,-1 2 0,40 20 0,-61-28 0,1 1 0,-1-1 0,1 1 0,-1 0 0,1 0 0,-1 0 0,0 0 0,0 0 0,0 0 0,0 1 0,0-1 0,-1 1 0,1-1 0,-1 1 0,1 0 0,0 3 0,-2-4 0,0-1 0,0 1 0,0 0 0,0 0 0,-1-1 0,1 1 0,-1 0 0,1 0 0,-1-1 0,1 1 0,-1 0 0,0-1 0,0 1 0,0-1 0,0 1 0,0-1 0,0 0 0,0 1 0,-1-1 0,1 0 0,0 0 0,-1 0 0,1 0 0,-1 0 0,1 0 0,-1 0 0,1 0 0,-4 1 0,-15 7 0,0-1 0,0 0 0,-1-1 0,-33 6 0,-95 8 0,149-21 0,-158 12-1365,-1-6-5461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40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24575,'1'-52'0,"-2"52"0,1 0 0,0-1 0,0 1 0,0 0 0,0 0 0,0-1 0,0 1 0,0 0 0,0-1 0,0 1 0,0 0 0,0-1 0,0 1 0,0 0 0,0-1 0,0 1 0,0 0 0,0 0 0,0-1 0,0 1 0,0 0 0,1-1 0,-1 1 0,0 0 0,0 0 0,0-1 0,0 1 0,1 0 0,-1 0 0,0 0 0,0-1 0,1 1 0,-1 0 0,0 0 0,0 0 0,1 0 0,-1-1 0,0 1 0,1 0 0,-1 0 0,6 21 0,3 107 0,-5-44 0,12 135 0,4 85-636,-2 78-1907,17 1723 1907,-35-2084 635,20 637-547,-9-570 548,-7-72-80,0-14-478,3-25-2631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42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109 237 24575,'0'-5'0,"-1"-1"0,-1 1 0,1-1 0,-1 1 0,0 0 0,-3-6 0,2 5 0,0-1 0,1-1 0,0 1 0,-2-10 0,4 15 0,-1 1 0,1-1 0,0 1 0,0-1 0,0 1 0,0 0 0,1-1 0,-1 1 0,0-1 0,1 1 0,-1 0 0,1-1 0,-1 1 0,1 0 0,0-1 0,-1 1 0,1 0 0,0 0 0,0-1 0,0 1 0,0 0 0,0 0 0,0 0 0,0 0 0,0 1 0,3-3 0,11-3 0,0 0 0,0 0 0,0 2 0,1-1 0,0 2 0,27-2 0,-21 2 0,434-29-7,-270 24-248,104-5-796,2217-9-2100,-1202 85 1813,-994-43 1190,305-2 1832,-613-18-1527,0 0 0,0 0-1,-1 0 1,1 0-1,0 0 1,0 1-1,0-1 1,-1 1 0,1 0-1,0 0 1,-1 0-1,1 0 1,3 2-1,-5-2-68,1 1 0,-1-1 0,0 1 0,0 0 0,0-1 0,0 1-1,0 0 1,0-1 0,-1 1 0,1 0 0,0 0 0,-1 0 0,1 0-1,-1 0 1,0 0 0,0 0 0,0 0 0,0 0 0,0 2 0,-12 187 228,32 55-316,-5-96 0,73 1518-1019,-88-621 1019,-1-686 0,1-264 170,4-1 0,5 0 0,4-1 0,35 133-1,-46-219-112,4 7-41,-2-1 0,0 1 0,-1 0 1,-1 0-1,0 1 0,-1 28 0,-1-43-16,-1 1 0,1 0 0,-1-1 0,0 1 0,0-1 0,0 1 0,0-1 0,0 1 0,0-1 0,-1 0 0,1 1 0,-1-1 0,0 0 0,0 0 0,0 0 0,-4 3 0,2-2 0,-1 0 0,0 0 0,0-1 0,0 0 0,-1 1 0,1-2 0,-10 3 0,-7 0 0,-1-2 0,1 0 0,-27-2 0,36 0 0,-105 2 0,-222 34 0,22 2 0,134-19 0,-295 14 0,106-11 0,-349 12 0,-5-35 0,278-1 0,-1784 2-1365,2191 0-5461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42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58 24575,'-1'0'0,"1"0"0,-1-1 0,0 1 0,0-1 0,0 1 0,1-1 0,-1 1 0,0-1 0,0 0 0,1 1 0,-1-1 0,0 0 0,1 1 0,-1-1 0,1 0 0,-1 0 0,1 1 0,0-1 0,-1 0 0,1 0 0,0 0 0,-1 0 0,1 0 0,0-1 0,-6-26 0,5 24 0,-1-3 0,0 10 0,2 20 0,52 482 0,4 63 0,-53-528 0,-3-39 0,0-1 0,0 0 0,0 0 0,0 1 0,0-1 0,0 0 0,0 0 0,0 1 0,0-1 0,0 0 0,0 1 0,0-1 0,0 0 0,0 0 0,0 1 0,0-1 0,0 0 0,0 0 0,1 1 0,-1-1 0,0 0 0,0 0 0,0 1 0,0-1 0,1 0 0,-1 0 0,0 0 0,0 1 0,0-1 0,1 0 0,-1 0 0,0 0 0,0 0 0,1 1 0,-1-1 0,0 0 0,0 0 0,1 0 0,-1 0 0,0 0 0,0 0 0,1 0 0,-1 0 0,0 0 0,1 0 0,-1 0 0,0 0 0,0 0 0,1 0 0,-1 0 0,0 0 0,0 0 0,1 0 0,-1 0 0,0-1 0,0 1 0,1 0 0,-1 0 0,0 0 0,1-1 0,9-15 0,-9 15 0,18-36-1365,2-5-5461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4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49 271 24575,'0'-3'0,"-1"0"0,1 0 0,-1-1 0,0 1 0,1 0 0,-1 0 0,-1 0 0,1 0 0,0 0 0,-1 0 0,0 1 0,1-1 0,-1 0 0,0 1 0,-5-5 0,7 7 0,-1-1 0,1 1 0,0-1 0,-1 1 0,1 0 0,-1 0 0,1-1 0,-1 1 0,1 0 0,-1 0 0,1-1 0,-1 1 0,1 0 0,-1 0 0,1 0 0,-1 0 0,1 0 0,-1 0 0,1 0 0,-1 0 0,0 0 0,1 0 0,-1 0 0,1 0 0,-1 0 0,1 0 0,-1 0 0,1 1 0,-1-1 0,1 0 0,-1 1 0,0 0 0,0 1 0,0-1 0,0 1 0,0 0 0,0-1 0,1 1 0,-1 0 0,1-1 0,-1 1 0,1 0 0,-1 0 0,1 0 0,0-1 0,0 1 0,0 3 0,1 17 0,0-1 0,2 1 0,0-1 0,7 23 0,30 87 0,-19-67 0,14 46 0,-35-110 0,1 1 0,-1 0 0,0-1 0,0 1 0,1 0 0,-1-1 0,0 1 0,0 0 0,1-1 0,-1 1 0,1-1 0,-1 1 0,1 0 0,-1-1 0,1 1 0,-1-1 0,1 1 0,-1-1 0,1 0 0,0 1 0,-1-1 0,2 1 0,-2-2 0,1 1 0,0-1 0,-1 0 0,1 0 0,-1 1 0,1-1 0,-1 0 0,0 0 0,1 0 0,-1 1 0,0-1 0,0 0 0,1 0 0,-1 0 0,0 0 0,0 0 0,0-1 0,2-25 0,0 1 0,-2-1 0,-4-32 0,-16-87 0,16 124 0,-8-47 0,5 33 0,1 0 0,1 0 0,1-71 0,5 102 0,-1-1 0,1 1 0,0 0 0,0 0 0,0 0 0,1 0 0,-1 0 0,1 1 0,1-1 0,-1 0 0,1 1 0,-1-1 0,1 1 0,6-6 0,-8 9 0,0 0 0,1 0 0,-1 0 0,1 0 0,-1 0 0,1 0 0,-1 0 0,1 1 0,0-1 0,-1 1 0,1-1 0,0 1 0,-1 0 0,1-1 0,0 1 0,0 0 0,2 1 0,-1-1 0,1 1 0,-1 0 0,0 0 0,0 0 0,-1 0 0,1 1 0,0 0 0,0-1 0,-1 1 0,1 0 0,-1 0 0,5 4 0,2 3 0,0 1 0,-1 0 0,0 1 0,0 0 0,-1 0 0,-1 1 0,0 0 0,0 0 0,-1 0 0,-1 0 0,0 1 0,-1 0 0,0 0 0,-1 0 0,0 0 0,-1 0 0,-1 22 0,-1-22 0,0-1 0,-1 0 0,0 1 0,-1-1 0,-1 0 0,1 0 0,-2 0 0,0-1 0,0 0 0,-1 0 0,-1 0 0,0 0 0,0-1 0,-1 0 0,0-1 0,0 0 0,-1 0 0,-19 13 0,5-7 0,-40 18 0,38-20 0,11-3 0,14-10 0,0 1 0,0-1 0,0 0 0,0 0 0,0 1 0,0-1 0,-1 0 0,1 0 0,0 1 0,0-1 0,0 0 0,0 0 0,0 1 0,0-1 0,0 0 0,1 0 0,-1 1 0,0-1 0,0 0 0,0 0 0,0 0 0,0 1 0,0-1 0,0 0 0,0 0 0,1 0 0,-1 1 0,0-1 0,0 0 0,0 0 0,0 0 0,1 1 0,-1-1 0,28 10 0,-15-6 0,394 134-1365,-358-122-5461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45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52 195 24575,'-7'-8'0,"-11"-10"0,10 17 0,4 14 0,3-2 0,1 0 0,1 1 0,0-1 0,0 0 0,1 0 0,6 19 0,29 71 0,-22-62 0,13 45 0,12 29 0,-33-101 0,-4-12 0,-7-20 0,-9-13 0,-20-36 0,-6-12 0,29 55 0,-31-81 0,37 94 0,1 0 0,0-1 0,0 1 0,1-1 0,1-27 0,1 36 0,1 0 0,-1 0 0,2 0 0,-1 0 0,0 0 0,1 0 0,0 0 0,0 0 0,0 1 0,1-1 0,0 1 0,0 0 0,0 0 0,0 0 0,0 0 0,1 0 0,0 0 0,0 1 0,0 0 0,0 0 0,0 0 0,1 0 0,-1 1 0,1 0 0,9-4 0,0 2 0,1 0 0,-1 0 0,1 2 0,0 0 0,0 0 0,0 1 0,28 3 0,-11 1 0,0 2 0,0 1 0,0 1 0,32 13 0,-46-14 0,0 1 0,0 1 0,-1 1 0,-1 0 0,1 1 0,-2 1 0,1 1 0,18 18 0,-29-25 0,0 1 0,0 0 0,0 0 0,-1 0 0,0 1 0,0-1 0,-1 1 0,1 0 0,-2 0 0,1 0 0,-1 1 0,0-1 0,0 0 0,-1 1 0,0 0 0,0-1 0,-2 16 0,0-14 0,-1 0 0,0 0 0,0 0 0,-1 0 0,0 0 0,-1-1 0,0 1 0,0-1 0,-1 0 0,0-1 0,0 1 0,-1-1 0,0 0 0,-10 10 0,-4 0 0,-1 0 0,-1-2 0,0 0 0,-1-1 0,-1-2 0,-45 19 0,4-9 0,-91 21 0,137-39 0,34-9 0,219-68 0,-119 40 0,-1-4 0,113-56 0,-211 86 0,-1-1 0,0-1 0,-1-1 0,0 0 0,19-17 0,-30 24 0,0 0 0,0 0 0,0 0 0,-1 0 0,1-1 0,-1 1 0,0-1 0,0 1 0,0-1 0,-1 0 0,1 0 0,-1 0 0,0 0 0,0 0 0,0 0 0,0 0 0,-1-1 0,0 1 0,0 0 0,0 0 0,0 0 0,-1-1 0,1 1 0,-1 0 0,0 0 0,-1 0 0,-2-6 0,3 6 0,-1 1 0,-1-1 0,1 1 0,0-1 0,-1 1 0,1 0 0,-1 0 0,0 0 0,0 1 0,0-1 0,-1 1 0,1 0 0,0 0 0,-1 0 0,0 0 0,1 0 0,-1 1 0,-6-2 0,7 2 0,1 1 0,0 0 0,0-1 0,0 1 0,0 0 0,-1 1 0,1-1 0,0 0 0,0 1 0,0-1 0,0 1 0,0-1 0,-1 1 0,1 0 0,0 0 0,1 0 0,-1 0 0,0 0 0,0 1 0,0-1 0,1 1 0,-1-1 0,1 1 0,-1-1 0,1 1 0,-1 0 0,1 0 0,0-1 0,0 1 0,0 0 0,0 0 0,0 0 0,1 0 0,-1 1 0,0 2 0,-3 15 0,1-1 0,1 1 0,1 0 0,1-1 0,0 1 0,2 0 0,0 0 0,1-1 0,1 1 0,1-1 0,0 0 0,2-1 0,10 22 0,-15-35 0,1 0 0,0 0 0,1 0 0,0 0 0,7 8 0,-11-13 0,1 1 0,-1-1 0,0 1 0,1-1 0,0 1 0,-1-1 0,1 1 0,-1-1 0,1 0 0,-1 1 0,1-1 0,0 0 0,-1 1 0,1-1 0,0 0 0,-1 0 0,1 0 0,0 1 0,0-1 0,-1 0 0,1 0 0,0 0 0,-1 0 0,1 0 0,0-1 0,0 1 0,-1 0 0,1 0 0,0 0 0,-1 0 0,1-1 0,0 1 0,-1 0 0,1-1 0,-1 1 0,1-1 0,0 1 0,-1 0 0,1-1 0,-1 1 0,1-1 0,-1 0 0,1 1 0,-1-1 0,0 1 0,1-1 0,-1 0 0,0 1 0,1-1 0,-1 0 0,0 1 0,0-1 0,0 0 0,1 1 0,-1-1 0,0-1 0,3-11 0,-1-1 0,0 0 0,-1-1 0,0 1 0,-1 0 0,-4-28 0,1 6 0,0-11 0,-2-65 0,6 101 0,-1-1 0,2 1 0,0 0 0,0 0 0,1 0 0,0 1 0,8-18 0,-8 22 0,1 1 0,0 0 0,0 0 0,1 0 0,-1 0 0,1 1 0,0-1 0,0 1 0,1 1 0,-1-1 0,1 1 0,0 0 0,0 0 0,0 0 0,0 1 0,0 0 0,9-1 0,-4 0 0,0 1 0,0 0 0,0 1 0,0 0 0,1 1 0,-1 0 0,0 1 0,0 0 0,15 4 0,-23-4 0,0 0 0,1 0 0,-1 0 0,0 0 0,0 1 0,0-1 0,0 1 0,0 0 0,-1 0 0,1 0 0,-1 0 0,1 0 0,-1 1 0,1-1 0,-1 1 0,0-1 0,0 1 0,-1 0 0,1 0 0,0 0 0,-1 0 0,0 0 0,0 0 0,0 0 0,0 1 0,0-1 0,0 0 0,-1 1 0,0-1 0,0 0 0,0 1 0,0-1 0,-1 5 0,0 2 0,-1 1 0,-1-1 0,0-1 0,0 1 0,-1 0 0,0-1 0,0 0 0,-1 0 0,-11 14 0,-2 0 0,-35 31 0,-9 13 0,61-67 0,1 1 0,0-1 0,-1 0 0,1 1 0,0-1 0,-1 1 0,1-1 0,0 0 0,0 1 0,-1-1 0,1 1 0,0-1 0,0 1 0,0-1 0,0 1 0,-1-1 0,1 1 0,0-1 0,0 1 0,0-1 0,0 1 0,0 0 0,0-1 0,1 1 0,-1-1 0,0 1 0,0-1 0,0 1 0,0-1 0,1 0 0,-1 1 0,0-1 0,0 1 0,1-1 0,-1 1 0,21 7 0,37-6 0,-51-2 0,11 0 0,-1 0 0,1 1 0,0 1 0,-1 1 0,1 0 0,24 9 0,-38-11 0,0 1 0,0-1 0,0 1 0,0 0 0,0 0 0,-1 1 0,1-1 0,-1 1 0,1-1 0,-1 1 0,0 0 0,0 0 0,0 1 0,-1-1 0,1 0 0,-1 1 0,1 0 0,-1 0 0,-1-1 0,1 1 0,0 0 0,-1 0 0,0 1 0,0-1 0,0 0 0,0 0 0,-1 1 0,0-1 0,0 0 0,0 1 0,-1 7 0,0-7 0,0 0 0,0 0 0,-1 0 0,0 0 0,0 0 0,0-1 0,0 1 0,-1-1 0,0 1 0,0-1 0,0 0 0,0 0 0,-8 7 0,4-5 0,-1 0 0,1 0 0,-1-1 0,0-1 0,-1 1 0,1-1 0,-14 4 0,11-4 0,-1-1 0,1 0 0,-1-1 0,0 0 0,1-1 0,-1 0 0,0-1 0,0 0 0,0-1 0,1 0 0,-1-1 0,-18-5 0,28 7 0,1-1 0,-1 1 0,1 0 0,-1-1 0,0 0 0,1 1 0,-1-1 0,1 0 0,0 0 0,-1 0 0,1 0 0,0 0 0,-1 0 0,1 0 0,0-1 0,0 1 0,0 0 0,0-1 0,0 1 0,0 0 0,1-1 0,-1 1 0,0-1 0,1 0 0,-1 1 0,1-1 0,-1 1 0,1-1 0,0 0 0,0 1 0,0-1 0,0 0 0,0 1 0,0-1 0,0 0 0,0 1 0,1-1 0,0-2 0,3-4 0,0 0 0,0 0 0,1 0 0,0 0 0,12-12 0,-14 16 0,67-78 0,-43 53 0,-2-1 0,0-1 0,-2-1 0,36-66 0,-59 96 0,1 0 0,0 0 0,0 0 0,0 0 0,0 0 0,0 0 0,0 0 0,1 0 0,-1 0 0,1 0 0,-1 1 0,1-1 0,2-1 0,-3 3 0,-1 0 0,1-1 0,-1 1 0,1 0 0,-1 0 0,1 0 0,-1 0 0,1 0 0,-1 0 0,0 1 0,1-1 0,-1 0 0,1 0 0,-1 0 0,1 0 0,-1 0 0,0 1 0,1-1 0,-1 0 0,1 0 0,-1 1 0,0-1 0,1 1 0,12 17 0,4 22 0,-1 0 0,19 82 0,-6-20 0,-13-61 0,-9-32 0,-2-11 0,1-16 0,-1-22 0,-2-50 0,4-31 0,-4 92 0,2 0 0,15-45 0,-18 66 0,1 0 0,0 1 0,0-1 0,0 1 0,1 0 0,1 0 0,-1 0 0,1 1 0,0 0 0,1 0 0,-1 0 0,1 0 0,0 1 0,9-6 0,-13 10 0,0 0 0,0 0 0,0 0 0,0 0 0,0 0 0,0 0 0,0 1 0,0-1 0,0 1 0,0 0 0,0-1 0,1 1 0,-1 0 0,0 0 0,0 0 0,0 1 0,1-1 0,-1 1 0,0-1 0,0 1 0,2 0 0,-1 1 0,0 0 0,1 0 0,-2 1 0,1-1 0,0 0 0,0 1 0,-1 0 0,0 0 0,1 0 0,-1 0 0,3 5 0,3 8 0,-1 1 0,0 0 0,8 36 0,-14-48 0,15 67 0,10 38 0,-22-96 0,1 0 0,1-1 0,0 1 0,0-1 0,11 15 0,-16-25 0,1-1 0,-1 0 0,0 0 0,1-1 0,0 1 0,-1 0 0,1 0 0,0-1 0,0 1 0,0-1 0,0 0 0,0 1 0,0-1 0,0 0 0,1 0 0,-1 0 0,0-1 0,0 1 0,1 0 0,-1-1 0,1 0 0,-1 1 0,1-1 0,-1 0 0,0 0 0,1 0 0,-1-1 0,1 1 0,3-2 0,-2 0 0,1 0 0,-1 0 0,0-1 0,0 1 0,0-1 0,0 0 0,-1 0 0,1 0 0,-1-1 0,0 1 0,0-1 0,0 0 0,0 0 0,3-6 0,15-37 0,-1 0 0,24-95 0,-13 39 0,-22 75 0,13-37 0,-20 59 0,1 0 0,0 1 0,0 0 0,0 0 0,0 0 0,1 0 0,0 0 0,4-4 0,-7 9 0,-1-1 0,1 1 0,-1-1 0,1 1 0,0-1 0,-1 1 0,1-1 0,0 1 0,0 0 0,-1-1 0,1 1 0,0 0 0,0 0 0,0 0 0,-1 0 0,1-1 0,0 1 0,0 0 0,0 0 0,-1 1 0,1-1 0,0 0 0,0 0 0,0 0 0,-1 0 0,1 1 0,0-1 0,0 0 0,-1 1 0,1-1 0,0 1 0,-1-1 0,1 1 0,0-1 0,-1 1 0,1 0 0,19 27 0,-6 7 0,0 1 0,-3 1 0,-1 0 0,8 57 0,1 0 0,-10-57 0,-4-6 0,3-1 0,0 0 0,2-1 0,22 47 0,-28-70-273,0 0 0,0 0 0,1 0 0,9 10 0,19 9-6553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45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400 242 24575,'3'-2'0,"-1"0"0,1 0 0,0 0 0,0-1 0,-1 0 0,0 1 0,1-1 0,-1 0 0,0 0 0,0 0 0,-1 0 0,1-1 0,-1 1 0,0 0 0,2-6 0,10-56 0,-13 59 0,1-1 0,0 0 0,-1 0 0,1 0 0,-2 0 0,1 1 0,-1-1 0,0 0 0,-1 0 0,1 1 0,-6-13 0,6 17 0,0-1 0,-1 1 0,1 0 0,-1 0 0,1 0 0,-1 0 0,0 0 0,0 1 0,0-1 0,0 0 0,0 1 0,0-1 0,0 1 0,0 0 0,-1 0 0,1 0 0,-1 0 0,1 0 0,0 1 0,-1-1 0,0 0 0,1 1 0,-1 0 0,1 0 0,-1 0 0,1 0 0,-1 0 0,1 0 0,-1 1 0,0-1 0,1 1 0,0 0 0,-4 1 0,-1 1 0,0 0 0,0 0 0,0 1 0,0 0 0,0 0 0,1 1 0,0 0 0,0 0 0,0 1 0,1-1 0,-1 1 0,1 0 0,1 1 0,-1-1 0,1 1 0,0 0 0,-4 10 0,1-1 0,1 0 0,0 0 0,1 1 0,1 0 0,1 0 0,-3 34 0,5-40 0,2-1 0,-1 0 0,2 1 0,-1-1 0,1 0 0,1 0 0,0 0 0,0 0 0,1 0 0,0-1 0,1 0 0,0 0 0,0 0 0,10 12 0,2-2 0,0 0 0,2-1 0,0-1 0,35 24 0,-48-37 0,-1 0 0,0-1 0,0 1 0,0 1 0,7 7 0,-11-11 0,-1-1 0,1 1 0,-1-1 0,0 1 0,1 0 0,-1-1 0,0 1 0,0-1 0,1 1 0,-1 0 0,0-1 0,0 1 0,0 0 0,0-1 0,0 1 0,0 0 0,0 0 0,0-1 0,0 1 0,0 0 0,0-1 0,0 1 0,0 0 0,0-1 0,-1 1 0,1 0 0,0-1 0,-1 1 0,1-1 0,0 1 0,-1 0 0,1-1 0,-1 1 0,1-1 0,-1 1 0,1-1 0,-1 0 0,1 1 0,-1-1 0,1 1 0,-1-1 0,0 0 0,1 1 0,-1-1 0,0 0 0,1 0 0,-1 0 0,0 1 0,1-1 0,-1 0 0,0 0 0,-1 0 0,-16 4 0,0-1 0,-1 0 0,1-1 0,-1-1 0,0-1 0,-32-4 0,18 2 0,-79-4-1365,-1-1-5461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58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24575,'0'-146'0,"21"255"0,9 141 0,47 278 0,-44-367-1365,-28-148-5461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8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24575,'-4'0'0,"-3"14"0,2 14 0,0 12 0,11 12 0,13 12 0,13 9 0,11 1 0,-3 2 0,-3-3 0,-8-4 0,1-14 0,-6-16-8191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2:59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219 256 24575,'-4'-1'0,"0"0"0,0 0 0,0-1 0,0 1 0,1-1 0,-1 0 0,0 0 0,1 0 0,-6-5 0,-11-5 0,19 11 0,-1 1 0,0-1 0,1 0 0,-1 0 0,1 1 0,-1-1 0,1 0 0,0 0 0,-1 0 0,1-1 0,0 1 0,-2-2 0,4 2 0,0 0 0,0 0 0,0 1 0,0-1 0,0 0 0,0 1 0,1-1 0,-1 1 0,0-1 0,0 1 0,1 0 0,-1 0 0,0-1 0,0 1 0,1 0 0,-1 0 0,0 0 0,1 0 0,-1 0 0,2 1 0,303-14 0,8-7-145,418-34-374,-660 47 519,328-43 0,-370 44 0,0-1 0,-1-1 0,41-18 0,-67 25 0,0-1 0,0 1 0,0-1 0,0 1 0,1 0 0,-1 1 0,0-1 0,0 0 0,1 1 0,-1 0 0,0 0 0,6 0 0,-7 1 0,-1 0 0,1 0 0,-1 0 0,0 0 0,0 0 0,0 0 0,0 1 0,0-1 0,0 0 0,0 1 0,0-1 0,0 1 0,0-1 0,-1 1 0,1-1 0,-1 1 0,1-1 0,-1 1 0,1 0 0,-1-1 0,0 1 0,0 0 0,0-1 0,0 1 0,0 0 0,-1 1 0,-3 136 398,-2-29-132,8 32-266,6 0 0,53 276 0,-34-326 0,-19-70 0,-2-1 0,0 1 0,-1 0 0,-1 0 0,1 28 0,-5-47 0,0-1 0,0 1 0,-1-1 0,1 1 0,-1-1 0,0 0 0,1 1 0,-1-1 0,0 0 0,-1 0 0,1 0 0,0 1 0,-1-1 0,1 0 0,-1-1 0,1 1 0,-1 0 0,0 0 0,0-1 0,0 1 0,0-1 0,0 1 0,0-1 0,0 0 0,-1 0 0,1 0 0,0 0 0,-1 0 0,-4 0 0,-7 2 0,1-1 0,-2 0 0,1-1 0,-15-1 0,16 0 0,-159 2 0,-470 20 0,-378 146-575,687-102 575,314-63 317,35-6-1904,17-2-4759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00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0 504 24575,'9'0'0,"-1"-1"0,0 0 0,1 0 0,13-5 0,3 0 0,722-180-290,771-104-1162,-1480 282 1452,-28 5 0,-13 1 0,-75 4 94,-121 19 0,180-19 8,-48 9-305,15 0-6333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00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185 105 24575,'-15'0'0,"1"1"0,-1 0 0,1 1 0,-1 1 0,1 0 0,0 1 0,0 1 0,0 0 0,1 1 0,-19 11 0,31-17 0,1 0 0,-1 0 0,1 1 0,-1-1 0,0 0 0,1 1 0,-1-1 0,1 0 0,-1 1 0,1-1 0,0 1 0,-1-1 0,1 0 0,-1 1 0,1-1 0,0 1 0,-1 0 0,1-1 0,0 1 0,0-1 0,-1 1 0,1-1 0,0 1 0,0 0 0,0-1 0,0 2 0,13 5 0,34-3 0,245-21 0,-137 4 0,1033-90-1288,-1129 98 1280,-25 2 63,26-3-657,62-13 0,-91 10-5144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01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1 159 24575,'18'-34'0,"43"-62"0,-60 94 0,0 0 0,0 0 0,0 1 0,0-1 0,1 0 0,-1 1 0,1-1 0,-1 1 0,1-1 0,0 1 0,-1 0 0,1-1 0,0 1 0,0 0 0,0 0 0,0 1 0,0-1 0,0 0 0,0 1 0,0-1 0,0 1 0,0-1 0,0 1 0,1 0 0,-1 0 0,0 0 0,0 0 0,0 0 0,0 1 0,0-1 0,1 1 0,-1-1 0,3 2 0,0 1 0,-1 1 0,1-1 0,-1 1 0,0 0 0,0 0 0,0 0 0,-1 0 0,1 1 0,-1-1 0,0 1 0,0 0 0,4 10 0,11 33 0,-2 1 0,-2 1 0,-3 0 0,8 71 0,-6-44 0,12 78 0,52 285 0,33-9 0,-98-395 0,2-1 0,20 37 0,-33-71-58,14 23 243,-15-24-218,0 1 1,1-1-1,-1 0 1,0 1-1,1-1 1,-1 1 0,0-1-1,1 0 1,-1 0-1,0 1 1,1-1-1,-1 0 1,0 0 0,1 1-1,-1-1 1,1 0-1,-1 0 1,1 0-1,-1 0 1,0 1 0,1-1-1,-1 0 1,1 0-1,-1 0 1,1 0-1,-1 0 1,1 0 0,-1 0-1,1-1 1,-1 1-1,0 0 1,1 0-1,-1 0 1,1 0 0,-1 0-1,1-1 1,-1 1-1,0 0 1,1 0 0,-1-1-1,0 1 1,1 0-1,-1-1 1,0 1-1,1-1 1,8-17-6794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01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78 24575,'0'-10'0,"-9"-11"0,-8-8 0,-2 11 0,4 27 0,8 35 0,6 43 0,25 43 0,19 33 0,16 20 0,7-2 0,1-17 0,-10-28 0,-5-37 0,-13-26 0,-2-25 0,-9-21-8191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36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753 111 24575,'1'-33'0,"0"20"0,-1 0 0,0 0 0,-3-20 0,-1 28 0,-4 10 0,-4 12 0,0 1 0,1 0 0,-15 36 0,6-12 0,-316 673-462,65 28 1,228-583 461,39-150-152,2-10-908,0-17-4996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3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209 522 24575,'35'-29'0,"-31"26"0,1 1 0,-1-1 0,0 0 0,-1-1 0,1 1 0,0-1 0,-1 1 0,0-1 0,0 0 0,0 0 0,0 0 0,-1-1 0,0 1 0,0-1 0,3-8 0,-4 12 0,-1 0 0,0 0 0,1 0 0,-1 0 0,0 0 0,0 0 0,0-1 0,1 1 0,-1 0 0,0 0 0,0 0 0,-1 0 0,1 0 0,0 0 0,0 0 0,0 0 0,-1 0 0,1 0 0,-1 0 0,1 0 0,-1 0 0,1 0 0,-1 0 0,1 0 0,-1 0 0,0 1 0,1-1 0,-1 0 0,0 0 0,0 1 0,0-1 0,0 0 0,1 1 0,-1-1 0,0 1 0,0-1 0,-2 0 0,0 1 0,1 0 0,-1 0 0,0 0 0,0 0 0,0 0 0,1 1 0,-1-1 0,0 1 0,1 0 0,-1 0 0,0 0 0,1 0 0,-1 0 0,-3 3 0,-10 6 0,1 2 0,1 0 0,-1 0 0,2 1 0,-19 23 0,-54 82 0,80-110 0,0 1 0,1-1 0,0 1 0,0 0 0,1 0 0,0 1 0,1-1 0,0 1 0,-3 13 0,6-23 0,0 1 0,0-1 0,0 1 0,0-1 0,0 1 0,0-1 0,0 1 0,0 0 0,0-1 0,0 1 0,0-1 0,0 1 0,1-1 0,-1 1 0,0-1 0,0 1 0,1-1 0,-1 1 0,0-1 0,1 1 0,-1-1 0,0 1 0,1-1 0,-1 0 0,0 1 0,1-1 0,-1 1 0,1-1 0,-1 0 0,1 0 0,-1 1 0,1-1 0,-1 0 0,1 0 0,-1 0 0,1 1 0,0-1 0,-1 0 0,1 0 0,-1 0 0,1 0 0,-1 0 0,1 0 0,0 0 0,-1 0 0,1 0 0,-1-1 0,1 1 0,-1 0 0,1 0 0,-1 0 0,1-1 0,-1 1 0,1 0 0,-1-1 0,1 1 0,34-21 0,-3-5 0,-1-2 0,47-52 0,50-78 0,-58 70 0,154-178 0,-218 259 0,0-1 0,0 1 0,1-1 0,0 2 0,1-1 0,8-6 0,-15 12 0,1 1 0,-1-1 0,0 0 0,1 0 0,-1 1 0,1-1 0,-1 1 0,1-1 0,-1 1 0,1-1 0,-1 1 0,1 0 0,-1 0 0,1 0 0,-1 0 0,1 0 0,-1 0 0,1 0 0,-1 1 0,1-1 0,-1 0 0,1 1 0,-1-1 0,1 1 0,-1 0 0,1-1 0,-1 1 0,0 0 0,0 0 0,1 0 0,-1 0 0,0 0 0,0 0 0,0 0 0,0 1 0,0-1 0,0 0 0,0 0 0,-1 1 0,2 1 0,6 14 0,-1 0 0,0 1 0,-1 1 0,-1-1 0,4 26 0,1 2 0,-5-26 0,168 594 0,62-7-1152,-228-590 939,41 105-6613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39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269 306 24575,'1'-18'0,"-1"1"0,0 1 0,0 0 0,-2 0 0,0-1 0,-7-26 0,8 39 0,0 1 0,-1 0 0,1 0 0,-1 0 0,0 0 0,0 0 0,0 0 0,0 0 0,0 1 0,-1-1 0,1 1 0,-1-1 0,0 1 0,1 0 0,-1 0 0,0 0 0,0 0 0,-1 1 0,1-1 0,0 1 0,0 0 0,-1 0 0,1 0 0,-1 0 0,1 1 0,0-1 0,-1 1 0,1 0 0,-1 0 0,1 0 0,-1 1 0,-5 0 0,1 1 0,-1 0 0,1 0 0,0 1 0,0 0 0,0 0 0,1 1 0,-1 0 0,1 0 0,0 1 0,0 0 0,0 0 0,1 1 0,0 0 0,0 0 0,0 0 0,1 1 0,-1 0 0,2 0 0,-9 15 0,11-17 0,-1 0 0,1 0 0,0 0 0,0 0 0,1 1 0,-1-1 0,1 1 0,1-1 0,-1 1 0,1-1 0,0 1 0,0 0 0,0-1 0,1 1 0,0-1 0,0 1 0,0-1 0,1 1 0,0-1 0,0 0 0,0 0 0,1 0 0,-1 0 0,1 0 0,0 0 0,1-1 0,-1 0 0,1 1 0,0-1 0,0-1 0,7 6 0,15 8 0,0-2 0,1-1 0,1-1 0,53 17 0,-56-21 0,119 41 0,-25-10 0,195 95 0,-300-128 0,0 1 0,0 1 0,-1 0 0,22 21 0,-33-28 0,0-1 0,0 1 0,0 0 0,0 0 0,-1 0 0,1 0 0,-1 0 0,1 0 0,-1 1 0,0-1 0,0 0 0,0 1 0,0-1 0,-1 1 0,1-1 0,0 1 0,-1-1 0,0 1 0,0-1 0,0 1 0,0-1 0,0 1 0,0 0 0,0-1 0,-1 1 0,0-1 0,1 1 0,-1-1 0,0 0 0,0 1 0,0-1 0,0 0 0,-1 1 0,1-1 0,-1 0 0,1 0 0,-5 3 0,-1 2 0,-1 0 0,-1-1 0,1 0 0,-1-1 0,0 0 0,0 0 0,-13 4 0,-76 24 0,94-32 0,-179 43 0,161-40 0,0-1 0,0-1 0,0-1 0,0-1 0,0 0 0,-30-6 0,48 5 0,-1 0 0,0 0 0,1 0 0,-1-1 0,1 0 0,0 0 0,-1 0 0,1 0 0,0-1 0,0 1 0,-6-7 0,8 7 0,1 1 0,0-1 0,0 0 0,-1 0 0,1 0 0,1 0 0,-1 0 0,0-1 0,0 1 0,1 0 0,-1 0 0,1 0 0,0-1 0,0 1 0,-1 0 0,1 0 0,1-1 0,-1 1 0,0 0 0,1 0 0,-1-1 0,1 1 0,-1 0 0,1 0 0,0 0 0,2-3 0,1-4 0,2 0 0,-1 0 0,2 0 0,-1 1 0,1 0 0,0 0 0,1 0 0,-1 1 0,11-7 0,89-58 0,-102 70 0,445-237-405,64-40-228,-505 273 633,18-11 0,28-24 0,-50 36 0,0 1 0,0-1 0,-1 1 0,1-2 0,-1 1 0,-1 0 0,1-1 0,0 0 0,-1 1 0,0-1 0,2-8 0,-5 12-1,1-1 1,-1 1-1,1 0 1,-1-1 0,0 1-1,0 0 1,0-1 0,0 1-1,-1 0 1,1-1-1,-1 1 1,1 0 0,-1-1-1,0 1 1,0 0 0,0 0-1,0 0 1,0 0-1,0 0 1,-1 0 0,1 0-1,-1 0 1,1 1 0,-1-1-1,0 0 1,0 1-1,0-1 1,1 1 0,-1 0-1,-1 0 1,-2-2 0,-3-1 26,-1 1 0,0-1 1,1 2-1,-1-1 1,0 1-1,-17-1 1,14 2 41,-1 1-1,1 0 1,-1 1 0,1 0 0,-1 1 0,1 1 0,0 0-1,0 0 1,0 1 0,0 1 0,-18 10 0,15-7-54,1 2 0,-1 0 0,2 1 0,-1 0 1,2 1-1,0 1 0,0 0 0,-10 14 0,12-12-18,-1 0 0,2 0 0,0 1-1,1 1 1,1-1 0,0 1 0,1 1-1,1-1 1,1 1 0,0 0 0,1 0 0,1 0-1,1 0 1,1 0 0,0 0 0,1 1-1,4 17 1,-2-27 4,0 0 0,0 0 0,1-1 0,0 0 0,0 1 0,1-2 0,0 1 0,1 0 0,-1-1 0,1 0 0,1 0 0,0-1 0,-1 0 0,2 0 0,-1 0 0,1-1 0,0 0 0,0-1 0,0 0 0,11 4 0,7 2 0,0-2 0,1-1 0,-1-1 0,1-1 0,44 3 0,-41-7 0,0 0 0,0-2 0,1-1 0,-1-2 0,0 0 0,-1-2 0,46-16 0,-64 18 0,1-1 0,-1-1 0,0 0 0,-1 0 0,1-1 0,-1 0 0,-1-1 0,1 0 0,10-12 0,-15 13 0,0 0 0,0 0 0,0-1 0,-1 1 0,0-1 0,-1 0 0,1 0 0,-2-1 0,1 1 0,-1-1 0,0 1 0,-1-1 0,0 0 0,0-12 0,-1 11 0,-1-1 0,-1 0 0,0 1 0,0-1 0,0 1 0,-2 0 0,1 0 0,-1 0 0,-1 0 0,0 0 0,0 1 0,-11-15 0,7 13 0,1 1 0,-2 0 0,1 0 0,-1 1 0,-1 0 0,0 1 0,0 0 0,0 1 0,-18-9 0,25 14-57,1 1 0,-1-1 1,0 1-1,1-1 0,-1 1 0,0 0 0,0 1 0,0-1 0,0 0 0,0 1 0,0 0 1,0 0-1,0 0 0,0 1 0,0 0 0,0-1 0,0 1 0,1 0 0,-1 1 1,0-1-1,0 1 0,1-1 0,-5 4 0,-23 24-6769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3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 24575,'-9'0'0,"-13"0"0,8 0 0,14 0 0,17 9 0,10 18 0,1 17 0,9 16 0,-1 6 0,-7 2 0,-9-6 0,-7-23 0,-6-18-8191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3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59 24575,'-6'-58'0,"17"77"0,4 20 0,63 269 0,-30-107 0,-45-190 0,0 1 0,1-1 0,0 0 0,1 0 0,0-1 0,1 1 0,0-1 0,15 18 0,-16-22 0,1-1 0,0 0 0,0 0 0,0 0 0,1-1 0,-1 1 0,1-2 0,0 1 0,0-1 0,1 0 0,-1 0 0,1-1 0,-1 0 0,13 1 0,0-1 0,0-1 0,0-1 0,-1-1 0,1-1 0,0-1 0,0 0 0,32-11 0,135-58 0,-151 57 0,20-9 0,39-16 0,93-53 0,-179 87 0,1 0 0,-1 0 0,12-12 0,-12 4 0,-9 14 0,0-1 0,0 1 0,0 0 0,0 0 0,0-1 0,0 1 0,0 0 0,0 0 0,0-1 0,0 1 0,-1 0 0,1 0 0,0-1 0,0 1 0,0 0 0,0 0 0,-1 0 0,1-1 0,0 1 0,0 0 0,0 0 0,-1 0 0,1 0 0,0-1 0,0 1 0,-1 0 0,1 0 0,0 0 0,0 0 0,-1 0 0,1 0 0,-1 0 0,-31 1 0,-33 12-1365,-8 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8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36 24575,'-7'-28'0,"3"21"0,5 15 0,7 24 0,16 40 0,5 12 0,46 264 0,-15-58 0,-56-271 0,2 1 0,0-1 0,1 0 0,1-1 0,12 20 0,-16-32 0,-1 0 0,2-1 0,-1 1 0,0-1 0,1 0 0,0-1 0,0 1 0,0-1 0,1 0 0,0 0 0,-1 0 0,1-1 0,0 0 0,1 0 0,-1-1 0,1 0 0,-1 0 0,12 2 0,10-3 0,0 0 0,-1-3 0,1 0 0,-1-2 0,38-9 0,-41 9 0,480-123-621,-442 110-123,11-4-6082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0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17 377 24575,'-16'0'0,"19"0"0,36 0 0,587-34 0,-613 32 0,30-3 0,53-12 0,-85 14 0,0 0 0,0-1 0,0-1 0,0 1 0,-1-1 0,1-1 0,-1 0 0,-1-1 0,15-11 0,-22 16 0,1 0 0,-1 0 0,0-1 0,0 1 0,0 0 0,0-1 0,-1 1 0,1-1 0,-1 0 0,1 0 0,-1 1 0,0-1 0,0 0 0,0 0 0,0 0 0,-1 0 0,1 0 0,-1 0 0,0 0 0,0 0 0,0 0 0,0-1 0,0 1 0,-1 0 0,0 0 0,1 0 0,-1 0 0,0 1 0,0-1 0,-1 0 0,1 0 0,0 0 0,-1 1 0,0-1 0,0 1 0,0-1 0,-4-3 0,-4-4 0,-1 0 0,0 0 0,-1 1 0,0 1 0,0 0 0,-22-10 0,0 1 0,-1 3 0,-1 1 0,0 1 0,-44-7 0,61 18 0,45 12 0,-25-11 0,278 117 0,-228-92 0,-2 1 0,-1 3 0,65 51 0,-96-67 0,-2 0 0,0 2 0,0 0 0,21 30 0,-32-39 0,0 0 0,-1 0 0,0 0 0,0 0 0,0 0 0,-1 0 0,0 1 0,0-1 0,-1 1 0,1-1 0,-1 1 0,-1 0 0,0 0 0,0-1 0,0 1 0,0 0 0,-1 0 0,-3 9 0,1-6 9,-2 1 1,1-2-1,-1 1 0,-1 0 0,0-1 1,0 0-1,-1-1 0,0 1 0,0-1 0,-1-1 1,0 1-1,-18 11 0,15-11-158,-1-1 1,0 0-1,0 0 1,0-2-1,-1 1 1,0-2-1,0 1 1,-1-2-1,-25 4 1,-13-7-6678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1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34 24575,'-4'-1'0,"0"-1"0,0 0 0,0 0 0,1 0 0,-1-1 0,-4-4 0,-10-6 0,18 13 0,0 0 0,0 0 0,-1-1 0,1 1 0,0 0 0,-1 0 0,1 0 0,0 0 0,0 0 0,-1 0 0,1 0 0,0-1 0,-1 1 0,1 0 0,0 0 0,0 0 0,-1 0 0,1 0 0,0 0 0,-1 0 0,1 0 0,0 1 0,-1-1 0,1 0 0,0 0 0,0 0 0,-1 0 0,1 0 0,0 0 0,0 1 0,-1-1 0,1 0 0,0 0 0,0 0 0,-1 1 0,1-1 0,0 0 0,0 0 0,0 0 0,-1 1 0,1-1 0,0 0 0,0 1 0,0-1 0,0 1 0,-3 17 0,3-15 0,6 331 0,-4-290 0,2 0 0,2-1 0,2 1 0,18 56 0,-21-85 0,1 0 0,0 0 0,1-1 0,0 0 0,2 0 0,-1 0 0,2-1 0,0-1 0,0 1 0,1-2 0,1 1 0,-1-2 0,2 1 0,0-2 0,20 13 0,-6-10 0,0-1 0,1 0 0,0-2 0,1-2 0,-1 0 0,1-2 0,44 2 0,-21-5 0,1-2 0,-1-2 0,69-12 0,-91 8 0,0 0 0,0-2 0,-1-1 0,0-1 0,0-2 0,28-16 0,-46 22 0,-1 0 0,0-1 0,0 0 0,-1 0 0,0-1 0,0 0 0,-1 0 0,0-1 0,-1 0 0,1-1 0,-2 0 0,0 0 0,0 0 0,0-1 0,-1 1 0,-1-1 0,0-1 0,4-18 0,-7 26 0,0 0 0,-1 1 0,1-1 0,-1 0 0,0 0 0,0 0 0,0 0 0,0 1 0,-1-1 0,0 0 0,0 0 0,0 0 0,0 1 0,0-1 0,-1 1 0,1-1 0,-1 1 0,0-1 0,0 1 0,-1 0 0,1 0 0,0 0 0,-1 0 0,0 1 0,0-1 0,0 1 0,0-1 0,0 1 0,0 0 0,-1 0 0,1 1 0,0-1 0,-1 1 0,0-1 0,1 1 0,-1 0 0,0 0 0,-4 0 0,-4 0 0,1 0 0,-1 0 0,1 1 0,-1 0 0,1 1 0,-1 1 0,1 0 0,0 0 0,0 1 0,0 0 0,-18 9 0,15-4 0,0 1 0,1 1 0,1-1 0,-1 2 0,2 0 0,-1 1 0,2 0 0,-1 0 0,2 1 0,0 0 0,0 1 0,1 0 0,1 0 0,0 1 0,1 0 0,-6 22 0,11-32 0,0 1 0,0-1 0,0 0 0,0 1 0,1-1 0,0 1 0,0-1 0,1 1 0,-1-1 0,1 1 0,1-1 0,-1 0 0,1 1 0,-1-1 0,1 0 0,1 0 0,-1 0 0,1 0 0,0-1 0,0 1 0,0-1 0,1 0 0,-1 1 0,1-2 0,0 1 0,0 0 0,1-1 0,-1 0 0,6 4 0,-2-3 0,0 0 0,1 0 0,-1-1 0,1 0 0,-1 0 0,1-1 0,0 0 0,0-1 0,0 0 0,0 0 0,0-1 0,0 0 0,0-1 0,0 0 0,0 0 0,16-5 0,-15 3 0,-1-1 0,0 0 0,0 0 0,0-1 0,-1 0 0,0-1 0,1 0 0,-2 0 0,1-1 0,6-8 0,-3 3 0,-1-1 0,-1-1 0,0 0 0,-1 0 0,7-16 0,-15 30 0,1 0 0,-1-1 0,0 1 0,1 0 0,-1-1 0,0 1 0,1 0 0,-1 0 0,0 0 0,1-1 0,-1 1 0,0 0 0,1 0 0,-1 0 0,1 0 0,-1 0 0,0 0 0,1 0 0,-1 0 0,1 0 0,-1 0 0,0 0 0,1 0 0,-1 0 0,1 0 0,-1 0 0,0 0 0,1 0 0,-1 0 0,0 1 0,1-1 0,-1 0 0,1 0 0,-1 0 0,0 1 0,0-1 0,1 0 0,-1 0 0,0 1 0,1-1 0,-1 0 0,0 1 0,0-1 0,1 0 0,-1 1 0,0-1 0,0 0 0,0 1 0,0 0 0,25 30 0,2 3 0,9-10-1365,3-5-5461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1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10 110 24575,'-1'-1'0,"0"-1"0,0 0 0,0 0 0,0-1 0,0 1 0,0 0 0,1 0 0,-1 0 0,1 0 0,-1-1 0,1 1 0,0 0 0,0 0 0,0-1 0,0 1 0,0 0 0,1 0 0,-1-1 0,1 1 0,-1 0 0,1 0 0,0 0 0,0 0 0,0 0 0,0 0 0,0 0 0,0 0 0,1 0 0,-1 0 0,1 0 0,-1 1 0,1-1 0,0 1 0,-1-1 0,1 1 0,0 0 0,0 0 0,0-1 0,0 1 0,0 1 0,0-1 0,0 0 0,4 0 0,7-3 0,0 0 0,0 2 0,1 0 0,-1 0 0,1 1 0,14 1 0,-3 1 0,-1 1 0,0 1 0,1 2 0,-1 0 0,-1 2 0,1 0 0,-1 1 0,34 19 0,-43-20 0,-1 0 0,0 2 0,0-1 0,-1 2 0,0 0 0,0 0 0,-2 1 0,1 0 0,-1 1 0,-1 0 0,0 1 0,0 0 0,-2 0 0,12 25 0,-18-34 0,1 0 0,-1 0 0,0 0 0,-1 1 0,1-1 0,-1 0 0,1 1 0,-1-1 0,0 0 0,-1 0 0,1 1 0,-1-1 0,0 0 0,0 0 0,0 0 0,-1 0 0,-1 5 0,1-7 0,1 0 0,0 0 0,-1 0 0,1-1 0,-1 1 0,0 0 0,0-1 0,0 1 0,1-1 0,-1 1 0,0-1 0,-1 0 0,1 0 0,0 0 0,0 0 0,0 0 0,-1-1 0,1 1 0,0-1 0,-1 1 0,1-1 0,0 0 0,-1 0 0,1 0 0,-1 0 0,1 0 0,0-1 0,-1 1 0,1-1 0,0 1 0,-4-3 0,0 1 0,1 0 0,-1 0 0,1 0 0,0-1 0,-1 0 0,1 0 0,1-1 0,-1 0 0,0 1 0,1-1 0,0-1 0,0 1 0,0-1 0,1 1 0,-1-1 0,1 0 0,0 0 0,0-1 0,1 1 0,0-1 0,0 1 0,0-1 0,1 0 0,-1 1 0,1-1 0,1 0 0,-1-12 0,1 9 0,0-1 0,1 0 0,0 1 0,1-1 0,0 0 0,1 1 0,0 0 0,0 0 0,1 0 0,0 0 0,0 0 0,1 1 0,0 0 0,1 0 0,0 0 0,11-11 0,-10 12 0,1 0 0,0 1 0,0 0 0,0 0 0,1 1 0,0 0 0,0 1 0,0 0 0,1 0 0,-1 1 0,1 0 0,0 0 0,0 2 0,0-1 0,0 1 0,0 0 0,0 1 0,1 0 0,-1 1 0,0 0 0,0 1 0,0 0 0,0 0 0,-1 1 0,1 0 0,0 1 0,-1 0 0,0 0 0,0 1 0,0 0 0,8 8 0,9 8 0,0 2 0,-2 0 0,25 32 0,-41-46-105,1 0 0,0-1 0,0 0 0,0 0 0,1-1 0,0-1 0,1 0 0,-1 0 0,1-1 0,0 0 0,1 0 0,14 2 0,33 7-6721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3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550 446 24575,'-1'-4'0,"1"0"0,-1 0 0,0 1 0,0-1 0,0 0 0,-1 1 0,1-1 0,-1 1 0,0-1 0,0 1 0,0 0 0,0 0 0,-1 0 0,1 0 0,-1 0 0,-4-3 0,-6-6 0,-1 2 0,-18-12 0,29 20 0,-11-7 0,-1 0 0,0 1 0,0 1 0,-1 1 0,0 0 0,0 1 0,0 1 0,-1 0 0,1 1 0,-1 1 0,-23-1 0,30 4 0,1-1 0,0 1 0,0 0 0,0 1 0,0 0 0,0 1 0,0 0 0,0 0 0,1 1 0,-1 0 0,1 0 0,0 1 0,0 0 0,1 0 0,0 1 0,0 0 0,0 0 0,0 1 0,1 0 0,0 0 0,1 1 0,-7 10 0,4-3 0,0 0 0,1 0 0,1 1 0,0 0 0,1 0 0,1 1 0,0-1 0,1 1 0,0 25 0,2-35 0,1 1 0,1 0 0,-1 0 0,1 0 0,0 0 0,1-1 0,0 1 0,0-1 0,1 1 0,0-1 0,0 0 0,1 0 0,0 0 0,0 0 0,1-1 0,-1 1 0,1-1 0,1-1 0,-1 1 0,1-1 0,0 0 0,10 7 0,-8-7 0,0-1 0,0 1 0,0-2 0,1 1 0,0-1 0,-1 0 0,1-1 0,0 0 0,0 0 0,1-1 0,-1 0 0,0-1 0,0 0 0,1-1 0,-1 1 0,0-2 0,15-3 0,-9 0 0,-1-1 0,1 0 0,-1-1 0,0-1 0,-1 0 0,0-1 0,0 0 0,-1-1 0,19-18 0,-20 16 0,-3 4 0,0 0 0,0 0 0,15-9 0,-21 15 0,1 0 0,-1 1 0,1 0 0,0 0 0,-1 0 0,1 0 0,0 0 0,0 0 0,-1 0 0,1 1 0,0 0 0,0 0 0,0-1 0,0 1 0,0 1 0,-1-1 0,1 0 0,0 1 0,3 0 0,5 5 0,0 0 0,0 1 0,0 0 0,-1 1 0,0 0 0,-1 0 0,0 1 0,0 0 0,8 13 0,34 39 0,-3 2 0,-2 2 0,-3 2 0,65 142 0,-79-141 0,-3 1 0,-3 1 0,-3 1 0,-4 0 0,12 112 0,-24-140 0,-2 0 0,-8 83 0,5-113 0,-1 0 0,0-1 0,-1 1 0,0-1 0,-1 0 0,-1 1 0,0-2 0,0 1 0,-1-1 0,0 0 0,-1 0 0,-1 0 0,-16 18 0,22-27 0,0 0 0,0-1 0,0 1 0,0 0 0,0-1 0,-1 1 0,1-1 0,-1 1 0,1-1 0,-1 0 0,1 0 0,-1 0 0,0-1 0,1 1 0,-1-1 0,0 1 0,0-1 0,1 0 0,-1 0 0,0 0 0,0 0 0,1-1 0,-1 1 0,0-1 0,1 0 0,-1 1 0,0-1 0,-2-2 0,-1-1 0,0 0 0,0 0 0,1-1 0,0 0 0,0 0 0,0 0 0,1-1 0,-1 0 0,1 0 0,-6-11 0,-10-24 3,1-1-1,2 0 0,2-1 0,2-1 1,-12-74-1,12 30-62,4 0 0,3-92 1,10 73-24,4 0 0,5 1 0,5 0 0,4 1 0,5 1 1,4 1-1,5 2 0,4 1 0,95-168 0,-129 257 83,38-59 0,-40 64 0,0 1 0,1 0 0,-1 0 0,1 0 0,0 1 0,0-1 0,0 1 0,12-6 0,-16 9 0,0 1 0,0-1 0,0 1 0,0-1 0,0 1 0,0-1 0,1 1 0,-1 0 0,0 0 0,0 0 0,0 0 0,0 0 0,0 0 0,1 0 0,-1 0 0,0 0 0,0 0 0,0 1 0,0-1 0,0 0 0,0 1 0,1-1 0,-1 1 0,0-1 0,0 1 0,0-1 0,-1 1 0,1 0 0,1 1 0,0 0 0,0 1 0,0 0 0,0 0 0,0 0 0,-1 0 0,1 0 0,-1 0 0,0 1 0,1 2 0,4 24 238,-2 1-1,2 57 0,-1-7 45,-4-73-282,3 34 0,11 45 0,-13-76 0,1 0 0,0-1 0,1 0 0,0 1 0,1-1 0,0-1 0,0 1 0,1-1 0,11 14 0,-15-22 0,-1 1 0,0-1 0,1 1 0,-1-1 0,1 0 0,-1 0 0,1 1 0,0-1 0,-1 0 0,1-1 0,0 1 0,0 0 0,0 0 0,0-1 0,0 1 0,0-1 0,-1 0 0,1 1 0,0-1 0,0 0 0,0 0 0,0 0 0,0-1 0,0 1 0,0 0 0,0-1 0,0 1 0,0-1 0,3-1 0,3-3 0,0 0 0,0 0 0,-1-1 0,1 0 0,8-9 0,-11 9 0,1 0 0,1 1 0,-1 0 0,1 0 0,13-8 0,-14 11 0,1 0 0,0 1 0,-1-1 0,1 1 0,0 1 0,0-1 0,-1 1 0,1 0 0,0 1 0,0-1 0,-1 1 0,1 1 0,0-1 0,-1 1 0,1 1 0,9 4 0,8 5 0,-1 1 0,0 2 0,21 17 0,25 16 0,-56-41 0,0 0 0,0-1 0,1-1 0,0 0 0,0-1 0,0-1 0,0 0 0,1-1 0,0 0 0,-1-1 0,1-1 0,28-2 0,-33 0 0,-1 1 0,1-2 0,0 1 0,-1-1 0,0 0 0,1-1 0,-1 0 0,0-1 0,-1 0 0,1 0 0,-1-1 0,0 0 0,-1 0 0,1-1 0,-1 0 0,-1 0 0,1-1 0,-1 0 0,9-15 0,-9 12 0,-1 0 0,0 0 0,-1 0 0,0 0 0,-1-1 0,0 1 0,0-1 0,-1 0 0,0-22 0,-2 29 0,0 0 0,-1 0 0,0 0 0,1 0 0,-2 1 0,1-1 0,0 0 0,-1 1 0,0-1 0,0 1 0,0 0 0,-1-1 0,0 1 0,1 0 0,-1 0 0,-1 1 0,1-1 0,-1 1 0,1 0 0,-1-1 0,0 2 0,0-1 0,0 0 0,0 1 0,-1 0 0,-7-3 0,0 1 0,0 1 0,0 0 0,0 1 0,-1 1 0,1 0 0,-1 0 0,1 1 0,-1 1 0,0 0 0,1 1 0,0 0 0,-1 1 0,1 0 0,-19 9 0,23-9 0,1 0 0,-1 0 0,1 1 0,0 0 0,0 0 0,0 1 0,1 0 0,0 0 0,0 1 0,0-1 0,1 1 0,-1 1 0,1-1 0,1 1 0,-1 0 0,1 0 0,0 0 0,1 0 0,0 1 0,0-1 0,1 1 0,0 0 0,-2 14 0,3-18 0,1 1 0,0 0 0,0 0 0,1-1 0,0 1 0,0 0 0,0-1 0,0 1 0,0 0 0,1-1 0,0 0 0,0 1 0,0-1 0,1 0 0,-1 0 0,1 0 0,0 0 0,0-1 0,1 1 0,-1-1 0,1 0 0,-1 0 0,1 0 0,0 0 0,8 3 0,-6-3 0,0 0 0,0-1 0,0 0 0,0 0 0,0-1 0,1 0 0,-1 0 0,1 0 0,-1-1 0,1 0 0,-1 0 0,1 0 0,-1-1 0,1 0 0,-1 0 0,1-1 0,-1 0 0,8-3 0,17-14 0,-28 16 0,0 0 0,1 1 0,-1-1 0,1 1 0,-1 0 0,1 0 0,0 0 0,0 1 0,0 0 0,0-1 0,0 1 0,0 0 0,0 1 0,0-1 0,0 1 0,0 0 0,1 0 0,5 1 0,15 6 0,45 19 0,-40-14 0,32 9 0,-16-9 0,1-2 0,64 6 0,-95-15 0,-1 0 0,1-1 0,-1-1 0,1 0 0,-1-1 0,1-1 0,-1 0 0,0-1 0,0-1 0,-1 0 0,19-10 0,-26 11 0,0 0 0,-1-1 0,1 0 0,-1-1 0,0 1 0,-1-1 0,0 0 0,1-1 0,-2 1 0,1-1 0,6-14 0,-9 18 0,-1 0 0,0 0 0,0-1 0,0 1 0,0 0 0,0-1 0,-1 1 0,1-1 0,-1 1 0,0 0 0,0-1 0,0 1 0,-1-1 0,1 1 0,-1-1 0,0 1 0,0 0 0,0-1 0,0 1 0,0 0 0,-1 0 0,0 0 0,1 0 0,-1 0 0,0 0 0,-1 1 0,1-1 0,0 1 0,-6-5 0,1 2 0,-1 0 0,0 0 0,0 1 0,0 0 0,-1 0 0,1 1 0,-1 0 0,0 1 0,0 0 0,1 0 0,-1 1 0,-1 0 0,1 1 0,0 0 0,0 0 0,0 1 0,0 0 0,0 1 0,0-1 0,-12 6 0,12-5 0,1 1 0,-1 0 0,1 1 0,0 0 0,0 1 0,0-1 0,0 1 0,1 1 0,0 0 0,0 0 0,0 0 0,1 1 0,0 0 0,0 0 0,1 0 0,-1 1 0,2 0 0,-1 0 0,1 0 0,-3 10 0,6-15 0,-1 1 0,1-1 0,1 1 0,-1 0 0,1-1 0,-1 1 0,1 0 0,0-1 0,0 1 0,1 0 0,-1-1 0,1 1 0,-1-1 0,1 1 0,1-1 0,-1 1 0,0-1 0,1 1 0,-1-1 0,1 0 0,0 0 0,0 0 0,1 0 0,-1 0 0,0-1 0,1 1 0,0 0 0,-1-1 0,1 0 0,0 0 0,0 0 0,1 0 0,-1 0 0,0-1 0,1 1 0,3 0 0,4 2 0,0-1 0,0 0 0,0-1 0,0 0 0,1-1 0,-1 0 0,1-1 0,-1 0 0,1-1 0,16-3 0,-14 1 0,1 0 0,-1 2 0,18-1 0,-26 2 0,0 0 0,0 1 0,-1 0 0,1 0 0,0 1 0,0 0 0,-1 0 0,1 0 0,-1 1 0,10 5 0,3 6 0,-1 0 0,-1 0 0,0 2 0,-1 0 0,16 23 0,-20-26 0,44 60 0,-2 2 0,-5 2 0,-2 3 0,-5 1 0,-2 2 0,-5 2 0,28 102 0,-52-153 0,0 1 0,-3-1 0,-1 2 0,-1-1 0,-1 55 0,-4-81 0,-1-1 0,0 0 0,0 0 0,0 1 0,-1-1 0,-1 0 0,1-1 0,-1 1 0,0 0 0,-1-1 0,0 0 0,0 0 0,-1 0 0,0 0 0,0 0 0,0-1 0,-1 0 0,0-1 0,0 1 0,-1-1 0,1 0 0,-1 0 0,0-1 0,0 0 0,-1 0 0,1-1 0,-1 0 0,0 0 0,0-1 0,0 0 0,0 0 0,0-1 0,0 0 0,0 0 0,-12-1 0,10-1 0,-1 1 0,0-1 0,1-1 0,-1 0 0,1 0 0,0-1 0,0 0 0,0-1 0,0 0 0,0-1 0,1 0 0,0-1 0,0 1 0,-15-14 0,17 13 0,2 0 0,-1 0 0,1-1 0,0 1 0,0-1 0,0 0 0,1 0 0,0-1 0,1 1 0,0-1 0,0 0 0,0 0 0,1 0 0,1 0 0,-1-1 0,1 1 0,0 0 0,1-1 0,1-15 0,2 4 0,1 0 0,1 0 0,1 1 0,0-1 0,1 2 0,2-1 0,0 1 0,18-28 0,9-6 0,64-71 0,241-219-1384,-116 124 690,-21-13 669,-189 212 20,-1 0 0,-1-1-1,-1-1 1,0 0 0,-2 0-1,14-39 1,-23 54 5,1 0 0,-1 0 0,0 0 1,0 0-1,0 0 0,-1 0 0,0 0 0,0 0 0,-1 0 0,1 0 0,-1 0 0,-1 0 0,1 0 0,-1 0 1,0 1-1,0-1 0,-1 0 0,0 1 0,0 0 0,0-1 0,0 1 0,-1 1 0,0-1 0,0 0 0,0 1 0,-1 0 1,1 0-1,-1 0 0,0 1 0,-6-4 0,1 2 62,0 0-1,0 0 1,0 1 0,-1 1 0,1 0-1,-1 0 1,0 1 0,0 0 0,0 1-1,0 1 1,0-1 0,0 2-1,0-1 1,0 2 0,0-1 0,0 1-1,0 1 1,0 0 0,1 1 0,0 0-1,-1 0 1,1 1 0,-16 12 0,13-10-26,1 2 0,0 0 1,1 0-1,0 1 1,0 0-1,1 1 1,1 0-1,-1 1 0,2 0 1,0 0-1,0 1 1,1 0-1,1 1 1,0-1-1,1 1 0,0 0 1,-4 25-1,8-32-36,0 1 0,1 0 0,0 0 0,0-1 0,1 1 0,0 0 0,0 0 0,1-1 0,0 1 0,0-1 0,1 0 0,0 1 0,0-1 0,5 8 0,-1-6 0,0 0 0,0 0 0,0-1 0,1 0 0,1 0 0,-1-1 0,1 0 0,18 11 0,4-2 0,0-2 0,1 0 0,1-3 0,0 0 0,45 7 0,18 0-341,0-4 0,1-5-1,177-5 1,-184-10-6485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5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1994 24575,'1'-89'0,"1"81"0,1 10 0,2 16 0,1 35 0,0 97 0,-1 3 0,-2-129 0,0-1 0,1 0 0,2 0 0,11 31 0,-15-48 0,0-1 0,0 0 0,0 0 0,1 0 0,0 0 0,0-1 0,1 1 0,-1-1 0,1 0 0,0 1 0,5 3 0,-7-7 0,0 0 0,1 0 0,-1 0 0,0 0 0,1 0 0,-1 0 0,1-1 0,-1 1 0,1-1 0,-1 0 0,1 1 0,-1-1 0,1 0 0,-1-1 0,1 1 0,-1 0 0,0-1 0,1 1 0,-1-1 0,1 0 0,-1 0 0,0 0 0,1 0 0,-1 0 0,0-1 0,4-2 0,5-4 0,1-1 0,-1-1 0,-1 0 0,1 0 0,-2-1 0,0 0 0,10-15 0,50-95 0,-42 69 0,-13 25 0,-8 15 0,0 1 0,0 0 0,1 0 0,14-16 0,-21 26 0,0 1 0,0 0 0,1-1 0,-1 1 0,0 0 0,1-1 0,-1 1 0,0 0 0,1 0 0,-1-1 0,0 1 0,1 0 0,-1 0 0,0-1 0,1 1 0,-1 0 0,1 0 0,-1 0 0,0 0 0,1 0 0,-1 0 0,1 0 0,-1 0 0,1 0 0,-1 0 0,0 0 0,1 0 0,-1 0 0,1 0 0,-1 0 0,1 0 0,-1 0 0,0 1 0,1-1 0,-1 0 0,1 0 0,-1 0 0,0 1 0,1-1 0,-1 0 0,0 0 0,1 1 0,-1-1 0,0 0 0,0 1 0,1-1 0,-1 1 0,0-1 0,0 0 0,0 1 0,1-1 0,-1 0 0,0 1 0,0-1 0,0 1 0,0 0 0,6 28 0,-6-28 0,4 35 0,-2-9 0,1 0 0,9 31 0,-10-49 0,1 0 0,1-1 0,-1 1 0,1-1 0,0 0 0,1 0 0,0-1 0,0 1 0,1-1 0,11 12 0,-6-11 0,0 1 0,1-2 0,0 1 0,0-2 0,0 1 0,1-2 0,0 0 0,0 0 0,1-1 0,-1-1 0,1 0 0,0-1 0,0 0 0,0-1 0,24-2 0,-16 0 0,0-1 0,0-1 0,0-1 0,0-1 0,0-1 0,-1-1 0,0-1 0,-1 0 0,25-15 0,-32 14 0,1-1 0,-2 0 0,1-1 0,-1 0 0,-1-1 0,0 0 0,-1-1 0,0 0 0,-1-1 0,0 0 0,6-16 0,-9 20 0,-1-1 0,-1-1 0,0 1 0,0-1 0,-1 1 0,-1-1 0,0 0 0,-1 0 0,0 0 0,0 0 0,-2 0 0,1 0 0,-1 0 0,-1 0 0,-5-18 0,4 23 0,0 0 0,0 0 0,-1 1 0,0-1 0,-1 1 0,1 0 0,-1 0 0,0 0 0,-1 1 0,1 0 0,-1 0 0,-8-5 0,11 8 0,0 0 0,0-1 0,-1 1 0,0 1 0,1-1 0,-1 0 0,0 1 0,1 0 0,-1 0 0,0 0 0,0 0 0,0 1 0,0 0 0,0 0 0,0 0 0,0 0 0,0 0 0,0 1 0,0-1 0,0 1 0,0 0 0,0 1 0,1-1 0,-7 3 0,8-2 0,-1 0 0,1-1 0,0 1 0,-1 0 0,1 0 0,0 0 0,0 1 0,1-1 0,-1 0 0,0 1 0,1-1 0,-1 1 0,1-1 0,0 1 0,0 0 0,0 0 0,0-1 0,1 1 0,-1 0 0,1 0 0,-1 0 0,1 0 0,0 0 0,0 0 0,1 4 0,0-1 0,0 1 0,1-1 0,0 0 0,0 1 0,1-1 0,-1 0 0,1 0 0,1 0 0,-1-1 0,1 1 0,4 4 0,9 8 0,0-1 0,1 0 0,1-1 0,39 25 0,93 44 0,-126-72 0,109 51 0,44 25 0,-175-87 0,0 0 0,0 0 0,0 0 0,0 0 0,0 0 0,-1 1 0,1-1 0,-1 1 0,4 5 0,-6-8 0,1 1 0,-1 0 0,0-1 0,0 1 0,1-1 0,-1 1 0,0 0 0,0-1 0,0 1 0,0 0 0,0-1 0,0 1 0,0-1 0,0 1 0,0 0 0,0-1 0,0 1 0,0 0 0,-1-1 0,1 1 0,0-1 0,0 1 0,-1 0 0,1-1 0,0 1 0,-1-1 0,1 1 0,-1-1 0,1 1 0,-1-1 0,0 1 0,-4 2 0,-1 0 0,1-1 0,-1 0 0,1 0 0,-1 0 0,0 0 0,0-1 0,0 0 0,-9 0 0,-254 7 0,235-11 0,67-3 0,200-12 9,37-4-184,73-23-587,-7-32 691,-212 33 71,-109 37 0,0 0 0,0-2 0,-1 1 0,0-2 0,13-11 0,-24 19 0,-1 0 0,1 0 0,-1-1 0,0 1 0,0-1 0,0 0 0,0 1 0,0-1 0,0 0 0,-1 0 0,0 0 0,1 0 0,0-4 0,-2 5 0,0 0 0,0 0 0,0 0 0,0 0 0,0 0 0,0 0 0,0 0 0,-1 0 0,1 1 0,-1-1 0,1 0 0,-1 0 0,0 0 0,0 1 0,0-1 0,0 0 0,-2-1 0,-2-3 0,-1 1 0,1 0 0,-2 0 0,1 0 0,0 1 0,-1 0 0,0 0 0,0 1 0,-13-5 0,0 1 57,0 1 0,-1 0-1,1 1 1,-1 2 0,0 0 0,0 1 0,-1 1-1,1 1 1,-27 3 0,39-2-40,1 1 0,-1-1 1,0 1-1,1 1 0,-1 0 0,1 0 1,0 0-1,0 1 0,0 0 0,1 1 1,0 0-1,-1 0 0,2 0 0,-1 1 1,0 0-1,1 1 0,1-1 0,-1 1 1,1 0-1,0 0 0,0 1 0,1 0 1,0 0-1,-6 16 0,8-16-17,0 1 0,0-1 0,0 1 0,1 0 0,0-1 0,1 1 0,0 0 0,1 0 0,-1 0 0,2-1 0,-1 1 0,1 0 0,0-1 0,1 0 0,0 1 0,8 13 0,-5-11 0,1-1 0,0 0 0,1 0 0,0-1 0,0 0 0,1 0 0,0-1 0,1 0 0,0-1 0,0 0 0,20 10 0,-1-4 0,1-2 0,0-1 0,1-1 0,0-1 0,1-2 0,-1-1 0,1-1 0,0-2 0,0-2 0,33-3 0,10-3 0,-1-4 0,-1-4 0,87-26 0,-106 24 0,100-45 0,-138 54 0,-1-1 0,1-1 0,-2 0 0,0-2 0,0 1 0,0-1 0,-2-1 0,1-1 0,-2 1 0,15-22 0,-22 29 0,-1 0 0,-1 0 0,1 0 0,-1 0 0,0-1 0,0 1 0,0-1 0,-1 0 0,1-10 0,-2 12 0,0 1 0,0-1 0,0 1 0,-1-1 0,0 1 0,1-1 0,-1 1 0,-1 0 0,1-1 0,0 1 0,-1 0 0,0 0 0,0 0 0,0 0 0,0 0 0,0 0 0,-4-3 0,-2-1 0,-2-1 0,1 1 0,-1 1 0,0 0 0,0 0 0,-1 1 0,0 1 0,0-1 0,0 2 0,-21-5 0,3 2 0,0 2 0,-1 1 0,-34 1 0,41 2 0,0 2 0,0 0 0,1 2 0,-1 0 0,1 1 0,-28 11 0,40-12 0,-1 1 0,1 0 0,0 0 0,0 1 0,1 0 0,0 1 0,0 0 0,0 0 0,1 1 0,0 0 0,0 0 0,1 1 0,0 0 0,-7 14 0,12-20 0,0 0 0,1 0 0,-1 1 0,1-1 0,0 0 0,0 1 0,0-1 0,0 1 0,1-1 0,-1 1 0,1-1 0,0 1 0,0 0 0,0-1 0,1 1 0,0 3 0,0-4 0,0-1 0,1 1 0,-1-1 0,1 1 0,-1-1 0,1 0 0,0 0 0,0 1 0,0-1 0,0-1 0,0 1 0,1 0 0,-1 0 0,0-1 0,1 0 0,0 1 0,-1-1 0,1 0 0,-1 0 0,1 0 0,3 0 0,8 3 0,1-1 0,0-1 0,0 0 0,0-1 0,0-1 0,0 0 0,26-5 0,-10 0 0,-1-2 0,56-20 0,-57 16 0,0-2 0,-1-1 0,0-2 0,-1 0 0,-1-2 0,0-1 0,-2-1 0,0-1 0,-1-1 0,32-42 0,-33 35 0,-2-1 0,-1-1 0,-1-1 0,-2 0 0,-2-1 0,0-1 0,-3 0 0,0-1 0,6-46 0,-6 5-142,-4 0-1,-4 0 1,-2 0-1,-4-1 1,-14-80-1,-4 33-628,-5 0 0,-53-149 0,49 187 664,-3 1 1,-4 1 0,-81-134-1,104 197 107,-1 0 0,-1 1 0,0 1 0,-32-28 0,44 43 0,0 1 0,0 0 0,0-1 0,-1 1 0,1 1 0,-1-1 0,0 1 0,1 0 0,-1 0 0,0 0 0,-1 1 0,1-1 0,0 1 0,0 1 0,-1-1 0,-7 1 0,9 1 0,1 0 0,-1 0 0,0 1 0,0-1 0,1 1 0,-1 0 0,1 0 0,0 0 0,-1 1 0,1-1 0,0 1 0,0 0 0,1 0 0,-1 0 0,0 0 0,1 0 0,0 1 0,0-1 0,0 1 0,0-1 0,-2 8 0,-3 7 0,1 1 0,1-1 0,1 1 0,0 0 0,-2 39 0,5 6-9,1-1 0,4 1 0,3-1 0,18 80 0,4-24-189,61 159 1,-27-125 241,6-4 0,6-2 0,101 145 1,-57-121-319,277 306 0,-258-336-3512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5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139 214 24575,'-10'-10'0,"-2"-7"0,0-10 0,-6-10 0,-2-3 0,0 5 0,2-1 0,4 25 0,5 46 0,4 64 0,7 61 0,17 45 0,6 26 0,17 10-1887,2-13 1887,-8-26 0,-8-43 0,-11-49-6304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6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27 343 24575,'-3'-4'0,"0"0"0,0 0 0,1 0 0,-1 0 0,1-1 0,0 1 0,0-1 0,1 0 0,-1 1 0,1-1 0,0 0 0,1 0 0,-1 0 0,1 0 0,0-5 0,1 6 0,0 0 0,1 1 0,0-1 0,0 1 0,0-1 0,0 1 0,0 0 0,0 0 0,1 0 0,0 0 0,-1 1 0,1-1 0,0 1 0,0-1 0,1 1 0,-1 0 0,0 0 0,1 0 0,-1 1 0,7-3 0,19-7 0,-1 1 0,2 1 0,-1 1 0,32-3 0,127-9 0,-161 18 0,470-13 0,-479 16 0,-29 0 0,-4 1 0,-12 2 0,1 1 0,-1 1 0,-38 16 0,55-19 0,0 2 0,0 0 0,0 0 0,1 1 0,0 0 0,0 0 0,0 1 0,1 0 0,0 1 0,0 0 0,-11 15 0,18-21 0,-1-1 0,1 1 0,0 0 0,0-1 0,0 1 0,0 0 0,0 0 0,1 0 0,-1 0 0,1 0 0,-1 0 0,1 0 0,0 0 0,-1 0 0,1 0 0,0 0 0,0 0 0,1 0 0,-1 0 0,0 0 0,1 1 0,0 1 0,1-1 0,-1-1 0,1 0 0,0 0 0,-1 0 0,1 0 0,0 0 0,0-1 0,0 1 0,1 0 0,-1-1 0,0 0 0,1 1 0,-1-1 0,0 0 0,4 0 0,8 4 0,1-2 0,0 0 0,0 0 0,0-2 0,18 1 0,-5-3 0,1 0 0,-1-2 0,0-1 0,0-1 0,-1-1 0,29-11 0,-43 13 0,-1-1 0,1 0 0,-1-1 0,0 0 0,0-1 0,-1-1 0,0 1 0,0-2 0,-1 0 0,0 0 0,-1 0 0,0-1 0,0-1 0,13-20 0,-20 28 0,-1 0 0,1-1 0,-1 1 0,0 0 0,0 0 0,0-1 0,0 1 0,-1 0 0,1-1 0,-1 1 0,0-1 0,0 1 0,0-1 0,0 1 0,-1-1 0,1 1 0,-1 0 0,0-1 0,0 1 0,0 0 0,0 0 0,-1-1 0,1 1 0,-1 0 0,0 0 0,0 1 0,0-1 0,0 0 0,-1 1 0,1-1 0,-1 1 0,-4-4 0,-3-1 0,0 1 0,0 0 0,0 0 0,-1 1 0,0 0 0,0 1 0,-1 0 0,-12-2 0,12 3-97,0 0-1,0 1 1,0 1-1,0 0 1,0 1-1,-1 0 1,1 1-1,0 0 1,0 1-1,0 0 1,0 1-1,0 0 0,-13 6 1,-10 12-6729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7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94 154 24575,'1'-2'0,"-1"0"0,1-1 0,0 1 0,0 0 0,0 0 0,0 0 0,0 0 0,0 0 0,1 1 0,-1-1 0,1 0 0,-1 0 0,1 1 0,0-1 0,0 1 0,2-2 0,4-4 0,-7 6 0,27-30 0,-26 30 0,-1 0 0,-1-1 0,1 1 0,0 0 0,0 0 0,0-1 0,-1 1 0,1 0 0,0-1 0,-1 1 0,1 0 0,-1-1 0,0 1 0,1-1 0,-1 1 0,0-1 0,0 1 0,0-1 0,0 1 0,0-1 0,-1 1 0,1-1 0,-1-2 0,1 4 0,-1-1 0,1 1 0,0-1 0,-1 1 0,1 0 0,0-1 0,-1 1 0,1 0 0,-1-1 0,1 1 0,-1 0 0,1 0 0,0-1 0,-1 1 0,1 0 0,-1 0 0,1 0 0,-1 0 0,0 0 0,1-1 0,-1 1 0,1 0 0,-1 0 0,1 0 0,-1 1 0,1-1 0,-1 0 0,1 0 0,-1 0 0,1 0 0,-1 0 0,1 0 0,-1 1 0,1-1 0,-1 0 0,0 1 0,-19 15 0,8-2 0,1 0 0,1 0 0,0 1 0,1 1 0,1-1 0,-9 23 0,5-7 0,2 0 0,-10 51 0,17-70 0,2-1 0,-1 1 0,1 0 0,1-1 0,0 1 0,1 0 0,3 18 0,-2-24 0,0 1 0,0-1 0,1 0 0,-1 0 0,1 0 0,1 0 0,-1 0 0,1-1 0,0 0 0,0 1 0,1-1 0,-1-1 0,1 1 0,0-1 0,7 5 0,2 0 0,0-1 0,1 0 0,0-1 0,0-1 0,1 0 0,0-1 0,0-1 0,0 0 0,25 1 0,-3-2 0,1-1 0,-1-3 0,41-5 0,-30 0 0,0-2 0,-1-2 0,0-3 0,-1-1 0,54-25 0,-75 27 0,0-1 0,0-1 0,-2-1 0,0-2 0,0 0 0,-2-1 0,0-2 0,-1 0 0,-1-1 0,21-29 0,-34 40 0,-1-1 0,0 1 0,0-1 0,-1 0 0,0 0 0,-1-1 0,-1 1 0,0-1 0,3-17 0,-6 25 0,1-1 0,-1 1 0,0-1 0,0 0 0,-1 1 0,1-1 0,-1 0 0,0 1 0,0-1 0,-1 1 0,1-1 0,-1 1 0,0 0 0,0 0 0,-1 0 0,1 0 0,-1 0 0,0 0 0,0 1 0,0-1 0,0 1 0,0 0 0,-1 0 0,0 0 0,0 0 0,-6-3 0,4 3 0,0 0 0,0 1 0,0 0 0,0 0 0,-1 0 0,1 1 0,-1 0 0,1 0 0,-1 0 0,1 1 0,-1 0 0,1 0 0,-1 1 0,1 0 0,-1 0 0,1 0 0,-9 4 0,6-1 0,0-1 0,0 2 0,1 0 0,0 0 0,-1 0 0,2 1 0,-1 0 0,1 0 0,0 1 0,0 0 0,-7 10 0,9-10 0,-1 1 0,1 0 0,0 0 0,1 1 0,0-1 0,0 1 0,1 0 0,0 0 0,1 1 0,0-1 0,-1 14 0,2-16 0,1-1 0,0 1 0,1-1 0,0 1 0,0-1 0,0 1 0,1-1 0,0 0 0,0 1 0,0-1 0,1 0 0,0 0 0,0-1 0,1 1 0,-1-1 0,1 0 0,8 8 0,-3-4 0,1-1 0,1 0 0,0 0 0,0-1 0,0-1 0,1 0 0,0-1 0,0 0 0,0 0 0,1-1 0,23 4 0,-30-7 0,0-1 0,0 1 0,0-1 0,0 0 0,0-1 0,0 1 0,0-1 0,0-1 0,0 1 0,0-1 0,0 0 0,5-3 0,-7 3 0,0 0 0,0-1 0,-1 0 0,1 1 0,-1-1 0,0-1 0,0 1 0,0 0 0,0-1 0,-1 0 0,0 1 0,1-1 0,-1 0 0,0 0 0,-1-1 0,1 1 0,-1 0 0,1-5 0,0-1 0,0 1 0,-1 0 0,-1 0 0,0-1 0,0 1 0,0 0 0,-1-1 0,-5-16 0,-2-3 0,-17-39 0,0 2 0,24 63 0,0 0 0,0 1 0,0-1 0,0 0 0,0 0 0,1 1 0,0-1 0,-1 0 0,1 0 0,0 0 0,0 0 0,1 1 0,-1-1 0,1 0 0,-1 0 0,1 1 0,0-1 0,0 0 0,0 1 0,0-1 0,0 0 0,2-1 0,0 2 0,-1 0 0,1 0 0,0 1 0,-1-1 0,1 1 0,0 0 0,0 0 0,0 0 0,0 0 0,0 0 0,0 1 0,0-1 0,0 1 0,0 0 0,0 0 0,0 0 0,0 0 0,0 1 0,0-1 0,4 2 0,9 2 0,-1 0 0,1 1 0,-1 0 0,0 1 0,0 1 0,0 1 0,-1 0 0,22 16 0,-6 0 0,-2 0 0,44 49 0,-59-59 0,-1 1 0,-1 0 0,0 1 0,10 20 0,-19-32 0,0 0 0,0 0 0,0 1 0,0-1 0,-1 0 0,1 1 0,-1-1 0,0 1 0,-1 0 0,1-1 0,-1 1 0,0 0 0,0-1 0,0 1 0,-1 0 0,1-1 0,-1 1 0,-1 0 0,1-1 0,0 1 0,-5 7 0,5-10 0,0-1 0,0 1 0,0 0 0,-1 0 0,1-1 0,0 1 0,-1-1 0,1 1 0,-1-1 0,0 0 0,0 0 0,1 1 0,-1-1 0,0-1 0,0 1 0,0 0 0,0 0 0,0-1 0,0 1 0,0-1 0,-3 1 0,2-1 0,0-1 0,1 1 0,-1-1 0,0 1 0,1-1 0,-1 0 0,0 0 0,1 0 0,-1-1 0,1 1 0,0 0 0,-1-1 0,1 0 0,-3-2 0,-1-2 0,0-1 0,0 1 0,0-1 0,1 0 0,0-1 0,0 1 0,1-1 0,0 0 0,-4-11 0,5 9 0,0-1 0,1 0 0,0 0 0,1 0 0,0 0 0,1 0 0,0 0 0,0 0 0,1 0 0,1 0 0,0 0 0,6-19 0,-5 22 0,1-1 0,0 1 0,0 1 0,1-1 0,0 0 0,0 1 0,0 0 0,1 1 0,0-1 0,1 1 0,-1 0 0,1 0 0,1 1 0,-1 0 0,1 0 0,11-4 0,-6 3 0,2 0 0,-1 2 0,0 0 0,1 0 0,0 1 0,0 1 0,-1 1 0,1 0 0,1 1 0,-1 0 0,0 1 0,-1 1 0,1 0 0,0 1 0,14 6 0,-20-7 0,0 2 0,0-1 0,-1 1 0,1 1 0,-1 0 0,0 0 0,0 0 0,-1 1 0,1 0 0,-2 1 0,1-1 0,0 1 0,-1 1 0,-1-1 0,1 1 0,-1 0 0,0 0 0,-1 1 0,0-1 0,0 1 0,-1 0 0,0 0 0,-1 0 0,2 15 0,-2-17 0,-2 0 0,1 0 0,-1 0 0,0 0 0,0 0 0,0 0 0,-3 11 0,3-18 0,0 0 0,-1-1 0,1 1 0,0 0 0,0 0 0,0 0 0,0 0 0,0 0 0,0 0 0,0 0 0,0 0 0,0 0 0,0 0 0,-1 0 0,1 0 0,0-1 0,0 1 0,0 0 0,0 0 0,0 0 0,0 0 0,0 0 0,0 0 0,-1 0 0,1 0 0,0 0 0,0 0 0,0 0 0,0 0 0,0 0 0,0 0 0,0 0 0,-1 0 0,1 1 0,0-1 0,0 0 0,0 0 0,0 0 0,0 0 0,0 0 0,0 0 0,0 0 0,0 0 0,-1 0 0,1 0 0,-1-16 0,3 6 0,-1-1 0,2 1 0,-1 0 0,1 0 0,1 0 0,0 0 0,0 0 0,1 1 0,0 0 0,0 0 0,1 0 0,1 1 0,-1 0 0,1 0 0,1 0 0,13-11 0,-19 17 0,1 1 0,-1-1 0,0 0 0,1 1 0,-1 0 0,1-1 0,0 1 0,-1 0 0,1 0 0,0 0 0,0 1 0,-1-1 0,1 1 0,0 0 0,0-1 0,0 1 0,0 0 0,0 1 0,-1-1 0,1 1 0,0-1 0,0 1 0,0 0 0,-1 0 0,1 0 0,0 0 0,-1 0 0,1 1 0,-1-1 0,0 1 0,1-1 0,-1 1 0,0 0 0,2 2 0,6 8 0,0 0 0,-2 0 0,1 1 0,-2 0 0,9 19 0,3 4 0,17 17-1365,-2-9-5461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7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13 24575,'-1'0'0,"0"0"0,1 1 0,-1-1 0,0 0 0,1 0 0,-1 0 0,0-1 0,0 1 0,1 0 0,-1 0 0,0 0 0,1 0 0,-1-1 0,0 1 0,1 0 0,-1-1 0,0 1 0,1-1 0,-1 1 0,1 0 0,-1-1 0,1 1 0,-1-1 0,1 1 0,-1-1 0,1 0 0,-1 1 0,1-1 0,-1 0 0,8-2 0,11 10 0,1 5 0,-1 0 0,-1 2 0,0 0 0,0 0 0,-2 2 0,19 22 0,-11-8 0,-2 0 0,0 1 0,16 35 0,-30-51 0,0 0 0,-1 0 0,-1 0 0,0 1 0,2 17 0,-6-29 0,0-1 0,-1 1 0,1 0 0,-1-1 0,0 1 0,0 0 0,0-1 0,0 1 0,-1 0 0,0-1 0,1 1 0,-1-1 0,-1 1 0,1-1 0,0 1 0,-1-1 0,0 0 0,0 1 0,0-1 0,0 0 0,0 0 0,0-1 0,-1 1 0,0 0 0,1-1 0,-1 1 0,0-1 0,-4 2 0,4-2 0,0-1 0,0 0 0,-1 0 0,1 0 0,0 0 0,-1 0 0,1 0 0,-1-1 0,0 0 0,1 0 0,-1 0 0,1 0 0,-1 0 0,1-1 0,-1 0 0,1 1 0,-1-1 0,1-1 0,0 1 0,-1 0 0,1-1 0,0 1 0,0-1 0,0 0 0,0 0 0,0-1 0,1 1 0,-1 0 0,1-1 0,-1 0 0,1 1 0,-4-7 0,0 0 0,0-1 0,0 0 0,1 0 0,0 0 0,1 0 0,0-1 0,1 1 0,0-1 0,-2-16 0,4 17 0,0 0 0,1-1 0,0 1 0,1 0 0,0-1 0,1 1 0,0 0 0,0 0 0,1 0 0,0 0 0,1 0 0,0 1 0,1-1 0,0 1 0,0 0 0,1 1 0,12-16 0,-10 16 0,1 1 0,-1-1 0,1 1 0,0 1 0,1-1 0,0 2 0,0-1 0,0 1 0,1 1 0,-1 0 0,1 0 0,0 1 0,0 1 0,0 0 0,1 0 0,13 0 0,-14 2 0,0 0 0,-1 1 0,1 0 0,0 1 0,0 0 0,0 0 0,-1 1 0,1 1 0,-1-1 0,0 2 0,0 0 0,-1 0 0,1 0 0,-1 1 0,0 1 0,-1 0 0,1 0 0,-1 0 0,8 11 0,-8-7 0,0-1 0,0 2 0,-1-1 0,-1 1 0,0 1 0,-1-1 0,0 1 0,0-1 0,-2 1 0,0 1 0,0-1 0,-1 0 0,-1 1 0,0-1 0,-1 18 0,0-25 0,0-2 0,0-1 0,0 1 0,0-1 0,0 1 0,-1-1 0,0 1 0,1-1 0,-1 0 0,0 1 0,0-1 0,-1 0 0,1 1 0,-4 4 0,5-8 0,0 0 0,-1 0 0,1 0 0,0 0 0,-1 0 0,1 0 0,0 0 0,0 0 0,-1 0 0,1-1 0,0 1 0,-1 0 0,1 0 0,0 0 0,0 0 0,-1 0 0,1-1 0,0 1 0,0 0 0,-1 0 0,1 0 0,0-1 0,0 1 0,0 0 0,0 0 0,-1-1 0,1 1 0,0 0 0,0 0 0,0-1 0,0 1 0,0 0 0,0 0 0,0-1 0,0 1 0,0 0 0,-1-1 0,1 1 0,0 0 0,1-1 0,-4-10 0,0 0 0,1-1 0,1 1 0,0-1 0,0 1 0,1-1 0,1 0 0,3-17 0,0 6 0,1 0 0,1 1 0,12-32 0,-17 51 0,0 0 0,1 0 0,-1 0 0,1-1 0,0 1 0,0 1 0,0-1 0,0 0 0,0 0 0,1 1 0,-1-1 0,1 1 0,-1 0 0,1 0 0,0 0 0,0 0 0,0 0 0,0 1 0,7-3 0,-6 3 0,0 1 0,0 0 0,0 0 0,-1 0 0,1 0 0,0 1 0,0-1 0,0 1 0,0 0 0,-1 0 0,1 0 0,0 1 0,-1 0 0,1-1 0,-1 1 0,0 0 0,7 5 0,8 9 5,0 1 0,-1 0 0,0 1 0,-2 1 0,17 25-1,14 16-1398,-11-20-5432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7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24575,'1'17'0,"1"-1"0,1 0 0,0 0 0,2 0 0,-1 0 0,9 16 0,-4-11 0,1 0 0,1 0 0,0-1 0,19 24 0,-25-38 0,1 0 0,-1 0 0,1 0 0,0-1 0,1 1 0,-1-1 0,1-1 0,13 7 0,-17-9 0,0-1 0,0 0 0,0 0 0,0 0 0,0-1 0,1 1 0,-1-1 0,0 0 0,0 1 0,0-2 0,1 1 0,-1 0 0,0-1 0,0 1 0,0-1 0,0 0 0,0 0 0,0 0 0,0 0 0,0-1 0,0 1 0,0-1 0,0 0 0,-1 0 0,4-2 0,1-3 0,-1 0 0,0-1 0,-1 1 0,1-1 0,-1-1 0,-1 1 0,7-15 0,-7 13 0,1-1 0,1 1 0,10-14 0,-16 23 0,1 0 0,-1 1 0,0-1 0,1 0 0,-1 0 0,1 1 0,-1-1 0,1 1 0,-1-1 0,1 0 0,0 1 0,-1-1 0,1 1 0,0 0 0,-1-1 0,1 1 0,0-1 0,-1 1 0,1 0 0,0 0 0,0-1 0,0 1 0,-1 0 0,1 0 0,0 0 0,0 0 0,0 0 0,-1 0 0,1 0 0,0 0 0,0 0 0,0 0 0,-1 1 0,1-1 0,0 0 0,0 0 0,-1 1 0,1-1 0,0 0 0,-1 1 0,1-1 0,0 1 0,-1-1 0,1 1 0,0-1 0,-1 1 0,1 0 0,-1-1 0,1 1 0,-1 0 0,0-1 0,1 1 0,-1 0 0,1 0 0,-1-1 0,0 1 0,0 0 0,0 0 0,1 0 0,2 7 0,-1 0 0,1 0 0,-2 1 0,3 11 0,11 103-1365,-10-92-5461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9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24575,'-27'0'0,"64"0"0,237 0 0,-2 0 0,121 2-1073,150 10-3220,158 9 3220,136 13 298,2905 194-6533,-2958-173 6023,-115-12 964,-120-15 321,-120-11 249,-113-10 749,15-5-265,-295-4 543,-32 1-491,-7-1 50,-44-1 2293,-91-10 1326,71 0-8975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1 195 24575,'0'-16'0,"-1"8"0,1 0 0,0 0 0,1 0 0,0 0 0,4-16 0,-5 22 0,1 0 0,0 0 0,0 0 0,0 0 0,0 1 0,1-1 0,-1 0 0,0 1 0,1-1 0,-1 1 0,1-1 0,-1 1 0,1 0 0,0-1 0,0 1 0,-1 0 0,1 0 0,0 0 0,0 1 0,0-1 0,0 0 0,0 1 0,0-1 0,0 1 0,0 0 0,1 0 0,2 0 0,5 0 0,0 1 0,0 0 0,0 1 0,0 0 0,-1 1 0,1 0 0,-1 0 0,0 1 0,0 0 0,0 1 0,0 0 0,-1 1 0,0-1 0,0 1 0,0 1 0,8 9 0,4 4 0,-2 1 0,0 0 0,-1 2 0,23 41 0,-32-50 0,-1 0 0,0 0 0,-2 0 0,9 30 0,-13-41 0,-1 1 0,1 0 0,-1-1 0,0 1 0,0 0 0,0-1 0,0 1 0,-1 0 0,1-1 0,-1 1 0,-2 5 0,2-7 0,0 0 0,-1 0 0,1 0 0,0 0 0,-1 0 0,1 0 0,-1-1 0,0 1 0,0-1 0,0 1 0,1-1 0,-1 1 0,0-1 0,-1 0 0,1 0 0,0 0 0,0 0 0,0 0 0,-4 0 0,-1 0 0,1 0 0,-1 0 0,1-1 0,-1 0 0,1 0 0,-1-1 0,0 0 0,1 0 0,0 0 0,-1-1 0,1 0 0,0 0 0,0 0 0,-6-4 0,-3-2 0,1 0 0,0-1 0,1-1 0,-19-16 0,18 13 0,1-2 0,0 0 0,1 0 0,0-1 0,1 0 0,1-1 0,1 0 0,0-1 0,-7-23 0,13 33 0,1-1 0,0 1 0,0-1 0,1 1 0,0-1 0,1 0 0,0 1 0,0-1 0,1 0 0,2-10 0,-2 13 0,1 1 0,0-1 0,0 1 0,1-1 0,0 1 0,0 0 0,0 0 0,0 0 0,1 0 0,0 1 0,0-1 0,0 1 0,0 0 0,1 0 0,-1 1 0,8-5 0,-5 3-5,1 1 0,0 0-1,0 0 1,0 1-1,1 0 1,-1 0 0,1 1-1,-1 0 1,1 0 0,0 1-1,0 0 1,0 1 0,0 0-1,13 2 1,-9 0 25,-1 1 0,0 1 0,0 0 0,0 0 0,0 1 0,-1 1 0,0 0 0,0 0 0,13 11 0,1 3-206,-1 2 1,-1 1-1,0 1 0,-2 1 1,-1 1-1,-1 0 1,16 32-1,-9-10-6640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8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24575,'0'-5'0,"0"-10"0,0-8 0,5 0 0,1 13 0,0 23 0,-1 22 0,-2 16 0,-1 7 0,-1 4 0,0-10-8191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8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22 24575,'-10'0'0,"-2"-9"0,-13-4 0,-3 20 0,4 27 0,5 26 0,25 22 0,26 10 0,20 4 0,3-14-8191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9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1002 24575,'0'-6'0,"-1"0"0,0 0 0,0 0 0,-1 0 0,0 1 0,0-1 0,0 1 0,0-1 0,-6-7 0,7 12 0,1-1 0,-1 0 0,0 1 0,0-1 0,0 1 0,0 0 0,0-1 0,0 1 0,-1 0 0,1 0 0,0-1 0,-1 1 0,1 0 0,-1 0 0,1 0 0,-1 1 0,1-1 0,-1 0 0,0 1 0,1-1 0,-1 1 0,0-1 0,1 1 0,-1 0 0,0 0 0,0 0 0,0 0 0,1 0 0,-1 0 0,0 0 0,0 0 0,1 1 0,-1-1 0,-3 2 0,3 0 0,-1 0 0,1 1 0,-1-1 0,1 1 0,0-1 0,0 1 0,0 0 0,0 0 0,0 0 0,1 0 0,-1 0 0,1 0 0,0 0 0,0 1 0,0-1 0,0 0 0,0 7 0,-1 7 0,0 0 0,1 20 0,1-30 0,1 0 0,-1 0 0,1 0 0,0 0 0,1 0 0,0 0 0,0 0 0,0 0 0,1-1 0,0 1 0,0-1 0,8 11 0,-7-12 0,0-1 0,0 0 0,0 0 0,0 0 0,1-1 0,0 1 0,-1-1 0,1 0 0,0 0 0,1-1 0,-1 0 0,0 0 0,1 0 0,-1 0 0,1-1 0,8 1 0,0-1 0,0-1 0,0 0 0,-1-1 0,1-1 0,0 0 0,-1-1 0,1 0 0,-1-1 0,0 0 0,0-1 0,-1-1 0,13-7 0,-5 1 0,-1 0 0,0-1 0,-1 0 0,-1-2 0,0 0 0,23-27 0,-35 36 0,0 0 0,-1 0 0,0-1 0,0 1 0,0-1 0,-1 0 0,4-10 0,-7 15 0,1 1 0,-1-1 0,0 1 0,0-1 0,0 1 0,1-1 0,-1 1 0,0-1 0,-1 1 0,1-1 0,0 1 0,0-1 0,-1 1 0,1-1 0,-1 1 0,1-1 0,-1 1 0,0 0 0,1-1 0,-1 1 0,0 0 0,0-1 0,0 1 0,0 0 0,0 0 0,0 0 0,0 0 0,-1 0 0,1 0 0,0 0 0,-1 0 0,1 1 0,0-1 0,-1 0 0,1 1 0,-1-1 0,1 1 0,-1 0 0,1-1 0,-3 1 0,-2-1 0,1 1 0,0 0 0,-1 0 0,1 0 0,0 1 0,-1-1 0,1 1 0,0 1 0,0-1 0,0 1 0,0 0 0,0 0 0,0 0 0,0 1 0,0-1 0,1 1 0,0 0 0,-1 1 0,1-1 0,0 1 0,1 0 0,-1 0 0,1 0 0,0 0 0,-4 6 0,3-4 0,-1 0 0,2 1 0,-1-1 0,1 1 0,-1 0 0,2 0 0,-1 0 0,1 0 0,0 0 0,1 1 0,0-1 0,0 1 0,0-1 0,1 1 0,0-1 0,1 1 0,1 10 0,-1-15 0,0 0 0,0 0 0,0 0 0,0-1 0,0 1 0,0 0 0,1-1 0,-1 1 0,1-1 0,0 0 0,0 1 0,0-1 0,0 0 0,0 0 0,0 0 0,1-1 0,-1 1 0,0 0 0,1-1 0,0 0 0,-1 1 0,1-1 0,0 0 0,-1-1 0,6 2 0,2-1 0,1-1 0,0 0 0,-1 0 0,1-1 0,18-4 0,30-2 0,-44 9 0,-1 1 0,0 0 0,0 1 0,0 0 0,0 1 0,-1 1 0,0 0 0,14 8 0,35 16 0,-50-25 0,0-1 0,0-1 0,0 0 0,0 0 0,0-1 0,19 1 0,-25-4 0,1 1 0,0-1 0,-1 0 0,1 0 0,-1 0 0,0-1 0,0 0 0,1-1 0,-1 1 0,-1-1 0,1 0 0,0-1 0,-1 1 0,6-6 0,1-1 0,-2-1 0,1 0 0,-1-1 0,-1 0 0,0-1 0,-1 0 0,0 0 0,-1-1 0,-1 0 0,0 0 0,0-1 0,-2 1 0,4-19 0,2-23 0,-2 0 0,1-70 0,-9 114 0,1 3 0,6-232 0,-7 184 0,-4-1 0,-11-65 0,11 103 0,-1 0 0,-1 1 0,0 0 0,-2-1 0,0 2 0,-1-1 0,-19-28 0,22 39 0,0 0 0,-1 0 0,1 1 0,-2-1 0,1 1 0,-1 1 0,0-1 0,0 2 0,-1-1 0,0 1 0,0 0 0,0 1 0,0 0 0,-1 0 0,0 1 0,-16-3 0,20 5 0,0 0 0,0 1 0,0 0 0,0 0 0,0 0 0,0 1 0,0 0 0,0 0 0,0 1 0,0-1 0,1 1 0,-1 0 0,1 1 0,-1-1 0,1 1 0,0 1 0,0-1 0,0 0 0,0 1 0,1 0 0,-1 0 0,1 1 0,0-1 0,0 1 0,1 0 0,-1 0 0,-3 9 0,-2 3 0,2 0 0,0 0 0,1 1 0,1 0 0,0 0 0,1 0 0,-2 33 0,5-21 0,1 1 0,1-1 0,1 0 0,2 1 0,1-1 0,2-1 0,0 1 0,2-1 0,2 0 0,0-1 0,24 41 0,-22-46 0,1-2 0,0 1 0,2-2 0,1 0 0,0-1 0,2-1 0,0 0 0,1-2 0,0 0 0,1-1 0,1-1 0,0-2 0,47 20 0,-49-24 0,0-1 0,0-2 0,1 0 0,0-1 0,0-1 0,33 1 0,-48-4 0,0 0 0,0 0 0,0-1 0,0 0 0,0 0 0,0 0 0,0-1 0,-1 0 0,1 0 0,-1 0 0,1-1 0,-1 1 0,0-1 0,0-1 0,0 1 0,-1-1 0,1 0 0,-1 0 0,1 0 0,-2 0 0,1-1 0,0 0 0,-1 0 0,0 0 0,0 0 0,0 0 0,-1-1 0,3-5 0,-3 6 0,-1 0 0,1-1 0,-1 1 0,0 0 0,0-1 0,-1 1 0,1-1 0,-1 1 0,0-1 0,-1 1 0,1-1 0,-1 1 0,0 0 0,-1-1 0,1 1 0,-1 0 0,0 0 0,0 0 0,-4-6 0,5 10 0,1 1 0,-1-1 0,0 0 0,1 1 0,-1-1 0,0 0 0,0 1 0,0-1 0,1 1 0,-1 0 0,0-1 0,0 1 0,0-1 0,0 1 0,0 0 0,1 0 0,-1 0 0,0 0 0,0-1 0,0 1 0,0 0 0,0 0 0,0 1 0,0-1 0,0 0 0,0 0 0,0 0 0,0 1 0,1-1 0,-1 0 0,0 1 0,0-1 0,0 1 0,0-1 0,1 1 0,-1-1 0,-1 2 0,-1 1 0,-1 0 0,1 0 0,0 1 0,0-1 0,0 1 0,-3 4 0,3-3 0,0-1 0,1 1 0,-1 0 0,1 0 0,0 0 0,0 1 0,1-1 0,0 0 0,0 1 0,0-1 0,0 1 0,1-1 0,0 1 0,0-1 0,1 7 0,0-8 0,0 0 0,1 0 0,-1 0 0,1 0 0,-1-1 0,1 1 0,1-1 0,-1 1 0,0-1 0,1 0 0,-1 0 0,1 0 0,0 0 0,0 0 0,0-1 0,1 1 0,-1-1 0,1 0 0,-1 0 0,1 0 0,6 2 0,-3-1 0,0-1 0,0 0 0,1 0 0,-1 0 0,1-1 0,0 0 0,-1 0 0,1-1 0,13-1 0,-16 0 0,0 0 0,0 0 0,0 0 0,0-1 0,-1 0 0,1 0 0,-1 0 0,1 0 0,-1-1 0,0 1 0,0-1 0,0 0 0,0-1 0,0 1 0,-1-1 0,5-5 0,-3 1-341,1 0 0,-1-1-1,5-13 1,9-28-6485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3:59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24575,'-9'0'0,"15"0"0,39 0 0,54 0 0,57 0 0,29 0 0,2 0 0,-31 0-8191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0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105 149 24575,'1'-38'0,"0"-20"0,-1 53 0,0 1 0,-1 0 0,1 0 0,-1-1 0,0 1 0,0 0 0,-1 0 0,1 0 0,-4-6 0,4 9 0,1 1 0,0 0 0,0 0 0,0-1 0,0 1 0,-1 0 0,1 0 0,0-1 0,0 1 0,0 0 0,-1 0 0,1-1 0,0 1 0,-1 0 0,1 0 0,0 0 0,0 0 0,-1 0 0,1-1 0,0 1 0,-1 0 0,1 0 0,0 0 0,-1 0 0,1 0 0,0 0 0,-1 0 0,1 0 0,0 0 0,-1 0 0,1 0 0,0 0 0,0 0 0,-1 0 0,1 1 0,0-1 0,-1 0 0,1 0 0,0 0 0,-1 0 0,1 1 0,0-1 0,0 0 0,-1 0 0,1 0 0,0 1 0,0-1 0,0 0 0,-1 1 0,-5 9 0,0 0 0,1 0 0,0 0 0,0 1 0,1 0 0,1 0 0,-4 16 0,7-27 0,-11 41 0,2 1 0,1 0 0,-3 64 0,11-105 0,0 1 0,0 0 0,0 0 0,0 0 0,0 0 0,1 0 0,-1 0 0,0 0 0,1 0 0,0 0 0,-1 0 0,1-1 0,0 1 0,0 0 0,2 2 0,-2-3 0,0-1 0,0 0 0,0 1 0,0-1 0,0 0 0,0 1 0,0-1 0,0 0 0,0 0 0,0 0 0,0 0 0,0 0 0,0 0 0,0 0 0,0 0 0,0-1 0,0 1 0,0 0 0,0-1 0,0 1 0,0 0 0,0-1 0,0 1 0,0-1 0,0 0 0,-1 1 0,1-1 0,0 0 0,1 0 0,12-12 0,0 0 0,-1 0 0,0-2 0,-1 1 0,-1-2 0,10-16 0,25-31 0,-45 62 0,12-16 0,2 0 0,0 2 0,31-27 0,-43 39 0,1 1 0,-1-1 0,1 1 0,-1 0 0,1 0 0,-1 0 0,1 0 0,0 1 0,0-1 0,0 1 0,0 0 0,0 0 0,0 1 0,1-1 0,-1 1 0,0 0 0,0 0 0,0 0 0,0 1 0,0-1 0,1 1 0,-1 0 0,0 0 0,0 1 0,-1-1 0,1 1 0,4 2 0,1 2 0,-1 1 0,0-1 0,0 2 0,-1-1 0,0 1 0,0 0 0,7 11 0,35 69 0,-2-6 0,-39-70 0,1 0 0,0-1 0,16 16 0,-22-24 0,-1-1 0,1 1 0,0-1 0,0 0 0,0 0 0,0 0 0,1-1 0,-1 1 0,0-1 0,1 1 0,-1-1 0,1 0 0,-1 0 0,1-1 0,0 1 0,-1-1 0,1 0 0,-1 0 0,7-1 0,-4 0 0,0-1 0,-1 0 0,1 0 0,-1-1 0,0 1 0,1-1 0,-1-1 0,0 1 0,-1-1 0,1 1 0,-1-1 0,5-6 0,6-8 0,24-35 0,2-3 0,-39 55 0,-1-1 0,0 1 0,0 0 0,1-1 0,-1 1 0,0 0 0,1 0 0,-1 0 0,1 0 0,0 0 0,-1 1 0,1-1 0,0 0 0,-1 1 0,4-1 0,-4 1 0,0 0 0,0 0 0,0 0 0,0 0 0,1 1 0,-1-1 0,0 0 0,0 1 0,0-1 0,0 1 0,0-1 0,0 1 0,0-1 0,0 1 0,0 0 0,0-1 0,0 1 0,0 1 0,4 4 0,-1 0 0,0 0 0,0 1 0,0 0 0,4 13 0,-4-12 0,0 2 0,0 1 0,1-2 0,0 1 0,1 0 0,12 14 0,-16-21 0,1-1 0,-1 0 0,0 0 0,0 0 0,1-1 0,-1 1 0,1 0 0,0-1 0,-1 0 0,1 1 0,0-1 0,0 0 0,0-1 0,0 1 0,0 0 0,0-1 0,0 0 0,0 1 0,0-1 0,0-1 0,0 1 0,0 0 0,0-1 0,0 1 0,0-1 0,3-1 0,3-2 0,0 0 0,0-1 0,0 0 0,-1 0 0,0-1 0,0 0 0,0-1 0,0 1 0,-1-2 0,0 1 0,-1-1 0,9-13 0,-1-1 0,0-1 0,-2 0 0,15-38 0,-19 46 0,-8 15 0,0 0 0,0 0 0,0 0 0,0 0 0,0 0 0,0 0 0,0 0 0,0-1 0,1 1 0,-1 0 0,0 0 0,0 0 0,0 0 0,0 0 0,0 0 0,0 0 0,0 0 0,0 0 0,1 0 0,-1 0 0,0 0 0,0 0 0,0 0 0,0 0 0,0 0 0,0 0 0,0 1 0,0-1 0,1 0 0,-1 0 0,0 0 0,0 0 0,0 0 0,0 0 0,0 0 0,0 0 0,0 0 0,0 0 0,0 0 0,0 0 0,0 0 0,0 1 0,0-1 0,1 0 0,-1 0 0,0 0 0,0 0 0,0 0 0,0 0 0,0 0 0,0 0 0,0 1 0,0-1 0,0 0 0,0 0 0,0 0 0,0 0 0,0 0 0,0 0 0,1 32 0,0-7 0,-1-19 0,1 0 0,0 0 0,1 0 0,-1 0 0,1-1 0,0 1 0,1 0 0,0-1 0,-1 0 0,2 1 0,-1-1 0,0 0 0,1-1 0,0 1 0,0-1 0,1 1 0,-1-1 0,1-1 0,0 1 0,0-1 0,0 1 0,0-1 0,1-1 0,-1 1 0,1-1 0,0 0 0,0 0 0,0-1 0,-1 0 0,1 0 0,1 0 0,6 0 0,-2-3-114,1 0 1,-1-1-1,0 0 0,0-1 0,0 0 1,0-1-1,-1 0 0,1-1 0,-1 0 1,-1-1-1,11-7 0,43-39-6712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0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46 24575,'-14'-10'0,"-14"-2"0,-16 0 0,-14 2 0,2 8 0,11 13 0,31 5 0,42 9 0,40 1 0,7-5-8191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1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58 24575,'-9'-10'0,"-17"-16"0,0 5 0,5 25 0,15 34 0,9 35 0,4 37 0,0 33 0,0 24 0,-2-3 0,-2-14 0,-1-25 0,-1-32-8191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1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0 652 24575,'7'0'0,"0"-1"0,0 1 0,0-1 0,0-1 0,0 1 0,0-1 0,6-3 0,13-3 0,59-18 0,92-41 0,-145 53 0,0-2 0,-1-2 0,0 0 0,-2-3 0,50-42 0,-66 50 0,-1-1 0,-1 0 0,0 0 0,-1-1 0,0-1 0,-2 0 0,0 0 0,0 0 0,8-29 0,-13 34 0,0 0 0,0-1 0,-1 1 0,-1-1 0,0 1 0,0-1 0,-2 1 0,1-1 0,-1 0 0,-1 1 0,0-1 0,0 1 0,-1 0 0,-1 0 0,-7-16 0,11 26 0,0 1 0,0-1 0,0 1 0,0-1 0,0 1 0,0 0 0,0-1 0,-1 1 0,1-1 0,0 1 0,0-1 0,-1 1 0,1 0 0,0-1 0,0 1 0,-1-1 0,1 1 0,-1 0 0,1-1 0,0 1 0,-1 0 0,1 0 0,-1-1 0,1 1 0,0 0 0,-1 0 0,1 0 0,-1-1 0,1 1 0,-1 0 0,1 0 0,-1 0 0,1 0 0,-1 0 0,1 0 0,-1 0 0,0 0 0,1 1 0,-1 1 0,0-1 0,1 0 0,-1 1 0,1-1 0,-1 1 0,1-1 0,-1 1 0,1-1 0,0 1 0,0-1 0,0 0 0,0 3 0,1 41 0,11 82 0,-1-30 0,1 132 0,4 41 0,-16-266 0,9 52 0,-8-54 0,-1 0 0,1 0 0,-1 0 0,1 0 0,0 0 0,-1 0 0,1 0 0,0-1 0,0 1 0,0 0 0,1-1 0,-1 1 0,0-1 0,1 1 0,-1-1 0,1 0 0,-1 1 0,1-1 0,-1 0 0,1 0 0,0 0 0,2 1 0,-2-2 0,0 0 0,0 0 0,0 0 0,0 0 0,0-1 0,0 1 0,0-1 0,0 1 0,0-1 0,-1 1 0,1-1 0,0 0 0,0 0 0,-1 0 0,4-2 0,26-24 0,-21 19 0,19-18 0,-12 9 0,0 2 0,1 0 0,1 1 0,34-19 0,-50 32 0,0-1 0,0 1 0,1 0 0,-1 0 0,1 0 0,-1 0 0,1 1 0,-1-1 0,1 1 0,-1 0 0,1 0 0,-1 1 0,1-1 0,-1 0 0,1 1 0,-1 0 0,1 0 0,-1 0 0,0 1 0,1-1 0,-1 1 0,0-1 0,0 1 0,0 0 0,0 0 0,0 1 0,-1-1 0,1 0 0,-1 1 0,3 3 0,5 7 0,0 1 0,-1 0 0,-1 0 0,13 31 0,-11-24 37,0 0 0,24 35 0,-28-47-221,2 0-1,-1-1 1,1 0-1,1 0 1,-1 0-1,1-1 1,16 9-1,36 15-6641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2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53 24575,'-26'-29'0,"26"28"0,-1 1 0,1 0 0,-1-1 0,1 1 0,-1 0 0,1-1 0,-1 1 0,1 0 0,-1 0 0,0-1 0,1 1 0,-1 0 0,1 0 0,-1 0 0,0 0 0,1 0 0,-1 0 0,1 0 0,-1 0 0,0 0 0,1 0 0,-2 0 0,2 1 0,-1 0 0,0-1 0,1 1 0,-1 0 0,1 0 0,-1-1 0,1 1 0,-1 0 0,1 0 0,-1 0 0,1 0 0,0-1 0,0 1 0,-1 0 0,1 0 0,0 0 0,0 0 0,0 0 0,0 0 0,0 1 0,0 14 0,0-1 0,1 1 0,4 19 0,0 1 0,33 571 0,-40-747 0,5-109 0,-1 216 0,2 0 0,1 1 0,2-1 0,1 1 0,18-43 0,-21 63 0,1 0 0,0 0 0,1 1 0,0-1 0,1 2 0,11-14 0,-15 20 0,0 0 0,0 0 0,0 1 0,0-1 0,1 1 0,-1 0 0,1 1 0,0-1 0,0 1 0,0 0 0,0 0 0,1 0 0,-1 1 0,0-1 0,1 1 0,-1 1 0,7-1 0,-10 1 0,1 0 0,0 0 0,-1 0 0,1 1 0,-1-1 0,1 1 0,0-1 0,-1 1 0,0 0 0,1 0 0,-1 0 0,1 0 0,-1 1 0,0-1 0,0 1 0,0-1 0,0 1 0,0 0 0,0 0 0,0 0 0,2 3 0,-2-2 0,0 1 0,0 1 0,-1-1 0,1 0 0,-1 0 0,0 1 0,0-1 0,0 0 0,-1 1 0,0-1 0,0 8 0,-1 3 0,-1 0 0,0-1 0,-1 1 0,-1-1 0,0 0 0,-12 25 0,6-20 0,-2 1 0,0-1 0,-1-1 0,-1 0 0,0-1 0,-22 19 0,6-10 0,0-1 0,-58 35 0,39-29 0,48-30 0,0-1 0,0 1 0,0-1 0,0 1 0,0-1 0,0 1 0,0 0 0,0-1 0,1 1 0,-1 0 0,0 0 0,0-1 0,1 1 0,-1 0 0,1 0 0,-1 0 0,0 0 0,1 0 0,0 0 0,-1 0 0,0 2 0,3-2 0,-1 0 0,0 0 0,1 0 0,-1 0 0,1 0 0,-1 0 0,1 0 0,-1-1 0,1 1 0,0-1 0,-1 1 0,1-1 0,0 1 0,2-1 0,167 36 0,-21-6 0,257 80-1365,-313-82-5461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9:59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81 24575,'-9'-8'0,"0"1"0,-1 0 0,-18-11 0,5 4 0,11 1 0,12 13 0,0 0 0,0-1 0,0 1 0,0 0 0,0-1 0,0 1 0,0 0 0,0-1 0,0 1 0,1 0 0,-1-1 0,0 1 0,0 0 0,0 0 0,1-1 0,-1 1 0,0 0 0,0 0 0,0-1 0,1 1 0,-1 0 0,0 0 0,1-1 0,-1 1 0,0 0 0,0 0 0,1 0 0,-1 0 0,1-1 0,37-5 0,-1 7 0,1 0 0,-1 3 0,0 1 0,0 2 0,41 12 0,-25-2 0,0 2 0,90 47 0,-118-52 0,0 1 0,-1 0 0,30 27 0,-48-37 0,0 1 0,0-1 0,0 1 0,-1 1 0,0-1 0,0 1 0,-1 0 0,0 0 0,0 0 0,0 1 0,-1-1 0,0 1 0,-1 0 0,1 0 0,-2 0 0,2 8 0,-3-10 0,-1 0 0,1-1 0,-1 1 0,0-1 0,-1 0 0,1 1 0,-1-1 0,0 0 0,0 0 0,-1 0 0,0 0 0,0 0 0,0-1 0,0 1 0,-1-1 0,1 0 0,-1 0 0,-7 6 0,-8 5 0,-1 0 0,-39 22 0,56-36 0,-217 105 0,209-102-110,6-2 13,-1 0 1,1 0-1,-1 0 1,1 1-1,0 0 1,0 0-1,0 0 1,1 1-1,-1-1 1,1 1-1,0 0 0,-6 7 1,6 7-6730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2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24575,'0'-9'0,"0"-13"0,0 7 0,5 20 0,1 23 0,-1 25 0,10 23 0,1 12 0,-2 0 0,-4-6 0,-2-6 0,-4-22 0,-2-20-8191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76 588 24575,'-1'-23'0,"-1"0"0,-10-43 0,4 25 0,-11-48 0,8 45 0,3-1 0,-5-68 0,12 107 0,1 0 0,0 1 0,0-1 0,1 1 0,-1-1 0,1 0 0,1 1 0,-1 0 0,1-1 0,0 1 0,0 0 0,0 0 0,1 0 0,0 0 0,0 0 0,0 1 0,1-1 0,-1 1 0,1 0 0,0 0 0,0 0 0,0 0 0,1 1 0,0 0 0,-1 0 0,1 0 0,0 0 0,0 1 0,1 0 0,-1 0 0,0 0 0,1 1 0,-1 0 0,1 0 0,-1 0 0,9 0 0,4 1 0,0 0 0,0 1 0,-1 1 0,1 0 0,-1 1 0,1 1 0,-1 1 0,0 1 0,0 0 0,-1 1 0,0 0 0,0 2 0,-1 0 0,0 1 0,0 0 0,-1 1 0,-1 0 0,0 2 0,17 19 0,-18-19 0,-1 1 0,-1 1 0,0 0 0,0 0 0,-2 1 0,0 0 0,-1 0 0,-1 1 0,0 0 0,-1 0 0,-1 1 0,0-1 0,-2 1 0,0 0 0,-1 0 0,0 0 0,-2 0 0,0-1 0,-6 28 0,2-26 14,-1-1-1,0 1 0,-2-1 0,0-1 1,-1 1-1,-1-2 0,-1 1 1,-17 20-1,9-15-310,-1-1 0,0 0 0,-2-2 0,-46 32 0,32-30-6529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3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51 222 24575,'-23'-5'0,"2"2"0,20 4 0,1-1 0,-1 0 0,1 1 0,-1-1 0,1 1 0,0-1 0,-1 1 0,1-1 0,0 1 0,-1-1 0,1 1 0,0-1 0,0 1 0,-1-1 0,1 1 0,0-1 0,0 1 0,0 0 0,0-1 0,0 1 0,0-1 0,0 1 0,0-1 0,0 1 0,0 0 0,0-1 0,0 1 0,0-1 0,0 1 0,1-1 0,-1 1 0,0 0 0,0-1 0,1 1 0,-1-1 0,1 1 0,11 44 0,-2 1 0,7 74 0,-7 92 0,-12-284 0,-1 8 0,2 0 0,4-1 0,11-67 0,-11 116 0,1 0 0,1 0 0,0 0 0,1 1 0,1 0 0,0 0 0,1 1 0,1 0 0,0 0 0,19-21 0,-21 28 0,0 0 0,0 1 0,1-1 0,0 2 0,0-1 0,0 1 0,0 0 0,1 1 0,0 0 0,0 0 0,0 1 0,0 0 0,1 1 0,-1 0 0,1 0 0,0 1 0,-1 0 0,1 1 0,14 1 0,-14 0 0,-1 1 0,0 0 0,0 0 0,0 1 0,0 0 0,-1 1 0,1 0 0,-1 0 0,0 1 0,0 0 0,0 0 0,-1 0 0,9 9 0,-6-4 0,-1 0 0,-1 0 0,0 1 0,0 0 0,-1 1 0,0-1 0,-1 2 0,9 22 0,-11-20 0,1 0 0,-2 0 0,0 0 0,-1 0 0,0 1 0,-1-1 0,-2 26 0,0-30 0,-1 1 0,0-1 0,0 0 0,-1-1 0,0 1 0,-1 0 0,-1-1 0,1 0 0,-2 0 0,-10 16 0,5-13 0,-1 0 0,-1-1 0,1 0 0,-2-1 0,0-1 0,0 0 0,-1-1 0,0 0 0,0-1 0,-1-1 0,0-1 0,-1 0 0,1-1 0,-28 5 0,108-20 0,1 3 0,0 3 0,105 7 0,-153-2 0,0 1 0,0 1 0,0 0 0,-1 1 0,1 1 0,-1 0 0,29 15 0,-39-17 0,-1 0 0,1 1 0,-1 0 0,0 0 0,0 0 0,-1 1 0,1-1 0,-1 1 0,0 0 0,0 1 0,0-1 0,-1 0 0,0 1 0,0 0 0,0 0 0,-1 0 0,0 0 0,0 0 0,-1 1 0,1-1 0,-1 0 0,-1 1 0,1 11 0,-2-10 0,0 0 0,0-1 0,-1 1 0,0 0 0,0-1 0,-1 1 0,0-1 0,0 0 0,-1 0 0,1 0 0,-2-1 0,1 1 0,-1-1 0,0 0 0,0 0 0,-1-1 0,1 1 0,-12 7 0,0-1 0,-1 0 0,0-1 0,-1 0 0,0-2 0,-34 12 0,37-15-170,-1-1-1,1-1 0,-1 0 1,1-2-1,-1 0 0,0 0 1,-30-2-1,-8-11-6655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3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93 24575,'-8'-25'0,"8"25"0,0-1 0,-1 1 0,1-1 0,0 1 0,0 0 0,0-1 0,-1 1 0,1 0 0,0-1 0,-1 1 0,1 0 0,0-1 0,0 1 0,-1 0 0,1 0 0,-1-1 0,1 1 0,0 0 0,-1 0 0,1 0 0,-1 0 0,1 0 0,0-1 0,-1 1 0,1 0 0,-1 0 0,1 0 0,-1 0 0,1 0 0,0 0 0,-1 0 0,1 0 0,-1 0 0,1 1 0,0-1 0,-1 0 0,1 0 0,-1 0 0,1 0 0,0 1 0,-1-1 0,1 0 0,-1 0 0,1 1 0,0-1 0,-1 0 0,1 0 0,0 1 0,0-1 0,-1 0 0,1 1 0,0-1 0,0 1 0,0-1 0,-1 0 0,1 1 0,-5 10 0,1 0 0,1 0 0,0 0 0,0 0 0,1 1 0,0-1 0,1 1 0,1 0 0,0 14 0,-1 5 0,-1 177 0,0-6 0,5-300 0,9-95 0,-9 174 0,22-123 0,-21 126 0,0-1 0,2 2 0,0-1 0,1 0 0,0 1 0,14-20 0,-18 30 0,1 1 0,-1-1 0,1 1 0,0 0 0,0 0 0,0 1 0,0-1 0,1 1 0,0 0 0,-1 0 0,1 1 0,0-1 0,11-2 0,-13 4 0,1 0 0,0 1 0,0-1 0,0 1 0,-1 0 0,1 0 0,0 1 0,0-1 0,0 1 0,0 0 0,-1-1 0,1 2 0,0-1 0,-1 0 0,1 1 0,-1 0 0,0 0 0,1 0 0,-1 0 0,5 5 0,2 3 0,0 0 0,-1 0 0,0 1 0,-1 1 0,-1 0 0,1 0 0,-2 0 0,0 1 0,7 19 0,4 20 0,11 59 0,-20-75 0,8 38 0,-9-35 0,2-1 0,2 0 0,15 37 0,-24-71 0,-1 0 0,1 0 0,0-1 0,1 1 0,-1 0 0,1-1 0,-1 0 0,1 0 0,0 1 0,0-2 0,0 1 0,1 0 0,5 3 0,-7-5 0,0-1 0,-1 1 0,1-1 0,0 0 0,0 0 0,0 1 0,0-1 0,0 0 0,0-1 0,0 1 0,0 0 0,0-1 0,0 1 0,-1-1 0,1 1 0,0-1 0,0 0 0,0 0 0,-1 0 0,1 0 0,-1 0 0,1 0 0,-1 0 0,1 0 0,-1-1 0,1 1 0,-1-1 0,0 1 0,0-1 0,2-2 0,8-11 0,-1-1 0,-1 0 0,0 0 0,-1-1 0,10-30 0,23-97 0,-28 93 0,67-210 0,-76 253 0,-1-1 0,1 1 0,9-13 0,-13 21 0,0-1 0,1 0 0,-1 1 0,1-1 0,-1 1 0,1-1 0,-1 1 0,1-1 0,-1 1 0,1-1 0,0 1 0,-1-1 0,1 1 0,0 0 0,-1-1 0,1 1 0,0 0 0,-1 0 0,1 0 0,0-1 0,0 1 0,0 0 0,0 1 0,0-1 0,0 1 0,0-1 0,0 1 0,0 0 0,0 0 0,-1-1 0,1 1 0,0 0 0,-1 0 0,1 0 0,0 0 0,-1 0 0,1 0 0,-1 0 0,1 0 0,-1 0 0,0 0 0,0 0 0,1 2 0,31 134 0,3 14 0,-25-120 40,1 0 0,29 55 0,-32-73-205,0 0 0,0-1 0,2 0 0,-1-1 0,1 0 0,1 0 0,0-1 0,20 14 0,15 4-6661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3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310 327 24575,'0'-14'0,"0"-15"0,0 0 0,-2 0 0,-1 0 0,-10-45 0,11 67 0,0 1 0,0-1 0,-1 1 0,0-1 0,0 1 0,0 0 0,-1 0 0,0 0 0,0 1 0,0-1 0,-1 1 0,0 0 0,0 1 0,0-1 0,-1 1 0,1 0 0,-1 0 0,0 0 0,0 1 0,-1 0 0,1 0 0,-1 1 0,1 0 0,-13-3 0,14 4 0,0 1 0,0-1 0,0 1 0,0 1 0,0-1 0,0 0 0,0 1 0,0 0 0,0 0 0,0 1 0,0-1 0,0 1 0,1 0 0,-1 1 0,1-1 0,-1 1 0,1 0 0,0 0 0,0 0 0,0 0 0,1 1 0,-1-1 0,1 1 0,-5 7 0,2-3 0,0 1 0,1 0 0,0 0 0,1 0 0,0 1 0,0-1 0,1 1 0,1 0 0,-1 0 0,2 0 0,-2 12 0,3-12 0,0 0 0,1 1 0,0-1 0,1 0 0,0 0 0,0 0 0,1 0 0,0 0 0,1-1 0,6 12 0,-1-6 0,0 0 0,1 0 0,1-1 0,0 0 0,18 16 0,13 6 0,0-2 0,85 51 0,-118-80 0,17 11 0,0 1 0,-1 1 0,39 37 0,-62-53 0,0-1 0,-1 1 0,1-1 0,0 1 0,-1 0 0,1 0 0,-1 0 0,0 0 0,0 0 0,0 0 0,0 0 0,0 0 0,0 0 0,0 1 0,-1-1 0,1 0 0,-1 1 0,1-1 0,-1 0 0,0 1 0,0-1 0,0 0 0,0 1 0,-1-1 0,0 4 0,-1-3 0,0 0 0,0-1 0,0 1 0,-1-1 0,1 0 0,-1 0 0,0 0 0,1 0 0,-1 0 0,0 0 0,0-1 0,0 0 0,0 1 0,0-1 0,0 0 0,-1 0 0,-4 0 0,-7 2 17,0 0 0,0-1 1,-1-1-1,1 0 0,-1-1 0,-23-3 0,32 2-110,-1 0 0,1-1 1,0 1-1,0-2 0,-1 1 0,1-1 0,1 0 0,-1 0 1,0-1-1,1 0 0,0 0 0,-1 0 0,2-1 1,-1 0-1,-7-8 0,-7-23-6733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4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24575,'-5'0'0,"-6"0"0,-1 9 0,2 17 0,2 14 0,12 13 0,5 13 0,10 3 0,3-5 0,1-13 0,-2-15-8191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4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10 24575,'-9'-9'0,"-3"10"0,14 20 0,26 20 0,35 21 0,36 10 0,0-8-8191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4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728 213 24575,'-1'-12'0,"-1"1"0,0 0 0,0 0 0,-1 1 0,-1-1 0,0 0 0,0 1 0,-1 0 0,0 0 0,-1 1 0,0-1 0,0 1 0,-1 0 0,-1 1 0,1-1 0,-1 2 0,0-1 0,-1 1 0,0 0 0,-10-5 0,16 10 0,1 1 0,-1 0 0,1 0 0,-1 0 0,1 0 0,-1 0 0,0 0 0,0 1 0,1-1 0,-1 1 0,0 0 0,0 0 0,1 0 0,-1 0 0,0 0 0,0 1 0,0-1 0,1 1 0,-1 0 0,-4 2 0,4-1 0,-1 0 0,1 1 0,0-1 0,0 1 0,1 0 0,-1 0 0,0 0 0,1 0 0,0 0 0,0 0 0,0 1 0,0-1 0,-1 5 0,-3 7 0,1 1 0,1 0 0,0 0 0,1 0 0,-1 30 0,4-30 0,0-1 0,1 1 0,1 0 0,0-1 0,1 0 0,1 1 0,0-1 0,1-1 0,1 1 0,0-1 0,1 0 0,0 0 0,1-1 0,1 0 0,11 14 0,14 10 0,1-2 0,2-1 0,54 40 0,-46-39 0,-41-32 0,0 0 0,0 0 0,0 1 0,0-1 0,-1 1 0,1-1 0,4 9 0,-7-11 0,-1 0 0,1 0 0,-1 0 0,0 0 0,0 0 0,1 0 0,-1 0 0,0 0 0,0 0 0,0 0 0,0 0 0,0 0 0,-1 0 0,1 0 0,0 0 0,0 0 0,-1 0 0,1 0 0,-1 0 0,1 0 0,0 0 0,-1 0 0,0 0 0,1 0 0,-1 0 0,0 0 0,1-1 0,-1 1 0,0 0 0,0-1 0,0 1 0,1 0 0,-1-1 0,0 1 0,0-1 0,0 1 0,0-1 0,0 0 0,-2 1 0,-16 6 0,1-1 0,-1 0 0,-1-2 0,1 0 0,-39 2 0,55-5 0,-113 8-455,0-5 0,-139-13 0,76-8-6371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5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437 251 24575,'0'-32'0,"1"13"0,-1 0 0,-1 1 0,-5-34 0,5 47 0,-1-1 0,1 1 0,-1 0 0,0 0 0,0 1 0,-1-1 0,0 0 0,1 1 0,-1-1 0,-1 1 0,1 0 0,-1 0 0,1 0 0,-1 1 0,0-1 0,-1 1 0,-8-5 0,4 3 0,0 1 0,0 0 0,-1 1 0,0 0 0,1 0 0,-1 1 0,0 1 0,0-1 0,0 2 0,0-1 0,0 1 0,0 1 0,-1 0 0,2 0 0,-1 1 0,0 0 0,0 1 0,0 0 0,-16 8 0,17-7 0,1 1 0,0 0 0,0 0 0,1 0 0,0 1 0,-1 0 0,2 1 0,-1-1 0,1 1 0,0 1 0,0-1 0,1 1 0,0 0 0,1 0 0,0 0 0,0 1 0,0 0 0,1 0 0,1 0 0,-1 0 0,-1 14 0,4-15 0,0 0 0,0 1 0,1-1 0,0 0 0,0 0 0,1 0 0,0 0 0,0 0 0,1 0 0,0 0 0,0 0 0,1-1 0,0 0 0,0 0 0,1 0 0,0 0 0,0-1 0,1 1 0,12 9 0,2 1 0,1 0 0,1-2 0,1-1 0,0-1 0,25 11 0,140 50 0,-126-52 0,0 3 0,73 40 0,-122-57 0,0 0 0,-1 0 0,0 1 0,15 15 0,-25-22 0,0 0 0,0 0 0,0 0 0,0 0 0,-1 0 0,1 1 0,-1-1 0,1 0 0,-1 1 0,0-1 0,0 1 0,0 0 0,0-1 0,0 1 0,-1 0 0,1 0 0,-1-1 0,0 1 0,0 0 0,0 0 0,0 0 0,0-1 0,-1 1 0,1 0 0,-1 0 0,0-1 0,0 1 0,0 0 0,-2 3 0,0-1 0,-1 0 0,1 0 0,-1-1 0,-1 0 0,1 0 0,-1 0 0,1 0 0,-1-1 0,0 0 0,0 0 0,-7 3 0,-66 24 0,9-10 0,-1-3 0,0-3 0,-1-3 0,-1-4 0,-80-1 0,75-11 0,70 4 0,1 0 0,-1-1 0,1 1 0,-1-1 0,1-1 0,0 1 0,-1-1 0,-7-5 0,13 7 0,0 1 0,0-1 0,0 0 0,0 1 0,0-1 0,1 0 0,-1 0 0,0 0 0,0 0 0,0 0 0,1 0 0,-1 0 0,1 0 0,-1 0 0,0 0 0,1 0 0,0 0 0,-1 0 0,1 0 0,0 0 0,-1-1 0,1 1 0,0 0 0,0 0 0,0 0 0,0-1 0,0 1 0,1 0 0,-1 0 0,1-3 0,0 1 0,1 0 0,0 0 0,0 0 0,0 0 0,1 1 0,-1-1 0,0 1 0,1-1 0,0 1 0,4-4 0,20-9-273,0 0 0,0 1 0,1 2 0,41-13 0,38-8-6553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5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136 486 24575,'13'-12'0,"-2"0"0,0-1 0,0-1 0,-1 1 0,13-25 0,-20 32 0,0-1 0,0 0 0,-1 1 0,0-1 0,0 0 0,0 0 0,-1-1 0,0 1 0,0 0 0,-1 0 0,0-1 0,-1 1 0,1 0 0,-1 0 0,-3-11 0,4 16 0,-1 0 0,1 0 0,-1 0 0,1 0 0,-1 0 0,0 0 0,0 0 0,0 0 0,0 0 0,-1 0 0,1 0 0,0 0 0,-1 1 0,1-1 0,-1 0 0,0 1 0,1 0 0,-1-1 0,0 1 0,0 0 0,0 0 0,0 0 0,0 0 0,0 0 0,0 0 0,0 1 0,0-1 0,-1 1 0,1-1 0,0 1 0,0 0 0,-4 0 0,2 1 0,-1 0 0,1 0 0,-1 1 0,1-1 0,0 1 0,0 0 0,-1 0 0,1 1 0,1-1 0,-1 1 0,0 0 0,1 0 0,-1 0 0,1 0 0,-4 6 0,-4 5 0,1 1 0,0 1 0,2 0 0,-1 0 0,2 1 0,0 0 0,-7 31 0,4-4 0,2 0 0,-3 45 0,10-74 0,0 1 0,1-1 0,0 0 0,1 0 0,6 28 0,-5-37 0,0 0 0,0 0 0,0-1 0,1 1 0,-1-1 0,1 1 0,1-1 0,-1 0 0,1-1 0,0 1 0,0 0 0,0-1 0,1 0 0,-1 0 0,1 0 0,0-1 0,10 6 0,-3-4 0,1 0 0,-1-1 0,1 0 0,0-1 0,0 0 0,1-1 0,-1-1 0,1 0 0,-1-1 0,0 0 0,1-1 0,19-4 0,6-2 0,0-3 0,72-27 0,-65 18 0,0-2 0,-1-2 0,-2-2 0,0-2 0,67-56 0,-88 65 0,-2-1 0,0-1 0,-1-1 0,-1-1 0,-1 0 0,0-1 0,-2-1 0,-1-1 0,-1 0 0,-2-1 0,16-46 0,-24 62 0,-1-1 0,0 1 0,-1-1 0,0 0 0,-1 1 0,0-1 0,0 0 0,-1 1 0,-1-1 0,-3-13 0,3 17 0,0 0 0,-1 1 0,0-1 0,0 1 0,-1-1 0,0 1 0,0 0 0,0 1 0,-1-1 0,1 1 0,-1 0 0,-1 0 0,1 0 0,-1 1 0,0 0 0,-6-4 0,3 3 8,-1 1-1,0 0 1,0 1-1,0-1 1,0 2-1,-1 0 0,1 0 1,-1 1-1,1 0 1,-1 1-1,1 0 1,-1 0-1,1 1 1,-1 1-1,-19 5 1,7 0-256,0 1 1,1 1-1,1 0 1,-1 2-1,-38 27 1,-16 19-6579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0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92 475 24575,'-2'-17'0,"0"0"0,0-1 0,-2 1 0,0 0 0,-2 1 0,1-1 0,-16-28 0,11 24 0,2 0 0,0-1 0,-8-37 0,14 53 0,2 1 0,-1-1 0,1 1 0,-1-1 0,1 1 0,1-1 0,-1 0 0,1 1 0,0-1 0,0 1 0,1 0 0,0-1 0,0 1 0,0 0 0,0 0 0,1 0 0,0 0 0,3-4 0,0 3 0,-1 0 0,1 1 0,0 0 0,0 1 0,0-1 0,1 1 0,0 0 0,0 1 0,0-1 0,0 2 0,0-1 0,15-3 0,11-2 0,1 2 0,0 1 0,1 2 0,-1 1 0,0 2 0,1 1 0,-1 2 0,0 1 0,40 10 0,-64-11 0,0 0 0,-1 0 0,1 1 0,-1 1 0,0-1 0,0 1 0,0 1 0,-1 0 0,8 7 0,-12-9 0,0 0 0,0 1 0,0-1 0,-1 1 0,1 0 0,-1 0 0,-1 0 0,1 0 0,-1 1 0,1-1 0,-2 1 0,1 0 0,-1-1 0,0 1 0,0 0 0,0 0 0,-1 6 0,0 1 0,-1-1 0,-1 1 0,0-1 0,-1 1 0,0-1 0,-8 19 0,-3 0 0,-22 40 0,-7-3 0,-60 72 0,-38 61 0,134-190 17,0 1 0,1-1 1,1 2-1,0-1 0,1 1 0,-4 19 0,7-28-82,0 1 1,1-1-1,0 0 1,0 1-1,0-1 1,1 0-1,-1 0 0,1 1 1,0-1-1,0 0 1,0 0-1,1 0 1,0 0-1,-1 0 1,1 0-1,1 0 0,-1-1 1,0 1-1,1-1 1,0 0-1,0 0 1,6 6-1,24 13-6761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6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24575,'10'0'0,"2"9"0,14 17 0,2 18 0,-4 11 0,4 10 0,-3 3 0,-6-5 0,3-13 0,-2-16-8191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06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25 24575,'0'-25'0,"0"54"0,0 17 0,-14 500 0,4-252 0,9-272 0,0-5 0,1 1 0,0 0 0,4 24 0,-3-38 0,0 1 0,1-1 0,-1 1 0,1-1 0,-1 1 0,1-1 0,0 0 0,1 0 0,-1 0 0,1 0 0,0 0 0,0 0 0,0-1 0,0 0 0,1 1 0,-1-1 0,7 3 0,2 0 0,1-1 0,0 0 0,0-1 0,0-1 0,0 0 0,1 0 0,-1-2 0,1 1 0,20-2 0,488-7 0,-264-1 0,-142 4 0,163 4 0,-273 0 0,-1 0 0,1 1 0,-1-1 0,0 1 0,1 1 0,5 1 0,-10-3 0,-1 1 0,0-1 0,0 0 0,1 0 0,-1 0 0,0 0 0,0 0 0,0 0 0,1 1 0,-1-1 0,0 0 0,0 0 0,0 0 0,1 1 0,-1-1 0,0 0 0,0 0 0,0 0 0,0 1 0,0-1 0,0 0 0,0 0 0,1 1 0,-1-1 0,0 0 0,0 0 0,0 1 0,0-1 0,0 0 0,0 0 0,0 1 0,0-1 0,0 0 0,0 0 0,-1 1 0,1-1 0,0 0 0,0 0 0,0 1 0,0-1 0,0 0 0,0 0 0,0 1 0,-1-1 0,1 0 0,0 0 0,0 0 0,0 1 0,-1-1 0,1 0 0,0 0 0,0 0 0,0 0 0,-1 0 0,1 0 0,0 1 0,0-1 0,-1 0 0,1 0 0,0 0 0,0 0 0,-1 0 0,1 0 0,-1 0 0,-14 6-4,0-1 0,-1 0-1,0-1 1,0 0 0,-25 1-1,-15 4-1334,-20 8-5487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1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24575,'1'-2'0,"0"0"0,0 0 0,0 1 0,0-1 0,0 0 0,0 1 0,0-1 0,1 1 0,-1 0 0,1-1 0,1 0 0,3-4 0,4-6 0,-1 0 0,15-26 0,-24 38 0,0 0 0,0-1 0,0 1 0,0 0 0,1-1 0,-1 1 0,0 0 0,0-1 0,0 1 0,0 0 0,0-1 0,0 1 0,1 0 0,-1-1 0,0 1 0,0 0 0,0 0 0,1-1 0,-1 1 0,0 0 0,0 0 0,1-1 0,-1 1 0,0 0 0,1 0 0,-1 0 0,0 0 0,1-1 0,-1 1 0,0 0 0,1 0 0,-1 0 0,0 0 0,1 0 0,-1 0 0,0 0 0,1 0 0,-1 0 0,0 0 0,1 0 0,4 21 0,14 281 0,49 638-1365,-67-881-5461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1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22 136 24575,'-9'-10'0,"-3"-7"0,18-1 0,28-7 0,26 1 0,17 5 0,14 5 0,5 6 0,-13 12 0,-21 21 0,-22 5-8191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1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25 24575,'-5'0'0,"13"0"0,23-4 0,30-3 0,27 2 0,18 0 0,-10 2-8191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2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24575,'462'-1'0,"-426"1"0,0-2 0,-1-2 0,68-15 0,-96 18 0,0-2 0,-1 1 0,0-1 0,1 0 0,-1 0 0,7-5 0,-12 8 0,-1-1 0,1 1 0,-1 0 0,1-1 0,-1 1 0,1 0 0,-1-1 0,1 1 0,-1-1 0,1 1 0,-1-1 0,0 1 0,1-1 0,-1 1 0,0-1 0,1 1 0,-1-1 0,0 1 0,0-1 0,0 0 0,1 1 0,-1-1 0,0 1 0,0-1 0,0 0 0,0 1 0,0-1 0,0 1 0,0-1 0,0 0 0,0 1 0,-1-1 0,1 1 0,0-1 0,0 0 0,0 1 0,-1-1 0,1 1 0,0-1 0,-1 1 0,1-1 0,0 1 0,-1-1 0,1 1 0,-1-1 0,1 1 0,-1 0 0,1-1 0,-1 1 0,1 0 0,-1-1 0,1 1 0,-2-1 0,-35-12 0,5 6 0,0 1 0,-1 2 0,-36 0 0,51 4 0,1 0 0,-1 1 0,1 1 0,0 1 0,0 1 0,0 0 0,-29 11 0,42-13 0,0 0 0,0 0 0,0 0 0,0 0 0,1 0 0,-1 1 0,1 0 0,-1-1 0,1 1 0,0 1 0,0-1 0,0 0 0,0 1 0,1-1 0,0 1 0,-1 0 0,1 0 0,1 0 0,-1 0 0,0 0 0,1 1 0,0-1 0,0 0 0,0 1 0,1-1 0,-1 0 0,1 1 0,0-1 0,1 5 0,1-1 0,0 0 0,0 0 0,0 0 0,1 0 0,1 0 0,-1-1 0,1 1 0,1-1 0,-1 0 0,1 0 0,0-1 0,1 0 0,-1 0 0,1 0 0,8 6 0,5 2 0,1-1 0,0-1 0,1 0 0,0-2 0,1 0 0,0-2 0,43 11 0,12-2 0,81 6 0,-23-10 0,2-5 0,183-13 0,-269 1 0,85-17 0,-121 17 0,0 0 0,0 0 0,-1-2 0,0 0 0,0 0 0,0-2 0,-1 1 0,0-2 0,21-17 0,-31 24 0,-1 0 0,1-1 0,-1 1 0,1-1 0,-1 0 0,0 0 0,0 0 0,0 0 0,0 0 0,-1 0 0,1 0 0,-1-1 0,0 1 0,0-1 0,0 1 0,0-1 0,0 1 0,-1-8 0,0 8 0,-1 0 0,0 0 0,0 1 0,0-1 0,0 0 0,-1 1 0,1-1 0,-1 1 0,1-1 0,-1 1 0,0 0 0,0-1 0,0 1 0,0 0 0,0 0 0,-1 1 0,1-1 0,-1 0 0,1 1 0,-1-1 0,0 1 0,1 0 0,-4-1 0,-13-5 0,1 1 0,-2 1 0,1 1 0,0 0 0,-1 2 0,0 0 0,-34 2 0,18 2 0,0 1 0,1 2 0,-47 13 0,64-13 0,1 0 0,0 1 0,1 0 0,-1 2 0,1 0 0,1 1 0,0 0 0,-15 13 0,28-21 0,-1 1 0,1 0 0,0 0 0,0 0 0,1 1 0,-1-1 0,0 0 0,1 1 0,-1-1 0,1 1 0,0 0 0,0-1 0,-1 5 0,2-5 0,0-1 0,0 1 0,0-1 0,0 1 0,0-1 0,0 0 0,0 1 0,1-1 0,-1 1 0,1-1 0,-1 0 0,1 1 0,-1-1 0,1 0 0,0 1 0,0-1 0,-1 0 0,1 0 0,2 2 0,2 1 0,0 0 0,1-1 0,-1 1 0,1-1 0,0 0 0,0-1 0,0 1 0,0-1 0,0 0 0,10 1 0,27 3 0,1-2 0,-1-2 0,1-2 0,70-8 0,58-1 0,-153 11 16,-1 0 0,0 2 0,0 0 0,0 1 0,0 1 0,16 8 0,49 13-1493,-39-17-5349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2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236 502 24575,'-18'-42'0,"-16"-41"0,-2-21 0,-9 7 0,3 12 0,9 24 0,10 31 0,18 41 0,10 50 0,18 65 0,6 64 0,-3 54 0,8 42-1338,-1 18 1338,-7-4 0,-8-22 0,3-39 0,-2-61-6853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3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122 254 24575,'-15'-6'0,"0"0"0,0 0 0,0 2 0,-26-5 0,21 8 0,35 6 0,105 8 0,209-4 0,-308-9 0,156-6 0,-147 4 0,0-2 0,-1-2 0,51-14 0,-73 17 0,-1 1 0,1-1 0,-1 0 0,1 0 0,-1-1 0,0 0 0,0 0 0,-1 0 0,9-9 0,-12 11 0,0-1 0,0 1 0,-1 0 0,1-1 0,-1 1 0,0-1 0,0 0 0,0 1 0,0-1 0,0 0 0,0 1 0,-1-1 0,1 0 0,-1 0 0,0 0 0,0 0 0,0 0 0,0 1 0,-1-1 0,1 0 0,-1 0 0,1 0 0,-1 1 0,0-1 0,-2-3 0,0 0 0,0 0 0,-1 0 0,0 0 0,0 0 0,0 0 0,-1 1 0,0 0 0,0 0 0,0 0 0,-1 1 0,1 0 0,-1 0 0,0 0 0,-1 1 0,1 0 0,0 0 0,-1 0 0,0 1 0,-12-3 0,14 4 0,0 0 0,0 0 0,0 1 0,0-1 0,0 1 0,0 0 0,0 1 0,0-1 0,0 1 0,0 0 0,0 0 0,0 1 0,1-1 0,-1 1 0,0 0 0,1 0 0,-1 1 0,1-1 0,0 1 0,0 0 0,0 0 0,0 1 0,1-1 0,-1 1 0,1 0 0,0 0 0,0 0 0,-3 5 0,2-2 0,1 0 0,1 1 0,-1-1 0,1 1 0,0-1 0,1 1 0,0 0 0,0-1 0,1 1 0,0 0 0,0 0 0,1 0 0,0 0 0,0-1 0,0 1 0,1-1 0,1 1 0,-1-1 0,1 1 0,1-1 0,-1 0 0,1 0 0,0-1 0,10 13 0,-7-10 0,1 0 0,-1 0 0,2-1 0,-1 0 0,1-1 0,0 1 0,1-2 0,0 1 0,0-1 0,0-1 0,1 0 0,-1-1 0,1 0 0,0 0 0,1-1 0,15 2 0,-21-4 0,0-1 0,0 0 0,0 0 0,0 0 0,-1-1 0,1 0 0,0 0 0,0-1 0,-1 0 0,1 0 0,-1 0 0,1 0 0,-1-1 0,0 0 0,0 0 0,0-1 0,0 1 0,-1-1 0,5-4 0,4-7 0,-1 0 0,-1-1 0,0 0 0,12-24 0,-13 21 0,1 1 0,17-21 0,-28 38 0,1 0 0,0 0 0,0 0 0,-1 0 0,1 0 0,0 0 0,0 1 0,0-1 0,0 0 0,0 1 0,0-1 0,0 1 0,0-1 0,0 1 0,0-1 0,2 1 0,-2 0 0,0 0 0,-1 0 0,1 0 0,-1 0 0,1 1 0,-1-1 0,1 0 0,-1 0 0,1 1 0,-1-1 0,1 0 0,-1 1 0,0-1 0,1 0 0,-1 1 0,1-1 0,-1 1 0,0-1 0,1 1 0,-1-1 0,0 0 0,0 1 0,1 0 0,-1 0 0,2 5 0,0 0 0,-1 0 0,1 1 0,-1 10 0,1-5 0,-1 0 0,2-1 0,-1 1 0,2 0 0,-1-1 0,2 1 0,-1-1 0,11 16 0,-13-24 0,0 0 0,0 0 0,1 0 0,-1 0 0,1-1 0,0 1 0,0-1 0,0 0 0,0 0 0,0 0 0,0 0 0,1 0 0,-1 0 0,1-1 0,-1 0 0,1 0 0,0 0 0,-1 0 0,1 0 0,0-1 0,0 0 0,-1 0 0,1 0 0,0 0 0,0 0 0,-1-1 0,8-1 0,7-5 0,1 0 0,-1-1 0,0-1 0,0 0 0,-1-2 0,-1 0 0,21-18 0,39-23 0,-66 46 0,-1 0 0,1 1 0,1 0 0,-1 1 0,1 0 0,12-2 0,-19 5 0,-1 0 0,1 1 0,0 0 0,0 0 0,0 0 0,0 1 0,-1-1 0,1 1 0,0 0 0,0 0 0,-1 0 0,1 0 0,-1 1 0,1-1 0,-1 1 0,1 0 0,-1 0 0,0 0 0,0 1 0,0-1 0,3 4 0,2 3 0,0 0 0,0 1 0,-2 0 0,1 0 0,-1 1 0,5 11 0,24 70 0,-17-42 0,-1-16 0,-17-33 0,0-1 0,0 0 0,0 0 0,0 0 0,0 1 0,0-1 0,1 0 0,-1 0 0,0 0 0,0 1 0,0-1 0,0 0 0,1 0 0,-1 0 0,0 0 0,0 1 0,0-1 0,1 0 0,-1 0 0,0 0 0,0 0 0,1 0 0,-1 0 0,0 0 0,0 0 0,0 0 0,1 0 0,-1 0 0,0 0 0,0 0 0,1 0 0,-1 0 0,0 0 0,0 0 0,1 0 0,-1 0 0,0 0 0,0 0 0,1 0 0,-1 0 0,0 0 0,0-1 0,0 1 0,1 0 0,-1 0 0,0 0 0,0 0 0,0-1 0,0 1 0,1 0 0,-1 0 0,0 0 0,0 0 0,0-1 0,0 1 0,0 0 0,0 0 0,0-1 0,1 1 0,-1 0 0,6-18 0,0 1 0,8-37 0,5-20 0,-11 54 0,0 0 0,1 1 0,1 1 0,0-1 0,2 2 0,23-29 0,-29 39 0,1-1 0,1 1 0,-1 0 0,1 1 0,1-1 0,-1 2 0,1-1 0,0 1 0,0 1 0,0-1 0,1 1 0,-1 1 0,1 0 0,0 1 0,20-3 0,-18 4-341,-1 1 0,1 1-1,17 3 1,29 11-6485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3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37 723 24575,'-3'0'0,"1"0"0,-1 1 0,1-1 0,0 1 0,-1-1 0,1 1 0,0 0 0,-1 0 0,1 0 0,0 0 0,0 1 0,-2 1 0,3-3 0,1 0 0,0 0 0,0 1 0,-1-1 0,1 0 0,0 1 0,-1-1 0,1 0 0,0 1 0,0-1 0,-1 0 0,1 1 0,0-1 0,0 0 0,0 1 0,0-1 0,0 1 0,0-1 0,-1 0 0,1 1 0,0-1 0,0 1 0,0-1 0,0 0 0,0 1 0,1-1 0,-1 1 0,0 0 0,1 0 0,0 0 0,-1-1 0,1 1 0,0 0 0,0-1 0,0 1 0,-1-1 0,1 1 0,0-1 0,0 1 0,0-1 0,0 1 0,0-1 0,0 0 0,0 0 0,1 1 0,8 1 0,-1-1 0,1 0 0,0-1 0,0 1 0,0-2 0,-1 0 0,1 0 0,0 0 0,-1-1 0,1-1 0,-1 0 0,1 0 0,-1-1 0,9-4 0,-3 0 0,1-1 0,-1 0 0,-1-1 0,0-1 0,0 0 0,-1-1 0,14-16 0,-18 17 0,-1 0 0,0-1 0,0 1 0,-2-2 0,1 1 0,-1-1 0,-1 0 0,-1 0 0,6-23 0,-9 30 0,0 1 0,0-1 0,0 0 0,-1 0 0,0 1 0,0-1 0,-1 0 0,1 1 0,-1-1 0,0 0 0,-1 1 0,0-1 0,1 1 0,-2 0 0,1-1 0,-1 1 0,1 0 0,-1 0 0,-1 1 0,1-1 0,-1 1 0,0-1 0,0 1 0,0 0 0,-9-6 0,5 5 0,-1 0 0,1 0 0,-1 1 0,0 0 0,0 1 0,0 0 0,0 0 0,0 1 0,-1 0 0,-13 0 0,17 2 0,0 0 0,0 0 0,0 0 0,0 1 0,1 0 0,-1 1 0,0-1 0,1 1 0,-1 0 0,1 0 0,-1 1 0,1-1 0,0 1 0,0 0 0,0 1 0,1-1 0,-1 1 0,-6 7 0,4-1 0,-1 0 0,1 0 0,0 1 0,1 0 0,1 0 0,0 0 0,0 1 0,1 0 0,0 0 0,1 0 0,1 0 0,0 0 0,0 1 0,1-1 0,1 1 0,0-1 0,1 1 0,0-1 0,1 0 0,0 1 0,1-1 0,1 0 0,0 0 0,0-1 0,1 1 0,0-1 0,1 0 0,1 0 0,0-1 0,0 1 0,13 12 0,-5-9 0,1-1 0,0-1 0,1-1 0,0 0 0,1-1 0,0-1 0,0-1 0,1 0 0,0-1 0,1-2 0,-1 0 0,24 3 0,3-2 0,1-2 0,-1-2 0,0-2 0,64-8 0,-12-4-266,0-5-1,-2-5 1,0-3 0,-2-5-1,-1-3 1,-1-5 0,150-85-1,-198 96 174,-2-3 1,69-60-1,-89 69 87,-1-1-1,0-1 1,-2-1 0,-1-1-1,27-48 1,-41 65 6,1-1 0,-1 0 0,-1 0 0,0 0 0,0 0 0,-1-1 0,0 1 0,0-1 0,-1 0 0,0-12 0,-2 17 0,1 1 0,-1 0 0,0-1 0,0 1 0,-1 0 0,1 0 0,-1 0 0,0 0 0,0 0 0,0 0 0,0 0 0,-1 1 0,0-1 0,1 1 0,-1 0 0,-1-1 0,1 2 0,0-1 0,-1 0 0,1 1 0,-1-1 0,0 1 0,0 0 0,-5-2 0,-4-1 16,-1 0 0,-1 1 0,1 1 0,-1 0 0,1 1 0,-1 1 0,0 0 0,0 1 0,1 0 0,-22 4 0,1 2 362,1 1 0,0 1 0,-43 17 0,56-17-327,0 1 0,1 1 1,-1 1-1,2 0 0,0 2 1,0 0-1,2 1 0,-20 20 1,30-27-39,0 0 0,1 0 0,1 0-1,-1 1 1,1 0 0,0 1 0,1-1 0,0 1 0,0-1 0,1 1 0,0 1 0,1-1 0,0 0 0,0 0 0,1 1 0,0-1 0,1 1 0,0-1-1,0 1 1,1-1 0,0 1 0,3 10 0,3-1-13,0 0 0,0 0 0,2-1 0,0 0 0,1 0 0,1-1 0,17 20 0,102 106 0,-105-118 0,37 38 0,-15-17 0,-2 1 0,43 61 0,-84-104 0,-1 1 0,0 0 0,-1 0 0,1 0 0,-1 1 0,0-1 0,0 0 0,1 9 0,-2-11 0,-1 0 0,0 0 0,0 0 0,0 0 0,0-1 0,0 1 0,-1 0 0,1 0 0,-1 0 0,0-1 0,0 1 0,0 0 0,-3 4 0,0-1 0,-1 0 0,-1-1 0,1 0 0,-1 0 0,0 0 0,0 0 0,0-1 0,-1 0 0,1-1 0,-1 1 0,0-1 0,0 0 0,-10 2 0,-67 18-455,-2-3 0,-125 13 0,-20-6-6371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4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26 24575,'-89'0'0,"76"2"0,16 2 0,33 10 0,37 1 0,1-2 0,123 4 0,-179-16 0,362 18-679,174-5-2040,170-5 1133,143-5-2036,-649-3 3239,1509 0-2784,-1-27 154,-1104 2 2662,-182-4 568,-185 3 269,-244 24-252,0 0 0,0-1 0,1 0-1,-2-1 1,18-6 0,-29 5 67,-9 1-62,-42-3-23,-136 0-216,-92 17 401,-423 73 1949,370-27-634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0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39 24575,'-9'0'0,"6"0"0,13 0 0,9 0 0,-3-9 0,-14-4 0,-16 1 0,-6 8 0,10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5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24575,'0'-10'0,"0"7"0,0 22 0,0 22 0,0 23 0,0 13 0,0 0 0,14 0 0,19-18 0,3-28 0,-4-20-8191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5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34 24575,'-14'-10'0,"-14"-2"0,-7 0 0,3 12 0,6 20 0,13 15 0,22 12 0,24-3 0,20 5 0,1-5-8191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5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1434 697 24575,'2'1'0,"1"0"0,-1 0 0,0 0 0,1 0 0,-1 0 0,0 1 0,0-1 0,0 1 0,0-1 0,0 1 0,0 0 0,0 0 0,0 0 0,-1 0 0,1 0 0,-1 0 0,2 3 0,0-2 0,7 13 0,0 0 0,-1 1 0,-1 0 0,0 0 0,-1 1 0,-1 0 0,-1 0 0,-1 1 0,0-1 0,-1 1 0,-1 0 0,-1 0 0,-1 0 0,0 0 0,-5 26 0,0-13 0,-1 0 0,-1 0 0,-2-1 0,-2-1 0,0 0 0,-2 0 0,-2-1 0,-23 36 0,21-41 0,-1-1 0,0-1 0,-2-1 0,-1 0 0,-1-2 0,0 0 0,-2-1 0,-45 25 0,20-17 0,-1-2 0,-1-3 0,-92 26 0,102-36 0,0-2 0,-1-2 0,0-1 0,0-2 0,-1-3 0,1-1 0,0-1 0,0-3 0,-50-11 0,70 11 0,0-2 0,0-1 0,1-1 0,0-1 0,0 0 0,1-2 0,0 0 0,1-1 0,0-1 0,1-1 0,1-1 0,0 0 0,1-1 0,1-1 0,0 0 0,1-1 0,1-1 0,-18-33 0,18 24-27,1 0 0,2 0 0,0-1 0,2 0 0,1-1-1,2 0 1,0 0 0,3 0 0,0-42 0,4 33-58,2 0-1,2 1 1,1-1 0,2 1 0,2 0-1,26-62 1,-13 50 6,1 0 0,4 2 0,1 1 0,2 1 0,2 2 0,2 1 0,2 2 1,2 1-1,1 3 0,65-46 0,-58 50 69,2 3 1,1 2 0,1 2 0,2 2-1,0 3 1,1 2 0,1 2 0,59-8-1,-80 20-1,0 1 0,0 2 0,0 1 0,1 2 0,-1 2 0,41 7 0,-51-4 3,0 0 0,0 2 1,-1 1-1,0 0 0,-1 2 0,0 1 1,-1 1-1,0 0 0,24 21 0,-25-16-7,-1 1 0,-1 0 0,-1 2 0,-1 0 0,0 1 0,16 30 0,-14-17 51,-2 0 0,-1 1 0,19 65 0,-13-2-408,-3 1 1,8 145 0,-19-132-4770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6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301 375 24575,'0'1'0,"0"-1"0,0 1 0,0-1 0,0 0 0,0 1 0,0-1 0,0 0 0,0 1 0,0-1 0,0 0 0,0 1 0,1-1 0,-1 0 0,0 1 0,0-1 0,0 0 0,0 0 0,1 1 0,-1-1 0,0 0 0,0 1 0,1-1 0,-1 0 0,0 0 0,0 0 0,1 1 0,-1-1 0,0 0 0,1 0 0,-1 0 0,0 0 0,1 0 0,-1 1 0,0-1 0,1 0 0,-1 0 0,0 0 0,1 0 0,-1 0 0,0 0 0,1 0 0,-1 0 0,0 0 0,1 0 0,-1 0 0,0-1 0,1 1 0,21-9 0,-8-1 0,1 0 0,-1-1 0,-1 0 0,0-1 0,0-1 0,-1 0 0,-1 0 0,11-18 0,-17 22 0,1 0 0,-1 0 0,-1-1 0,0 0 0,0 0 0,3-17 0,-6 21 0,0 0 0,0 0 0,-1 0 0,0-1 0,0 1 0,0 0 0,-1 0 0,0 0 0,0 0 0,-1 0 0,0 0 0,-3-7 0,3 8 0,-1-1 0,-1 1 0,1 0 0,-1 0 0,0 0 0,0 1 0,0-1 0,-1 1 0,1 0 0,-1 0 0,0 1 0,0-1 0,-1 1 0,1 0 0,-1 1 0,1-1 0,-1 1 0,0 0 0,0 1 0,0-1 0,0 1 0,0 0 0,-8 0 0,2 1 0,1 0 0,-1 0 0,1 1 0,-1 1 0,1 0 0,0 0 0,0 1 0,0 0 0,0 1 0,0 1 0,-17 9 0,10-2 0,1 1 0,1 0 0,0 1 0,1 1 0,0 0 0,1 1 0,-18 27 0,23-30 0,1 1 0,0 0 0,1 0 0,0 1 0,1 0 0,1 0 0,0 0 0,1 0 0,1 1 0,-2 26 0,5-35 0,0 0 0,0 1 0,1-1 0,0 0 0,1 0 0,0 0 0,0 0 0,0 0 0,1 0 0,0 0 0,0-1 0,1 1 0,0-1 0,0 0 0,1 0 0,-1 0 0,1-1 0,0 0 0,1 0 0,-1 0 0,1 0 0,9 5 0,6 2 0,1-1 0,1-1 0,-1 0 0,2-2 0,38 9 0,184 30 0,-37-9 0,-162-27 0,0 2 0,58 25 0,-93-33 0,0 1 0,0 0 0,-1 1 0,0 0 0,0 0 0,12 12 0,-21-17 0,0 0 0,0-1 0,0 1 0,-1 0 0,1 0 0,-1 0 0,1 0 0,-1 0 0,0 1 0,1-1 0,-1 0 0,0 1 0,-1-1 0,1 1 0,0-1 0,-1 1 0,1-1 0,-1 1 0,0-1 0,0 1 0,0-1 0,0 1 0,0-1 0,-1 1 0,1 0 0,-1 2 0,-2-1 0,1 1 0,-1-1 0,0 0 0,0 0 0,-1 0 0,1 0 0,-1 0 0,1-1 0,-1 1 0,-1-1 0,1 0 0,-6 3 0,-10 5 0,-1-1 0,0 0 0,0-2 0,-31 9 0,-99 15 0,-82-4 0,194-26 0,1-1 0,-1-3 0,0-1 0,-39-8 0,61 7 0,0 0 0,-24-10 0,36 12 0,0 0 0,0-1 0,1 1 0,-1-1 0,1 0 0,0 0 0,-1 0 0,1-1 0,1 0 0,-1 1 0,-4-7 0,7 8 2,0 0 0,0 0 0,0 1 0,0-1 0,0 0-1,1 0 1,-1 0 0,1 0 0,-1 0 0,1 0 0,0 0-1,0 0 1,0 0 0,0 0 0,0 0 0,0 0 0,0 0 0,1 0-1,-1 0 1,1 0 0,1-3 0,0 0-178,1 1 0,0 0 1,-1 0-1,2 0 0,-1 0 0,0 1 1,7-7-1,37-24-6650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6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24575,'0'1'0,"1"0"0,0 0 0,0 0 0,0 0 0,0 0 0,0 0 0,0 0 0,0 0 0,0 0 0,1 0 0,-1-1 0,0 1 0,0 0 0,1-1 0,-1 1 0,0-1 0,1 1 0,-1-1 0,0 0 0,1 0 0,-1 0 0,1 1 0,1-2 0,0 2 0,28 5 0,0-2 0,1-2 0,35 0 0,-54-2 0,0-1 0,0-1 0,0 0 0,0 0 0,-1-1 0,1-1 0,-1 0 0,0 0 0,0-2 0,17-9 0,-24 11 0,0 0 0,0 0 0,-1 0 0,0-1 0,0 1 0,0-1 0,0 0 0,-1-1 0,0 1 0,0-1 0,0 1 0,-1-1 0,1 0 0,-1 0 0,-1 0 0,1 0 0,-1 0 0,0 0 0,0-10 0,-1 12 0,0-1 0,0 1 0,-1 0 0,1 0 0,-1 0 0,0 0 0,0 0 0,-1 0 0,1 0 0,-1 0 0,1 1 0,-1-1 0,-1 0 0,1 1 0,0 0 0,-1-1 0,1 1 0,-1 0 0,0 0 0,0 0 0,-1 1 0,1-1 0,0 1 0,-1 0 0,1 0 0,-1 0 0,0 0 0,0 1 0,-6-2 0,3 1 0,1 2 0,-1-1 0,0 1 0,0 0 0,0 0 0,0 1 0,1 0 0,-1 0 0,0 1 0,1-1 0,-1 2 0,1-1 0,-1 1 0,1 0 0,0 0 0,0 0 0,1 1 0,-1 0 0,1 0 0,-8 7 0,-2 3 0,1 1 0,0 0 0,1 1 0,0 0 0,-16 29 0,23-35 0,0 2 0,0-1 0,1 1 0,1 0 0,0 0 0,1 0 0,-3 13 0,6-20 0,-1 0 0,1 0 0,0 0 0,0 0 0,1 0 0,-1 0 0,1 0 0,0 0 0,0 0 0,1 0 0,0 0 0,0 0 0,0-1 0,0 1 0,1-1 0,-1 0 0,1 1 0,0-1 0,7 7 0,1-1 0,1-1 0,0 0 0,0 0 0,0-2 0,1 1 0,0-1 0,21 7 0,5-1 0,59 12 0,-7-9-682,101 5-1,-53-12-6143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168 104 24575,'-1'0'0,"1"0"0,-1 0 0,0 0 0,1 0 0,-1 0 0,0 0 0,1-1 0,-1 1 0,0 0 0,1-1 0,-1 1 0,1 0 0,-1-1 0,1 1 0,-1 0 0,0-1 0,1 1 0,0-1 0,-1 1 0,1-1 0,-1 1 0,1-1 0,0 1 0,-1-1 0,1 0 0,0 1 0,-1-1 0,1 0 0,0 1 0,0-1 0,0 0 0,0 1 0,-1-2 0,1-30 0,0 29 0,1 0 0,-1-1 0,0 1 0,0 0 0,0 0 0,-1 0 0,1-1 0,-1 1 0,1 0 0,-3-4 0,2 6 0,1 0 0,-1-1 0,0 1 0,0 0 0,-1 0 0,1 0 0,0 0 0,0 0 0,-1 0 0,1 0 0,0 0 0,-1 0 0,1 1 0,-1-1 0,1 0 0,-1 1 0,1 0 0,-1-1 0,1 1 0,-1 0 0,1 0 0,-1-1 0,0 1 0,1 1 0,-1-1 0,1 0 0,-1 0 0,0 0 0,1 1 0,-1-1 0,1 1 0,-1-1 0,1 1 0,-1 0 0,1 0 0,0-1 0,-3 3 0,-2 1 0,1 1 0,0-1 0,0 1 0,0 0 0,0 0 0,1 0 0,-8 12 0,6-6 0,0 0 0,0 0 0,1 0 0,0 0 0,1 1 0,1 0 0,0 0 0,0 0 0,1 0 0,1 1 0,0 17 0,1-23 0,1-1 0,0 1 0,0-1 0,1 0 0,-1 0 0,2 0 0,-1 0 0,1 0 0,-1 0 0,2 0 0,-1-1 0,0 1 0,1-1 0,0 0 0,1 0 0,-1-1 0,1 1 0,0-1 0,0 0 0,0 0 0,0-1 0,1 1 0,0-1 0,6 2 0,3 2 0,1-1 0,0-1 0,0-1 0,0 0 0,1-1 0,-1-1 0,1 0 0,0-1 0,-1-1 0,1-1 0,0 0 0,0-1 0,-1-1 0,0 0 0,1-2 0,-1 1 0,19-10 0,-24 9 0,1-1 0,-1 0 0,0 0 0,0-1 0,-1-1 0,0 0 0,0 0 0,0-1 0,-2 0 0,1 0 0,-1-1 0,0 0 0,-1-1 0,0 0 0,-1 0 0,0-1 0,-1 1 0,0-1 0,-1 0 0,0 0 0,-1-1 0,-1 1 0,2-15 0,-4-43 0,-3 55 0,0 47 0,3-18 0,1-1 0,0-1 0,1 1 0,0 0 0,1 0 0,1-1 0,0 1 0,1-1 0,0 0 0,0 0 0,2-1 0,-1 0 0,12 15 0,-9-14 0,0-1 0,1 0 0,0 0 0,1-1 0,0-1 0,1 0 0,0 0 0,0-1 0,1 0 0,-1-1 0,23 8 0,-30-13 0,1 0 0,0 0 0,0-1 0,-1 0 0,1 0 0,0 0 0,0-1 0,0 0 0,0 0 0,0 0 0,0-1 0,0 0 0,-1 0 0,1 0 0,0-1 0,-1 0 0,1 0 0,-1 0 0,1-1 0,-1 0 0,0 0 0,0 0 0,0-1 0,-1 0 0,1 1 0,-1-2 0,4-3 0,1-4 0,-1 1 0,-1-1 0,0 0 0,0-1 0,-2 0 0,1 0 0,-2 0 0,1-1 0,-2 1 0,3-16 0,-5 20 0,1-1 0,0 1 0,1 0 0,0 1 0,8-17 0,-11 24 0,1 0 0,0-1 0,0 1 0,0-1 0,0 1 0,0 0 0,0 0 0,0-1 0,0 1 0,0 0 0,1 0 0,-1 0 0,0 0 0,1 1 0,-1-1 0,1 0 0,-1 0 0,1 1 0,-1-1 0,1 1 0,0 0 0,-1-1 0,1 1 0,0 0 0,-1 0 0,1 0 0,0 0 0,-1 0 0,1 0 0,-1 0 0,1 1 0,0-1 0,-1 1 0,1-1 0,-1 1 0,1 0 0,-1-1 0,1 1 0,1 1 0,3 3 0,1 0 0,-1 0 0,0 0 0,0 1 0,-1 0 0,0 0 0,0 0 0,0 1 0,-1 0 0,6 10 0,5 14 0,12 36 0,-20-49 0,0 0-341,1-1 0,1 0-1,10 16 1,3-4-6485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24575,'1'-2'0,"-1"1"0,0-1 0,1 1 0,-1-1 0,1 1 0,-1-1 0,1 1 0,0 0 0,-1-1 0,1 1 0,0 0 0,0-1 0,0 1 0,0 0 0,0 0 0,0 0 0,0 0 0,1 0 0,-1 0 0,0 0 0,1 0 0,-1 0 0,0 1 0,1-1 0,-1 1 0,1-1 0,1 0 0,45-8 0,-24 7 0,1 0 0,-1 2 0,0 2 0,0 0 0,0 1 0,0 1 0,27 9 0,-33-7 0,0 0 0,-1 1 0,0 1 0,-1 1 0,1 0 0,-2 1 0,0 1 0,0 0 0,0 1 0,12 15 0,-20-19 0,0 1 0,-1 0 0,0 0 0,0 1 0,-1-1 0,-1 1 0,1 1 0,-1-1 0,3 18 0,-6-24 0,0 1 0,0-1 0,-1 0 0,0 1 0,0-1 0,0 1 0,-1-1 0,1 1 0,-1-1 0,0 0 0,-2 7 0,1-9 0,1 1 0,-1 0 0,1-1 0,-1 1 0,0-1 0,0 0 0,0 0 0,0 0 0,0 0 0,0 0 0,-1 0 0,1 0 0,-1-1 0,1 1 0,-1-1 0,0 0 0,1 0 0,-6 2 0,6-2 0,-1-1 0,0 1 0,1-1 0,-1 0 0,0 0 0,1 0 0,-1 0 0,0 0 0,1 0 0,-1-1 0,0 1 0,1-1 0,-1 0 0,1 0 0,-1 0 0,1 0 0,-1 0 0,1 0 0,0-1 0,0 1 0,0-1 0,0 0 0,0 0 0,0 1 0,0-1 0,0 0 0,0-1 0,1 1 0,-1 0 0,-1-5 0,-1 0 0,0-1 0,1 0 0,0 0 0,0 0 0,1 0 0,0-1 0,0 1 0,0-16 0,2 14 0,0 0 0,1 0 0,1 0 0,0 0 0,0 0 0,1 1 0,0-1 0,0 0 0,1 1 0,1 0 0,0 0 0,0 0 0,0 1 0,1 0 0,0 0 0,1 0 0,0 1 0,0 0 0,1 0 0,11-8 0,-2 3 0,2 0 0,0 1 0,0 1 0,1 0 0,0 2 0,0 0 0,1 2 0,34-7 0,-1 4 0,-1 2 0,1 3 0,94 4 0,-147 0 0,-1 0 0,0 1 0,0-1 0,1 0 0,-1 0 0,0 0 0,0 0 0,0 0 0,1 0 0,-1 0 0,0 0 0,0 1 0,0-1 0,1 0 0,-1 0 0,0 0 0,0 0 0,0 0 0,0 1 0,0-1 0,1 0 0,-1 0 0,0 0 0,0 1 0,0-1 0,0 0 0,0 0 0,0 1 0,0-1 0,0 0 0,0 0 0,0 1 0,0-1 0,0 0 0,0 0 0,0 0 0,0 1 0,0-1 0,0 0 0,0 0 0,0 1 0,0-1 0,0 0 0,0 0 0,0 0 0,-1 1 0,1-1 0,0 0 0,0 0 0,0 0 0,0 0 0,0 1 0,-1-1 0,1 0 0,0 0 0,0 0 0,-16 20 0,3-2 0,9-12 0,1 1 0,0 0 0,1 0 0,0 0 0,0 0 0,0 0 0,1 0 0,0 0 0,0 1 0,1-1 0,0 0 0,1 0 0,-1 1 0,1-1 0,0 0 0,1 0 0,0 0 0,0 0 0,1 0 0,0 0 0,0-1 0,0 1 0,1-1 0,0 0 0,0 0 0,0 0 0,1 0 0,0-1 0,0 0 0,0 0 0,1 0 0,0-1 0,0 0 0,0 0 0,0 0 0,1-1 0,-1 0 0,1 0 0,7 2 0,-3-3-80,-1 0 0,1 0-1,-1-1 1,1 0 0,-1-1-1,1 0 1,0 0 0,-1-2-1,1 1 1,-1-1 0,1-1 0,-1 0-1,0 0 1,0-1 0,0 0-1,10-6 1,40-24-6746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7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2 24575,'-43'-1'0,"7"0"0,-71 8 0,98-6 0,-1 1 0,1 0 0,0 0 0,0 1 0,0 0 0,1 1 0,-1 0 0,1 0 0,0 1 0,0 0 0,0 0 0,-10 10 0,15-12 0,0-1 0,1 1 0,-1 0 0,1 0 0,0 0 0,-1 0 0,1 0 0,1 1 0,-1-1 0,0 0 0,1 1 0,0-1 0,0 1 0,0 0 0,0-1 0,0 1 0,1 0 0,0 0 0,-1-1 0,1 1 0,1 0 0,-1 0 0,1 0 0,-1-1 0,1 1 0,0 0 0,2 4 0,1-1 0,0 1 0,1-1 0,0-1 0,0 1 0,0-1 0,1 0 0,0 0 0,0-1 0,0 1 0,1-1 0,13 7 0,3 1 0,-1-2 0,2 0 0,0-1 0,26 6 0,-35-12 0,-1 0 0,1-1 0,0-1 0,1-1 0,-1 0 0,0-1 0,0 0 0,19-3 0,-31 2 0,0 1 0,0-1 0,0 1 0,0-1 0,-1 0 0,1 0 0,0-1 0,0 1 0,0 0 0,-1-1 0,1 0 0,-1 0 0,1 1 0,-1-1 0,0-1 0,0 1 0,0 0 0,0-1 0,0 1 0,0-1 0,-1 1 0,1-1 0,-1 0 0,0 1 0,0-1 0,2-4 0,-3 3 0,0 1 0,0-1 0,0 0 0,0 0 0,0 1 0,-1-1 0,0 0 0,1 1 0,-1-1 0,-1 0 0,1 1 0,0-1 0,-1 1 0,0 0 0,0-1 0,0 1 0,0 0 0,0 0 0,-1 0 0,-4-4 0,0 1 0,-1-1 0,0 1 0,-1 0 0,1 1 0,-1 0 0,0 0 0,0 1 0,-1 0 0,-11-2 0,15 4 0,0 0 0,0 1 0,-1 0 0,1 0 0,0 0 0,0 1 0,-1 0 0,1 1 0,0-1 0,-1 1 0,1 0 0,0 1 0,0-1 0,0 1 0,-9 5 0,13-7-35,1 1 0,-1 0 0,1 0 0,-1 0 0,1 0 0,0 0 0,0 0 0,-1 1 0,1-1 0,0 0 0,0 1 0,0-1 0,0 1 0,0-1 0,1 1 0,-1-1 0,0 1 0,1 0 0,-1-1 0,1 1 0,-1 0 0,1-1 0,0 1 0,0 0 0,0 0 0,0-1 0,0 1 0,0 0 0,0-1 0,1 1 0,-1 0 0,1 0 0,-1-1 0,1 1 0,0-1 0,-1 1 0,1-1 0,2 4 0,20 31-6791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8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62 24575,'-9'-9'0,"-4"-13"0,-8-2 0,4 17 0,4 23 0,20 33 0,7 40 0,11 37 0,2 31 0,-5 10 0,4 6 0,-3-8 0,-5-23 0,-5-27 0,-6-32-8191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73 24575,'-17'-21'0,"17"21"0,0-1 0,-1 1 0,1 0 0,0-1 0,0 1 0,0-1 0,-1 1 0,1-1 0,0 1 0,0-1 0,0 0 0,0 1 0,0-1 0,0 1 0,0-1 0,0 1 0,0-1 0,0 1 0,0-1 0,1 1 0,-1-1 0,0 1 0,0-1 0,1 0 0,2-1 0,-1 1 0,1-1 0,0 1 0,0 0 0,0 0 0,0 0 0,0 0 0,0 0 0,1 1 0,-1 0 0,0-1 0,0 1 0,0 0 0,4 1 0,242 11 0,-126-3 0,-20-2 0,24 3 0,217-13 0,-327 2 0,-10 1 0,1 0 0,-1-1 0,0 0 0,1 0 0,-1-1 0,0 0 0,0 0 0,0-1 0,11-5 0,-18 8 0,0 0 0,1 0 0,-1 0 0,0-1 0,0 1 0,0 0 0,0 0 0,0 0 0,0-1 0,1 1 0,-1 0 0,0 0 0,0 0 0,0-1 0,0 1 0,0 0 0,0 0 0,0-1 0,0 1 0,0 0 0,0 0 0,0-1 0,0 1 0,0 0 0,0 0 0,0 0 0,0-1 0,0 1 0,0 0 0,-1 0 0,1 0 0,0-1 0,0 1 0,0 0 0,0 0 0,0 0 0,-1-1 0,1 1 0,0 0 0,0 0 0,0 0 0,0 0 0,-1 0 0,1-1 0,0 1 0,0 0 0,-1 0 0,1 0 0,0 0 0,0 0 0,0 0 0,-1 0 0,1 0 0,0 0 0,0 0 0,-1 0 0,1 0 0,-7-2 0,-1 0 0,1 0 0,0 1 0,-1 0 0,1 0 0,-1 1 0,1 0 0,-1 1 0,1-1 0,-1 1 0,1 1 0,0-1 0,-1 1 0,-6 3 0,10-4 0,1 1 0,-1-1 0,1 0 0,-1 1 0,1 0 0,0 0 0,0 0 0,0 0 0,0 0 0,0 0 0,0 1 0,1 0 0,-1-1 0,1 1 0,-1 0 0,1 0 0,0 1 0,1-1 0,-1 0 0,0 0 0,1 1 0,0-1 0,0 1 0,0 0 0,0-1 0,0 1 0,1 0 0,-1-1 0,1 1 0,1 5 0,0-4 0,0 0 0,1 0 0,0 0 0,0 0 0,0-1 0,1 1 0,-1-1 0,1 1 0,0-1 0,1 0 0,-1 0 0,1 0 0,0 0 0,-1-1 0,2 0 0,-1 0 0,0 0 0,1 0 0,6 3 0,5 2 0,0-1 0,1 0 0,0-1 0,25 5 0,-11-5 0,-1-1 0,1-2 0,0-1 0,34-2 0,-43-1 0,0-1 0,-1-1 0,0-1 0,1-1 0,-1-1 0,33-14 0,-48 17 0,0 0 0,0 0 0,0-1 0,0 0 0,-1 0 0,0-1 0,0 1 0,0-1 0,0 0 0,-1-1 0,0 1 0,0-1 0,0 0 0,-1 0 0,1 0 0,-2 0 0,1 0 0,-1-1 0,0 1 0,0-1 0,0 0 0,0-11 0,1 44 0,1 1 0,0-1 0,3 0 0,8 26 0,0-3 0,175 882-1194,-128-434 934,-53-378 267,-6 1 0,-15 135 0,11-227-7,-2 0 0,-2-1 0,0 0 0,-2 0 0,0-1 0,-2 1 0,-14 28 0,20-49 0,-1 0 0,1 0 0,-1-1 0,0 1 0,-1-1 0,1 0 0,-1 0 0,0-1 0,0 0 0,-1 1 0,-8 4 0,10-7 0,0-1 0,0 1 0,0-1 0,1 0 0,-1 0 0,0-1 0,0 1 0,0-1 0,0 0 0,-1 0 0,1 0 0,0 0 0,0-1 0,0 0 0,1 0 0,-1 0 0,0 0 0,0-1 0,-6-2 0,-6-5 128,1 0 0,0 0 1,1-2-1,0 0 0,1 0 1,-15-16-1,-67-87 407,70 78-532,1-1 0,2-1 0,2 0-1,1-2 1,2 0 0,-22-84 0,21 49-68,3-2 0,4 0 0,-1-89 0,10 78-170,4-1 1,4 0 0,3 0 0,5 2-1,3-1 1,4 2 0,4 0 0,3 2-1,4 1 1,4 2 0,3 1 0,58-87-1,68-50-582,-9 51-3267,-156 166 4079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0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2098 324 24575,'0'-7'0,"1"-1"0,-2 0 0,1 1 0,-1-1 0,0 1 0,0 0 0,-1-1 0,0 1 0,0 0 0,-1 0 0,0 0 0,0 0 0,0 0 0,-1 1 0,0-1 0,-1 1 0,1 0 0,-8-6 0,-6-5 0,-1 1 0,-1 0 0,0 2 0,-1 0 0,-1 1 0,-27-11 0,16 9 0,-2 3 0,1 0 0,-62-11 0,60 19 1,1 1 1,-1 1-1,1 3 0,-1 0 0,1 3 0,0 1 0,0 1 1,0 2-1,1 1 0,0 2 0,-34 16 0,-21 14-59,2 4 0,-143 99 1,144-84-115,3 3 0,2 4 1,4 4-1,-130 151 0,169-171 197,1 1 0,3 2 0,-44 95 1,58-104-33,3 1 0,2 0 0,2 1 1,2 1-1,-7 66 0,15-83 7,1-1 0,2 1 0,1-1 0,1 1 0,2-1 0,1 0 0,1 0 0,2-1 0,1 1 0,1-2 0,2 1 0,0-2 0,2 0 0,1 0 0,1-1 0,2-1 0,0-1 0,28 29 0,-4-12-2,2-2 0,1-3-1,2-1 1,1-2 0,1-3-1,2-1 1,1-3 0,80 28 0,-9-13-529,2-5 1,220 34 0,-220-53 328,239 4 1,-293-23 217,1-3 0,-1-3 0,0-3 1,121-35-1,-158 35-41,-1-1 0,0-2 0,-1-1 0,-1-2 0,0-1 1,-1-1-1,-1-2 0,30-27 0,-39 27-13,0 0 1,-1-1-1,-1 0 0,-1-2 0,-2 0 1,0-1-1,-1-1 0,-2 0 0,-1 0 1,12-40-1,-10 12-56,-1-1-1,-3 0 1,-3 0 0,-2-1-1,-2 0 1,-3 0 0,-2 0-1,-17-89 1,5 72 0,-3 1 0,-3 1 0,-4 1 0,-2 1 0,-3 1 1,-41-65-1,33 72 106,-3 2 1,-2 2 0,-3 2-1,-2 2 1,-2 3-1,-2 1 1,-88-62 0,88 75-90,-2 2 1,-1 2-1,-1 3 1,-1 3-1,-2 2 1,-1 2 0,0 3-1,-102-18 1,17 23-2370,139 14 2323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4:59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93 24575,'0'-13'0,"0"-15"0,-9-2 0,-4 8 0,2 28 0,1 21 0,4 20 0,1 16 0,8 2 0,2-1 0,6-11 0,0-6 0,12-10 0,3-12-8191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0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24575,'0'-9'0,"0"-8"0,0 8 0,0 25 0,0 27 0,0 21 0,0 14 0,9 7 0,3-2 0,0-10 0,-3-17-8191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0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 24575,'-14'0'0,"-5"4"0,1 12 0,4 16 0,4 8 0,-11 5 0,0-3-8191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0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24575,'5'-4'0,"6"-2"0,15 0 0,17 1 0,10 2 0,-3 1-8191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0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1906 605 24575,'3'0'0,"-1"1"0,1-1 0,-1 1 0,0 0 0,1 0 0,-1 0 0,0 0 0,0 0 0,0 0 0,0 1 0,0-1 0,0 1 0,0-1 0,0 1 0,0 0 0,-1 0 0,1 0 0,-1 0 0,0 0 0,1 0 0,-1 0 0,0 0 0,0 1 0,0-1 0,0 0 0,0 5 0,4 9 0,-1 0 0,4 30 0,-7-39 0,6 49 0,-2 1 0,-3-1 0,-2 1 0,-2-1 0,-3 1 0,-16 71 0,13-92 0,-3 1 0,-1-2 0,-1 1 0,-2-2 0,-2 0 0,-1-1 0,-1 0 0,-2-2 0,-1 0 0,-38 39 0,27-37 0,-1-2 0,-2-2 0,0-1 0,-2-1 0,-2-3 0,0-1 0,-1-2 0,-48 18 0,16-14 0,0-3 0,-1-3 0,-1-4 0,-85 7 0,109-16 0,0-3 0,-1-2 0,1-3 0,0-1 0,0-3 0,0-2 0,-50-15 0,77 16 0,2 0 0,-1-2 0,1-1 0,1-1 0,0 0 0,0-2 0,1 0 0,1-2 0,0 0 0,1-1 0,1 0 0,0-2 0,2 0 0,0-1 0,0 0 0,2-1 0,-14-28 0,10 9-67,2 0 0,1-1 0,2-1 0,2 0 0,2-1-1,1 0 1,2 0 0,3-1 0,1 1 0,4-44 0,3 24 39,3 0-1,2 1 1,3 0 0,3 1 0,2 1 0,34-71-1,-30 82 29,3 1 0,1 2 0,2 1 0,2 1 0,2 1 0,2 2 0,1 2 0,3 1 0,0 2 0,82-55 0,-88 69 0,1 1 0,2 1 0,0 3 0,0 1 0,2 1 0,-1 2 0,2 2 0,0 1 0,0 2 0,0 2 0,0 2 0,1 1 0,0 2 0,-1 2 0,46 7 0,-46-1-9,-1 1 1,0 2-1,-1 2 0,0 1 0,0 2 0,-2 2 0,38 24 0,-30-13 39,-2 1-1,-2 3 1,0 1-1,-3 1 1,36 45-1,-30-27-175,-3 1 0,-3 3 0,-1 0 0,-4 3 0,-2 0 0,-2 2-1,-4 1 1,29 116 0,-27-32-5900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1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1 730 24575,'1'-6'0,"0"-1"0,1 0 0,-1 1 0,2-1 0,-1 1 0,1 0 0,0 0 0,0 0 0,1 0 0,5-8 0,-8 14 0,-1 0 0,0 0 0,1 0 0,-1 0 0,0 0 0,1 0 0,-1 0 0,0 0 0,1 0 0,-1 0 0,0 0 0,1 0 0,-1 0 0,0 0 0,1 0 0,-1 0 0,0 0 0,1 1 0,-1-1 0,0 0 0,0 0 0,1 0 0,-1 1 0,0-1 0,0 0 0,1 0 0,-1 1 0,0-1 0,0 0 0,0 0 0,0 1 0,1-1 0,-1 0 0,0 1 0,0-1 0,0 0 0,0 0 0,0 1 0,0-1 0,0 0 0,0 1 0,0-1 0,0 0 0,0 1 0,0-1 0,0 0 0,0 1 0,0-1 0,0 1 0,4 21 0,-1 0 0,-1 1 0,-1 28 0,0-19 0,1 51 0,20 386 0,-2-277 0,-14-165 0,-2-52 0,2-400 18,10-127-649,20 297 477,-28 213 162,3 0 0,2 0-1,32-72 1,-41 104-8,1 0 0,1 0 0,0 1 0,0 0 0,8-9 0,-12 16 0,-1 0 0,1 1 0,0-1 0,0 0 0,0 1 0,0 0 0,0-1 0,0 1 0,0 0 0,1 0 0,-1 0 0,0 0 0,1 0 0,-1 1 0,1-1 0,-1 1 0,0-1 0,1 1 0,-1 0 0,1 0 0,-1 0 0,1 1 0,-1-1 0,1 0 0,4 2 0,-2 1 0,0-1 0,0 1 0,0 0 0,-1 0 0,1 1 0,-1-1 0,0 1 0,0 0 0,0 0 0,-1 0 0,1 1 0,-1-1 0,0 1 0,4 10 0,5 8 0,-2 2 0,7 25 0,30 123 0,26 180 0,-58-269 0,113 833-1361,-123-829-4733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1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17 247 24575,'-2'-1'0,"1"-1"0,-1 1 0,1-1 0,-1 0 0,1 1 0,0-1 0,-1 0 0,1 0 0,0 0 0,-1-3 0,2 4 0,0 0 0,0 0 0,1-1 0,-1 1 0,0 0 0,1 0 0,-1 0 0,0 0 0,1 0 0,0 0 0,-1 0 0,1 0 0,-1 0 0,1 0 0,0 0 0,0 0 0,0 0 0,0 1 0,-1-1 0,1 0 0,0 0 0,0 1 0,0-1 0,2 0 0,12-8 0,0 0 0,0 1 0,1 0 0,32-9 0,73-14 0,-81 22 0,110-22 0,272-19 0,-391 49 0,1-1 0,0-1 0,36-7 0,-38-1 0,-30 11 0,0-1 0,1 1 0,-1 0 0,0 0 0,0 0 0,0 0 0,1 0 0,-1 0 0,0 0 0,0-1 0,0 1 0,1 0 0,-1 0 0,0 0 0,0 0 0,1 0 0,-1 0 0,0 0 0,0 0 0,1 0 0,-1 0 0,0 0 0,0 0 0,0 0 0,1 1 0,-1-1 0,0 0 0,0 0 0,1 0 0,-1 0 0,0 0 0,0 0 0,0 0 0,0 1 0,1-1 0,-1 0 0,0 0 0,0 0 0,0 0 0,0 1 0,0-1 0,1 0 0,-1 0 0,0 0 0,0 1 0,0-1 0,0 0 0,0 0 0,0 1 0,0-1 0,0 0 0,1 19 0,-1-5 0,38 195 0,-36-200 0,0 0 0,0-1 0,2 1 0,4 11 0,-7-18 0,0 0 0,0 0 0,0 0 0,1-1 0,-1 1 0,0 0 0,1-1 0,-1 1 0,1-1 0,0 0 0,-1 1 0,1-1 0,0 0 0,0 0 0,0 0 0,0 0 0,0-1 0,0 1 0,0 0 0,0-1 0,0 1 0,0-1 0,0 0 0,4 0 0,0 0 0,0-1 0,0-1 0,0 1 0,-1-1 0,1 0 0,-1 0 0,1 0 0,-1-1 0,0 0 0,0 0 0,0-1 0,6-4 0,7-8 0,27-30 0,-39 39 0,26-28 0,47-50 0,-70 77 0,0 0 0,0 1 0,0 1 0,1-1 0,0 2 0,0-1 0,18-6 0,-24 11 0,0 0 0,1 0 0,-1 0 0,1 1 0,-1-1 0,1 1 0,-1 0 0,1 0 0,-1 1 0,1 0 0,-1-1 0,0 1 0,1 1 0,-1-1 0,0 1 0,0 0 0,8 4 0,2 3 0,-1 0 0,-1 1 0,20 21 0,-7-7 0,87 65-1365,-61-54-5461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2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98 232 24575,'-14'-33'0,"-4"-24"0,-4-3 0,1 4 0,5 31 0,10 42 0,5 51 0,22 55 0,8 45 0,7 35 0,-2 16 0,-6-7-563,-9-15 563,-7-28 0,-6-38 0,-3-41-7628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2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1 692 24575,'3'-2'0,"1"0"0,0-1 0,0 1 0,0 1 0,0-1 0,1 0 0,-1 1 0,0 0 0,7-1 0,16-3 0,217-50 0,-92 24 0,242-83 0,-357 100 0,0-3 0,-1 0 0,0-3 0,37-27 0,-60 38 0,-1-1 0,1-1 0,-2 0 0,0 0 0,0-1 0,-1 0 0,0-1 0,-1 0 0,-1 0 0,0-1 0,-1 0 0,0-1 0,4-15 0,-9 23 0,-1 0 0,1 0 0,-2 0 0,1 0 0,-1 0 0,0 0 0,0 1 0,-1-1 0,0 0 0,0 0 0,-3-10 0,2 12 0,1 1 0,-1-1 0,0 1 0,-1 0 0,1 0 0,-1 0 0,1 0 0,-1 0 0,0 1 0,-1-1 0,1 1 0,-1 0 0,1 0 0,-1 0 0,0 0 0,-8-3 0,10 5 0,0 0 0,0 0 0,0 0 0,0 0 0,0 1 0,0-1 0,-1 1 0,1 0 0,0-1 0,0 1 0,0 0 0,-1 0 0,1 0 0,0 1 0,0-1 0,-1 0 0,1 1 0,0 0 0,0-1 0,0 1 0,0 0 0,0 0 0,0 0 0,0 0 0,0 1 0,0-1 0,1 0 0,-1 1 0,0-1 0,1 1 0,-1 0 0,-1 2 0,-1 3 0,-1 0 0,1 1 0,1-1 0,0 1 0,0-1 0,0 1 0,-2 16 0,0 10 0,2 0 0,1 0 0,1 0 0,2 0 0,9 58 0,47 173 0,-39-193 0,-9-30 0,21 69 0,-27-100 0,2 0 0,0 0 0,0 0 0,1-1 0,0 0 0,1 0 0,9 11 0,-15-19 0,2 0 0,-1 0 0,0 1 0,0-1 0,1 0 0,-1-1 0,1 1 0,-1 0 0,1-1 0,0 1 0,0-1 0,-1 0 0,1 0 0,0 0 0,0 0 0,0-1 0,0 1 0,1-1 0,-1 0 0,0 0 0,0 0 0,0 0 0,0 0 0,0-1 0,0 1 0,0-1 0,0 0 0,0 0 0,0 0 0,0 0 0,4-3 0,6-4 0,-1-1 0,0 0 0,-1-1 0,0 0 0,12-15 0,-11 13 0,24-28 0,-9 10 0,34-30 0,-55 54 0,1 0 0,1 0 0,-1 1 0,1 0 0,0 1 0,0 0 0,0 0 0,0 0 0,1 1 0,15-3 0,-21 5 0,0 1 0,1 0 0,-1 0 0,0 1 0,1-1 0,-1 1 0,0-1 0,1 1 0,-1 0 0,0 0 0,0 0 0,0 1 0,0-1 0,4 4 0,37 31 0,-25-18 0,6 2 0,1-1 0,0-2 0,2 0 0,0-2 0,1-1 0,0-1 0,1-2 0,43 12 0,-35-15 0,0 0 0,0-3 0,1-1 0,-1-2 0,1-2 0,57-6 0,-77 4 0,1-2 0,-1 0 0,0-2 0,0 0 0,0-1 0,-1 0 0,23-14 0,-34 17 0,0-1 0,-1 0 0,1 0 0,-1-1 0,0 1 0,0-1 0,-1-1 0,9-11 0,-12 14 0,1-1 0,-1 0 0,0 1 0,0-1 0,0 0 0,-1 0 0,0 0 0,0-1 0,0 1 0,-1 0 0,1 0 0,-1-1 0,0 1 0,-2-9 0,0 6 0,-1 0 0,1 1 0,-1 0 0,-1 0 0,1-1 0,-1 2 0,-1-1 0,1 0 0,-1 1 0,0 0 0,-1 0 0,1 1 0,-1-1 0,0 1 0,0 0 0,-1 1 0,0 0 0,-9-5 0,5 3 0,-1 0 0,1 1 0,-1 0 0,0 1 0,0 1 0,0 0 0,-1 1 0,1 0 0,-1 0 0,-22 2 0,27 1 0,0 0 0,1 1 0,-1 0 0,0 0 0,1 1 0,0 0 0,-1 0 0,1 0 0,0 1 0,1 1 0,-1-1 0,1 1 0,0 0 0,-9 10 0,7-6 0,0 0 0,1 1 0,0 0 0,1 0 0,0 0 0,1 1 0,0 0 0,0 0 0,-4 18 0,7-19 0,-1 1 0,2-1 0,-1 1 0,2 0 0,-1-1 0,1 1 0,1 0 0,0 0 0,1-1 0,4 17 0,-4-20 0,0 0 0,1-1 0,0 1 0,1-1 0,-1 1 0,1-1 0,0-1 0,0 1 0,1 0 0,0-1 0,0 0 0,0 0 0,1-1 0,0 1 0,-1-1 0,11 5 0,1-1 0,1-1 0,0 0 0,1-1 0,-1-1 0,1-1 0,0-1 0,0 0 0,0-2 0,0 0 0,1-1 0,-1-1 0,0 0 0,0-2 0,37-9 0,-50 10 0,0 0 0,0-1 0,0 1 0,0-1 0,-1-1 0,1 1 0,-1-1 0,0 1 0,0-2 0,-1 1 0,1 0 0,-1-1 0,0 0 0,0 0 0,0 0 0,-1 0 0,0-1 0,0 1 0,0-1 0,0 0 0,-1 0 0,0 0 0,-1 0 0,1 0 0,-1-1 0,0 1 0,-1 0 0,1-1 0,-2-10 0,0 3 0,-1 1 0,-1-1 0,0 1 0,0 0 0,-2 0 0,0 0 0,0 0 0,-1 1 0,0-1 0,-1 2 0,-1-1 0,-14-17 0,14 20-124,0 0 0,-1 1 0,0 0 0,0 0 0,-1 1 0,0 0-1,0 1 1,-1 0 0,0 1 0,-15-6 0,11 8-6702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3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24575,'0'0'0,"0"-1"0,1 0 0,-1 0 0,0 1 0,1-1 0,-1 1 0,1-1 0,-1 0 0,1 1 0,0-1 0,-1 1 0,1-1 0,0 1 0,-1-1 0,1 1 0,0 0 0,-1-1 0,1 1 0,0 0 0,0 0 0,-1-1 0,1 1 0,0 0 0,1 0 0,27-5 0,-24 5 0,19-2 0,-1 2 0,1 0 0,0 2 0,0 0 0,-1 2 0,1 0 0,-1 2 0,38 14 0,4 7 0,98 55 0,-150-75 0,126 76 0,-123-71 0,0-1 0,-1 2 0,0 0 0,-1 1 0,24 31 0,-36-43 0,0 1 0,-1-1 0,1 1 0,0 0 0,-1-1 0,0 1 0,1 0 0,-1 0 0,0 0 0,-1 0 0,1 0 0,0 0 0,-1 0 0,0 0 0,0 1 0,0-1 0,0 0 0,0 0 0,-1 0 0,0 5 0,-1-5 0,1 0 0,-1-1 0,0 1 0,1-1 0,-1 0 0,0 1 0,0-1 0,-1 0 0,1 0 0,0 0 0,-1-1 0,1 1 0,-1 0 0,0-1 0,1 0 0,-1 1 0,0-1 0,0 0 0,0-1 0,-5 2 0,-5 0 0,0-1 0,0 0 0,0-1 0,0 0 0,0-1 0,0-1 0,0 0 0,0 0 0,1-1 0,-1-1 0,-15-7 0,14 5 0,-1 0 0,1-1 0,0-1 0,0-1 0,1 0 0,1-1 0,-1 0 0,-20-23 0,29 29 0,0-1 0,1 1 0,0-1 0,0 0 0,0 0 0,0-1 0,1 1 0,0 0 0,0-1 0,1 1 0,-1-1 0,1 0 0,1 1 0,-1-1 0,1 0 0,0 1 0,0-1 0,0 0 0,2-7 0,0 6 0,0 0 0,1 0 0,0 0 0,0 0 0,0 0 0,1 1 0,0 0 0,0-1 0,1 2 0,0-1 0,0 0 0,0 1 0,0 0 0,11-7 0,5-2 0,0 0 0,1 2 0,0 1 0,1 1 0,42-13 0,-21 11 0,1 1 0,56-4 0,-87 13 0,0 0 0,0 1 0,0 1 0,0 1 0,17 2 0,-28-3 0,0 1 0,0 0 0,0 0 0,0 0 0,0 0 0,0 0 0,0 1 0,-1-1 0,1 1 0,0 0 0,-1 0 0,0 0 0,1 0 0,-1 0 0,0 0 0,0 1 0,0-1 0,0 1 0,-1-1 0,1 1 0,-1 0 0,1 0 0,-1 0 0,0 0 0,0 0 0,0 0 0,-1 0 0,1 5 0,6 90 0,-8-80 0,2 1 0,0 0 0,1-1 0,1 1 0,0-1 0,1 1 0,2-1 0,11 28 0,-16-44-50,16 25 219,-16-26-236,0 0 0,-1 0-1,1 0 1,0 0-1,0 0 1,0 0-1,0 0 1,0-1-1,0 1 1,0-1-1,0 1 1,0 0-1,0-1 1,1 0-1,-1 1 1,0-1-1,0 0 1,0 1-1,1-1 1,-1 0-1,2 0 1,13-8-6759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58 208 24575,'-17'-16'0,"11"12"0,1-1 0,0 1 0,0-1 0,-7-10 0,11 14 0,0 0 0,0 0 0,0-1 0,1 1 0,-1-1 0,1 1 0,-1-1 0,1 1 0,-1-1 0,1 1 0,0-1 0,0 0 0,-1 1 0,1-1 0,0 1 0,1-1 0,-1 0 0,0 1 0,0-1 0,1 1 0,-1-1 0,1 1 0,-1-1 0,1 1 0,1-3 0,1 0 0,1-1 0,0 1 0,0 0 0,0 0 0,0 0 0,1 0 0,-1 1 0,1-1 0,0 1 0,0 1 0,1-1 0,-1 1 0,10-4 0,11-1 0,43-8 0,-58 13 0,32-6 0,0 2 0,0 2 0,0 2 0,0 1 0,1 3 0,45 7 0,-72-6 0,0 1 0,0 1 0,-1 0 0,0 2 0,0 0 0,0 0 0,26 18 0,-32-18 0,-1 1 0,1 0 0,-1 0 0,-1 1 0,0 0 0,0 1 0,-1 0 0,0 0 0,-1 1 0,0-1 0,-1 1 0,6 14 0,-8-14 0,0-1 0,-1 0 0,0 1 0,0 0 0,-1-1 0,-1 1 0,0 0 0,0 0 0,-1-1 0,-4 19 0,4-25 0,1 1 0,-2-1 0,1 1 0,-1-1 0,1 0 0,-1 0 0,0 0 0,0 0 0,-1 0 0,1 0 0,-1-1 0,0 1 0,0-1 0,0 0 0,-1 0 0,1 0 0,-1 0 0,1 0 0,-1-1 0,0 0 0,0 1 0,0-2 0,0 1 0,-1 0 0,1-1 0,0 0 0,-8 2 0,9-3 0,0 0 0,0 0 0,-1 0 0,1-1 0,0 1 0,0-1 0,0 0 0,0 0 0,-1 0 0,1 0 0,1 0 0,-1 0 0,0-1 0,0 0 0,0 0 0,1 1 0,-1-1 0,1-1 0,-1 1 0,1 0 0,0-1 0,0 1 0,0-1 0,0 1 0,0-1 0,1 0 0,-1 0 0,1 0 0,0 0 0,-1-5 0,-2-2 0,1-1 0,1 1 0,-1-1 0,2 0 0,0 0 0,0 0 0,2-22 0,0 19 0,2 1 0,-1-1 0,2 1 0,-1 0 0,2 0 0,0 0 0,0 0 0,2 1 0,-1 0 0,1 0 0,1 1 0,0 0 0,1 0 0,0 1 0,1 0 0,-1 0 0,2 1 0,0 0 0,0 1 0,0 1 0,1 0 0,0 0 0,0 1 0,1 0 0,0 2 0,0-1 0,0 1 0,19-2 0,-13 3-195,1 1 0,0 2 0,0 0 0,0 1 0,0 0 0,35 9 0,15 11-6631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3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24575,'-9'0'0,"1"4"0,12 2 0,19 14 0,19 13 0,21 10 0,1-3-8191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3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24575,'50'1'0,"0"2"0,53 10 0,-76-8 0,-1 1 0,-1 2 0,1 0 0,-1 1 0,34 19 0,-50-23 0,0 0 0,0 1 0,-1 0 0,0 0 0,0 1 0,12 14 0,-18-19 0,0 0 0,0 1 0,-1-1 0,1 1 0,-1-1 0,0 1 0,0 0 0,0-1 0,0 1 0,0 0 0,0 0 0,-1 0 0,1 0 0,-1 0 0,0 0 0,0 0 0,0 0 0,0 0 0,-1 0 0,1-1 0,-1 1 0,0 0 0,0 0 0,0 0 0,0-1 0,0 1 0,-2 3 0,-5 5 0,0 0 0,-1-1 0,0 0 0,-1 0 0,0-1 0,-17 12 0,-29 28 0,52-44 0,0-1 0,0 2 0,0-1 0,1 0 0,0 1 0,0-1 0,0 1 0,0 0 0,-1 7 0,3-11 0,1 1 0,-1-1 0,1 0 0,-1 0 0,1 0 0,0 0 0,0 0 0,0 1 0,1-1 0,-1 0 0,0 0 0,1 0 0,-1 0 0,1 0 0,0 0 0,-1 0 0,1 0 0,0 0 0,0 0 0,1 0 0,1 3 0,1-2 0,0 0 0,-1 0 0,1 0 0,0 0 0,1 0 0,-1-1 0,0 0 0,1 0 0,6 3 0,22 3 0,1 0 0,0-3 0,0 0 0,69-1 0,-30-4 0,-1-3 0,0-2 0,-1-4 0,0-3 0,0-3 0,-1-4 0,70-27 0,-111 34 0,0 0 0,40-25 0,-60 31 0,0-1 0,0 1 0,-1-1 0,0 0 0,0-1 0,-1 0 0,0-1 0,0 1 0,-1-1 0,7-12 0,-11 18 0,-1 1 0,1-1 0,-1 0 0,0 0 0,0 1 0,0-1 0,-1 0 0,1 0 0,-1 0 0,1 0 0,-1 0 0,0 0 0,0 0 0,0 1 0,-1-1 0,1 0 0,-1 0 0,0 0 0,1 0 0,-1 0 0,0 1 0,-1-1 0,1 0 0,0 1 0,-1-1 0,0 1 0,1-1 0,-1 1 0,0 0 0,0 0 0,0 0 0,0 0 0,-1 0 0,-4-2 0,-3-3 0,-1 1 0,0 1 0,-1 0 0,1 1 0,-1 0 0,0 1 0,-12-2 0,8 2 0,0 0 0,1 2 0,-1 0 0,0 0 0,0 2 0,0 0 0,1 1 0,-1 0 0,1 1 0,-1 1 0,1 1 0,-16 6 0,21-7 0,1 2 0,-1-1 0,1 1 0,0 0 0,0 1 0,1 0 0,0 0 0,0 1 0,1 0 0,0 1 0,0-1 0,1 1 0,0 1 0,0-1 0,1 1 0,1 0 0,-1 0 0,-2 14 0,4-16 0,1-1 0,1 1 0,0-1 0,0 1 0,0 0 0,1 0 0,0-1 0,0 1 0,1 0 0,0 0 0,4 13 0,-3-16 0,0 0 0,0-1 0,1 1 0,-1-1 0,1 1 0,0-1 0,0 0 0,0 0 0,1 0 0,-1-1 0,1 1 0,0-1 0,0 0 0,0 0 0,1 0 0,-1 0 0,1-1 0,-1 0 0,6 2 0,6 1 0,0 0 0,0-1 0,0-1 0,1 0 0,-1-2 0,1 0 0,0 0 0,-1-2 0,1 0 0,24-5 0,-20 2 0,1-2 0,-1 0 0,0-2 0,-1 0 0,0-1 0,0-1 0,27-19 0,20-21 0,31-21 0,-85 63 0,1 0 0,0 1 0,0 0 0,0 1 0,22-5 0,-31 9 2,0 2 0,1-1 0,-1 0 0,0 1-1,0 0 1,1 0 0,-1 1 0,0 0 0,1 0-1,-1 0 1,0 0 0,0 1 0,0 0 0,0 0 0,-1 0-1,1 0 1,0 1 0,6 5 0,4 4-42,0 2 0,-1-1 0,21 28 0,9 7-1200,2-5-5586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4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24575,'4'4'0,"2"26"0,10 44 0,1 46 0,-2 50 0,-3 42 0,-4 23 0,6 7-1533,0-13 1533,-1-32 0,5-49 0,0-46 0,-3-39-6658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4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24575,'251'2'0,"353"-5"0,-566 2 0,-1-1 0,0-2 0,0-2 0,42-11 0,-71 15 0,0-1 0,0 0 0,0-1 0,12-7 0,-19 11 0,0-1 0,0 1 0,-1-1 0,1 1 0,0-1 0,0 0 0,0 1 0,-1-1 0,1 0 0,0 0 0,-1 1 0,1-1 0,-1 0 0,1 0 0,-1 0 0,1 0 0,-1 0 0,0 0 0,1 0 0,-1 0 0,0 0 0,0-1 0,0 1 0,0 0 0,0 0 0,-1 0 0,1 1 0,-1-1 0,1 0 0,-1 0 0,1 0 0,-1 1 0,0-1 0,1 0 0,-1 1 0,0-1 0,1 1 0,-1-1 0,0 0 0,0 1 0,1 0 0,-2-1 0,-5-2 0,0 0 0,-1 0 0,1 1 0,-11-2 0,6 2 0,1 1 0,-1 0 0,1 1 0,-1 0 0,1 0 0,-1 1 0,1 1 0,0 0 0,-16 5 0,20-5 0,1 1 0,0-1 0,0 1 0,0 0 0,0 1 0,0 0 0,1 0 0,-1 0 0,1 0 0,0 1 0,0 0 0,1 0 0,0 0 0,-1 1 0,2-1 0,-1 1 0,-4 9 0,5-6 0,-1 0 0,2-1 0,-1 1 0,1 0 0,0 0 0,1 0 0,0 0 0,1 0 0,0 1 0,0-1 0,3 13 0,-2-16 0,0 0 0,1 1 0,0-1 0,0 0 0,1 0 0,0 0 0,0-1 0,0 1 0,1-1 0,0 0 0,0 1 0,0-2 0,0 1 0,1 0 0,0-1 0,0 0 0,6 4 0,8 2-195,0-1 0,0-1 0,0-1 0,1-1 0,0 0 0,36 4 0,38 3-6631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4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24575,'-14'0'0,"-14"10"0,-2 11 0,9 17 0,21 16 0,35 21 0,30 13 0,21 0 0,-2-15-8191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5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216 196 24575,'-2'-3'0,"0"0"0,-1 0 0,1 0 0,-1 1 0,0-1 0,0 1 0,0-1 0,0 1 0,0 0 0,0 0 0,-1 1 0,1-1 0,-1 0 0,1 1 0,-8-2 0,0 0 0,0 1 0,0 0 0,-22-1 0,30 3 0,0 0 0,-1 0 0,1 0 0,-1 1 0,1-1 0,0 1 0,-1 0 0,1 0 0,0 0 0,0 1 0,-1-1 0,1 1 0,0-1 0,1 1 0,-1 0 0,0 0 0,0 0 0,1 1 0,-3 2 0,1 0 0,1 0 0,0 0 0,0 0 0,1 0 0,-1 0 0,1 1 0,0-1 0,0 1 0,1-1 0,-2 11 0,2-5 0,0 1 0,1 0 0,0-1 0,1 1 0,0 0 0,1-1 0,0 1 0,1-1 0,0 0 0,9 21 0,-7-23 0,1 0 0,0-1 0,1 1 0,0-2 0,0 1 0,0-1 0,1 0 0,0 0 0,1-1 0,-1 0 0,17 8 0,-22-13 0,0 1 0,1 0 0,-1-1 0,0 0 0,1 0 0,-1 0 0,1 0 0,-1 0 0,1-1 0,-1 1 0,1-1 0,0 0 0,-1 0 0,1-1 0,-1 1 0,1-1 0,-1 1 0,1-1 0,-1 0 0,1 0 0,-1-1 0,0 1 0,1-1 0,-1 0 0,0 0 0,0 0 0,0 0 0,-1 0 0,1-1 0,0 1 0,-1-1 0,1 1 0,-1-1 0,0 0 0,0 0 0,2-5 0,2-3 0,-1-1 0,-1 1 0,0-1 0,-1 0 0,0 0 0,0 0 0,0-14 0,0-90 0,-1 6 0,-1 105 0,-1-1 0,1 1 0,0 0 0,1-1 0,-1 1 0,1 0 0,0 0 0,0 0 0,0 0 0,1 0 0,0 1 0,0-1 0,0 1 0,1 0 0,-1 0 0,1 0 0,0 0 0,0 1 0,0-1 0,0 1 0,1 0 0,0 0 0,-1 1 0,1-1 0,0 1 0,0 0 0,0 0 0,1 1 0,-1 0 0,0-1 0,1 2 0,-1-1 0,10 1 0,10 0 0,0 1 0,0 2 0,0 0 0,-1 2 0,1 1 0,-1 0 0,31 15 0,-11-3 0,0 3 0,78 51 0,-99-56 0,0 2 0,-2 0 0,0 1 0,-1 1 0,27 35 0,-36-40 0,0 2 0,-1-1 0,0 1 0,-1 1 0,-1-1 0,-1 2 0,-1-1 0,8 36 0,-13-46 0,0 1 0,-1 0 0,1-1 0,-2 1 0,1-1 0,-1 1 0,-1-1 0,0 1 0,0-1 0,0 1 0,-1-1 0,-5 10 0,6-14 0,0 0 0,-1 0 0,1 0 0,-1 0 0,0 0 0,0-1 0,0 0 0,0 0 0,0 1 0,-1-2 0,0 1 0,1 0 0,-1-1 0,0 0 0,0 0 0,0 0 0,-1 0 0,1 0 0,0-1 0,-1 0 0,1 0 0,-1 0 0,1-1 0,-7 1 0,7-2 0,0 1 0,1-1 0,-1 1 0,0-1 0,0-1 0,1 1 0,-1 0 0,1-1 0,-1 0 0,1 1 0,0-1 0,-1-1 0,1 1 0,0 0 0,0-1 0,1 0 0,-1 1 0,0-1 0,1 0 0,0-1 0,0 1 0,0 0 0,0 0 0,0-1 0,1 0 0,-2-4 0,-1-2 0,1 0 0,1 1 0,0-1 0,0 0 0,1-1 0,0 1 0,1 0 0,0 0 0,2-13 0,3-3 0,2 0 0,1 1 0,0 0 0,2 0 0,1 1 0,1 0 0,1 1 0,1 0 0,1 1 0,1 1 0,1 0 0,1 1 0,1 1 0,0 1 0,1 0 0,1 2 0,33-20 0,-35 25 0,1 1 0,0 1 0,0 1 0,41-11 0,-54 17 0,-1 1 0,0-1 0,1 2 0,-1-1 0,1 1 0,0 0 0,-1 0 0,1 0 0,-1 1 0,1 0 0,-1 1 0,1-1 0,-1 1 0,0 1 0,0-1 0,0 1 0,0 0 0,0 0 0,-1 1 0,8 5 0,-3 2 0,0-1 0,-1 2 0,-1-1 0,0 1 0,0 0 0,6 15 0,32 83 0,-36-83 0,64 183-1365,-43-117-5461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0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2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18 517 24575,'-18'-2'0,"45"-6"0,286-35 0,-195 30 0,985-96-1363,-699 68 1363,-376 37 0,53-10 0,-73 13 0,0-2 0,-1 1 0,0-1 0,1 0 0,-1 0 0,0-1 0,7-4 0,-14 8 0,1-1 0,-1 1 0,1 0 0,-1-1 0,0 1 0,1-1 0,-1 1 0,1-1 0,-1 1 0,0 0 0,1-1 0,-1 1 0,0-1 0,0 0 0,1 1 0,-1-1 0,0 1 0,0-1 0,0 1 0,0-1 0,0 1 0,0-1 0,0 0 0,0 1 0,0-1 0,0 1 0,0-1 0,0 1 0,0-1 0,0 0 0,0 1 0,-1-1 0,1 1 0,0-1 0,0 1 0,-1-1 0,1 1 0,0-1 0,-1 1 0,1-1 0,0 1 0,-1 0 0,1-1 0,-1 1 0,1-1 0,-1 1 0,1 0 0,-1 0 0,1-1 0,-1 1 0,0 0 0,-30-16 0,31 16 0,-28-10 65,1 2-1,-1 1 1,-36-5-1,-92-3 474,99 11-349,-1-2 0,-71-18 0,112 20-189,-1-2 0,-26-12 0,39 16 0,1 0 0,0 0 0,0-1 0,1 1 0,-1-1 0,0 0 0,1 0 0,0 0 0,0 0 0,-1-1 0,2 1 0,-1-1 0,0 0 0,1 0 0,-3-6 0,4 8 0,1 1 0,0 0 0,0 0 0,0-1 0,0 1 0,0 0 0,0 0 0,0-1 0,0 1 0,0 0 0,0 0 0,1-1 0,-1 1 0,1 0 0,-1 0 0,1 0 0,-1-1 0,1 1 0,0 0 0,-1 0 0,1 0 0,0 0 0,0 0 0,0 0 0,0 1 0,0-1 0,0 0 0,0 0 0,0 1 0,0-1 0,0 0 0,0 1 0,1-1 0,-1 1 0,0 0 0,0-1 0,2 1 0,5-2 0,0-1 0,1 2 0,-1 0 0,13-1 0,3 2 0,0 1 0,0 1 0,0 1 0,-1 1 0,1 1 0,43 16 0,-34-8 0,0 2 0,-1 1 0,-1 1 0,30 23 0,-48-31 0,-1 0 0,-1 1 0,0 1 0,0 0 0,-1 0 0,0 1 0,-1 0 0,0 1 0,-1 0 0,0 1 0,-1-1 0,7 21 0,-11-24 0,0 1 0,-1-1 0,0 1 0,0 0 0,-1-1 0,-1 1 0,0 0 0,0-1 0,-1 1 0,-1 0 0,1-1 0,-2 1 0,1-1 0,-2 1 0,1-1 0,-1 0 0,-1-1 0,-9 16 0,1-6 0,-2 0 0,0-1 0,-1 0 0,-1-2 0,0 0 0,-1 0 0,-1-2 0,-1 0 0,-35 18 0,-4-3 0,0-2 0,-82 23 0,-150 23-1365,179-54-5461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5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329 734 24575,'-1'-27'0,"-2"0"0,-1 1 0,0-1 0,-11-31 0,12 50 0,0-1 0,0 1 0,-1 0 0,0 0 0,-1 0 0,1 1 0,-2 0 0,1 0 0,-1 0 0,0 0 0,0 1 0,0 0 0,-8-5 0,10 8 0,0 0 0,0 1 0,0-1 0,-1 1 0,1 0 0,0 1 0,-1-1 0,0 1 0,1-1 0,-1 1 0,0 1 0,1-1 0,-1 1 0,0 0 0,0 0 0,1 0 0,-1 1 0,0-1 0,0 1 0,1 0 0,-1 1 0,1-1 0,-1 1 0,1 0 0,-9 5 0,8-3 0,-1 0 0,0 1 0,1 0 0,0 0 0,0 0 0,0 0 0,1 1 0,0 0 0,0 0 0,0 0 0,1 1 0,0-1 0,0 1 0,-2 7 0,-2 12 0,0 0 0,-4 39 0,7-30 0,1 1 0,1-1 0,2 1 0,2-1 0,1 1 0,2-1 0,1 0 0,12 38 0,-12-56 0,0 0 0,1-1 0,1 0 0,1-1 0,0 1 0,1-1 0,22 25 0,-22-30 0,0-1 0,0 0 0,1-1 0,0 0 0,0 0 0,1-1 0,0-1 0,0 0 0,0-1 0,1 0 0,20 4 0,-9-4 0,1-2 0,-1-1 0,1 0 0,0-2 0,-1-1 0,1-1 0,-1-1 0,1-2 0,-1 0 0,0-1 0,39-16 0,-21 4 0,-1-1 0,0-3 0,-2-1 0,0-1 0,49-43 0,-58 42 0,-2-1 0,-1-2 0,-1 0 0,-2-2 0,0-1 0,35-64 0,-48 75 0,-1-1 0,-1 0 0,-1-1 0,-1 0 0,-1 0 0,-1 0 0,-1-1 0,0 1 0,-2-1 0,-1 0 0,-1 0 0,-5-42 0,0 41 0,-1 1 0,0 1 0,-2-1 0,-1 1 0,-1 1 0,-1 0 0,0 0 0,-2 1 0,0 0 0,-2 2 0,0-1 0,0 2 0,-2 0 0,0 1 0,-1 0 0,-1 2 0,-35-22 0,31 22 0,0 1 0,-2 2 0,1 0 0,-1 1 0,-1 2 0,0 1 0,0 0 0,0 2 0,-1 1 0,1 2 0,-1 0 0,0 2 0,0 0 0,1 2 0,-40 8 0,48-5 0,1 0 0,-1 2 0,1 0 0,0 1 0,1 1 0,0 0 0,0 1 0,1 1 0,0 0 0,1 1 0,1 1 0,-1 0 0,2 0 0,0 2 0,1-1 0,0 2 0,1-1 0,1 2 0,-9 21 0,11-23 0,1 0 0,1 1 0,0 0 0,1 0 0,1 0 0,0 1 0,2-1 0,-1 1 0,2-1 0,0 1 0,2 0 0,-1-1 0,2 1 0,0-1 0,1 0 0,1 0 0,0 0 0,1-1 0,1 0 0,0 0 0,17 25 0,-9-21 1,1-1 0,0 0-1,2-1 1,0-1 0,1-1-1,0-1 1,1 0 0,1-1-1,0-1 1,0-2 0,1 0-1,25 8 1,11 0-29,1-3 1,0-2-1,102 9 0,-78-15-83,1-5 0,129-11 0,-148 1 67,-1-3-1,0-2 0,111-39 0,-154 45 45,-1-1 0,0-2 0,-1 0 0,0 0 0,0-2 0,-1 0 0,-1-2 0,0 0 0,-1 0 0,25-30 0,-12 13 0,-29 31 0,1-1 0,-1 1 0,0 0 0,1-1 0,-1 1 0,1 0 0,-1 0 0,0 0 0,1-1 0,-1 1 0,1 0 0,-1 0 0,1 0 0,-1 0 0,1 0 0,-1 0 0,1 0 0,-1 0 0,1 0 0,-1 0 0,1 0 0,-1 0 0,1 0 0,-1 0 0,1 0 0,-1 0 0,1 1 0,-1-1 0,1 0 0,-1 0 0,0 1 0,1-1 0,-1 0 0,1 0 0,-1 1 0,0-1 0,1 1 0,-1-1 0,0 0 0,1 1 0,4 7 4,0 1-1,-1 0 0,0-1 0,0 1 0,-1 1 1,0-1-1,3 15 0,-1-6 74,21 88 368,-13-45-412,38 101 0,-50-159-33,0 0 0,0 0 0,0-1 0,1 1 0,-1 0 0,1 0 0,0-1 0,0 1 0,0-1 0,0 0 0,0 1 0,0-1 0,1 0 0,-1 0 0,1 0 0,-1-1 0,1 1 0,0-1 0,5 3 0,-4-4 0,-1 0 0,0 0 0,1 0 0,-1 0 0,1 0 0,-1-1 0,0 1 0,1-1 0,-1 0 0,0 0 0,0-1 0,0 1 0,0 0 0,0-1 0,0 0 0,0 0 0,0 0 0,2-2 0,16-14 0,-1-1 0,0-1 0,28-39 0,-23 28 0,29-29 0,-46 52 0,1 1 0,0 0 0,0 0 0,1 0 0,-1 1 0,1 1 0,1 0 0,10-4 0,-15 7 0,-1 0 0,1 1 0,-1-1 0,1 1 0,-1 1 0,1-1 0,0 1 0,-1 0 0,1 0 0,0 1 0,-1-1 0,1 1 0,-1 1 0,1-1 0,-1 1 0,1 0 0,-1 0 0,0 0 0,0 1 0,7 4 0,3 5 0,-1 1 0,0 0 0,-1 0 0,21 29 0,-16-19 0,24 23 0,-37-41 0,1 0 0,0 0 0,-1-1 0,2 0 0,-1 0 0,0 0 0,1-1 0,0 0 0,9 3 0,-11-5 0,0-1 0,0 1 0,0-1 0,0 0 0,0 0 0,0-1 0,0 0 0,0 0 0,0 0 0,0 0 0,0-1 0,-1 0 0,1 0 0,-1 0 0,1 0 0,-1-1 0,0 1 0,0-1 0,0 0 0,0-1 0,5-4 0,6-8 0,0-1 0,0 0 0,15-27 0,39-68 0,-63 100 0,0 0 0,-1-1 0,0 1 0,-1-1 0,-1 0 0,0 0 0,3-23 0,-6 32 0,0 1 0,0 0 0,0 0 0,0 0 0,0-1 0,0 1 0,-1 0 0,0 0 0,1 0 0,-1 0 0,-1 0 0,1 0 0,0 0 0,-1 0 0,1 0 0,-1 1 0,0-1 0,0 0 0,0 1 0,0 0 0,0-1 0,0 1 0,-1 0 0,1 0 0,-1 0 0,0 0 0,0 1 0,1-1 0,-1 1 0,0 0 0,0 0 0,-4-1 0,1 1 0,-1 0 0,1 0 0,-1 1 0,1 0 0,-1 0 0,1 1 0,0 0 0,-1 0 0,1 0 0,0 1 0,0 0 0,0 0 0,0 1 0,0 0 0,-6 3 0,0 3 0,0 0 0,1 0 0,0 1 0,1 1 0,0 0 0,1 0 0,0 1 0,1 0 0,0 0 0,1 1 0,0 0 0,1 0 0,0 1 0,1 0 0,1 0 0,0 0 0,1 0 0,-2 27 0,5-34 0,0 0 0,0 1 0,1-1 0,0 0 0,1 0 0,0 0 0,0 0 0,0 0 0,1-1 0,0 1 0,0-1 0,1 1 0,-1-1 0,1 0 0,1 0 0,-1-1 0,1 0 0,0 1 0,0-1 0,1-1 0,0 1 0,-1-1 0,1 0 0,1 0 0,9 4 0,10 3 0,0-2 0,0 0 0,1-2 0,0-1 0,47 5 0,29-1-29,165-5 0,100-33-2269,-98-3-3537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6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24575,'4'-9'0,"0"0"0,1 0 0,0 1 0,0 0 0,1 0 0,0 0 0,0 0 0,1 1 0,0 0 0,0 1 0,11-8 0,-17 13 0,-1 0 0,1 0 0,1 1 0,-1-1 0,0 1 0,0-1 0,0 1 0,0-1 0,0 1 0,0 0 0,0-1 0,1 1 0,-1 0 0,0 0 0,0 0 0,1 0 0,-1 0 0,0 0 0,0 0 0,0 0 0,0 0 0,1 1 0,-1-1 0,0 1 0,0-1 0,0 1 0,0-1 0,0 1 0,0-1 0,0 1 0,0 0 0,0 0 0,0-1 0,0 1 0,0 0 0,0 0 0,-1 0 0,1 0 0,0 0 0,-1 0 0,1 0 0,-1 0 0,1 0 0,-1 0 0,1 1 0,-1 1 0,3 7 0,0 0 0,-1 0 0,0 0 0,0 14 0,-1-20 0,2 39 0,19 80 0,-18-108 0,1 0 0,0 0 0,1 0 0,0-1 0,2 0 0,-1-1 0,2 1 0,14 18 0,-21-30 0,-1 0 0,1-1 0,0 1 0,-1 0 0,1-1 0,0 1 0,0-1 0,0 0 0,0 0 0,0 1 0,0-1 0,0-1 0,0 1 0,1 0 0,2 0 0,-3-1 0,0 0 0,-1 0 0,1 0 0,0 0 0,-1-1 0,1 1 0,-1 0 0,1-1 0,-1 1 0,1-1 0,-1 0 0,1 0 0,-1 1 0,1-1 0,-1 0 0,0 0 0,2-2 0,2-2 0,0-1 0,-1 0 0,0 0 0,0-1 0,0 1 0,-1-1 0,0 0 0,3-8 0,-3 5 0,3-7 0,0 0 0,1 1 0,1-1 0,17-24 0,-24 38 0,1 0 0,0 0 0,0 1 0,0-1 0,1 1 0,-1 0 0,0 0 0,1 0 0,0 0 0,-1 0 0,1 0 0,0 1 0,0-1 0,0 1 0,0 0 0,0 0 0,0 0 0,0 0 0,0 0 0,1 1 0,-1-1 0,0 1 0,0 0 0,1 0 0,-1 0 0,0 1 0,0-1 0,1 1 0,-1 0 0,0 0 0,0 0 0,0 0 0,4 2 0,5 4 0,-1 1 0,1 1 0,-2 0 0,1 0 0,-1 1 0,-1 0 0,12 16 0,14 13 0,-25-29 0,0 0 0,0-1 0,1-1 0,0 1 0,0-2 0,1 0 0,24 11 0,-29-15 0,0-1 0,1 0 0,0 0 0,-1 0 0,1-1 0,0-1 0,0 1 0,-1-1 0,1-1 0,0 1 0,0-1 0,0-1 0,-1 1 0,1-1 0,9-4 0,-2-1 15,-1 0 0,-1 0 0,1-1 0,-1-1-1,-1 0 1,0-1 0,11-11 0,71-84-1458,-93 104 1402,27-34-6785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4 441 24575,'0'-1'0,"1"1"0,-1 0 0,1 0 0,-1 0 0,0 0 0,1 0 0,-1-1 0,0 1 0,1 0 0,-1 0 0,0-1 0,1 1 0,-1 0 0,0 0 0,0-1 0,1 1 0,-1 0 0,0-1 0,0 1 0,0 0 0,1-1 0,-1 1 0,0 0 0,0-1 0,0 1 0,0-1 0,0 1 0,0 0 0,0-1 0,0 1 0,0-1 0,0 1 0,0 0 0,0-1 0,0 1 0,0-1 0,0 1 0,0 0 0,0-1 0,-1 1 0,1 0 0,0-1 0,0 1 0,0 0 0,-1-1 0,1 1 0,0 0 0,0-1 0,-1 1 0,1 0 0,0-1 0,0 1 0,-1 0 0,1 0 0,-1 0 0,1-1 0,0 1 0,-1 0 0,1 0 0,0 0 0,-1 0 0,1 0 0,-1 0 0,1 0 0,0 0 0,-1 0 0,1 0 0,-1 0 0,18-11 0,1 2 0,0 0 0,0 1 0,22-6 0,-15 5 0,34-17 0,-51 22 0,0 0 0,-1-1 0,0 0 0,0-1 0,0 0 0,0 0 0,-1 0 0,7-9 0,-11 12 0,0 0 0,0 0 0,0 1 0,0-1 0,-1 0 0,1-1 0,-1 1 0,0 0 0,0 0 0,0-1 0,0 1 0,0 0 0,-1-1 0,0 1 0,1-1 0,-1 1 0,-1 0 0,1-1 0,0 1 0,-1-1 0,0 1 0,1 0 0,-3-6 0,0 5 0,1 0 0,-1 0 0,0 0 0,0 0 0,0 0 0,0 1 0,0 0 0,-1-1 0,0 1 0,0 1 0,0-1 0,0 0 0,0 1 0,0 0 0,-6-2 0,5 2 0,0 0 0,0 1 0,0-1 0,-1 1 0,1 0 0,0 1 0,-1-1 0,1 1 0,0 0 0,-1 1 0,1-1 0,0 1 0,-10 2 0,12-1 0,-1-1 0,1 0 0,0 1 0,0 0 0,0 0 0,0 0 0,0 0 0,1 0 0,-1 0 0,1 1 0,-1-1 0,1 1 0,0 0 0,0 0 0,0 0 0,0 0 0,1 0 0,-1 0 0,1 0 0,-1 0 0,1 1 0,-1 6 0,2-7 0,-1 1 0,1-1 0,-1 1 0,1 0 0,1-1 0,-1 1 0,0-1 0,1 1 0,0-1 0,0 1 0,0-1 0,0 1 0,0-1 0,4 6 0,-1-2 0,0-1 0,0-1 0,1 1 0,0 0 0,0-1 0,1 0 0,5 4 0,6 3 0,0-1 0,1-1 0,0 0 0,32 11 0,-16-10 0,0-2 0,1-1 0,0-2 0,1-1 0,-1-1 0,1-3 0,65-4 0,-41-3 0,-1-3 0,0-3 0,106-34 0,-128 33 0,66-34 0,-90 40 0,0-1 0,0 0 0,-1-1 0,0-1 0,-1 0 0,0-1 0,14-17 0,-22 25 0,0-1 0,0 1 0,-1-1 0,1 0 0,-1 0 0,0 0 0,0-1 0,-1 1 0,1 0 0,-1-1 0,0 1 0,0-1 0,0 1 0,-1-1 0,0 1 0,0-1 0,0 0 0,0 1 0,-1-1 0,-1-7 0,0 7 0,0 0 0,-1 1 0,1 0 0,-1-1 0,0 1 0,0 0 0,0 0 0,-1 0 0,1 1 0,-1-1 0,0 1 0,0 0 0,0 0 0,-1 0 0,1 1 0,0-1 0,-10-2 0,1 0 0,1 0 0,-1 1 0,0 1 0,0 0 0,0 1 0,-1 0 0,1 1 0,0 1 0,-1 0 0,1 1 0,0 0 0,-14 4 0,20-4 0,0 1 0,-1 1 0,1-1 0,1 1 0,-1 1 0,0-1 0,1 1 0,0 0 0,-1 1 0,2-1 0,-1 1 0,1 0 0,-1 1 0,1-1 0,1 1 0,-1 0 0,1 0 0,0 1 0,0-1 0,1 1 0,0 0 0,-3 11 0,4-15 0,1 1 0,0 0 0,0 0 0,0 0 0,1-1 0,-1 1 0,1 0 0,0 0 0,0 0 0,0 0 0,1 0 0,0 0 0,-1-1 0,1 1 0,0 0 0,1-1 0,-1 1 0,1 0 0,0-1 0,-1 1 0,2-1 0,-1 0 0,5 6 0,-3-6 0,0 0 0,0 0 0,0 0 0,1 0 0,-1 0 0,1-1 0,0 0 0,0 0 0,0-1 0,0 1 0,0-1 0,0 0 0,0 0 0,0 0 0,1-1 0,-1 0 0,8-1 0,-1-1 0,-1 0 0,0-1 0,0 0 0,0 0 0,17-10 0,-20 9 0,0 0 0,0 1 0,1 0 0,-1 0 0,1 0 0,0 1 0,-1 1 0,1 0 0,0 0 0,15 0 0,-21 2 0,1 0 0,-1 0 0,0 0 0,0 0 0,0 0 0,-1 0 0,1 1 0,0-1 0,0 1 0,-1 0 0,1 0 0,-1 0 0,1 0 0,-1 0 0,4 5 0,0 1 0,-1 1 0,0 0 0,-1-1 0,6 14 0,6 25 0,-1 0 0,-2 1 0,9 71 0,5 155 0,-16 89-1365,-12-286-5461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6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123 290 24575,'0'1'0,"0"0"0,0 0 0,0-1 0,0 1 0,0 0 0,0 0 0,0-1 0,0 1 0,0 0 0,0 0 0,1-1 0,-1 1 0,0 0 0,0-1 0,1 1 0,-1 0 0,0-1 0,1 1 0,-1 0 0,1-1 0,-1 1 0,1-1 0,-1 1 0,1 0 0,-1-1 0,1 0 0,0 1 0,0 0 0,0-1 0,1 0 0,-1 0 0,0 0 0,0 0 0,1 0 0,-1 0 0,0-1 0,0 1 0,1 0 0,-1-1 0,0 1 0,0-1 0,0 1 0,0-1 0,2 0 0,5-5 0,0 0 0,0 0 0,11-11 0,-7 4 0,0 0 0,0-1 0,-2 0 0,0-1 0,0 0 0,10-22 0,-18 32 0,0-1 0,0 1 0,-1 0 0,1-1 0,-1 1 0,0-1 0,-1 1 0,1-1 0,-1 0 0,-1-8 0,0 10 0,0 0 0,0 0 0,0 1 0,-1-1 0,1 1 0,-1-1 0,0 1 0,0-1 0,0 1 0,-1 0 0,1 0 0,-1 0 0,1 0 0,-1 1 0,0-1 0,-6-4 0,5 5 0,1-1 0,-1 1 0,0 0 0,0 0 0,0 1 0,0-1 0,0 1 0,0 0 0,0 0 0,0 0 0,0 0 0,-1 1 0,1 0 0,0 0 0,0 0 0,-9 1 0,7 1 0,-1 0 0,1 0 0,-1 1 0,1-1 0,0 2 0,0-1 0,0 0 0,1 1 0,-11 8 0,5-1 0,-1 1 0,2 0 0,0 0 0,0 1 0,1 1 0,0-1 0,1 1 0,-8 21 0,15-31 0,-1 0 0,0 0 0,1 0 0,0 0 0,0 0 0,0 0 0,1 0 0,0 1 0,-1-1 0,1 0 0,1 0 0,-1 1 0,0-1 0,1 0 0,0 0 0,0 0 0,0 0 0,3 6 0,-1-6 0,0 0 0,-1-1 0,2 1 0,-1 0 0,0-1 0,1 0 0,-1 0 0,1 0 0,0 0 0,0-1 0,0 1 0,0-1 0,9 3 0,4 1 0,1-2 0,-1 0 0,0-1 0,1 0 0,0-2 0,-1 0 0,30-3 0,-7-3-273,-1-1 0,0-2 0,0-2 0,45-18 0,22-16-6553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6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33 24575,'-23'0'0,"-27"-10"0,-13-2 0,12 5 0,35 4 0,42 16 0,36 6 0,7-1-8191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6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84 24575,'-9'-9'0,"-4"-8"0,-8-1 0,-1-7 0,4 11 0,13 21 0,9 28 0,16 31 0,6 28 0,12 26 0,0 15 0,-7 4 0,-9-18 0,-8-19 0,-6-28-8191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18 779 24575,'-16'1'0,"14"-1"0,6 0 0,12-2 0,94-17 0,-1-5 0,189-67 0,-222 64 0,132-67 0,-183 81 0,-2-1 0,1-2 0,-2 0 0,0-1 0,-1-1 0,0-1 0,-2-1 0,0-1 0,16-24 0,-29 35 0,0 0 0,0-1 0,-1 0 0,0 0 0,-1 0 0,0-1 0,-1 0 0,-1 1 0,1-1 0,-2 0 0,0 0 0,0-24 0,-2 28 0,0 1 0,0 0 0,-1-1 0,0 1 0,0 0 0,-1 0 0,1 0 0,-1 1 0,-1-1 0,0 1 0,1-1 0,-2 1 0,1 1 0,-1-1 0,0 0 0,0 1 0,-1 0 0,1 0 0,-1 1 0,0 0 0,-13-8 0,17 11 0,0 0 0,0 0 0,-1-1 0,1 1 0,0 0 0,0 1 0,-1-1 0,1 0 0,0 1 0,-1-1 0,1 1 0,-1 0 0,1 0 0,-1 0 0,1 0 0,-1 0 0,1 0 0,0 1 0,-1-1 0,1 1 0,0 0 0,-1 0 0,1 0 0,0 0 0,0 0 0,-1 0 0,1 0 0,0 1 0,0-1 0,1 1 0,-1-1 0,0 1 0,0 0 0,1 0 0,-1 0 0,1 0 0,0 0 0,-3 4 0,0 4 0,-1 1 0,2 0 0,-1 0 0,2 0 0,-1 0 0,1 0 0,0 18 0,0 23 0,3 1 0,10 69 0,27 104 0,-32-193 0,-2-9 0,1 9 0,2 0 0,0-1 0,3 0 0,0 0 0,17 32 0,-25-59 0,1 0 0,0-1 0,0 1 0,0-1 0,1 0 0,0 1 0,-1-1 0,1-1 0,1 1 0,7 5 0,-9-8 0,0 1 0,0-1 0,1 1 0,-1-1 0,1 0 0,-1 0 0,1-1 0,-1 1 0,1-1 0,0 1 0,-1-1 0,1 0 0,0-1 0,-1 1 0,1-1 0,6-1 0,3-2 0,-1-1 0,0 0 0,0-1 0,0 0 0,-1-1 0,18-13 0,58-57 0,-61 52 0,43-32 0,-67 55 0,0 1 0,1-1 0,-1 1 0,1 0 0,-1 0 0,1 0 0,0 0 0,0 0 0,-1 0 0,1 1 0,0 0 0,0-1 0,0 1 0,-1 0 0,1 0 0,0 1 0,0-1 0,0 0 0,-1 1 0,1 0 0,0 0 0,0 0 0,-1 0 0,1 0 0,-1 0 0,1 1 0,2 1 0,7 6 0,-1 0 0,-1 1 0,1 0 0,11 15 0,-4-5 0,-18-20-2,134 138 124,-107-114-493,2 0 0,0-2-1,39 23 1,-2-10-6455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7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14 172 24575,'-1'0'0,"1"0"0,-1 0 0,0 0 0,1 0 0,-1 0 0,1 0 0,-1 0 0,1 0 0,-1 0 0,0 0 0,1 0 0,-1-1 0,1 1 0,-1 0 0,1 0 0,-1-1 0,1 1 0,-1 0 0,1 0 0,-1-1 0,1 1 0,-1-1 0,0 1 0,7-10 0,25-9 0,-2 10 0,-1 0 0,1 2 0,1 0 0,-1 3 0,1 0 0,0 2 0,0 1 0,42 4 0,-60-2 0,1 1 0,0 0 0,-1 1 0,0 0 0,0 1 0,0 0 0,0 1 0,0 0 0,-1 1 0,0 1 0,0-1 0,13 13 0,-16-12 0,0 1 0,0 0 0,-1 0 0,0 1 0,-1 0 0,0 0 0,0 1 0,-1 0 0,-1 0 0,1 0 0,-1 0 0,-1 1 0,0-1 0,2 17 0,-4-20 0,-1-1 0,0 0 0,0 1 0,-1-1 0,1 0 0,-1 0 0,-1 0 0,1 1 0,-1-1 0,0 0 0,0-1 0,-1 1 0,0 0 0,0-1 0,0 1 0,-1-1 0,1 0 0,-1 0 0,-1 0 0,1-1 0,-1 0 0,1 0 0,-9 5 0,9-5 0,-1-1 0,0 0 0,0 0 0,0-1 0,0 1 0,-1-1 0,1-1 0,-1 1 0,1-1 0,-1 0 0,1 0 0,-1 0 0,0-1 0,0 0 0,1 0 0,-1 0 0,0-1 0,1 0 0,-1 0 0,1 0 0,-1-1 0,1 0 0,-1 0 0,1 0 0,-8-5 0,6 2 0,0-1 0,1 1 0,0-1 0,0 0 0,0 0 0,1-1 0,0 0 0,0 0 0,1 0 0,0 0 0,0-1 0,0 0 0,1 1 0,1-1 0,-1-1 0,1 1 0,-1-9 0,2 8 0,-1-1 0,2 0 0,0 0 0,0 0 0,1 0 0,0 1 0,0-1 0,1 0 0,1 0 0,-1 1 0,2 0 0,-1-1 0,1 1 0,8-13 0,-2 9 0,1-1 0,0 1 0,0 1 0,1 0 0,1 1 0,0 0 0,1 1 0,0 0 0,0 1 0,1 1 0,0 0 0,19-6 0,-17 7 0,1 1 0,0 1 0,0 1 0,0 1 0,0 0 0,1 1 0,-1 1 0,1 1 0,-1 0 0,1 2 0,20 3 0,-35-4 0,0 0 0,0 1 0,0-1 0,0 1 0,0 0 0,0 0 0,0 0 0,-1 1 0,1-1 0,-1 1 0,1 0 0,-1 0 0,0 0 0,0 0 0,-1 0 0,1 1 0,-1 0 0,1-1 0,-1 1 0,0 0 0,-1 0 0,1 0 0,1 7 0,2 9 0,-1-1 0,-1 1 0,-1 0 0,0 21 0,2 17 0,-1-35 60,11 40 0,-12-55-225,1 0 0,0 0 0,1 0 0,0-1 0,0 0 0,1 1 0,-1-1 0,8 7 0,11 6-6661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8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24575,'5'10'0,"10"6"0,17 12 0,22 9 0,19 8 0,-1-4-8191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8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1111 24575,'-12'-5'0,"0"1"0,-1 0 0,-23-5 0,-5 0 0,3-2 0,0 2 0,0 1 0,-1 2 0,-50-1 0,77 7 0,0 1 0,0 0 0,-1 1 0,2 0 0,-1 1 0,0 0 0,-21 9 0,26-8 0,0-1 0,1 1 0,-1 1 0,1-1 0,0 1 0,0 0 0,1 1 0,-1-1 0,1 1 0,1 0 0,-1 1 0,1-1 0,-6 12 0,8-15 0,1 1 0,-1-1 0,1 0 0,0 1 0,0-1 0,0 1 0,0 0 0,1-1 0,-1 1 0,1 0 0,0-1 0,0 1 0,1 0 0,-1-1 0,1 1 0,-1-1 0,1 1 0,0 0 0,1-1 0,-1 0 0,0 1 0,1-1 0,0 0 0,0 0 0,0 0 0,0 0 0,0 0 0,1 0 0,-1 0 0,1-1 0,0 1 0,0-1 0,0 0 0,0 0 0,5 2 0,0 1 0,1-1 0,-1 0 0,1 0 0,0-1 0,0 0 0,0-1 0,0 0 0,0-1 0,0 0 0,1 0 0,-1 0 0,1-2 0,9 0 0,-9-1 0,0-1 0,0 0 0,0 0 0,-1-1 0,1-1 0,-1 1 0,0-1 0,-1-1 0,12-9 0,5-5 0,36-41 0,-56 56 0,0-1 0,0 1 0,1 0 0,0 1 0,0-1 0,0 1 0,1 0 0,13-5 0,-16 7 0,1 1 0,-1 0 0,0 0 0,1 1 0,-1-1 0,1 1 0,0 0 0,-1 0 0,1 1 0,-1-1 0,1 1 0,-1 0 0,0 0 0,1 1 0,-1-1 0,6 3 0,0 2 0,0 0 0,-1 0 0,1 0 0,-1 1 0,0 1 0,-1 0 0,0 0 0,0 0 0,13 19 0,1 8 0,27 54 0,-43-77 0,45 96-66,69 217 0,-8 131-366,-80-263 432,-7 2 0,-2 287 0,-23-443 0,-1 1 0,-1-1 0,-3 1 0,-13 57 0,16-93 0,1 1 0,0 0 0,-1-1 0,0 1 0,0 0 0,0-1 0,-1 0 0,1 0 0,-1 0 0,0 0 0,0 0 0,-1 0 0,1-1 0,-1 1 0,0-1 0,1 0 0,-1 0 0,-1-1 0,-4 3 0,3-3 0,0-1 0,0 0 0,0 0 0,0 0 0,-1-1 0,1 0 0,0 0 0,0-1 0,0 0 0,-1 0 0,1 0 0,0-1 0,0 1 0,1-1 0,-8-4 0,-18-8 0,0-2 0,1-1 0,0-1 0,2-2 0,0-1 0,2-1 0,-41-42 0,31 25 0,2-3 0,1 0 0,3-2 0,-35-65 0,40 57-19,2 0 0,2-1 0,2-2 0,3 0 0,3 0 0,1-1 0,4-1 0,1 0 0,4 0 0,1 0-1,3-1 1,3 1 0,2 0 0,3 1 0,2 0 0,3 0 0,41-106 0,-17 76 19,61-99 0,63-72 0,49-84 0,-77 72 4,-111 213-20,-3 0 1,27-115-1,-42 142-17,-1-1-1,-2 1 1,0-1-1,-2 1 1,-6-42 0,5 59 32,-1 0 0,0 1 0,-1-1 0,0 1 1,-1 0-1,0 0 0,-1 0 0,0 0 0,-1 1 1,0 0-1,-1 0 0,0 0 0,0 1 0,-1 0 0,-16-15 1,19 21 2,0-1 1,0 1-1,0 0 1,-1 0-1,1 0 1,-1 1 0,1 0-1,-1 0 1,0 0-1,0 1 1,-10-1-1,13 2 28,0 0 0,0 0 0,-1 0 0,1 1-1,0 0 1,0-1 0,0 1 0,0 0 0,0 0 0,0 1-1,0-1 1,0 1 0,0-1 0,1 1 0,-1 0-1,1 0 1,-1 0 0,1 1 0,0-1 0,0 0-1,0 1 1,0-1 0,-3 5 0,-2 9 11,0 1 1,1-1-1,1 1 1,0 0-1,1 0 0,1 1 1,1-1-1,-1 28 1,0 17-38,2 1 0,4 0 0,2-1 0,3 1 0,2-1 0,3-1 0,3 0 0,3-1 0,2-1 0,30 59 0,-40-96-4,1 0 0,1-1 0,1-1 0,23 28 0,-33-44 0,0 0 0,0 0 0,0 0 0,0 0 0,0-1 0,1 0 0,-1 1 0,1-2 0,0 1 0,0 0 0,0-1 0,1 0 0,-1 0 0,0-1 0,1 0 0,-1 0 0,1 0 0,-1 0 0,1-1 0,0 0 0,-1 0 0,1 0 0,-1-1 0,11-2 0,-3-3 0,0 0 0,-1-1 0,0 0 0,0-1 0,0 0 0,-1-1 0,13-13 0,12-9 0,-17 15 0,-3 3 0,0 0 0,1 1 0,23-13 0,-35 23 0,-1-1 0,0 1 0,1 1 0,-1-1 0,1 1 0,0-1 0,0 1 0,-1 1 0,1-1 0,0 1 0,0-1 0,0 1 0,-1 1 0,1-1 0,0 1 0,0 0 0,0 0 0,-1 0 0,9 4 0,-7-1 0,1 0 0,-1 0 0,1 1 0,-2 0 0,1 1 0,0-1 0,-1 1 0,0 0 0,0 0 0,5 9 0,6 13 0,15 35 0,-25-49 0,20 46-116,-8-19 239,35 62 0,-47-93-259,1 0 0,0 0 0,1 0 0,0-1 0,0 0 0,1-1 1,0 0-1,1 0 0,0-1 0,17 10 0,8-3-6690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9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13 24575,'-5'-9'0,"-1"6"0,0 17 0,20 39 0,8 48 0,9 58 0,-1 52 0,-5 37 0,7 19-1388,-2-4 1388,-6-24 0,-8-38-385,-5-53-6033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19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30 404 24575,'-23'-7'0,"23"7"0,0 0 0,-1 0 0,1 0 0,0 0 0,-1 0 0,1 0 0,0 0 0,-1-1 0,1 1 0,0 0 0,-1 0 0,1 0 0,0-1 0,0 1 0,-1 0 0,1 0 0,0-1 0,0 1 0,-1 0 0,1-1 0,0 1 0,0 0 0,0-1 0,0 1 0,-1 0 0,1-1 0,0 1 0,0 0 0,0-1 0,0 1 0,0 0 0,0-1 0,0 1 0,0 0 0,0-1 0,0 1 0,0-1 0,0 1 0,0 0 0,0-1 0,1 1 0,-1 0 0,0-1 0,0 1 0,0 0 0,0-1 0,1 1 0,-1 0 0,0 0 0,0-1 0,1 1 0,-1 0 0,0 0 0,1-1 0,5-2 0,0 0 0,0 0 0,1 1 0,-1 0 0,1 0 0,-1 1 0,1-1 0,0 2 0,11-1 0,10-3 0,21-3 0,265-51 0,-279 49 0,-2-1 0,1-2 0,-1-1 0,-1-2 0,0-1 0,56-39 0,-78 47 0,0-1 0,-1 0 0,0 0 0,-1 0 0,0-1 0,9-14 0,-15 21 0,-1 0 0,0 1 0,1-1 0,-1 0 0,0 0 0,0 0 0,-1 0 0,1 1 0,0-1 0,-1 0 0,0 0 0,0-1 0,0-4 0,-1 6 0,1 0 0,-1 1 0,0-1 0,0 0 0,0 0 0,0 0 0,0 1 0,0-1 0,0 1 0,-1-1 0,1 1 0,0-1 0,-1 1 0,1 0 0,-1-1 0,0 1 0,1 0 0,-1 0 0,0 0 0,0 1 0,0-1 0,0 0 0,-2 0 0,-2-1 0,-1 1 0,1 0 0,-1 0 0,0 0 0,1 1 0,-1 0 0,0 0 0,1 1 0,-1 0 0,0 0 0,1 0 0,-1 1 0,1 0 0,0 0 0,0 1 0,-1 0 0,2 0 0,-1 0 0,0 1 0,1-1 0,-1 1 0,1 1 0,0-1 0,-6 8 0,3-3 0,0 0 0,0 0 0,1 1 0,0 0 0,1 0 0,0 1 0,0 0 0,1 0 0,1 0 0,0 1 0,0-1 0,-3 23 0,6-24 0,1 0 0,0 0 0,1 0 0,0 0 0,0 0 0,1 0 0,0-1 0,1 1 0,0-1 0,0 1 0,1-1 0,1 0 0,-1 0 0,1-1 0,1 1 0,12 14 0,6 2 0,0-1 0,2-1 0,44 30 0,-26-20 0,-41-30 0,4 2 0,1 1 0,-1 0 0,-1 0 0,1 1 0,-1-1 0,6 10 0,-11-15 0,0 1 0,0 0 0,0 0 0,-1 0 0,1 0 0,0 0 0,-1 0 0,1 0 0,-1 0 0,0 0 0,0 1 0,0-1 0,0 0 0,0 0 0,0 0 0,0 0 0,-1 0 0,1 0 0,-1 0 0,0 0 0,1 0 0,-1 0 0,0 0 0,0 0 0,0 0 0,0 0 0,-1-1 0,1 1 0,0 0 0,-1-1 0,1 1 0,-3 1 0,-7 6 0,0 0 0,-1 0 0,1-1 0,-2-1 0,-22 11 0,-3-2 0,-40 11 0,-116 22-1365,-12-10-5461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0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144 150 24575,'0'-1'0,"0"-1"0,0 1 0,0 0 0,0-1 0,-1 1 0,1 0 0,0-1 0,-1 1 0,1 0 0,-1 0 0,1-1 0,-1 1 0,0 0 0,1 0 0,-1 0 0,0 0 0,0 0 0,0 0 0,0 0 0,0 0 0,0 0 0,0 0 0,0 1 0,0-1 0,0 0 0,-1 1 0,1-1 0,0 1 0,0-1 0,-1 1 0,1-1 0,-3 1 0,2 0 0,-1-1 0,1 1 0,-1 0 0,0 0 0,1 0 0,-1 1 0,0-1 0,1 1 0,-1-1 0,1 1 0,-1 0 0,1 0 0,0 0 0,-1 0 0,1 1 0,-3 1 0,-2 3 0,1 0 0,0 0 0,0 1 0,1 0 0,0 0 0,0 0 0,1 1 0,-1 0 0,2 0 0,-1 0 0,1 0 0,0 0 0,1 0 0,0 1 0,0 0 0,0 10 0,1-13 0,1 0 0,0 0 0,0 0 0,1 0 0,-1 0 0,1 0 0,1 0 0,-1 0 0,1-1 0,0 1 0,0-1 0,1 1 0,-1-1 0,1 1 0,1-1 0,-1 0 0,1-1 0,-1 1 0,1-1 0,1 1 0,-1-1 0,1 0 0,-1-1 0,10 7 0,-3-5 0,0 0 0,1 0 0,-1-1 0,1 0 0,0-1 0,0-1 0,0 0 0,0 0 0,0-1 0,0-1 0,1 0 0,-1-1 0,0 0 0,0 0 0,22-7 0,-21 4 0,0 0 0,0-1 0,0-1 0,-1 0 0,0 0 0,0-2 0,-1 1 0,0-1 0,0-1 0,-1 0 0,0 0 0,0-1 0,-1-1 0,8-11 0,-10 11 0,3-4 0,1 0 0,20-22 0,-25 31 0,0 1 0,1 0 0,0 0 0,0 0 0,0 1 0,0 0 0,1 1 0,14-6 0,6 1 0,1 2 0,0 0 0,0 2 0,1 1 0,-1 2 0,40 2 0,-14 4 0,-1 1 0,80 22 0,-94-18 0,71 29 0,-95-31 0,0 0 0,0 0 0,-1 2 0,0 0 0,0 1 0,21 20 0,-33-28 0,0 0 0,-1-1 0,1 1 0,-1 0 0,1 0 0,-1 1 0,0-1 0,0 0 0,-1 1 0,1-1 0,-1 1 0,1 0 0,-1-1 0,0 1 0,-1 0 0,1 0 0,-1 0 0,1 6 0,-2-6 0,0 0 0,-1 0 0,1-1 0,-1 1 0,1 0 0,-1-1 0,0 1 0,0-1 0,-1 0 0,1 0 0,-1 0 0,1 0 0,-1 0 0,0 0 0,0-1 0,0 1 0,-1-1 0,-3 2 0,-7 5 0,0-1 0,-1-1 0,0 0 0,0-1 0,0-1 0,-1 0 0,-17 2 0,24-5 0,0 0 0,0-1 0,0-1 0,0 1 0,0-2 0,-1 1 0,1-1 0,0-1 0,0 1 0,0-2 0,0 1 0,1-1 0,-1 0 0,-9-6 0,14 7 0,0 0 0,1 0 0,0-1 0,0 1 0,-1-1 0,1 0 0,1 1 0,-1-2 0,0 1 0,1 0 0,0 0 0,-1-1 0,1 1 0,1-1 0,-1 0 0,0 1 0,1-1 0,0 0 0,0 0 0,0 0 0,0 0 0,1 0 0,-1 0 0,1 0 0,0 0 0,1 0 0,-1-1 0,1 1 0,-1 0 0,1 0 0,0 1 0,1-1 0,-1 0 0,1 0 0,3-6 0,2-4 0,1 1 0,1 0 0,0 0 0,1 1 0,1 0 0,-1 0 0,2 1 0,16-13 0,8-1 0,0 1 0,2 2 0,65-29 0,-37 24 0,103-26 0,-127 42 30,0 3 0,1 1-1,57-1 1,-71 7-277,0 2-1,0 1 1,-1 2 0,1 1-1,49 14 1,19 20-6579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6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443 253 24575,'0'-15'0,"0"1"0,-1-1 0,-1 0 0,0 1 0,-6-19 0,5 25 0,0-1 0,-1 1 0,0 0 0,-1 1 0,0-1 0,0 1 0,0 0 0,-1 0 0,-13-12 0,12 12 0,0 0 0,-1 1 0,0 1 0,-1-1 0,1 1 0,-1 0 0,-18-6 0,22 9 0,1 1 0,-1 0 0,0 0 0,0 0 0,0 1 0,0 0 0,0 0 0,1 0 0,-1 0 0,0 1 0,0 0 0,0 0 0,0 0 0,1 0 0,-1 1 0,1 0 0,-1 0 0,-5 4 0,-2 2 0,2 1 0,0 0 0,0 0 0,0 1 0,1 1 0,1 0 0,-1 0 0,2 0 0,0 1 0,0 0 0,-5 14 0,-5 16 0,-25 89 0,36-108 0,1 1 0,1 0 0,1 0 0,0 48 0,3-59 0,2 0 0,-1 0 0,2 0 0,0-1 0,0 1 0,1-1 0,1 0 0,0 0 0,0 0 0,1-1 0,8 12 0,-2-8 10,1 0-1,0 0 1,1-2-1,1 1 1,0-2 0,1 0-1,0-1 1,0 0-1,35 15 1,1-4-497,2-2 0,57 14 0,57 7-6339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8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1018 24575,'0'-9'0,"0"0"0,-1 0 0,0 0 0,0 0 0,-1 0 0,0 0 0,0 0 0,-1 1 0,0-1 0,-1 1 0,-5-11 0,8 20 0,0 0 0,1-1 0,-1 1 0,1 0 0,-1 0 0,1 0 0,0 0 0,-1 0 0,1 0 0,0 0 0,0 0 0,0 0 0,0 1 0,0-1 0,0 0 0,0 0 0,0 1 0,5 188 0,-5-185 0,0 0 0,1 0 0,-1 0 0,1 1 0,1-1 0,-1 0 0,1 0 0,0 0 0,0-1 0,3 6 0,-4-8 0,1 0 0,-1-1 0,1 1 0,-1-1 0,1 1 0,0-1 0,0 0 0,0 1 0,0-1 0,0 0 0,0 0 0,0 0 0,0-1 0,0 1 0,0 0 0,1-1 0,-1 1 0,0-1 0,0 0 0,1 0 0,-1 0 0,0 0 0,1 0 0,-1 0 0,4-2 0,9-1 0,-1-1 0,0 0 0,0-1 0,-1-1 0,1 0 0,-1-1 0,14-9 0,86-69 0,-59 42 0,-48 39 0,-1-1 0,2 1 0,-1 0 0,0 0 0,1 1 0,0 0 0,10-4 0,-14 7 0,-1 0 0,0 0 0,0-1 0,0 1 0,0 1 0,0-1 0,0 0 0,1 0 0,-1 1 0,0-1 0,0 1 0,0 0 0,0-1 0,0 1 0,-1 0 0,1 0 0,0 0 0,0 1 0,0-1 0,-1 0 0,1 1 0,-1-1 0,1 1 0,-1-1 0,0 1 0,1 0 0,-1 0 0,0-1 0,1 4 0,12 19 0,1 0 0,28 33 0,-36-49 0,1-1 0,-1 0 0,2 0 0,-1-1 0,1 0 0,-1 0 0,2-1 0,-1 0 0,1 0 0,12 3 0,-1-2 0,0-1 0,0-2 0,0 0 0,1-1 0,-1-1 0,0-1 0,1-1 0,-1-1 0,1-1 0,-1 0 0,38-13 0,-34 8 0,-1-1 0,0-1 0,0-2 0,-1 0 0,0-1 0,-1-1 0,-1-1 0,0-1 0,26-27 0,-37 33 0,-2-1 0,1 0 0,-1 0 0,-1 0 0,0-1 0,-1 0 0,6-15 0,-10 22 0,-1 1 0,0-1 0,0 1 0,0-1 0,0 0 0,-1 0 0,0 1 0,0-1 0,0 0 0,-1-7 0,0 9 0,0 0 0,0 0 0,0 0 0,-1 0 0,1 1 0,-1-1 0,1 0 0,-1 1 0,0-1 0,0 1 0,0-1 0,0 1 0,-1 0 0,1 0 0,0 0 0,-1 0 0,-4-2 0,1 1 0,0 0 0,0 0 0,-1 1 0,0-1 0,1 1 0,-1 1 0,0-1 0,0 1 0,0 1 0,0-1 0,0 1 0,0 0 0,0 1 0,0 0 0,0 0 0,0 0 0,0 1 0,1 0 0,-1 0 0,0 1 0,1 0 0,0 0 0,0 0 0,0 1 0,0 0 0,0 0 0,1 1 0,-1-1 0,1 1 0,1 0 0,-1 1 0,1-1 0,0 1 0,0 0 0,0 0 0,-3 7 0,2-2 0,0 1 0,1 1 0,0-1 0,0 1 0,2-1 0,-1 1 0,2 0 0,-1 23 0,2-30 0,1 0 0,-1-1 0,1 1 0,0 0 0,1-1 0,-1 1 0,1-1 0,0 0 0,1 1 0,-1-1 0,1 0 0,0 0 0,0 0 0,0-1 0,1 1 0,0-1 0,0 0 0,0 0 0,0 0 0,1-1 0,-1 1 0,9 4 0,1-2 0,0 0 0,1-1 0,0-1 0,0 0 0,0-1 0,0-1 0,1 0 0,-1-1 0,1 0 0,-1-2 0,1 1 0,16-5 0,17-3 0,0-2 0,67-24 0,-65 17 0,93-44 0,-129 53 0,0-1 0,0 0 0,-1-1 0,0 0 0,0-1 0,-1-1 0,-1 0 0,0 0 0,19-27 0,-29 36 0,0-1 0,1 0 0,-1 1 0,-1-1 0,1 0 0,-1 0 0,1 0 0,-1 0 0,0-1 0,-1 1 0,1 0 0,-1 0 0,1-1 0,-2 1 0,1 0 0,0 0 0,-1-1 0,1 1 0,-3-5 0,2 6 0,-1 0 0,1 0 0,-1 0 0,0 1 0,0-1 0,0 0 0,-1 1 0,1 0 0,0-1 0,-1 1 0,1 0 0,-1 1 0,0-1 0,0 0 0,0 1 0,0-1 0,0 1 0,0 0 0,0 0 0,0 0 0,-1 0 0,1 1 0,0-1 0,-4 1 0,4 0 0,0-1 0,1 1 0,-1 0 0,0 0 0,0 0 0,1 0 0,-1 1 0,0-1 0,0 1 0,1 0 0,-1 0 0,0 0 0,1 0 0,-1 0 0,1 0 0,-1 1 0,1-1 0,0 1 0,-3 2 0,4-3 0,0 1 0,0 0 0,1-1 0,-1 1 0,0 0 0,1 0 0,-1 0 0,1 0 0,0 0 0,-1-1 0,1 1 0,0 0 0,0 0 0,0 0 0,1 0 0,-1 0 0,0 0 0,1 0 0,-1 0 0,1-1 0,0 1 0,-1 0 0,1 0 0,0-1 0,0 1 0,0 0 0,0-1 0,1 1 0,-1-1 0,2 2 0,25 30 0,2 0 0,1-3 0,70 54 0,-65-57 0,-1 3 0,-1 0 0,46 57 0,-75-81 0,0 0 0,-1 1 0,0-1 0,0 1 0,-1 0 0,0 1 0,0-1 0,-1 0 0,0 1 0,2 11 0,-4-15 0,0-1 0,0 1 0,0-1 0,0 1 0,-1-1 0,1 1 0,-1-1 0,0 0 0,0 1 0,0-1 0,-1 0 0,1 1 0,-1-1 0,1 0 0,-1 0 0,0 0 0,0-1 0,-1 1 0,1 0 0,-1-1 0,1 1 0,-1-1 0,0 0 0,-4 3 0,-1-1 0,1-1 0,-1 0 0,1 0 0,-1 0 0,0-1 0,0 0 0,0-1 0,0 0 0,0 0 0,-1-1 0,1 0 0,0 0 0,0-1 0,0 0 0,-1 0 0,1-1 0,1 0 0,-1-1 0,0 0 0,-12-6 0,15 7 0,0 0 0,1-1 0,-1 0 0,1 0 0,-1 0 0,1 0 0,0-1 0,0 1 0,1-1 0,-1 0 0,1 0 0,0-1 0,0 1 0,0-1 0,0 1 0,1-1 0,0 0 0,0 0 0,0 0 0,1 0 0,0-1 0,0 1 0,0 0 0,0-1 0,1 1 0,0 0 0,0-1 0,0 1 0,1 0 0,0-1 0,0 1 0,3-9 0,1-1 0,2 1 0,-1 0 0,2 0 0,0 1 0,0 0 0,1 1 0,13-15 0,84-76 0,-82 81 0,2-2 0,43-38 0,82-97 0,-133 138 0,-2 0 0,0-1 0,-2-1 0,0-1 0,-2 0 0,-1 0 0,0-2 0,-2 1 0,8-37 0,-15 48 0,0 0 0,-1 0 0,-1 0 0,0 0 0,-1 1 0,-1-1 0,0 0 0,0 0 0,-2 1 0,0-1 0,0 1 0,-1 0 0,-1 1 0,0-1 0,-1 1 0,0 0 0,-1 0 0,-12-14 0,2 5 0,-1 2 0,-1 0 0,-1 1 0,0 1 0,-1 1 0,-1 0 0,0 2 0,-35-15 0,54 27 0,0 0 0,-1 0 0,1 0 0,-1 1 0,1-1 0,-1 1 0,0 0 0,1 0 0,-1 1 0,0 0 0,0-1 0,1 2 0,-1-1 0,-5 1 0,7 0 0,0 1 0,1-1 0,-1 1 0,1 0 0,-1-1 0,1 1 0,0 0 0,-1 0 0,1 1 0,0-1 0,1 0 0,-1 1 0,0-1 0,1 1 0,-1-1 0,1 1 0,0 0 0,0 0 0,0 0 0,0-1 0,0 1 0,1 0 0,-1 5 0,-3 14 0,2-1 0,0 1 0,2-1 0,3 33 0,18 90 0,-15-108 0,225 989 0,-220-982-118,20 62 367,-26-94-462,-1 0-1,2 0 0,-1-1 0,1 0 1,1 0-1,15 17 0,9 0-6612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1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194 556 24575,'2'-68'0,"0"33"0,-2 0 0,-8-67 0,4 90 0,1 12 0,-2 23 0,2 33 0,2-1 0,9 85 0,-1-48 0,26 742 0,-32-801 0,0-67 0,-4-43 0,-25-153 0,-38-78 0,41 203 0,-8-32 0,-31-174 0,62 296 0,0 0 0,2-1 0,0 1 0,0 0 0,1 0 0,1 0 0,1 0 0,0 0 0,1 0 0,8-20 0,-8 26 0,1 0 0,1 0 0,-1 0 0,1 1 0,1 0 0,-1 0 0,1 1 0,1-1 0,-1 2 0,1-1 0,1 1 0,-1 0 0,1 1 0,0 0 0,0 0 0,10-3 0,-6 3 0,1 0 0,-1 1 0,1 1 0,0 0 0,0 0 0,0 2 0,0 0 0,0 1 0,0 0 0,26 4 0,-30-2 0,0 0 0,0 1 0,0 0 0,-1 1 0,1 0 0,-1 0 0,1 1 0,-2 1 0,1-1 0,0 1 0,-1 1 0,0-1 0,-1 2 0,1-1 0,8 12 0,-5-2 0,0 0 0,-1 1 0,-1 0 0,-1 0 0,-1 1 0,0 0 0,-1 0 0,-2 1 0,1-1 0,-2 1 0,-1 0 0,0 0 0,-2 1 0,0-1 0,-1 0 0,-1 0 0,-6 24 0,2-16 0,-1-1 0,-1 0 0,-2 0 0,0-1 0,-2-1 0,-1 0 0,-1 0 0,0-1 0,-2-1 0,-1-1 0,-34 35 0,35-42 0,-34 26 0,45-38 0,-1 1 0,0-1 0,1 0 0,-1 0 0,-1 0 0,1-1 0,0 0 0,0 0 0,-13 1 0,17-3-80,-1 0 0,1 0-1,0 0 1,-1 0 0,1 0-1,0-1 1,0 1 0,-1-1-1,1 0 1,0 0 0,0 0 0,0 0-1,0 0 1,0 0 0,0 0-1,-3-3 1,1 0-1058,0 0 0,1-1 1,0 1-1,-1-1 0,-2-5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1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140 178 24575,'-10'9'0,"4"-5"0,1 1 0,1 0 0,-1 0 0,1 0 0,-5 7 0,8-11 0,1 0 0,-1-1 0,1 1 0,0 0 0,-1 0 0,1 0 0,0 0 0,0 0 0,0-1 0,-1 1 0,1 0 0,0 0 0,0 0 0,0 0 0,1 0 0,-1 0 0,0 0 0,0 0 0,0-1 0,1 1 0,-1 0 0,0 0 0,1 0 0,-1-1 0,1 1 0,-1 0 0,1 0 0,-1-1 0,1 1 0,-1 0 0,1-1 0,0 1 0,-1 0 0,1-1 0,0 1 0,0-1 0,-1 0 0,1 1 0,0-1 0,0 1 0,0-1 0,0 0 0,-1 0 0,1 1 0,0-1 0,1 0 0,4 1 0,1 1 0,-1-1 0,0 0 0,0-1 0,0 0 0,0 0 0,1 0 0,-1 0 0,0-1 0,0 0 0,0-1 0,0 1 0,0-1 0,0 0 0,8-5 0,-6 3 0,0 0 0,0-1 0,-1 0 0,1 0 0,-1-1 0,-1 0 0,1 0 0,-1-1 0,0 1 0,6-10 0,-10 13 0,0 0 0,-1 0 0,1 0 0,-1 0 0,1 0 0,-1 0 0,0-1 0,0 1 0,-1 0 0,1-1 0,-1 1 0,1-1 0,-1 1 0,0 0 0,0-1 0,-1 1 0,1-1 0,-2-4 0,1 4 0,-1-1 0,0 1 0,-1-1 0,1 1 0,-1 0 0,0 0 0,0 0 0,0 0 0,0 1 0,0-1 0,-8-4 0,2 1 0,0 1 0,-1 0 0,0 0 0,0 1 0,0 1 0,-1-1 0,1 2 0,-1 0 0,0 0 0,-16-2 0,21 5 0,-1 0 0,1 0 0,0 1 0,0 0 0,0 0 0,0 1 0,0-1 0,1 1 0,-1 0 0,0 1 0,1 0 0,0 0 0,-1 0 0,1 0 0,0 1 0,1-1 0,-1 1 0,0 1 0,1-1 0,0 1 0,0-1 0,1 1 0,-1 0 0,1 1 0,0-1 0,0 0 0,1 1 0,0 0 0,0-1 0,0 1 0,1 0 0,-1 0 0,1 0 0,1 0 0,-1 0 0,1 1 0,0-1 0,1 0 0,-1 0 0,1 0 0,0 0 0,1 0 0,0 0 0,0-1 0,0 1 0,0 0 0,6 9 0,-2-8 7,0 0-1,1 0 0,0 0 0,0-1 1,0 0-1,1-1 0,-1 0 1,2 0-1,-1 0 0,0-1 0,1 0 1,0-1-1,-1 0 0,2 0 1,8 1-1,22 4-348,1-2 0,42 2 0,-65-7-98,79 4-6386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1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8 162 24575,'-4'-26'0,"3"24"0,1 0 0,-1 0 0,0 0 0,1 0 0,0 0 0,-1 0 0,1 0 0,0-1 0,0 1 0,0 0 0,0 0 0,1 0 0,-1 0 0,0 0 0,1 0 0,0 0 0,-1 0 0,1 0 0,0 0 0,0 0 0,0 1 0,0-1 0,0 0 0,0 0 0,1 1 0,1-3 0,5-1 0,1 0 0,0 0 0,-1 1 0,1 0 0,1 1 0,-1 0 0,1 0 0,-1 1 0,1 0 0,14-1 0,-19 2 0,49-7 0,79-1 0,-110 8 0,0 2 0,0 1 0,-1 1 0,1 1 0,-1 1 0,27 9 0,-42-11 0,0-1 0,-1 1 0,1 1 0,-1-1 0,0 1 0,0 0 0,0 1 0,0-1 0,-1 1 0,0 0 0,0 1 0,0-1 0,5 8 0,-8-9 0,-1-1 0,1 1 0,0 0 0,-1 0 0,0 0 0,0 0 0,0 0 0,0 0 0,-1 0 0,1 0 0,-1 0 0,0 0 0,-1 0 0,1 0 0,0 0 0,-1 0 0,0 0 0,0 0 0,0 0 0,-1-1 0,1 1 0,-1 0 0,0-1 0,-4 6 0,-1 1 0,-1 0 0,0 0 0,-1-1 0,0 0 0,0-1 0,-1 0 0,0 0 0,-1-1 0,0-1 0,0 0 0,-13 6 0,18-10 0,-1 1 0,0-1 0,1 0 0,-1-1 0,0 0 0,0 0 0,0 0 0,0-1 0,-12-1 0,15 1 0,0-1 0,-1 0 0,1 0 0,0-1 0,0 1 0,0-1 0,0 0 0,0 0 0,0-1 0,1 1 0,-1-1 0,1 1 0,-1-1 0,1 0 0,0 0 0,-4-6 0,4 6 0,1 0 0,0-1 0,-1 1 0,1-1 0,0 0 0,1 0 0,-1 0 0,1 0 0,0 0 0,0 0 0,0 0 0,0 0 0,1 0 0,-1 0 0,1-1 0,1-5 0,0 4 0,0 0 0,1 1 0,0-1 0,0 1 0,0 0 0,0 0 0,1 0 0,0 0 0,0 0 0,8-8 0,0 1 0,1 0 0,0 1 0,1 1 0,1 0 0,-1 0 0,2 2 0,21-11 0,-6 7-195,0 1 0,0 1 0,1 1 0,1 2 0,-1 1 0,52-2 0,-8 7-6631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2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73 266 24575,'-8'0'0,"0"0"0,1-1 0,-1 0 0,0 0 0,-8-3 0,15 4 0,-1 0 0,1-1 0,0 1 0,1-1 0,-1 1 0,0-1 0,0 1 0,0-1 0,0 1 0,0-1 0,0 0 0,1 0 0,-1 1 0,0-1 0,1 0 0,-1 0 0,0 0 0,0-2 0,1 2 0,0 0 0,0-1 0,0 1 0,0 0 0,0 0 0,0-1 0,0 1 0,0 0 0,1-1 0,-1 1 0,0 0 0,1 0 0,0 0 0,-1-1 0,1 1 0,-1 0 0,1 0 0,0 0 0,2-2 0,2-3 0,1 0 0,1 0 0,-1 0 0,1 1 0,0 0 0,0 0 0,1 1 0,-1 0 0,1 0 0,10-3 0,15-5 0,41-7 0,-73 19 0,18-5 0,0 2 0,0 0 0,0 1 0,1 1 0,-1 1 0,0 1 0,0 1 0,29 5 0,-41-5 0,0-1 0,0 1 0,0 1 0,0-1 0,-1 1 0,1 0 0,-1 1 0,0 0 0,0 0 0,0 0 0,-1 0 0,1 1 0,-1 0 0,0 0 0,0 1 0,-1-1 0,0 1 0,0 0 0,0 0 0,0 0 0,-1 1 0,0-1 0,-1 1 0,1 0 0,1 11 0,-3-8 0,0 1 0,-1-1 0,0 1 0,-1-1 0,0 1 0,-1-1 0,0 0 0,0 1 0,-1-1 0,-8 19 0,8-22 0,0 0 0,-1 0 0,0 0 0,0 0 0,0-1 0,-1 1 0,0-1 0,0 0 0,-1-1 0,1 1 0,-1-1 0,0 0 0,-1-1 0,1 1 0,-8 3 0,13-8 0,0 1 0,0-1 0,0 1 0,0-1 0,0 0 0,0 1 0,0-1 0,0 0 0,0 0 0,0 1 0,0-1 0,0 0 0,0 0 0,0 0 0,0-1 0,0 1 0,0 0 0,0 0 0,0 0 0,0-1 0,0 1 0,1 0 0,-1-1 0,0 1 0,0-1 0,0 1 0,0-1 0,0 0 0,1 1 0,-1-1 0,0 0 0,0 1 0,1-1 0,-1 0 0,1 0 0,-1 0 0,1 0 0,-1 1 0,1-1 0,-1 0 0,1 0 0,0 0 0,-1 0 0,1 0 0,0 0 0,0 0 0,0-2 0,-1-4 0,1 1 0,0-1 0,0 0 0,0 0 0,1 1 0,2-8 0,3-9 0,0 0 0,2 0 0,1 0 0,1 1 0,20-33 0,-20 39 0,1 0 0,0 1 0,1 1 0,1-1 0,0 2 0,1 0 0,26-19 0,-34 28 0,-1 0 0,1 1 0,0 0 0,0 0 0,0 0 0,0 1 0,0 0 0,1 0 0,-1 0 0,1 1 0,0 0 0,-1 0 0,1 1 0,0 0 0,-1 0 0,1 1 0,0-1 0,-1 1 0,1 1 0,-1-1 0,1 1 0,-1 1 0,0-1 0,0 1 0,0 0 0,0 0 0,0 1 0,-1-1 0,7 7 0,11 10 0,-2 2 0,0 0 0,-2 1 0,0 1 0,17 29 0,-15-23 0,-21-28 0,1-1 0,0 1 0,0-1 0,0 0 0,0 1 0,0-1 0,0 0 0,1 0 0,-1 0 0,0 0 0,0 0 0,1 0 0,-1 0 0,1 0 0,1 0 0,-2-1 0,-1 0 0,1 0 0,-1 0 0,1 0 0,-1-1 0,1 1 0,-1 0 0,1 0 0,-1-1 0,1 1 0,-1 0 0,1 0 0,-1-1 0,0 1 0,1 0 0,-1-1 0,0 1 0,1-1 0,-1 1 0,0-1 0,1 1 0,-1 0 0,0-1 0,0 1 0,0-1 0,1 1 0,-1-1 0,0 1 0,0-2 0,2-7 0,-1-1 0,0 1 0,0-18 0,-1 21 0,1-9 0,0 0 0,1 0 0,0 1 0,2-1 0,-1 0 0,2 1 0,0 0 0,0 0 0,2 0 0,0 1 0,11-17 0,-15 24 0,2 1 0,-1 0 0,0 0 0,1 0 0,0 0 0,0 1 0,0 0 0,1 0 0,-1 0 0,1 0 0,0 1 0,0 0 0,0 1 0,1-1 0,-1 1 0,0 0 0,1 1 0,0-1 0,-1 1 0,1 1 0,0-1 0,0 1 0,-1 0 0,1 1 0,0-1 0,-1 2 0,12 2 0,11 6 0,0 2 0,-1 1 0,-1 1 0,0 2 0,35 26 0,10 5 0,72 34-1365,-84-53-5461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77 24575,'-14'-14'0,"-13"-4"0,-3-4 0,-1 1 0,10 19 0,8 19 0,16 20 0,7 23 0,16 15 0,4 8 0,10 0 0,-1-5 0,-8-21 0,-8-19-8191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2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17 24575,'-9'0'0,"-3"-5"0,-9-1 0,3 0 0,20 16 0,23 5 0,7 0-8191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35 24575,'-103'-2'0,"-118"5"0,216-2 0,0 0 0,0 0 0,0 0 0,0 0 0,0 1 0,0 0 0,1 0 0,-1 0 0,1 0 0,-1 1 0,-7 6 0,11-8 0,-1 1 0,1-1 0,0 1 0,-1-1 0,1 1 0,0 0 0,0 0 0,0-1 0,0 1 0,0 0 0,0 0 0,1 0 0,-1 0 0,1 0 0,-1 0 0,1 0 0,0 1 0,-1-1 0,1 0 0,1 0 0,-1 0 0,0 0 0,0 0 0,1 0 0,-1 0 0,1 0 0,-1 0 0,1 0 0,0 0 0,0 0 0,2 2 0,0 1 0,0 1 0,1-2 0,0 1 0,0 0 0,0-1 0,0 0 0,1 0 0,-1 0 0,10 5 0,59 28 0,97 29 0,200 48 0,-216-69 0,-130-39 0,38 14 0,-57-18 0,0 0 0,-1 0 0,1 1 0,0-1 0,-1 1 0,1 0 0,-1 1 0,6 5 0,-10-9 0,1 1 0,-1-1 0,0 0 0,0 1 0,1-1 0,-1 0 0,0 1 0,0-1 0,1 0 0,-1 1 0,0-1 0,0 1 0,0-1 0,0 1 0,0-1 0,1 0 0,-1 1 0,0-1 0,0 1 0,0-1 0,0 1 0,0-1 0,0 1 0,-1-1 0,1 1 0,0-1 0,0 0 0,0 1 0,0-1 0,0 1 0,-1-1 0,1 0 0,0 1 0,0-1 0,-1 1 0,1-1 0,0 0 0,-1 1 0,1-1 0,0 0 0,-1 0 0,1 1 0,0-1 0,-1 0 0,1 0 0,-1 0 0,1 1 0,0-1 0,-1 0 0,-11 4 0,0 0 0,0-1 0,0-1 0,0 0 0,-1-1 0,1 0 0,-15-1 0,5 1 0,-10 0 0,-23 3 0,0-3 0,-107-13 0,158 12 0,1-1 0,0 1 0,0-1 0,0 0 0,0 0 0,0 0 0,0-1 0,0 1 0,1-1 0,-1 0 0,-4-3 0,6 4 0,0 0 0,1 0 0,-1 0 0,0 0 0,1 1 0,-1-1 0,1 0 0,-1 0 0,1 0 0,0-1 0,-1 1 0,1 0 0,0 0 0,0 0 0,0 0 0,0 0 0,0 0 0,0 0 0,0 0 0,0 0 0,0 0 0,1 0 0,-1-2 0,3-2 0,0-1 0,0 1 0,1 0 0,-1 0 0,1 0 0,0 1 0,0 0 0,1-1 0,-1 1 0,9-5 0,61-42 0,105-55 0,-103 65 0,123-90 0,-193 127 0,-1 0 0,-1 1 0,1 0 0,-1-1 0,1 0 0,-1 0 0,0 0 0,-1-1 0,1 1 0,-1-1 0,0 0 0,5-10 0,-8 14 0,0 0 0,0 0 0,0 0 0,0 0 0,0 0 0,0 0 0,0 0 0,0 0 0,0 0 0,-1 0 0,1 0 0,0 0 0,-1 0 0,1 0 0,-1 0 0,1 0 0,-1 1 0,1-1 0,-1 0 0,0 0 0,1 1 0,-1-1 0,0 0 0,0 1 0,0-1 0,1 0 0,-1 1 0,0-1 0,0 1 0,0 0 0,0-1 0,0 1 0,0 0 0,0-1 0,0 1 0,0 0 0,0 0 0,-1 0 0,-3-1 0,-1 0 0,1 0 0,-1 1 0,1 0 0,-9 1 0,10-1 0,0 1 0,0 0 0,0 0 0,0 0 0,-1 1 0,1-1 0,1 1 0,-1 0 0,0 0 0,0 1 0,1-1 0,-1 1 0,1-1 0,0 1 0,0 0 0,0 0 0,0 1 0,1-1 0,-1 1 0,1-1 0,0 1 0,-3 7 0,3-7 0,1-1 0,0 1 0,1-1 0,-1 1 0,1 0 0,-1-1 0,1 1 0,0 0 0,1 0 0,-1-1 0,1 1 0,-1 0 0,1-1 0,0 1 0,0-1 0,1 1 0,-1-1 0,1 1 0,0-1 0,0 0 0,0 0 0,0 0 0,0 0 0,1 0 0,-1-1 0,1 1 0,4 3 0,15 9 0,1-1 0,1 0 0,0-2 0,1-1 0,47 15 0,-7-2 0,19 8 0,94 42 0,-154-57 0,-24-17 0,1 0 0,-1 0 0,0 1 0,0-1 0,0 0 0,1 0 0,-1 1 0,0-1 0,0 0 0,0 1 0,0-1 0,0 0 0,0 1 0,0-1 0,0 0 0,1 1 0,-1-1 0,0 0 0,0 1 0,0-1 0,-1 0 0,1 1 0,0-1 0,0 0 0,0 0 0,0 1 0,0-1 0,0 0 0,0 1 0,-1-1 0,1 0 0,0 0 0,0 1 0,0-1 0,0 0 0,-1 0 0,1 1 0,-1-1 0,-3 2 0,0 0 0,0-1 0,0 1 0,0-1 0,0 0 0,0-1 0,-1 1 0,-7 0 0,-12 1 0,0-1 0,0-1 0,0 0 0,0-2 0,-37-8 0,59 10 0,0-1 0,1 1 0,-1-1 0,0 1 0,1-1 0,-1 0 0,1 1 0,-1-1 0,1 0 0,-1 0 0,1 0 0,0 0 0,0 0 0,-1 0 0,1-1 0,-1-1 0,2 2 0,0 0 0,-1 0 0,1 0 0,0 0 0,0 0 0,0 0 0,1-1 0,-1 1 0,0 0 0,0 0 0,1 0 0,-1 0 0,0 0 0,1 0 0,-1 0 0,1 0 0,0 0 0,-1 0 0,1 0 0,0 0 0,-1 0 0,1 0 0,0 1 0,0-1 0,1-1 0,17-14 0,0 0 0,2 1 0,-1 1 0,2 1 0,38-17 0,1-2 0,167-114 0,-225 144 0,0 0 0,0 0 0,0 0 0,0 0 0,1 0 0,-1 0 0,0 1 0,1 0 0,5-2 0,-8 3 0,0 0 0,1 1 0,-1-1 0,0 0 0,0 1 0,0-1 0,1 1 0,-1-1 0,0 1 0,0-1 0,0 1 0,0 0 0,0 0 0,0 0 0,0-1 0,0 1 0,-1 0 0,1 0 0,0 0 0,0 0 0,-1 0 0,1 0 0,-1 1 0,1-1 0,-1 0 0,1 0 0,-1 0 0,0 1 0,1 1 0,14 42-102,-4-10-319,2 0 0,31 60 0,-16-52-6405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3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24575,'4'7'0,"0"-1"0,1 0 0,-1 0 0,1 0 0,0 0 0,1-1 0,-1 0 0,1 0 0,0-1 0,9 6 0,9 4 0,38 15 0,-24-15 0,0-1 0,68 12 0,25 7 0,-130-32 0,1 0 0,-1 1 0,0-1 0,0 1 0,0-1 0,0 1 0,0-1 0,0 1 0,0 0 0,0 0 0,0-1 0,0 1 0,0 0 0,0 0 0,0 0 0,0 0 0,-1 0 0,1 0 0,0 0 0,-1 0 0,1 0 0,-1 0 0,1 1 0,-1-1 0,0 0 0,1 0 0,-1 0 0,0 1 0,0-1 0,0 0 0,0 0 0,0 1 0,0-1 0,0 1 0,-2 5 0,0-1 0,0 0 0,0 0 0,-1 0 0,-4 9 0,0 0 0,0 1 0,1 0 0,0 1 0,2 0 0,0 0 0,0 0 0,0 20 0,3-31 0,1 1 0,0-1 0,0 1 0,1-1 0,0 1 0,0-1 0,0 0 0,1 1 0,0-1 0,0 0 0,0 0 0,1 0 0,0 0 0,0-1 0,1 1 0,-1-1 0,1 0 0,0 0 0,9 8 0,-11-11 0,0 0 0,1 0 0,-1 0 0,1 0 0,-1-1 0,1 1 0,0-1 0,0 0 0,-1 0 0,1 0 0,0 0 0,0 0 0,0 0 0,0-1 0,0 0 0,0 1 0,0-1 0,1 0 0,-1-1 0,0 1 0,0 0 0,0-1 0,0 0 0,0 0 0,-1 0 0,1 0 0,0 0 0,0 0 0,0-1 0,-1 1 0,1-1 0,-1 0 0,1 0 0,-1 0 0,0 0 0,0 0 0,3-4 0,7-9 0,-1 0 0,-1 0 0,0-1 0,13-31 0,-22 45 0,11-23 0,1 0 0,0 1 0,2 1 0,1 0 0,1 1 0,35-36 0,-44 50 0,1 1 0,1 0 0,0 0 0,0 0 0,0 1 0,1 1 0,-1 0 0,1 0 0,0 1 0,1 1 0,-1 0 0,1 0 0,0 1 0,-1 0 0,1 1 0,0 1 0,0 0 0,18 2 0,-14 1 0,-1 0 0,-1 1 0,1 1 0,-1 0 0,1 1 0,-2 1 0,1 0 0,-1 1 0,0 0 0,0 1 0,11 10 0,-5-1 0,0 0 0,-1 1 0,0 1 0,-2 1 0,22 35 0,-34-49 0,1 0 0,-2 1 0,1 0 0,-1 0 0,0 0 0,-1 0 0,1 1 0,1 15 0,-4-20 0,0-1 0,0 0 0,0 1 0,-1-1 0,1 0 0,-1 1 0,0-1 0,0 0 0,0 0 0,0 1 0,-1-1 0,1 0 0,-1 0 0,0-1 0,1 1 0,-1 0 0,-1 0 0,1-1 0,0 1 0,-1-1 0,1 0 0,-1 0 0,0 0 0,-3 2 0,1-1 0,1-1 0,-1 0 0,0 0 0,1 0 0,-1-1 0,0 1 0,0-1 0,0 0 0,-1-1 0,1 1 0,0-1 0,0 0 0,0 0 0,-7-2 0,10 2 0,-1-1 0,1 0 0,-1 1 0,1-1 0,0 0 0,0 0 0,-1-1 0,1 1 0,0 0 0,0-1 0,0 1 0,0-1 0,1 0 0,-1 1 0,0-1 0,1 0 0,-1 0 0,1 0 0,0 0 0,-1 0 0,1-1 0,0 1 0,0 0 0,1-1 0,-1 1 0,0 0 0,1-1 0,-1 1 0,1-1 0,0 1 0,0-1 0,0-2 0,1-2 0,0 0 0,0 0 0,0 1 0,1-1 0,0 1 0,0-1 0,1 1 0,0 0 0,0-1 0,1 2 0,-1-1 0,1 0 0,9-9 0,2-2 0,1 1 0,34-26 0,-24 23 0,1 0 0,1 2 0,58-26 0,-72 36 0,1 2 0,0 0 0,0 0 0,0 2 0,0 0 0,1 0 0,-1 2 0,1 0 0,0 0 0,22 4 0,-30-2 0,-1 1 0,0 0 0,0 0 0,0 0 0,-1 1 0,1 0 0,0 1 0,-1 0 0,0 0 0,0 0 0,0 0 0,0 1 0,-1 0 0,0 1 0,0-1 0,0 1 0,7 12 0,-2-1 0,-2 0 0,0 1 0,0 0 0,-2 0 0,8 35 0,-7-11 15,-1 0 0,-1 1 0,-3 0 0,-2-1 0,-1 1 0,-14 82 0,0-53-481,-2-1 1,-4 0 0,-35 78-1,-24 29-5968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4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69 203 24575,'0'-6'0,"0"0"0,-1-1 0,0 1 0,0 0 0,-1 0 0,1 0 0,-1 0 0,-1 0 0,1 0 0,-1 0 0,0 1 0,-4-7 0,6 12 0,1-1 0,0 0 0,-1 1 0,1-1 0,-1 1 0,1-1 0,0 1 0,-1-1 0,1 1 0,-1-1 0,1 1 0,-1-1 0,0 1 0,1 0 0,-1-1 0,1 1 0,-1 0 0,0-1 0,1 1 0,-1 0 0,0 0 0,1 0 0,-1 0 0,0 0 0,1-1 0,-1 1 0,0 0 0,0 1 0,1-1 0,-1 0 0,0 0 0,1 0 0,-1 0 0,0 0 0,1 1 0,-1-1 0,1 0 0,-1 1 0,0-1 0,1 0 0,-1 1 0,1-1 0,-1 1 0,1-1 0,-1 1 0,1-1 0,-1 1 0,1-1 0,0 1 0,-1-1 0,1 1 0,0 0 0,-1-1 0,1 1 0,0 0 0,0-1 0,-1 2 0,-1 4 0,0 0 0,0 0 0,0 0 0,1 0 0,-1 8 0,1 1 0,1-1 0,1 1 0,1-1 0,-1 0 0,2 1 0,0-1 0,1 0 0,0 0 0,2-1 0,8 19 0,-10-24 0,1 0 0,0 0 0,1 0 0,0 0 0,0-1 0,0 0 0,12 9 0,-13-12 0,0 0 0,0-1 0,0 0 0,0-1 0,0 1 0,1-1 0,-1 0 0,1 0 0,-1 0 0,1-1 0,0 0 0,11 1 0,-12-2 0,0-1 0,-1 1 0,1-1 0,-1 0 0,0 0 0,1 0 0,-1 0 0,0-1 0,1 0 0,-1 0 0,0 0 0,0-1 0,-1 1 0,1-1 0,0 0 0,-1 0 0,0 0 0,1 0 0,-1 0 0,-1-1 0,1 0 0,0 1 0,-1-1 0,4-8 0,4-10 0,-2 0 0,0 0 0,9-41 0,-3 8 0,-9 40 0,0 1 0,1 0 0,1 0 0,0 1 0,1-1 0,0 1 0,1 1 0,19-22 0,-22 29 0,-1 0 0,1 0 0,0 1 0,0 0 0,1 0 0,-1 0 0,1 1 0,0 0 0,0 0 0,0 1 0,0-1 0,0 2 0,1-1 0,-1 1 0,0 0 0,1 0 0,-1 1 0,1 0 0,-1 1 0,9 1 0,7 3 0,0 1 0,-1 1 0,0 1 0,0 1 0,0 1 0,-1 1 0,-1 0 0,24 19 0,0 3 0,-2 1 0,56 59 0,-4 15 0,-84-94 0,0 0 0,-2 0 0,0 1 0,0 0 0,-1 0 0,6 23 0,-12-35 0,0 1 0,0 0 0,-1 0 0,0 0 0,1 0 0,-1 0 0,-1 0 0,1-1 0,-1 1 0,-1 8 0,1-11 0,1 0 0,0 0 0,-1 0 0,1 0 0,-1 0 0,0 0 0,1 0 0,-1 0 0,0 0 0,1 0 0,-1 0 0,0-1 0,0 1 0,0 0 0,0 0 0,0-1 0,0 1 0,0-1 0,0 1 0,0-1 0,0 1 0,0-1 0,0 1 0,0-1 0,0 0 0,0 0 0,-1 0 0,1 1 0,0-1 0,0 0 0,0-1 0,0 1 0,-1 0 0,1 0 0,0 0 0,0-1 0,0 1 0,-2-1 0,-3-2 0,0 0 0,0-1 0,0 1 0,0-1 0,1-1 0,0 1 0,0 0 0,0-1 0,0 0 0,1-1 0,0 1 0,0-1 0,0 1 0,1-1 0,-4-8 0,1 2 0,1 0 0,1-1 0,0 1 0,0-1 0,1 0 0,1 0 0,-1-16 0,2 21 0,2-1 0,-1 1 0,1 0 0,0-1 0,1 1 0,0 0 0,0 0 0,1 0 0,0 0 0,0 0 0,8-12 0,-4 9 0,1 1 0,-1 1 0,2 0 0,-1 0 0,1 0 0,0 1 0,15-10 0,-2 4 0,2 1 0,0 1 0,0 1 0,1 1 0,0 1 0,48-11 0,-32 13 17,1 2 0,-1 2 0,1 1 0,-1 2 1,1 3-1,46 7 0,-3 6-760,154 49 1,-85-11-6084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5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135 179 24575,'-4'-5'0,"-9"-10"0,13 15 0,-1 0 0,1 0 0,0-1 0,0 1 0,0 0 0,0 0 0,0-1 0,0 1 0,-1 0 0,1 0 0,0 0 0,0 0 0,0-1 0,-1 1 0,1 0 0,0 0 0,0 0 0,0 0 0,-1 0 0,1 0 0,0 0 0,0 0 0,-1 0 0,1-1 0,0 1 0,0 0 0,-1 0 0,1 0 0,0 0 0,0 0 0,-1 0 0,1 1 0,0-1 0,0 0 0,0 0 0,-1 0 0,1 0 0,0 0 0,0 0 0,-1 0 0,1 0 0,0 1 0,0-1 0,0 0 0,-1 0 0,1 0 0,0 0 0,0 1 0,0-1 0,-1 0 0,0 7 0,0 0 0,0 0 0,1 0 0,0 0 0,0 0 0,1 0 0,-1 0 0,2-1 0,2 14 0,3 12 0,31 284 0,-1 426 0,-37-742 0,0 34 0,0-42 0,-3-57 0,-10-53 0,-48-189 0,22 126 0,-33-279 0,70 438 0,0 0 0,2 1 0,0-1 0,7-39 0,-6 56 0,0 0 0,1 1 0,-1-1 0,1 1 0,0 0 0,0-1 0,0 1 0,1 0 0,-1 0 0,1 0 0,6-6 0,-6 8 0,0 0 0,0 0 0,0 0 0,0 0 0,0 1 0,0 0 0,0-1 0,1 1 0,-1 0 0,0 0 0,1 1 0,-1-1 0,1 1 0,-1 0 0,1 0 0,-1 0 0,1 0 0,3 1 0,-3-1 0,0 1 0,0 0 0,0 0 0,0 0 0,0 1 0,0-1 0,-1 1 0,1 0 0,0 0 0,-1 0 0,0 1 0,1-1 0,-1 1 0,4 4 0,-2-1 0,0 1 0,-1-1 0,1 0 0,-2 1 0,1 0 0,-1 0 0,4 9 0,-1 6 0,-1-1 0,-1 1 0,0-1 0,0 35 0,-3-40-136,0 0-1,-1 0 1,-1 0-1,0-1 1,-1 1-1,-1 0 1,-1-1-1,0 0 0,-12 29 1,-8-6-6690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8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43 24575,'-10'0'0,"12"0"0,23 0 0,36 0 0,31 0 0,17-10 0,1-2 0,-15 0 0,-22 3-8191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6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24575,'69'-1'0,"-1"0"0,99 10 0,-148-6 0,0 0 0,-1 1 0,1 1 0,-1 0 0,0 1 0,-1 2 0,0-1 0,0 2 0,0 0 0,15 12 0,-26-16 0,0 0 0,-1 0 0,1 0 0,-1 1 0,0-1 0,-1 1 0,1 0 0,-1 1 0,-1-1 0,1 1 0,-1-1 0,0 1 0,0 0 0,-1 0 0,2 9 0,-3-10 0,-1-1 0,0 0 0,0 0 0,0 0 0,-1 0 0,0 0 0,1 0 0,-2 0 0,1 0 0,-1-1 0,1 1 0,-1 0 0,-1-1 0,1 1 0,0-1 0,-1 0 0,0 1 0,0-1 0,-1-1 0,1 1 0,-1 0 0,1-1 0,-6 4 0,-4 2 0,1-1 0,-1-1 0,0 0 0,-1 0 0,0-2 0,-25 8 0,14-6 0,1-2 0,-1-1 0,-31 1 0,47-5 0,0 0 0,0 0 0,0-1 0,0 0 0,0-1 0,0 0 0,1 0 0,-1-1 0,0 0 0,1 0 0,0-1 0,-9-5 0,13 6 0,0 0 0,1 0 0,-1 0 0,1 0 0,-1 0 0,1-1 0,0 0 0,0 0 0,1 1 0,-1-2 0,1 1 0,0 0 0,0 0 0,0-1 0,1 1 0,-1-1 0,1 1 0,0-1 0,0 0 0,1 0 0,-1 1 0,1-1 0,0 0 0,1-5 0,1 0 0,0 0 0,1 1 0,0 0 0,0-1 0,1 1 0,0 0 0,1 1 0,0-1 0,0 1 0,1 0 0,0 0 0,0 0 0,1 1 0,0 0 0,0 1 0,0-1 0,10-5 0,8-5 0,1 1 0,0 1 0,1 2 0,40-15 0,-11 8 0,2 3 0,0 2 0,1 3 0,78-7 0,-121 18 0,-1 0 0,1 1 0,0 1 0,-1 0 0,27 6 0,-38-6 0,0 0 0,0 0 0,0 1 0,0 0 0,0 0 0,0 0 0,0 0 0,-1 0 0,1 1 0,-1-1 0,1 1 0,-1 0 0,0 0 0,0 0 0,-1 1 0,1-1 0,-1 1 0,1-1 0,-1 1 0,0 0 0,0 0 0,-1 0 0,3 8 0,-2 1 0,0 0 0,-1 0 0,-1-1 0,-2 25 0,1-26 0,0 1 0,1-1 0,0 0 0,1 0 0,1 0 0,3 18 0,16 15-1365,5-7-5461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6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24575,'-5'0'0,"-1"4"0,9 3 0,19 8 0,19 2 0,7 7 0,-4 0-8191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6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24575,'0'5'0,"9"1"0,3 14 0,19 12 0,3 11 0,6 2 0,-5 3 0,-8 3 0,1-13 0,-4-25 0,3-31 0,-4-15 0,5-12 0,10-13 0,5 5 0,12 10 0,-2 13-8191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6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1 251 24575,'10'-6'0,"0"0"0,0 0 0,-1-1 0,0 0 0,0-1 0,-1 0 0,0 0 0,10-13 0,-13 15 0,0-1 0,-1 0 0,1-1 0,-1 1 0,-1-1 0,1 1 0,-1-1 0,-1 0 0,0 0 0,0-1 0,2-14 0,-4 20 0,0 0 0,0 0 0,-1-1 0,1 1 0,-1 0 0,1 0 0,-1 0 0,0 0 0,0 1 0,0-1 0,-1 0 0,1 0 0,-1 0 0,0 1 0,1-1 0,-1 1 0,0 0 0,0-1 0,-1 1 0,-4-4 0,6 6 0,-1-1 0,1 0 0,-1 0 0,0 1 0,1-1 0,-1 0 0,0 1 0,0 0 0,0-1 0,1 1 0,-1 0 0,0 0 0,0 0 0,0 0 0,1 0 0,-1 1 0,0-1 0,0 1 0,0-1 0,1 1 0,-1-1 0,0 1 0,1 0 0,-1 0 0,1 0 0,-1 0 0,1 0 0,-1 0 0,1 0 0,0 0 0,-1 1 0,1-1 0,0 1 0,0-1 0,-1 3 0,-3 1 0,2 1 0,-1 0 0,1 0 0,0 0 0,0 0 0,1 1 0,-1-1 0,1 1 0,1-1 0,-1 1 0,1 0 0,1-1 0,-1 1 0,1 0 0,0 0 0,1-1 0,-1 1 0,1 0 0,1 0 0,-1-1 0,1 1 0,0-1 0,1 1 0,3 6 0,-1-3 0,1 0 0,0-1 0,1 1 0,0-1 0,0-1 0,1 1 0,0-1 0,1-1 0,0 1 0,0-2 0,0 1 0,1-1 0,20 9 0,-13-9-91,0 0 0,0-2 0,0 0 0,1 0 0,0-2 0,0 0 0,0-1 0,0-1 0,0-1 0,0 0 0,0-2 0,-1 0 0,1 0 0,17-7 0,55-22-6735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6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24575,'-19'0'0,"-10"0"0,9 10 0,26 11 0,35 13 0,35-1 0,3-5-8191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7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1454 24575,'-15'-3'0,"13"-5"0,19-13 0,-5 8 0,4-10 0,0 0 0,-2-1 0,-1-1 0,0-1 0,-2 1 0,-1-2 0,-1 0 0,-1 0 0,-2 0 0,-1-1 0,0 0 0,0-45 0,-5 29 0,-2 0 0,-2 0 0,-1 0 0,-3 0 0,-1 1 0,-3 1 0,-20-53 0,22 70 0,-19-33 0,26 51 0,-1 1 0,-1 0 0,1-1 0,-1 2 0,0-1 0,0 0 0,-1 1 0,1 0 0,-9-5 0,12 8 0,0 1 0,0 0 0,0 0 0,0 0 0,-1 1 0,1-1 0,0 0 0,0 1 0,-1 0 0,1-1 0,0 1 0,-1 0 0,1 0 0,0 0 0,-1 0 0,1 1 0,0-1 0,0 1 0,-1-1 0,1 1 0,0 0 0,0 0 0,0 0 0,0 0 0,0 0 0,0 0 0,0 1 0,0-1 0,0 1 0,1-1 0,-1 1 0,1 0 0,-1 0 0,1-1 0,-2 4 0,-4 5 0,1-1 0,1 2 0,0-1 0,0 0 0,1 1 0,-3 12 0,-2 14 0,1 1 0,2-1 0,2 1 0,1 1 0,5 68 0,2-59 0,3-1 0,1 1 0,2-2 0,22 59 0,-25-83 0,2-1 0,0 0 0,1-1 0,1 0 0,1-1 0,1 0 0,0-1 0,2-1 0,0 0 0,0-1 0,2 0 0,0-1 0,1-1 0,0-1 0,1 0 0,1-2 0,25 12 0,-11-11 0,0-1 0,1-2 0,0-1 0,0-2 0,1-1 0,-1-2 0,1-1 0,63-6 0,-50-1 0,0-3 0,0-1 0,-1-3 0,-1-2 0,82-34 0,-106 37 0,-1 0 0,38-26 0,-53 33 0,-2-1 0,1 1 0,0-1 0,-1-1 0,0 1 0,0-1 0,-1 0 0,0 0 0,0 0 0,0 0 0,0-1 0,-1 0 0,4-11 0,-7 15 0,1-1 0,-1 1 0,1-1 0,-1 0 0,0 1 0,0-1 0,-1 1 0,1-1 0,-1 1 0,1-1 0,-1 1 0,0-1 0,-1 1 0,1 0 0,-1 0 0,1-1 0,-1 1 0,0 0 0,0 0 0,0 1 0,0-1 0,-1 0 0,1 1 0,-1-1 0,0 1 0,1 0 0,-1 0 0,0 0 0,0 0 0,-1 0 0,-2 0 0,-10-6 0,0 2 0,0 0 0,-1 0 0,-32-5 0,19 5 0,0 2 0,-40-1 0,63 4 0,0 1 0,0 0 0,0 1 0,0 0 0,0 0 0,0 0 0,0 1 0,0 0 0,1 0 0,-1 1 0,1 0 0,-1 0 0,1 1 0,0-1 0,-10 10 0,14-12 0,0 1 0,1 0 0,-1-1 0,1 1 0,0 0 0,-1 0 0,1 0 0,0 0 0,0 0 0,0 0 0,0 0 0,1 1 0,-1-1 0,1 0 0,-1 0 0,1 1 0,0-1 0,0 0 0,0 1 0,0-1 0,0 3 0,1-1 0,1 0 0,-1 0 0,1 0 0,0 0 0,-1-1 0,2 1 0,-1 0 0,0-1 0,1 1 0,5 4 0,4 4 0,0-1 0,1-1 0,1 0 0,-1-1 0,17 8 0,3-2 0,1 0 0,0-3 0,1 0 0,1-2 0,56 7 0,186 8 0,216-28 0,-474 3 0,-1-1 0,0-2 0,0 0 0,0 0 0,0-2 0,0-1 0,28-12 0,-46 18 0,1-1 0,0 1 0,-1-1 0,1 0 0,-1 0 0,1 0 0,-1 0 0,0 0 0,1 0 0,-1 0 0,0-1 0,0 1 0,0 0 0,0-1 0,0 1 0,0-1 0,0 1 0,0-1 0,0 1 0,-1-1 0,1 0 0,-1 1 0,1-1 0,-1 0 0,0 1 0,0-1 0,1 0 0,-1 0 0,0 1 0,-1-1 0,1 0 0,0 1 0,0-1 0,-1 0 0,1 1 0,-1-1 0,1 0 0,-2-2 0,-2-1 0,0 0 0,0-1 0,0 2 0,0-1 0,-1 0 0,0 1 0,0 0 0,0 0 0,-6-3 0,-19-10 0,-1 0 0,0 3 0,-1 0 0,-1 2 0,0 2 0,-60-12 0,85 21 0,0 1 0,0-1 0,0 1 0,0 1 0,0 0 0,0 0 0,0 0 0,0 1 0,0 0 0,1 1 0,-1 0 0,1 0 0,-1 0 0,-6 6 0,10-7 0,1 0 0,0 0 0,0 0 0,0 1 0,0 0 0,1-1 0,-1 1 0,1 0 0,-1 0 0,1 0 0,0 0 0,0 1 0,0-1 0,1 1 0,-1-1 0,1 1 0,0-1 0,0 1 0,0 0 0,1-1 0,-1 1 0,1 0 0,0 0 0,0 0 0,0-1 0,0 1 0,1 0 0,0 0 0,-1-1 0,1 1 0,3 6 0,-2-6 0,0 1 0,1-1 0,0 1 0,0-1 0,0 0 0,0 0 0,1-1 0,-1 1 0,1 0 0,0-1 0,0 0 0,0 0 0,1 0 0,-1-1 0,0 0 0,1 1 0,0-1 0,0-1 0,0 1 0,-1-1 0,1 0 0,1 0 0,7 0 0,1 0 0,0 0 0,0-1 0,0-1 0,-1 0 0,1-1 0,0-1 0,22-7 0,-22 6 0,-1-1 0,0-1 0,0-1 0,0 0 0,-1 0 0,0-1 0,-1-1 0,0 0 0,0 0 0,-1-1 0,17-21 0,-16 15 0,-1 0 0,0-1 0,-1 0 0,-1-1 0,0 0 0,-1 0 0,7-36 0,-6 7 0,-2 0 0,-3 0 0,-1 0 0,-3-1 0,-2 1 0,-12-70 0,-54-194 0,51 254 0,-2 0 0,-2 1 0,-39-67 0,51 105 0,-21-28 0,28 43 0,1 0 0,-1 0 0,0 0 0,1 0 0,-1 1 0,0-1 0,-1 1 0,1-1 0,0 1 0,-1 0 0,1 0 0,-1 1 0,0-1 0,-6-1 0,8 3 0,1 0 0,-1 0 0,0 0 0,1 1 0,-1-1 0,1 0 0,-1 1 0,1-1 0,-1 1 0,1 0 0,-1-1 0,1 1 0,-1 0 0,1 0 0,0 0 0,-1 0 0,1 0 0,0 0 0,0 0 0,0 1 0,0-1 0,0 0 0,0 1 0,0-1 0,0 0 0,1 1 0,-1-1 0,0 1 0,0 2 0,-3 6 0,1 1 0,0 0 0,-2 13 0,5-21 0,-5 35 0,1-1 0,2 1 0,4 54 0,21 116 0,-20-187 0,15 103 0,5 0 0,6-2 0,85 226 0,-100-314 30,3-1 0,0 0 0,28 39 0,-37-61-154,1 0 0,0 0 1,0-1-1,1 0 0,0-1 0,1 0 1,0-1-1,0 0 0,1-1 0,0 0 1,21 9-1,14-4-6702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8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454 282 24575,'-4'-1'0,"0"0"0,-1 0 0,1 0 0,0 0 0,0-1 0,-1 1 0,-5-4 0,-9-4 0,-1 2 0,1 1 0,-1 1 0,-1 1 0,1 1 0,-1 1 0,1 0 0,-36 3 0,46 0 0,1 1 0,-1-1 0,1 2 0,-1-1 0,1 1 0,0 1 0,0 0 0,0 0 0,1 1 0,0-1 0,0 2 0,0 0 0,0 0 0,1 0 0,0 1 0,0-1 0,1 2 0,-9 10 0,11-12 0,0 1 0,0-1 0,1 1 0,-1 0 0,2 0 0,-1 0 0,1 1 0,-3 11 0,5-16 0,-1 0 0,1-1 0,0 1 0,0 0 0,0 0 0,1 0 0,-1 0 0,1 0 0,-1 0 0,1 0 0,0-1 0,0 1 0,1 0 0,-1 0 0,0-1 0,1 1 0,-1-1 0,1 0 0,0 1 0,0-1 0,0 0 0,0 0 0,0 0 0,1 0 0,2 2 0,3 0 0,0 0 0,1-1 0,-1 0 0,1 0 0,0 0 0,-1-1 0,1-1 0,0 0 0,0 0 0,0 0 0,0-1 0,0-1 0,13-1 0,11-3 0,0-1 0,41-14 0,-49 12 0,1-2 0,-1 0 0,-1-2 0,31-18 0,-42 21 0,0 0 0,0-1 0,0-1 0,-1 0 0,-1 0 0,0-1 0,-1-1 0,14-21 0,-10 10 0,-14 24 0,0 0 0,0 1 0,0-1 0,0 0 0,0 0 0,0 0 0,0 0 0,1 1 0,-1-1 0,0 0 0,0 0 0,0 0 0,0 0 0,0 0 0,0 1 0,0-1 0,0 0 0,1 0 0,-1 0 0,0 0 0,0 0 0,0 0 0,0 0 0,0 0 0,0 1 0,1-1 0,-1 0 0,0 0 0,0 0 0,0 0 0,0 0 0,1 0 0,-1 0 0,0 0 0,0 0 0,0 0 0,0 0 0,1 0 0,-1 0 0,0 0 0,0 0 0,0 0 0,0 0 0,1 0 0,-1 0 0,0-1 0,0 1 0,0 0 0,0 0 0,0 0 0,1 0 0,-1 0 0,0 0 0,0 0 0,0 0 0,0-1 0,0 1 0,0 0 0,0 0 0,0 0 0,1 0 0,-1 0 0,0-1 0,0 1 0,0 0 0,0 0 0,0-1 0,36 115 0,85 205 10,-49-136-372,53 210-1,-45 46 184,-70-349 191,-5 0 0,-12 172 0,3-223-12,-12 46 0,13-72 0,-1 1 0,0-1 0,-1 0 0,-1-1 0,0 1 0,-10 14 0,15-25 0,-1 1 0,0-1 0,1 1 0,-1-1 0,0 0 0,0 0 0,0 1 0,0-1 0,-1-1 0,1 1 0,0 0 0,-1-1 0,1 1 0,-1-1 0,0 1 0,1-1 0,-1 0 0,0 0 0,0-1 0,0 1 0,0-1 0,0 1 0,0-1 0,0 0 0,0 0 0,0 0 0,1 0 0,-1-1 0,0 1 0,0-1 0,0 0 0,0 0 0,-4-1 0,-2-4 0,0 1 0,0-1 0,1-1 0,-1 0 0,1 0 0,1 0 0,-1-1 0,-6-10 0,-8-10 61,2-2 0,1 0 1,1-1-1,2-1 0,1-1 1,-15-51-1,10 16 82,3-1 0,-10-93 0,22 117-143,1 0 0,3-1 0,5-57 0,0 74 0,1 1 0,0 0 0,3-1 0,0 2 0,1-1 0,17-32 0,-5 22 0,1 1 0,2 1 0,2 1 0,44-48 0,134-113 0,35-39 0,-200 188 0,53-82 0,-75 99 0,0-1 0,-2 0 0,-1-1 0,11-40 0,-22 63 0,-1 0 0,0-1 0,0 1 0,-1-1 0,0 1 0,-1-1 0,0 1 0,-1-1 0,0 0 0,0 1 0,-1-1 0,0 1 0,-5-13 0,4 15 0,-1 0 0,1 0 0,-1 1 0,-1 0 0,1 0 0,-1 0 0,0 0 0,0 1 0,-1 0 0,0 0 0,0 0 0,0 1 0,0 0 0,-1 0 0,1 0 0,-1 1 0,-8-3 0,3 2 0,-1 0 0,1 1 0,-1 0 0,0 1 0,0 0 0,0 1 0,-1 1 0,1 0 0,-22 3 0,27-2 0,-1 1 0,1 0 0,-1 0 0,1 1 0,0 0 0,0 1 0,0-1 0,0 1 0,1 1 0,-1 0 0,1 0 0,1 0 0,-1 1 0,1 0 0,-10 12 0,7-5 0,0 1 0,1 0 0,1 0 0,0 1 0,1 0 0,1 0 0,0 0 0,-2 19 0,1-3 0,3-1 0,0 1 0,3 44 0,1-54 0,1 0 0,1 0 0,1-1 0,1 0 0,1 0 0,1 0 0,0 0 0,2-1 0,0-1 0,1 1 0,1-1 0,0-1 0,25 28 0,-14-21 0,1-2 0,1 0 0,1-2 0,1-1 0,1-1 0,0-1 0,2-1 0,40 16 0,-4-8-210,1-2 0,1-3 0,0-4 0,1-2 1,78 5-1,-17-11-581,229-16 0,-118-15-4559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5:28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24575,'-14'0'0,"-10"0"0,0 9 0,4 3-8191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6:56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48 24575,'-4'-14'0,"-7"-13"0,11 26 0,0 1 0,0 0 0,0-1 0,0 1 0,0 0 0,-1-1 0,1 1 0,0 0 0,0-1 0,-1 1 0,1 0 0,0 0 0,0-1 0,-1 1 0,1 0 0,0 0 0,0 0 0,-1-1 0,1 1 0,0 0 0,-1 0 0,1 0 0,0 0 0,-1 0 0,1 0 0,-1 0 0,1-1 0,0 1 0,-1 0 0,1 0 0,0 0 0,-1 1 0,1-1 0,0 0 0,-1 0 0,1 0 0,0 0 0,-1 0 0,1 0 0,0 0 0,-1 1 0,1-1 0,0 0 0,-1 0 0,1 0 0,0 1 0,0-1 0,-1 0 0,1 0 0,0 1 0,0-1 0,-1 0 0,1 1 0,0-1 0,0 0 0,0 1 0,-7 10 0,1 1 0,0 0 0,1 0 0,1 0 0,-4 17 0,0-4 0,-15 60 0,3 1 0,-15 150 0,18 183 0,17-392 0,-1-4 0,1 0 0,1 0 0,1 0 0,8 35 0,-8-53 0,-1 1 0,1 0 0,0-1 0,1 0 0,0 1 0,-1-1 0,2 0 0,-1 0 0,0-1 0,1 1 0,0-1 0,0 0 0,1 0 0,-1 0 0,1 0 0,-1-1 0,1 1 0,0-1 0,1-1 0,-1 1 0,0-1 0,12 4 0,8-1 0,1 0 0,0-1 0,0-2 0,36 0 0,107-14 0,-114 7 0,196-18 0,-230 20-36,-21 3 38,0 0 0,0 0 0,0 0 0,0 0 0,-1 0 0,1 0 0,0 0 0,0 0 1,0 0-1,0 0 0,0 0 0,0 0 0,0 0 0,0 0 0,0 0 0,0-1 0,0 1 1,0 0-1,0 0 0,0 0 0,0 0 0,0 0 0,0 0 0,0 0 0,-1 0 0,1 0 1,0 0-1,0 0 0,0 0 0,0 0 0,0 0 0,0 0 0,0-1 0,0 1 0,0 0 0,0 0 1,0 0-1,0 0 0,0 0 0,0 0 0,0 0 0,0 0 0,-32-2-1421,-12 2-5407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6:56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36 965 24575,'-4'-4'0,"0"0"0,1-1 0,0 1 0,0-1 0,0 0 0,1 1 0,-1-1 0,1-1 0,0 1 0,1 0 0,-1 0 0,1-1 0,0 1 0,0 0 0,1-1 0,0 1 0,0-1 0,0 1 0,0-1 0,1 1 0,0-1 0,0 1 0,1 0 0,-1-1 0,5-7 0,0-1 0,1 0 0,0 0 0,1 1 0,0 0 0,1 1 0,1 0 0,0 0 0,12-10 0,2 1 0,2 1 0,0 1 0,1 1 0,1 2 0,49-22 0,-30 19 0,1 2 0,95-21 0,-130 35 0,0 1 0,0 0 0,0 1 0,0 0 0,0 1 0,0 1 0,0 0 0,0 1 0,17 4 0,-27-5 0,0-1 0,-1 1 0,1 0 0,-1 0 0,1 0 0,-1 0 0,0 1 0,1-1 0,-1 1 0,0-1 0,0 1 0,0 0 0,0 0 0,0 0 0,0 0 0,-1 0 0,1 0 0,-1 0 0,1 0 0,-1 1 0,2 4 0,-3-5 0,0 1 0,0-1 0,0 1 0,0 0 0,-1-1 0,1 1 0,-1-1 0,1 1 0,-1-1 0,0 1 0,0-1 0,0 0 0,-1 1 0,1-1 0,0 0 0,-1 0 0,0 0 0,1 0 0,-1 0 0,0 0 0,0-1 0,0 1 0,-3 1 0,-11 9 0,0 0 0,-2-2 0,1 0 0,-1-1 0,0-1 0,-1 0 0,-32 7 0,21-7 0,-1-2 0,0-1 0,0-1 0,-39-1 0,55-3 0,-1-1 0,1-1 0,-1 0 0,1-1 0,0-1 0,0 0 0,0-1 0,-25-12 0,30 11 0,1 1 0,-1-2 0,1 1 0,0-1 0,1 0 0,0-1 0,0 0 0,1-1 0,0 1 0,0-1 0,1-1 0,0 1 0,-5-11 0,3-1 0,0 0 0,1-1 0,1 0 0,1 0 0,1 0 0,1-1 0,0 0 0,2 1 0,1-1 0,1 0 0,1 1 0,1-1 0,6-24 0,-5 37 0,0-1 0,0 1 0,1 0 0,1 0 0,0 0 0,0 1 0,1 0 0,0 0 0,0 1 0,1 0 0,0 0 0,0 1 0,1 0 0,0 0 0,1 1 0,-1 0 0,1 1 0,0 0 0,13-4 0,0 0 0,0 1 0,1 2 0,0 0 0,0 2 0,0 0 0,1 2 0,42 1 0,-58 1-62,1 1 0,-1 1 0,1 0 0,-1 0 0,0 1 0,0 0 0,0 1 0,0 0 0,0 0 0,-1 1 0,0 0 0,0 0-1,0 1 1,-1 0 0,1 0 0,-1 1 0,-1 0 0,0 0 0,0 1 0,0 0 0,7 14 0,27 48-6764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08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24575,'-5'0'0,"-6"0"0,-1 5 0,1 1-8191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6:57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24575,'0'-10'0,"0"-6"0,0 12 0,0 25 0,0 33 0,0 36 0,0 24 0,0 21 0,0 2 0,0-4 0,0-10 0,5-18 0,1-21 0,0-35 0,-1-25-8191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6:57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13 305 24575,'0'-14'0,"0"-18"0,-9-19 0,5-8 0,23 4 0,32 13 0,24 13 0,15 11 0,5 14 0,1 16 0,-7 16 0,-18 12 0,-13 14 0,-15 10 0,-20 10 0,-14-9-8191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6:57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24575,'5'0'0,"6"0"0,19 0 0,24 0 0,16 0 0,16 0 0,10-4 0,-9-2-8191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6:58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448 845 24575,'0'-5'0,"0"1"0,0-1 0,-1 0 0,0 0 0,1 0 0,-2 1 0,1-1 0,0 1 0,-1-1 0,0 1 0,0-1 0,0 1 0,-1 0 0,-2-4 0,2 5 0,0 0 0,0 0 0,-1 0 0,1 1 0,0 0 0,-1-1 0,0 1 0,1 0 0,-1 1 0,0-1 0,0 1 0,0 0 0,0 0 0,0 0 0,0 0 0,-8 0 0,6 1 0,-1 1 0,1-1 0,0 1 0,-1 0 0,1 0 0,0 1 0,0 0 0,0 0 0,0 1 0,0-1 0,0 1 0,1 0 0,-1 1 0,1-1 0,0 1 0,0 0 0,-8 10 0,-2 2 0,2 0 0,0 1 0,1 0 0,-13 25 0,-3 14 0,2 1 0,3 1 0,2 2 0,3-1 0,3 2 0,-12 90 0,24-127 0,1 1 0,1-1 0,1 1 0,1-1 0,1 1 0,1-1 0,1 0 0,12 35 0,-11-44 0,0-2 0,2 1 0,-1-1 0,2 0 0,0 0 0,0-1 0,1 0 0,1-1 0,0 0 0,0 0 0,1-1 0,1-1 0,-1 0 0,2 0 0,16 9 0,4-2-1,0-2 0,1-1 0,0-2 0,1-1 0,0-1 0,1-2 0,0-2 0,61 1 0,-36-6-236,1-2 0,0-3 0,-1-3 0,76-20 0,-74 11 150,-2-2 1,104-48 0,-140 55 88,0-1 0,-1-1 1,0-1-1,-1-2 0,-1 0 0,-1-1 0,-1-1 1,32-39-1,-47 53-4,-1-2 1,0 1-1,0 0 1,0-1 0,-1 1-1,0-1 1,-1 0 0,1 0-1,-1 0 1,-1 0-1,1-1 1,-1 1 0,0-1-1,-1-9 1,0 13 12,-1-1-1,0 1 1,0-1 0,-1 1 0,1 0 0,-1 0 0,0-1-1,0 1 1,0 0 0,-1 0 0,0 1 0,1-1-1,-1 1 1,0-1 0,-1 1 0,1 0 0,-1 0 0,1 0-1,-1 0 1,0 1 0,0 0 0,0 0 0,-7-3 0,-2 0 88,-1 0 0,1 1 1,-1 0-1,0 1 1,0 1-1,-1 0 0,1 1 1,0 0-1,-1 2 1,1-1-1,-1 2 0,-17 3 1,24-3-104,1-1 0,0 1 0,-1 1 0,1-1 0,0 1 0,0 1 0,0-1 1,0 1-1,1 0 0,0 1 0,0 0 0,0-1 0,0 2 0,1-1 0,-1 1 0,1 0 0,1 0 1,-1 0-1,1 1 0,0 0 0,1-1 0,0 1 0,0 1 0,-3 10 0,5-14 4,0-1 0,0 1 0,1-1 0,0 1 0,-1 0 0,1-1 0,1 1 0,-1 0 0,0-1 0,1 1 0,0 0 0,0-1 0,0 1 0,0-1 0,0 1 0,1-1 0,0 0 0,-1 0 0,1 0 0,0 0 0,1 0 0,-1 0 0,0 0 0,1 0 0,0-1 0,0 0 0,-1 1 0,8 3 0,2 0 0,0 0 0,0-1 0,1 0 0,0-1 0,0 0 0,25 3 0,19 1 0,0-1 0,0-4 0,0-1 0,107-13 0,-148 9 0,-1-1 0,0-1 0,28-10 0,-39 12 0,1 0 0,-1 0 0,1-1 0,-1 1 0,0-1 0,0 0 0,0 0 0,0 0 0,-1-1 0,1 0 0,-1 1 0,0-1 0,0 0 0,0 0 0,3-7 0,-6 9 0,1 1 0,0-1 0,-1 0 0,0 0 0,1 1 0,-1-1 0,0 0 0,0 0 0,0 0 0,0 1 0,0-1 0,-1 0 0,1 0 0,0 1 0,-1-1 0,1 0 0,-1 0 0,0 1 0,0-1 0,1 1 0,-3-3 0,0-1 0,-1 1 0,0 0 0,1 0 0,-2 0 0,1 1 0,-5-4 0,-8-4 0,-1 1 0,1 1 0,-2 1 0,1 0 0,-1 2 0,-1 0 0,-27-5 0,-144-14 0,174 24 0,-24-4 0,28 3 0,0 1 0,-25 0 0,149 1 0,-43 1 0,1228 5-1650,-1356-5 1614,0 3 0,-97 17 1,129-15 220,0 1 0,0 1 1,1 1-1,0 2 0,1 1 1,0 0-1,-41 29 0,58-34-137,0 0 1,0 1-1,1 0 0,0 0 1,-8 12-1,14-19-48,1 1-1,-1 0 1,1 0-1,0-1 1,0 1 0,0 0-1,0 0 1,0 0-1,0 0 1,1 0 0,-1 0-1,0 1 1,1-1-1,0 0 1,0 0 0,-1 0-1,1 0 1,0 1-1,1-1 1,-1 0-1,0 0 1,1 0 0,-1 0-1,1 0 1,0 0-1,-1 0 1,1 0 0,0 0-1,0 0 1,1 0-1,-1 0 1,0 0 0,0-1-1,1 1 1,1 1-1,2 1 1,1-1 0,-1 1 0,0-1 0,1 0 0,0-1 0,0 0 0,0 1 0,0-2 0,8 2 0,64 6 0,-40-8 0,0-2 0,0-2 0,0-1 0,0-2 0,-1-2 0,0-1 0,0-2 0,60-27 0,-65 23 0,0-1 0,-2-1 0,0-2 0,0-1 0,-2-1 0,-1-2 0,0-1 0,-2 0 0,37-48 0,-42 41 0,-1 0 0,-2-1 0,-2-1 0,0-1 0,-3 0 0,0 0 0,-3-1 0,-1-1 0,8-72 0,-11 29 0,-3-1 0,-3 0 0,-17-115 0,-26-55 0,36 216 0,-2 0 0,-2 1 0,0 0 0,-3 1 0,-17-31 0,28 56 0,-1 1 0,0-1 0,0 0 0,0 1 0,-1 0 0,1 0 0,-8-5 0,11 10 0,1 0 0,-1 0 0,1 0 0,-1 0 0,0 1 0,1-1 0,-1 0 0,0 1 0,0-1 0,1 1 0,-1-1 0,0 1 0,0 0 0,0 0 0,1 0 0,-1 0 0,0 0 0,0 0 0,0 1 0,0-1 0,1 0 0,-1 1 0,0 0 0,0-1 0,1 1 0,-1 0 0,1 0 0,-1 0 0,0 0 0,1 0 0,0 0 0,-1 0 0,1 1 0,0-1 0,-2 2 0,-3 5 0,0 0 0,1 1 0,0-1 0,1 1 0,-1 0 0,2 1 0,-1-1 0,1 1 0,-2 13 0,-14 104 0,19-126 0,-10 130-108,6-1 1,6 1-1,5-1 0,6 0 0,6 0 0,5-2 0,81 246 0,-80-303 162,48 91 0,-61-138-244,2-1 0,1 0 0,1-1 0,0 0 1,2-1-1,39 36 0,-1-17-5917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6:59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1814 24575,'1'-18'0,"-2"1"0,0 0 0,-1 0 0,-1 0 0,-9-31 0,10 42 0,-1-1 0,0 1 0,0 0 0,0 0 0,-1 0 0,0 0 0,0 0 0,-1 1 0,0 0 0,0 0 0,0 0 0,0 1 0,-1 0 0,1 0 0,-1 0 0,0 0 0,-9-3 0,6 3 0,-1 0 0,0 1 0,0 0 0,0 1 0,0-1 0,0 2 0,0 0 0,0 0 0,0 1 0,-1 0 0,1 0 0,-20 5 0,22-3 0,0 1 0,0 0 0,0 0 0,0 1 0,1 0 0,-1 0 0,1 1 0,0 0 0,1 0 0,-1 1 0,1-1 0,0 2 0,0-1 0,1 0 0,-10 15 0,7-6 0,0 0 0,0 0 0,2 0 0,0 1 0,0 0 0,2 0 0,-3 18 0,6-27 0,0 0 0,0 0 0,1 0 0,0 0 0,1 0 0,0 0 0,0 0 0,4 12 0,-4-15 0,0-1 0,1 1 0,0-1 0,0 1 0,0-1 0,0 0 0,1 0 0,-1 0 0,1 0 0,0 0 0,0 0 0,0-1 0,0 1 0,0-1 0,0 0 0,6 3 0,-1-2 0,0 0 0,1-1 0,-1 1 0,0-2 0,1 1 0,-1-1 0,1 0 0,12-1 0,3-2 0,46-8 0,-41 4 0,-1-1 0,-1-2 0,1-1 0,-2-1 0,1-1 0,-1-1 0,-1-2 0,-1 0 0,0-2 0,-1 0 0,-1-2 0,0 0 0,-2-2 0,0 0 0,-1-1 0,-2-1 0,0-1 0,-1 0 0,-2-1 0,0-1 0,-2 0 0,14-43 0,-13 26 27,-3-2 0,-1 1-1,-3-1 1,2-82-1,-9 57-286,-4 0-1,-19-102 1,-16 3-262,-96-257 1,131 412 521,-13-38 0,-2 2 0,-39-72 0,58 119 0,0 1 0,0 0 0,0 0 0,0 0 0,-1 0 0,1 0 0,-1 0 0,0 1 0,1-1 0,-1 0 0,0 1 0,0 0 0,0-1 0,0 1 0,-3-2 0,4 3 0,0 0 0,1 0 0,-1 0 0,1 0 0,-1 1 0,1-1 0,-1 0 0,1 0 0,-1 0 0,1 0 0,-1 1 0,1-1 0,0 0 0,-1 0 0,1 1 0,-1-1 0,1 0 0,0 1 0,-1-1 0,1 1 0,0-1 0,-1 0 0,1 1 0,-1 0 0,-7 23 0,3 12 0,2 0 0,1 0 0,4 51 0,-1-57 0,75 1100 753,-31-770-1962,-30-238-4835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03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24575,'749'-16'0,"-17"6"0,-383 50 0,-60-3 0,-27-10 0,101 5 0,-98-6 0,-34-2 0,518-17 0,-431-10 0,107 5 0,431-5 0,-334-22 0,25-35 0,-220 20 0,128-22 0,-441 58-1365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0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46 214 24575,'-44'0'0,"43"0"0,5 0 0,30 0 0,1314 0-1013,-1242-2 1013,-102 2 0,-1 0 0,1 0 0,-1-1 0,1 0 0,0 1 0,-1-1 0,1 0 0,3-2 0,-6 3 0,-1-1 0,0 1 0,0 0 0,0 0 0,1 0 0,-1-1 0,0 1 0,0 0 0,0 0 0,1-1 0,-1 1 0,0 0 0,0-1 0,0 1 0,0 0 0,0 0 0,0-1 0,0 1 0,0 0 0,0-1 0,0 1 0,0 0 0,0 0 0,0-1 0,0 1 0,0 0 0,0-1 0,0 1 0,0 0 0,0-1 0,0 1 0,0 0 0,0 0 0,-1-1 0,1 1 0,0 0 0,0 0 0,0-1 0,0 1 0,-1 0 0,1 0 0,0 0 0,0-1 0,-1 1 0,1 0 0,0 0 0,-1-1 0,-6-4 0,-1 1 0,0-1 0,0 2 0,-13-6 0,-267-85 853,145 51-693,100 27-160,35 9 0,13 3 0,22 2 0,0 4 0,-1 1 0,1 1 0,-1 1 0,0 2 0,-1 0 0,1 2 0,42 20 0,-37-13 0,-1 1 0,0 1 0,-1 2 0,-1 1 0,40 39 0,-59-52 0,-1 1 0,-1 0 0,1 0 0,-1 1 0,-1-1 0,0 1 0,9 20 0,-14-26 0,1 1 0,-1-1 0,0 0 0,-1 1 0,1-1 0,-1 1 0,1-1 0,-1 1 0,-1 0 0,1-1 0,-1 1 0,0-1 0,0 0 0,0 1 0,0-1 0,-1 0 0,1 1 0,-1-1 0,0 0 0,-1 0 0,1-1 0,-5 7 0,-2 0 10,-1 0 1,0-1-1,0 0 0,-1-1 0,0 0 1,-1 0-1,1-1 0,-1-1 0,-1 0 1,-18 6-1,-7 1-503,0-3 1,-50 8-1,-18-2-6333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0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174 630 24575,'0'-26'0,"0"23"0,0 5 0,0 17 0,4 135 0,7-2 0,33 163 0,-41-298 0,0 8 0,2-1 0,1 0 0,0-1 0,2 1 0,12 24 0,-29-88 0,-39-91 0,-81-257 0,97 245 0,6-1 0,-11-183 0,37 315 0,-2-12 0,1 1 0,1 0 0,1-1 0,5-25 0,-5 44 0,0 1 0,0-1 0,0 1 0,1-1 0,-1 1 0,1 0 0,0 0 0,0-1 0,1 1 0,-1 0 0,1 1 0,0-1 0,0 1 0,0-1 0,0 1 0,0 0 0,1 0 0,0 0 0,0 0 0,-1 1 0,2 0 0,-1-1 0,0 2 0,0-1 0,1 0 0,-1 1 0,6-1 0,29-3 0,0 3 0,51 2 0,-28 1 0,-52-1 0,0 0 0,0 1 0,0 0 0,0 0 0,0 1 0,-1 1 0,1 0 0,0 0 0,9 5 0,-12-4 0,-1 0 0,1 1 0,-1-1 0,0 1 0,0 0 0,-1 1 0,1 0 0,-1-1 0,-1 1 0,1 1 0,-1-1 0,6 12 0,-3-2 0,-1 0 0,0 0 0,-1 0 0,-1 0 0,-1 1 0,0-1 0,-1 1 0,0 0 0,-2 0 0,0 0 0,-1 0 0,-1 0 0,0-1 0,-1 1 0,-1-1 0,0 1 0,-2-1 0,0 0 0,-8 15 0,3-9 0,0-1 0,-2-1 0,-1 0 0,0 0 0,-1-1 0,-1-1 0,-1-1 0,-1 0 0,0-1 0,-1-1 0,0-1 0,-42 22 0,46-29 0,1 0 0,-2-1 0,-24 6 0,33-11 0,1 1 0,0-1 0,-1-1 0,1 1 0,0-1 0,-1 0 0,1-1 0,-1 1 0,1-1 0,0-1 0,-10-2 0,8-2 0,14 3 0,17 1 0,-8 5 0,0 1 0,0 0 0,-1 1 0,0 1 0,15 7 0,68 44 0,-67-38 0,98 61-117,187 109 365,-248-154-747,2-3 1,133 43-1,-135-57-6327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1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1290 24575,'0'0'0,"-18"0"0,24 0 0,34 0 0,-12 0 0,38 0 0,80-9 0,-129 7 0,1-1 0,-1-1 0,0 0 0,0-1 0,-1-1 0,0-1 0,0 0 0,0-1 0,26-18 0,-40 25 0,1-1 0,-1 1 0,0-1 0,0 0 0,0 0 0,0 0 0,-1 0 0,1 0 0,0 0 0,-1-1 0,1 1 0,-1 0 0,0-1 0,0 1 0,0-1 0,0 0 0,0 1 0,-1-1 0,1-3 0,-1 4 0,-1-1 0,1 1 0,-1 0 0,1-1 0,-1 1 0,0-1 0,0 1 0,0 0 0,0 0 0,0-1 0,-1 1 0,1 0 0,-1 0 0,1 0 0,-1 1 0,-3-4 0,-4-2 0,-1 0 0,1 1 0,-1 0 0,0 0 0,0 2 0,-1-1 0,-19-5 0,10 4 0,-1 1 0,0 1 0,0 1 0,0 1 0,-1 1 0,1 0 0,-28 4 0,42-2 0,0 0 0,0 1 0,1 0 0,-1 0 0,0 0 0,1 1 0,0 0 0,0 0 0,-1 1 0,2 0 0,-8 5 0,9-5 0,0 1 0,0-1 0,1 0 0,0 1 0,0 0 0,0 0 0,0 0 0,1 0 0,0 0 0,0 0 0,0 1 0,0-1 0,1 1 0,0-1 0,0 11 0,0-10 0,1 0 0,0 0 0,0-1 0,1 1 0,-1 0 0,1 0 0,0-1 0,1 1 0,0 0 0,0-1 0,0 0 0,0 1 0,1-1 0,0 0 0,0 0 0,5 6 0,-2-5 0,1 1 0,-1-1 0,1-1 0,0 1 0,1-1 0,0 0 0,-1-1 0,2 0 0,12 5 0,10 0 0,0-1 0,0-1 0,1-2 0,61 3 0,-46-7 0,0-1 0,0-3 0,0-1 0,-1-3 0,0-2 0,0-1 0,86-33 0,-105 31 0,-1-1 0,0-1 0,-1-1 0,-1-1 0,44-38 0,-52 39 0,0-2 0,-2 1 0,0-2 0,-1 1 0,0-2 0,-2 0 0,0 0 0,13-35 0,-13 21 0,-2-1 0,-1-1 0,-1 0 0,-2 0 0,-2 0 0,-1-1 0,-1 1 0,-2 0 0,-8-49 0,1 37 0,-1 0 0,-3 1 0,-2 1 0,-1 0 0,-3 0 0,-33-60 0,36 78 0,-1 1 0,-1 1 0,-28-30 0,40 49 0,0 0 0,-1 0 0,1 1 0,-1 0 0,-1 0 0,1 0 0,-1 1 0,0 0 0,0 0 0,0 1 0,0 0 0,-1 0 0,1 0 0,-1 1 0,0 1 0,1-1 0,-13 0 0,15 3 0,-1-1 0,1 1 0,-1 1 0,1-1 0,0 1 0,-1 0 0,1 0 0,0 0 0,0 1 0,1 0 0,-1 0 0,0 0 0,1 0 0,0 1 0,0-1 0,0 1 0,0 0 0,1 1 0,-1-1 0,1 1 0,-5 9 0,0 1 0,0 1 0,2 1 0,-1-1 0,2 1 0,-6 34 0,5-10 0,2 1 0,3-1 0,0 1 0,3-1 0,2 1 0,1-1 0,15 56 0,-7-45 0,3-2 0,3 0 0,1-1 0,2-1 0,42 65 0,-48-86 0,2-1 0,1-1 0,1-1 0,1-1 0,1 0 0,1-2 0,1 0 0,1-2 0,0-1 0,1-1 0,46 22 0,-17-17 0,0-2 0,2-3 0,0-2 0,1-2 0,63 4 0,-13-8 0,199-9 0,-298 0 0,22-2 0,0-1 0,34-7 0,-57 8 0,0 0 0,-1 0 0,1-1 0,-1 1 0,0-2 0,0 1 0,0-1 0,-1 0 0,1-1 0,-1 1 0,0-1 0,0 0 0,8-10 0,-12 12 0,0 1 0,0-1 0,-1 0 0,1 0 0,-1 0 0,0 0 0,1 0 0,-1-1 0,-1 1 0,1 0 0,0 0 0,-1-1 0,0 1 0,0 0 0,0-1 0,0 1 0,0 0 0,-1-1 0,1 1 0,-1 0 0,0 0 0,0-1 0,0 1 0,-1 0 0,1 0 0,-1 0 0,1 0 0,-1 1 0,0-1 0,0 0 0,-3-2 0,-5-6 0,0 1 0,-1-1 0,0 2 0,0 0 0,-24-14 0,17 13 0,0 0 0,0 2 0,0 0 0,-1 2 0,0 0 0,-1 0 0,1 2 0,-37-3 0,46 6 0,0 0 0,0 1 0,0 1 0,0 0 0,0 0 0,0 1 0,0 0 0,0 0 0,1 1 0,-1 1 0,1-1 0,0 2 0,0-1 0,0 1 0,1 1 0,0-1 0,0 1 0,0 1 0,-10 10 0,15-14 0,0 0 0,1 1 0,-1-1 0,1 0 0,0 1 0,0 0 0,0 0 0,0-1 0,1 1 0,-1 0 0,1 1 0,0-1 0,0 0 0,1 0 0,-1 0 0,1 0 0,0 1 0,0 4 0,1-5 0,0 0 0,1-1 0,-1 1 0,1-1 0,0 1 0,0-1 0,0 1 0,0-1 0,0 0 0,1 0 0,-1 0 0,1-1 0,0 1 0,0-1 0,0 1 0,0-1 0,0 0 0,1 0 0,-1 0 0,6 2 0,10 3 0,-1 0 0,2-1 0,-1-1 0,0-1 0,1-1 0,0 0 0,0-2 0,0 0 0,0-1 0,31-5 0,-12 0 0,1-3 0,-1-1 0,-1-2 0,47-20 0,-78 28 0,0 1 0,0 0 0,-1 0 0,1 0 0,0 1 0,1 0 0,-1 0 0,0 0 0,0 1 0,14 2 0,-6 1 0,0 1 0,0 1 0,24 11 0,-36-14 0,12 4-136,0 0-1,1-1 1,-1 0-1,1-1 1,0-1-1,0-1 1,0 0-1,0-1 0,26-1 1,22-10-6690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1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269 386 24575,'-119'-183'0,"2"3"0,100 161 0,17 19 0,0 0 0,-1-1 0,1 1 0,0 0 0,0 0 0,-1-1 0,1 1 0,0 0 0,-1 0 0,1 0 0,0-1 0,-1 1 0,1 0 0,0 0 0,-1 0 0,1 0 0,0 0 0,-1 0 0,1 0 0,0 0 0,-1 0 0,1 0 0,0 0 0,-1 0 0,1 0 0,0 0 0,-1 0 0,1 0 0,-1 0 0,0 3 0,0-1 0,0 1 0,1-1 0,-1 1 0,1 0 0,-1-1 0,1 1 0,0 0 0,0-1 0,0 1 0,0 0 0,0-1 0,2 4 0,35 210 0,-27-170 0,158 673-651,-95-422 561,-52-193 90,-20-101 0,0 0 0,-1 0 0,0 0 0,0-1 0,0 1 0,0 0 0,0 0 0,0 0 0,-1 0 0,0 0 0,-1 3 0,2-6 0,0 1 0,0-1 0,-1 1 0,1-1 0,-1 1 0,1-1 0,0 0 0,-1 1 0,1-1 0,-1 0 0,1 1 0,-1-1 0,1 0 0,-1 1 0,1-1 0,-1 0 0,1 0 0,-1 0 0,0 0 0,1 1 0,-1-1 0,1 0 0,-1 0 0,1 0 0,-1 0 0,0 0 0,1 0 0,-1 0 0,1-1 0,-1 1 0,0 0 0,-6-3 0,0-1 0,1 1 0,0-1 0,0 0 0,0-1 0,-6-5 0,5 4 0,-124-120 348,110 106-78,18 17-258,-1-1 0,1 1 0,0 0 0,0-1-1,0 0 1,0 0 0,1 0 0,-1 0 0,1 0 0,-2-6 0,4 9-12,0 1-1,0-1 0,0 0 1,0 0-1,0 0 1,0 1-1,0-1 1,0 0-1,1 0 1,-1 1-1,0-1 1,0 0-1,1 0 0,-1 1 1,1-1-1,-1 0 1,1 1-1,-1-1 1,1 0-1,-1 1 1,1-1-1,-1 1 0,2-2 1,2 0 1,0 0-1,-1 0 1,1 1 0,0-1-1,0 1 1,0 0 0,5-1-1,227-34 0,-83 16 0,-10-1 0,223-43 0,-340 55 0,-26 9 0,0 0 0,0 0 0,1 0 0,-1 0 0,0 0 0,0 0 0,0 0 0,0 0 0,1 0 0,-1 0 0,0 0 0,0-1 0,0 1 0,0 0 0,0 0 0,1 0 0,-1 0 0,0 0 0,0 0 0,0 0 0,0 0 0,0 0 0,0-1 0,1 1 0,-1 0 0,0 0 0,0 0 0,0 0 0,0 0 0,0 0 0,0-1 0,0 1 0,0 0 0,0 0 0,0 0 0,0 0 0,0-1 0,0 1 0,0 0 0,0 0 0,0 0 0,0 0 0,0-1 0,0 1 0,0 0 0,0 0 0,0 0 0,0 0 0,0 0 0,0-1 0,0 1 0,-3 0 0,1 0 0,-1 0 0,1 0 0,0 0 0,-1 0 0,1 1 0,-1-1 0,1 1 0,0 0 0,-1-1 0,1 1 0,-4 2 0,-2 2 0,0 0 0,0 0 0,0 0 0,1 1 0,0 0 0,0 1 0,1-1 0,-1 1 0,1 1 0,-8 13 0,7-9 0,0-1 0,2 1 0,-1 0 0,1 1 0,1-1 0,0 1 0,-1 13 0,4-22 5,0 1-1,1-1 1,-1 1-1,1-1 1,0 1 0,1-1-1,-1 0 1,1 1-1,0-1 1,0 0-1,0 1 1,0-1-1,1 0 1,0 0 0,0 0-1,0 0 1,0 0-1,0-1 1,1 1-1,0 0 1,0-1-1,0 0 1,0 0-1,0 0 1,6 4 0,1-1-154,-1-1 1,1 0-1,0-1 1,0 0 0,1-1-1,-1 0 1,1 0 0,0-1-1,12 1 1,45 1-6678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6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525 799 24575,'0'-32'0,"1"5"0,-1 0 0,-2 0 0,0 0 0,-8-29 0,9 49 0,-1-1 0,-1 1 0,1 1 0,-1-1 0,-1 0 0,1 1 0,-1-1 0,0 1 0,0 0 0,-1 1 0,0-1 0,0 1 0,0 0 0,-1 0 0,1 0 0,-1 1 0,-1 0 0,1 0 0,-13-6 0,10 6 0,-1 1 0,1 0 0,-1 0 0,0 1 0,0 0 0,0 1 0,0 0 0,0 0 0,-16 2 0,19 0 0,0 0 0,1 0 0,-1 1 0,0 0 0,0 0 0,1 1 0,0 0 0,-1 0 0,1 0 0,0 1 0,1 0 0,-1 0 0,0 0 0,-7 9 0,5-4 0,0 0 0,0 1 0,1 1 0,0-1 0,0 1 0,2 0 0,-1 0 0,-7 24 0,11-27 0,0 1 0,1-1 0,0 1 0,0-1 0,0 1 0,1-1 0,1 1 0,0 0 0,0-1 0,0 1 0,1-1 0,0 0 0,1 0 0,4 11 0,2-3 0,0 1 0,1-1 0,0-1 0,2 0 0,0 0 0,0-1 0,26 21 0,114 77 0,-132-98 0,101 66 0,153 112 0,-270-189 0,10 8 0,0 0 0,-1 1 0,-1 0 0,0 1 0,12 16 0,-23-26 0,1 0 0,0-1 0,-1 1 0,1 0 0,-1 0 0,0-1 0,0 1 0,0 0 0,0 0 0,-1 1 0,1-1 0,-1 0 0,1 0 0,-1 0 0,0 0 0,-1 0 0,1 0 0,0 0 0,-1 0 0,0 0 0,0 0 0,0 0 0,0 0 0,0 0 0,0 0 0,-1 0 0,1-1 0,-1 1 0,0 0 0,0-1 0,0 0 0,0 1 0,0-1 0,-1 0 0,-4 3 0,-6 4 0,0 0 0,-1-1 0,0 0 0,-1-1 0,-29 10 0,-88 19 0,128-35 0,-234 42 0,201-39 0,-1-2 0,0-1 0,1-3 0,-53-7 0,79 7 0,0 0 0,1-1 0,-1 0 0,1 0 0,0-1 0,0-1 0,1 1 0,-1-2 0,1 1 0,0-1 0,-9-9 0,14 12 0,1-1 0,-1 0 0,1 0 0,0 0 0,1 0 0,-1 0 0,1-1 0,0 1 0,0-1 0,0 0 0,0 1 0,1-1 0,0 0 0,0 0 0,0 0 0,1 0 0,-1 0 0,1 0 0,1 0 0,-1 0 0,1 0 0,-1 0 0,2 0 0,-1 0 0,2-6 0,2-1 0,0 0 0,1 0 0,0 1 0,0 0 0,1 0 0,1 0 0,0 1 0,13-13 0,0 2 0,2 1 0,46-32 0,-7 13-7,115-53-1,81-16-368,-126 54-20,-102 42 353,262-119-110,-246 107 161,-1-1-1,-2-3 1,0-2 0,41-38 0,-71 57-8,-2-1 0,1-1 0,-1 0 0,-1 0 0,0-1 0,-1 0 0,-1-1 0,0 0 0,-1 0 0,6-19 0,-9 21 0,-1-1 0,0-1 0,-1 1 0,-1 0 0,0-1 0,-1 1 0,0 0 0,-1-1 0,-1 1 0,0 0 0,-8-25 0,5 21 0,-2 0 0,0 0 0,-2 0 0,0 1 0,0 0 0,-2 1 0,0 0 0,-1 1 0,0 0 0,-1 1 0,-1 0 0,0 1 0,-1 1 0,-30-20 0,40 29 36,0 1 0,0-1 1,0 1-1,0 0 0,0 0 1,-1 1-1,1-1 0,-1 1 1,1 1-1,-1-1 0,1 1 1,-8 0-1,11 0-20,1 0-1,0 1 0,-1-1 1,1 0-1,0 1 1,0 0-1,-1-1 1,1 1-1,0 0 1,0-1-1,0 1 1,0 0-1,0 0 0,0 0 1,0 0-1,0 0 1,0 0-1,0 0 1,0 0-1,0 2 1,0 0-5,0 0 0,0 0 1,0 0-1,1 0 0,-1 0 1,1 0-1,0 0 0,0 0 1,0 0-1,1 0 1,-1 0-1,2 6 0,8 27-11,1-1 0,17 33 0,-1 0 0,10 42 0,-6 2 0,-4 2 0,-5 0 0,8 119 0,-11 464 0,-22-627 0,-4-45-1365,7-25 1164,0 0 0,0 0 1,0 1-1,-1-1 0,1 0 0,0 0 1,0 0-1,-1 0 0,1 0 0,0 0 0,-1 0 1,1 0-1,0 0 0,0 0 0,-1 0 0,1 0 1,0 0-1,0 0 0,-1 0 0,1-1 1,0 1-1,0 0 0,-1 0 0,1 0 0,0 0 1,0 0-1,0 0 0,-1-1 0,1 1 1,0 0-1,0 0 0,0 0 0,-1-1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1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24575,'-23'0'0,"-22"0"0,-3 9 0,7 9 0,24 9 0,43 15 0,44 9 0,26-4 0,-5-10-8191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2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364 1 24575,'-22'0'0,"-9"-1"0,-1 1 0,1 2 0,0 1 0,-61 14 0,85-15 0,1 0 0,-1 1 0,0 0 0,1 0 0,-1 0 0,1 1 0,0 0 0,0 0 0,0 0 0,1 1 0,0 0 0,0 0 0,0 0 0,0 1 0,1 0 0,0 0 0,0 0 0,0 0 0,1 0 0,0 1 0,0 0 0,1-1 0,0 1 0,0 0 0,0 0 0,1 0 0,0 10 0,0-10 0,1 0 0,1 0 0,0 1 0,0-1 0,0 0 0,1 0 0,-1 0 0,2-1 0,-1 1 0,1 0 0,0-1 0,1 1 0,-1-1 0,1 0 0,0 0 0,1-1 0,-1 1 0,1-1 0,1 0 0,-1 0 0,0 0 0,1-1 0,0 0 0,9 5 0,-9-6 0,0 0 0,0 0 0,0 0 0,0-1 0,1 0 0,-1 0 0,1-1 0,-1 0 0,1 0 0,0 0 0,-1-1 0,1 0 0,0 0 0,-1 0 0,1-1 0,0 0 0,-1-1 0,1 1 0,-1-1 0,0-1 0,1 1 0,-1-1 0,0 0 0,-1 0 0,1-1 0,6-5 0,-8 5 0,1 0 0,-1 0 0,-1-1 0,1 1 0,-1-1 0,1 0 0,-1 0 0,-1-1 0,1 1 0,-1-1 0,0 1 0,0-1 0,-1 0 0,1 1 0,-1-1 0,0-10 0,0 6 0,-2 1 0,1-1 0,-1 0 0,-1 1 0,1-1 0,-2 1 0,1-1 0,-1 1 0,-6-12 0,5 12 0,0 3 0,2 1 0,-1-1 0,1 0 0,0 0 0,-2-7 0,4 12 0,0 0 0,0 0 0,0 0 0,0 0 0,-1 0 0,2 0 0,-1 0 0,0 0 0,0 0 0,0-1 0,0 1 0,1 0 0,-1 0 0,0 0 0,1 0 0,-1 0 0,1 0 0,-1 0 0,1 1 0,0-1 0,-1 0 0,1 0 0,0 0 0,0 0 0,-1 1 0,1-1 0,0 0 0,0 1 0,0-1 0,0 1 0,0-1 0,0 1 0,0-1 0,0 1 0,0 0 0,2-1 0,6 0 0,0-1 0,1 2 0,-1-1 0,1 1 0,-1 1 0,0 0 0,1 0 0,-1 1 0,0 0 0,0 1 0,0 0 0,14 6 0,4 4 0,0 1 0,44 30 0,3 8 0,-3 3 0,-2 3 0,76 82 0,-138-131 0,11 11 0,26 36 0,-40-51 0,-1 0 0,0 0 0,-1 0 0,1 0 0,-1 0 0,0 0 0,0 1 0,-1-1 0,1 1 0,-1-1 0,0 1 0,-1 0 0,1-1 0,-2 8 0,1-11 0,0-1 0,0 1 0,-1 0 0,1 0 0,-1-1 0,1 1 0,-1 0 0,0-1 0,0 1 0,0-1 0,0 1 0,0-1 0,0 1 0,0-1 0,0 0 0,-1 1 0,1-1 0,0 0 0,-1 0 0,1 0 0,-3 1 0,1-1 0,0 0 0,0 0 0,0 0 0,0 0 0,0-1 0,0 0 0,0 1 0,0-1 0,-1 0 0,1 0 0,-4-1 0,-1-1 0,0 1 0,0-1 0,0-1 0,0 0 0,1 0 0,-1 0 0,1-1 0,-12-7 0,6-1 0,1 0 0,0-1 0,0 0 0,2 0 0,0-1 0,0-1 0,1 0 0,1 0 0,0-1 0,1 0 0,1 0 0,1 0 0,0-1 0,1 0 0,1 0 0,0 0 0,2 0 0,-1-26 0,3 38 0,-1-1 0,0 1 0,1-1 0,0 1 0,0-1 0,1 1 0,0 0 0,0 0 0,0 0 0,0 0 0,1 0 0,-1 0 0,1 0 0,1 1 0,-1-1 0,1 1 0,7-7 0,-5 7 0,1-1 0,0 1 0,-1 0 0,2 1 0,-1 0 0,0 0 0,1 0 0,-1 1 0,1 0 0,0 1 0,14-2 0,-4 2 0,-1 1 0,0 0 0,0 2 0,0-1 0,0 2 0,0 0 0,0 2 0,-1-1 0,30 14 0,-14-2 0,0 1 0,-1 2 0,49 40 0,138 96 120,-178-132-491,0-1-1,1-2 1,78 26 0,-26-20-6455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2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415 1391 24575,'-1'-6'0,"0"-1"0,0 0 0,0 1 0,-1-1 0,0 1 0,0-1 0,-1 1 0,1 0 0,-2 0 0,1 0 0,0 0 0,-8-8 0,-4-4 0,0 1 0,-22-19 0,23 24 0,0 0 0,-1 1 0,0 0 0,0 2 0,-1-1 0,0 2 0,-30-11 0,41 17 0,-1 1 0,1 0 0,-1 0 0,0 0 0,1 0 0,-1 1 0,0 0 0,1 0 0,-1 1 0,0 0 0,0 0 0,-6 2 0,8-2 0,0 1 0,-1 0 0,1 1 0,0-1 0,0 1 0,1 0 0,-1 0 0,1 0 0,-1 0 0,1 1 0,0 0 0,0-1 0,0 1 0,1 0 0,-1 0 0,-3 9 0,3-7 0,0 1 0,1 0 0,-1-1 0,1 1 0,1 0 0,-1 0 0,1 1 0,0-1 0,1 0 0,0 0 0,0 0 0,0 1 0,1-1 0,0 0 0,0 0 0,1 0 0,0 0 0,0 0 0,1 0 0,0-1 0,0 1 0,0-1 0,1 0 0,0 0 0,0 0 0,1 0 0,0-1 0,0 1 0,0-1 0,0-1 0,1 1 0,0-1 0,0 0 0,0 0 0,0 0 0,1-1 0,-1 0 0,1-1 0,0 1 0,0-1 0,0-1 0,13 3 0,-13-4 0,-1 1 0,1-1 0,0 0 0,-1 0 0,1-1 0,-1 0 0,1 0 0,-1-1 0,1 0 0,-1 0 0,0 0 0,0-1 0,0 0 0,0 0 0,0 0 0,-1-1 0,1 0 0,-1 0 0,0 0 0,0-1 0,-1 1 0,7-10 0,0 0 0,-1 0 0,-1-1 0,-1-1 0,0 0 0,0 0 0,-2 0 0,6-21 0,2 56 0,1 0 0,1-1 0,27 24 0,-28-30 0,2-1 0,-1 0 0,2-2 0,-1 1 0,1-2 0,0-1 0,1 0 0,0-1 0,0-1 0,0-1 0,34 3 0,-42-6 0,0 0 0,1-1 0,-1-1 0,0 0 0,0-1 0,0 0 0,0 0 0,0-1 0,-1-1 0,1 0 0,-1 0 0,0-1 0,0 0 0,0-1 0,-1 0 0,0-1 0,0 0 0,0 0 0,-1 0 0,0-1 0,-1-1 0,7-9 0,-3 2 0,-2 0 0,0-1 0,-1 0 0,-1-1 0,0 0 0,-1 0 0,-1-1 0,-1 1 0,-1-1 0,2-26 0,-3-6 0,-2 0 0,-12-88 0,-8 9-324,-5 0-1,-70-207 1,42 202 80,47 122 250,-1 0 0,0 0 1,-1 1-1,-1 0 0,0 0 0,0 1 0,-13-11 0,20 20-6,0 0 0,0 0 0,0 0 0,0 0 0,-1 1 0,1-1 0,-1 1 0,1 0 0,-1-1 0,1 1 0,-1 0 0,0 1 0,1-1 0,-1 0 0,0 1 0,0 0 0,0-1 0,1 1 0,-1 0 0,0 1 0,-4-1 0,4 2 0,0-1 0,0 1 0,0 0 0,0 0 0,1 0 0,-1 0 0,0 0 0,1 1 0,0-1 0,-1 1 0,1-1 0,0 1 0,0 0 0,0 0 0,1 0 0,-1 0 0,-1 5 0,-5 11 0,2 0 0,0 1 0,0 0 0,-3 36 0,-1 97 0,10-71-71,4 1 0,4-1-1,3 0 1,3-1 0,36 112 0,-31-137 23,1-1 1,3-1-1,3-1 1,1-2-1,3 0 1,2-2-1,2-1 1,62 65 0,-51-69 59,1-3 1,3-2 0,1-2 0,2-2 0,1-2 0,77 34 0,-82-45-153,0-3 0,2-2 0,0-2 0,1-2 1,0-3-1,1-1 0,98 2 0,-47-18-5000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3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141 630 24575,'-3'-1'0,"0"0"0,0 1 0,0-1 0,0 0 0,0-1 0,0 1 0,0 0 0,0-1 0,0 0 0,1 1 0,-1-1 0,1 0 0,-1 0 0,-3-5 0,-5-1 0,15 37 0,44 231 0,-29-148 0,-15-95 0,2 16 0,-1-1 0,0 39 0,-8-64 0,-4-14 0,-8-24 0,-20-71 0,5-1 0,4-2 0,4 0 0,-12-170 0,32 240 0,1 1 0,2-1 0,1 0 0,10-51 0,-11 80 0,1 0 0,0-1 0,0 1 0,1 0 0,-1 0 0,2 0 0,-1 1 0,0-1 0,1 1 0,0 0 0,5-5 0,-7 8 0,0 0 0,0 1 0,0-1 0,1 1 0,-1-1 0,0 1 0,1 0 0,-1 0 0,1 0 0,-1 0 0,1 0 0,0 1 0,-1-1 0,1 1 0,0 0 0,-1-1 0,1 1 0,0 1 0,-1-1 0,1 0 0,0 1 0,-1-1 0,1 1 0,0 0 0,-1 0 0,1 0 0,-1 0 0,4 2 0,1 1 0,0 1 0,0 0 0,0 1 0,0-1 0,-1 1 0,0 0 0,9 12 0,35 58 0,150 338 0,-114-219 0,-79-180 0,1 0 0,14 20 0,-6-21 0,-16-14 0,1 1 0,-1-1 0,1 0 0,-1 0 0,0 0 0,1 0 0,-1 0 0,1 0 0,-1 0 0,1 0 0,-1 0 0,0 0 0,1 0 0,-1 0 0,1 0 0,-1-1 0,1 1 0,-1 0 0,0 0 0,1 0 0,-1-1 0,0 1 0,1 0 0,-1 0 0,1-1 0,-1 1 0,2-3 0,0 0 0,-1 0 0,1 0 0,-1 0 0,0 0 0,0 0 0,0 0 0,0-1 0,0-3 0,5-44 0,-1 1 0,-4-79 0,-1 9 0,14-99 0,-9 175 0,2 0 0,25-82 0,-27 112 0,-1 1 0,2 0 0,0 0 0,1 0 0,10-15 0,-16 26 0,1 0 0,-1 0 0,0 1 0,1-1 0,0 0 0,-1 1 0,1-1 0,0 1 0,0-1 0,0 1 0,0 0 0,0 0 0,0 0 0,0 0 0,0 0 0,0 0 0,1 0 0,-1 1 0,0-1 0,1 1 0,-1 0 0,0 0 0,1 0 0,-1 0 0,0 0 0,1 0 0,-1 0 0,0 1 0,1-1 0,-1 1 0,0 0 0,0 0 0,0 0 0,1 0 0,-1 0 0,0 0 0,0 0 0,-1 1 0,4 2 0,3 3 0,0 0 0,-1 1 0,0 0 0,0 0 0,-1 0 0,9 15 0,30 67 0,-41-82 0,62 134 0,92 189 0,-115-250 0,105 145 0,-81-146-1365,-12-24-5461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4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1687 24575,'0'-2'0,"0"-1"0,-1 0 0,1 0 0,0 1 0,-1-1 0,0 0 0,0 1 0,1-1 0,-2 1 0,1-1 0,0 1 0,0 0 0,-1-1 0,1 1 0,-1 0 0,0 0 0,-3-4 0,1 3 0,0 0 0,0 1 0,0-1 0,0 1 0,0 0 0,-1 0 0,1 0 0,-1 1 0,-8-2 0,4 1 0,0 1 0,0 0 0,0 0 0,0 1 0,1 1 0,-1-1 0,0 1 0,0 1 0,0 0 0,-14 5 0,14-2 0,-1 0 0,1 1 0,1 0 0,-1 0 0,1 1 0,0 0 0,1 1 0,0 0 0,0 0 0,0 0 0,1 1 0,1 0 0,-1 0 0,2 1 0,-1 0 0,-3 11 0,5-14 0,1-1 0,0 1 0,0 0 0,0-1 0,1 1 0,0 0 0,1 0 0,0 0 0,0 0 0,0 0 0,1 0 0,0-1 0,0 1 0,0 0 0,1 0 0,0-1 0,1 1 0,-1-1 0,1 0 0,0 1 0,1-1 0,0-1 0,0 1 0,0-1 0,8 8 0,-1-4 0,0-1 0,1 0 0,0-1 0,1-1 0,0 0 0,0-1 0,0 0 0,0-1 0,1 0 0,24 3 0,-8-4 0,-1 0 0,1-2 0,60-5 0,-78 3 0,0-1 0,0-1 0,0 0 0,0-1 0,0 0 0,-1-1 0,0 0 0,0-1 0,0 0 0,13-10 0,-20 14 0,0-1 0,-1 0 0,0-1 0,1 1 0,-1-1 0,0 1 0,0-1 0,-1 0 0,1 0 0,-1 0 0,0 0 0,0-1 0,0 1 0,-1-1 0,1 1 0,-1-1 0,0 1 0,-1-1 0,1 0 0,-1 1 0,0-1 0,0 0 0,0 1 0,-1-1 0,1 0 0,-1 1 0,0-1 0,-1 0 0,-3-7 0,1 3 0,-1 1 0,0-1 0,0 2 0,-1-1 0,0 0 0,-1 1 0,0 0 0,0 1 0,0 0 0,-1 0 0,0 0 0,0 1 0,0 0 0,-16-6 0,1 1 0,-1 1 0,0 1 0,-1 1 0,-31-5 0,-3 7 0,48 7 0,16 3 0,15 3 0,1-1 0,0-1 0,1-1 0,-1-1 0,32 2 0,-23-2 0,540 44-957,9-37 217,-530-11 740,-45-1 0,-11 1 0,-72-2 0,43 2 84,-104 1 1184,118 1-1199,1 0 0,0 1 0,-1 1 0,-27 10 0,44-12-69,0 0 0,1 0 0,-1 0 0,1 1 0,0-1 0,0 1 0,0 0 0,0 0 0,0 1 0,1-1 0,-1 1 0,-4 6 0,7-8 0,0 0 0,0 0 0,0 0 0,0 0 0,0 0 0,1 0 0,-1 0 0,1 1 0,-1-1 0,1 0 0,0 0 0,0 1 0,0-1 0,0 0 0,0 0 0,0 1 0,1-1 0,-1 0 0,1 0 0,0 0 0,0 1 0,-1-1 0,1 0 0,1 0 0,-1 0 0,0-1 0,0 1 0,1 0 0,1 1 0,3 4 0,0-2 0,0 1 0,1-1 0,0 0 0,0 0 0,1-1 0,-1 0 0,1 0 0,0-1 0,0 1 0,10 1 0,2 0 0,1 0 0,-1-2 0,35 2 0,-32-5 0,0-1 0,0-1 0,0 0 0,-1-2 0,1-1 0,-1-1 0,0-1 0,-1 0 0,1-2 0,-1-1 0,-1 0 0,0-2 0,-1 0 0,0-1 0,0-1 0,29-29 0,-27 21 0,-2 0 0,0-1 0,-1-2 0,-1 1 0,-2-2 0,0 0 0,-2-1 0,-1 0 0,-1-1 0,-1-1 0,-1 1 0,7-48 0,-11 27 0,-2-1 0,-2 1 0,-2-1 0,-2 1 0,-3 0 0,-1 0 0,-18-59 0,1 26 0,-4 1 0,-3 2 0,-54-100 0,18 64 0,58 102 0,0 1 0,-1 0 0,-1 0 0,0 1 0,-21-18 0,29 27 0,1 0 0,-1 0 0,0 1 0,1-1 0,-1 1 0,0-1 0,0 1 0,0 0 0,0 0 0,0 0 0,0 1 0,0-1 0,0 1 0,-1 0 0,-4 0 0,6 0 0,-1 1 0,1-1 0,0 1 0,-1 0 0,1 0 0,0 0 0,0 0 0,0 1 0,0-1 0,0 0 0,0 1 0,0 0 0,1-1 0,-1 1 0,0 0 0,-1 2 0,-2 5 0,0 0 0,1 0 0,0 0 0,0 1 0,1-1 0,0 1 0,1 0 0,-2 17 0,1 10 0,2 0 0,1 1 0,2-1 0,2 0 0,1 0 0,20 71 0,5-12 0,58 127 0,23 1 0,-84-177 0,2-1 0,59 70 0,-68-94 0,0-1 0,2 0 0,0-2 0,1-1 0,1 0 0,34 18 0,-38-26 0,1-1 0,0 0 0,0-2 0,0 0 0,1-2 0,0 0 0,0-2 0,1 0 0,28 0 0,-30-4 0,0-1 0,0 0 0,-1-1 0,1-2 0,-1 0 0,0-1 0,0-1 0,-1-1 0,1 0 0,-2-2 0,0 0 0,0-1 0,27-22 0,-32 22 0,0 0 0,-1-1 0,0-1 0,0 0 0,-2-1 0,0 0 0,0 0 0,-1-1 0,-1-1 0,-1 1 0,0-1 0,-1-1 0,0 1 0,-2-1 0,0 0 0,3-31 0,-6 43 0,-1 0 0,0 0 0,0 0 0,0 1 0,-1-1 0,0 0 0,0 0 0,0 1 0,0-1 0,-1 1 0,0-1 0,0 1 0,0 0 0,0 0 0,-1-1 0,0 2 0,1-1 0,-1 0 0,-1 0 0,1 1 0,-1 0 0,1 0 0,-1 0 0,0 0 0,0 0 0,0 1 0,0 0 0,-1 0 0,1 0 0,-1 0 0,1 1 0,-1-1 0,1 1 0,-1 0 0,0 1 0,0-1 0,1 1 0,-1 0 0,0 0 0,0 0 0,1 1 0,-1 0 0,0 0 0,0 0 0,1 0 0,-1 1 0,1 0 0,-9 4 0,3 0 0,0 0 0,1 1 0,-1 0 0,1 0 0,0 1 0,1 0 0,0 1 0,0-1 0,1 2 0,0-1 0,1 1 0,-6 11 0,10-16 0,-1 0 0,1 0 0,0 1 0,0-1 0,1 1 0,0 0 0,0-1 0,0 1 0,1 0 0,-1 0 0,2-1 0,-1 1 0,0 0 0,1 0 0,0-1 0,0 1 0,1-1 0,0 1 0,0-1 0,0 1 0,0-1 0,1 0 0,0 0 0,0 0 0,1-1 0,4 7 0,0-3 0,1 0 0,0-1 0,0 0 0,1 0 0,0-1 0,0 0 0,0-1 0,1 0 0,-1 0 0,1-2 0,0 1 0,18 3 0,5-2 0,0-1 0,0-1 0,41-2 0,1-6 0,0-2 0,-1-5 0,0-2 0,-1-4 0,0-3 0,-2-3 0,122-59 0,-161 67 0,0-2 0,-1-1 0,-1-1 0,0-2 0,-2-2 0,34-33 0,-50 42 0,1 0 0,-2-1 0,0-1 0,-1 0 0,-1 0 0,-1-1 0,0 0 0,-1-1 0,-1 0 0,-1 0 0,0-1 0,-2 0 0,3-25 0,-4 6 0,-3-1 0,-1 0 0,-2 1 0,-2 0 0,-1 0 0,-2 0 0,-14-41 0,1 20 0,-1 2 0,-4 0 0,-53-90 0,46 96 0,-53-65 0,71 99 0,0 1 0,-2 0 0,0 2 0,-1 0 0,0 0 0,-31-17 0,45 30 0,0 0 0,-1 0 0,1 0 0,0 0 0,-1 1 0,1-1 0,-1 1 0,1 1 0,-1-1 0,1 0 0,-1 1 0,-5 0 0,7 1 0,1-1 0,0 1 0,-1 0 0,1 0 0,0 0 0,0 0 0,-1 0 0,1 0 0,0 1 0,0-1 0,0 1 0,0-1 0,1 1 0,-1 0 0,0 0 0,1 0 0,-1 0 0,1 0 0,0 0 0,0 0 0,-1 0 0,1 0 0,1 1 0,-2 3 0,-1 5 0,0 1 0,1 0 0,1 0 0,0 0 0,0 0 0,1 1 0,2 12 0,10 58-72,3-1 0,48 149 0,10 0-289,10-3 1,191 369-1,-221-503 395,4-3 0,70 86-1,-92-135-241,1-1 0,2-2-1,2-1 1,1-3 0,82 55-1,-18-33-5535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5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24575,'0'-67'0,"0"86"0,1 0 0,4 20 0,3 20 0,12 133 0,10 105-500,5 134-1501,14 112 535,-37-400 1112,103 1077-3600,44-10 1574,-105-913 2380,-36-203 0,54 164 0,-69-248 47,1-1 0,0 0 0,0-1 0,1 1-1,9 13 1,-13-22-25,-1 1 0,0-1-1,1 1 1,-1-1 0,0 1-1,1-1 1,-1 0-1,1 1 1,-1-1 0,1 1-1,-1-1 1,1 0 0,-1 0-1,1 1 1,-1-1 0,1 0-1,-1 0 1,1 1-1,-1-1 1,1 0 0,0 0-1,-1 0 1,1 0 0,-1 0-1,1 0 1,0 0-1,-1 0 1,1 0 0,-1 0-1,1 0 1,-1-1 0,1 1-1,-1 0 1,1 0 0,0-1-1,-1 1 1,1 0-1,-1 0 1,1-1 0,-1 1-1,0-1 1,1 1 0,-1 0-1,1-1 1,-1 1 0,0-1-1,1 1 1,-1-1-1,0 1 1,0-1 0,1 0-1,2-5 155,0 0 1,-1 0-1,0 0 0,0-1 0,-1 1 0,1-1 0,-1 1 1,0-13-1,-3-61 2114,1 54-1954,-8-103-3490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17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146 506 24575,'-3'-1'0,"0"1"0,0-1 0,0 0 0,0 0 0,0 0 0,1-1 0,-1 1 0,0-1 0,1 1 0,-1-1 0,1 0 0,0 0 0,0 0 0,-4-4 0,-27-34 0,12 13 0,8 10 0,-19-31 0,32 47 0,-1 1 0,1-1 0,-1 0 0,1 1 0,0-1 0,-1 1 0,1-1 0,0 0 0,0 0 0,0 1 0,-1-1 0,1 0 0,0 1 0,0-1 0,0 0 0,0 0 0,0 1 0,0-1 0,0 0 0,1 1 0,-1-1 0,0 0 0,0 1 0,0-1 0,1 0 0,-1 1 0,0-1 0,1 0 0,-1 1 0,1-1 0,0 0 0,1 0 0,0-1 0,0 1 0,0 0 0,1 0 0,-1 0 0,0 0 0,1 0 0,-1 1 0,4-1 0,36-5 0,0 2 0,1 1 0,56 5 0,-20-1 0,1088-26-1438,-1095 23 1456,1986-21-1383,-1497 3 1206,0-25-89,261-14-795,1039 45 1449,-1132 18 441,608-5 726,-1245-3-1083,103-18 1,8 0-63,-176 20-428,99-9 0,-106 8 0,-1 0 0,1-2 0,-1 0 0,20-8 0,-37 12 0,-1 1 0,1-1 0,-1 0 0,1 1 0,-1-1 0,1 0 0,-1 0 0,1 0 0,-1 0 0,0 0 0,0 0 0,1 0 0,-1-1 0,0 1 0,0 0 0,0-1 0,0 1 0,-1-1 0,1 1 0,0-1 0,-1 1 0,1-1 0,0-2 0,-1 4 0,0 0 0,0 0 0,0 0 0,0 0 0,0 0 0,0 1 0,0-1 0,0 0 0,0 0 0,-1 0 0,1 0 0,0 0 0,0 0 0,0 0 0,0 0 0,0 0 0,0 0 0,0 1 0,-1-1 0,1 0 0,0 0 0,0 0 0,0 0 0,0 0 0,0 0 0,0 0 0,-1 0 0,1 0 0,0 0 0,0 0 0,0 0 0,0 0 0,0 0 0,0 0 0,-1 0 0,1 0 0,0 0 0,0-1 0,0 1 0,0 0 0,0 0 0,0 0 0,0 0 0,-1 0 0,1 0 0,0 0 0,0 0 0,0 0 0,0 0 0,0-1 0,0 1 0,0 0 0,0 0 0,0 0 0,0 0 0,0 0 0,0 0 0,0 0 0,-1-1 0,1 1 0,0 0 0,0 0 0,0 0 0,-7 13 0,2 10 0,0-1 0,2 1 0,0 0 0,2 0 0,0 0 0,5 39 0,-3-39 0,57 795-630,-44-653 534,213 1849-1141,-67-833 1237,-132-986-26,-8-74 689,-6 2 0,-1 126 0,-12-208-663,-1-24 0,0 1 0,0-1 0,-5 23 0,4-36 0,0-1 0,0 0 0,-1 0 0,1-1 0,0 1 0,-1 0 0,0 0 0,0-1 0,0 1 0,0-1 0,0 1 0,0-1 0,-1 0 0,1 0 0,-1 0 0,1 0 0,-1-1 0,0 1 0,0 0 0,0-1 0,0 0 0,0 0 0,0 0 0,0 0 0,-4 0 0,-9 2 0,0-1 0,0-1 0,-29-2 0,28 1 0,-101-2 0,-433-2 0,-5 35 0,-649 58-2029,1103-83 1968,-373 17 61,-342 24 0,523-26 0,-145 12 0,-430 31 0,-258 27 0,-485 154 0,1508-226 0,-759 114 0,827-129 0,-1-1 0,1-1 0,-1-3 0,-54-6 0,87 6 9,1 0 0,0 1-1,0-1 1,-1-1 0,1 1 0,0 0-1,0-1 1,-4-2 0,7 4-33,0 0 1,-1-1 0,1 1-1,0-1 1,-1 1 0,1-1 0,0 1-1,0 0 1,-1-1 0,1 1-1,0-1 1,0 1 0,0-1-1,0 1 1,0-1 0,0 1 0,0-1-1,0 1 1,0-1 0,0 0-1,0 1 1,0-1 0,0 1-1,0-1 1,0 1 0,0-1 0,0 1-1,1-1 1,-1 1 0,0 0-1,0-1 1,1 1 0,-1-1-1,0 1 1,1-1 0,-1 1-1,0 0 1,1-1 0,-1 1 0,1 0-1,-1-1 1,0 1 0,1 0-1,-1 0 1,1-1 0,0 1-1,27-15-5060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56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24575,'19'0'0,"29"0"0,7 0-8191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56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34 324 24575,'-2'0'0,"1"0"0,-1 0 0,1 0 0,-1 0 0,1 0 0,-1-1 0,1 1 0,0 0 0,-1-1 0,1 1 0,-1-1 0,1 0 0,0 0 0,-1 1 0,1-1 0,0 0 0,0 0 0,0 0 0,0 0 0,0 0 0,0 0 0,0 0 0,0-1 0,-1-1 0,2 3 0,0-1 0,0 1 0,-1-1 0,1 0 0,0 1 0,0-1 0,0 1 0,0-1 0,0 1 0,0-1 0,1 1 0,-1-1 0,0 0 0,0 1 0,0-1 0,0 1 0,1-1 0,-1 1 0,0-1 0,0 1 0,1-1 0,-1 1 0,0 0 0,1-1 0,0 0 0,0 0 0,1 0 0,0 0 0,0 0 0,0 0 0,-1 0 0,1 0 0,0 0 0,0 1 0,0-1 0,0 1 0,3-1 0,87-9 0,182 5 0,-160 6 0,645 16 0,-747-17 0,17 2 0,-18-1 0,0 0 0,0-1 0,-1 0 0,1-1 0,0 0 0,15-4 0,-26 5 0,0 0 0,1 0 0,-1 0 0,0 0 0,0 0 0,1 0 0,-1 0 0,0 0 0,0-1 0,1 1 0,-1 0 0,0 0 0,0 0 0,0 0 0,1 0 0,-1-1 0,0 1 0,0 0 0,0 0 0,0 0 0,1-1 0,-1 1 0,0 0 0,0 0 0,0-1 0,0 1 0,0 0 0,0 0 0,0 0 0,0-1 0,0 1 0,0 0 0,0 0 0,0-1 0,0 1 0,-7-9 0,-18-5 0,-525-206 0,487 198 0,46 14 0,17 8 0,0 0 0,0 0 0,0 0 0,0 0 0,0 0 0,0 0 0,0 0 0,0 0 0,0 0 0,0 0 0,0-1 0,0 1 0,0 0 0,0 0 0,0 0 0,0 0 0,0 0 0,0 0 0,0 0 0,0 0 0,0 0 0,0 0 0,0 0 0,0 0 0,0 0 0,0 0 0,0-1 0,0 1 0,0 0 0,0 0 0,0 0 0,0 0 0,0 0 0,0 0 0,0 0 0,0 0 0,0 0 0,0 0 0,0 0 0,0 0 0,0 0 0,0 0 0,0 0 0,0 0 0,0 0 0,0-1 0,-1 1 0,1 0 0,0 0 0,0 0 0,0 0 0,0 0 0,0 0 0,33 7 0,194 54 0,460 142 0,-653-191 0,-2 1 0,0 1 0,0 2 0,47 32 0,-74-44 0,0-1 0,0 1 0,-1 0 0,0 0 0,1 0 0,-1 1 0,-1 0 0,1-1 0,-1 1 0,0 1 0,0-1 0,0 0 0,-1 1 0,3 7 0,-4-9 0,-1 1 0,0-1 0,0 1 0,0-1 0,-1 0 0,1 1 0,-1-1 0,0 0 0,0 1 0,-1-1 0,1 0 0,-1 0 0,0 0 0,0 0 0,0 0 0,-1-1 0,1 1 0,-1-1 0,0 1 0,-5 4 0,-18 17 0,-2-2 0,-1 0 0,-1-2 0,-1-1 0,-54 26 0,-365 143-2100,205-104-3991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59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24 390 24575,'-9'-13'0,"5"15"0,1 11 0,1 50 0,4-1 0,2 1 0,18 92 0,-7-52 0,7 99 0,16 102 0,-29-272 0,-5-37 0,-1-17 0,0-52 2,-10-90-1,-18-83-19,10 122-57,12 95 21,-24-324-346,27 327 400,0-1 0,2 1 0,1-1 0,2 1 0,13-47 0,-16 65 0,1 1 0,0 0 0,1 1 0,0-1 0,0 1 0,0-1 0,1 1 0,0 0 0,0 1 0,1-1 0,0 1 0,0 0 0,1 1 0,-1-1 0,1 1 0,0 1 0,1-1 0,-1 1 0,1 0 0,0 1 0,15-5 0,-13 6 5,-1 1 0,1 0 0,-1 0 0,1 1 0,-1 0 1,1 0-1,0 1 0,-1 1 0,0 0 0,1 0 0,-1 0 0,0 1 1,0 1-1,0 0 0,0 0 0,-1 0 0,0 1 0,0 1 0,0-1 1,0 1-1,7 8 0,-5-4 26,0 1-1,-1 0 1,0 0 0,-1 1 0,0 0 0,-1 1 0,0 0-1,-1 0 1,0 0 0,-1 0 0,-1 1 0,0 0-1,3 24 1,-6-17-31,0 0 0,-2 0 0,0 0 0,-1 0 0,-1 0 0,-1 0 0,-1-1 0,-1 0 0,-1 0 0,-1 0 0,0-1 0,-1 0 0,-1 0 0,-1-1 0,-19 24 0,8-15 0,0-1 0,-2-1 0,-1-1 0,-1-1 0,0-1 0,-2-2 0,-1 0 0,-52 26 0,20-21 0,57-24 0,0 0 0,-1 0 0,1 0 0,-1-1 0,1 1 0,0-1 0,-1 0 0,1 0 0,-1-1 0,1 1 0,-6-2 0,9 2 0,0-1 0,1 1 0,-1 0 0,0 0 0,0 0 0,1 0 0,-1-1 0,0 1 0,1 0 0,-1-1 0,0 1 0,1 0 0,-1-1 0,1 1 0,-1-1 0,1 1 0,-1-1 0,1 1 0,-1-1 0,1 0 0,-1 1 0,1-1 0,0 1 0,-1-1 0,1 0 0,0 1 0,0-1 0,-1 0 0,1 1 0,0-1 0,0 0 0,0 0 0,0-1 0,0 1 0,1-1 0,0 1 0,0 0 0,0-1 0,-1 1 0,1 0 0,0-1 0,1 1 0,-1 0 0,0 0 0,0 0 0,0 0 0,1 0 0,-1 0 0,0 0 0,2 0 0,6-3 0,0 0 0,0 1 0,0 0 0,1 1 0,-1 0 0,1 0 0,-1 1 0,1 0 0,-1 1 0,1 0 0,0 0 0,9 2 0,12 3 0,-1 1 0,46 15 0,-32-5 20,-1 2 0,0 2 0,-2 1 0,0 3 0,52 39 0,-13 0-763,99 102 1,-110-96-6084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7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68 305 24575,'-3'-5'0,"-1"1"0,1-1 0,-1 1 0,0 0 0,0 1 0,-1-1 0,1 1 0,-8-5 0,-7-5 0,19 13 0,0 0 0,-1 0 0,1-1 0,0 1 0,0 0 0,-1 0 0,1 0 0,0-1 0,-1 1 0,1 0 0,0 0 0,0 0 0,0-1 0,-1 1 0,1 0 0,0-1 0,0 1 0,0 0 0,-1 0 0,1-1 0,0 1 0,0 0 0,0-1 0,0 1 0,0 0 0,0-1 0,0 1 0,0 0 0,0-1 0,0 1 0,0 0 0,0-1 0,0 1 0,0 0 0,0-1 0,0 1 0,0 0 0,0-1 0,0 1 0,1 0 0,-1-1 0,0 1 0,0 0 0,0-1 0,1 1 0,-1 0 0,0 0 0,0-1 0,1 1 0,-1 0 0,0 0 0,0 0 0,1-1 0,-1 1 0,0 0 0,1 0 0,-1 0 0,0 0 0,1 0 0,29-7 0,992-150-1394,-990 151 1394,12-1 0,0-3 0,43-14 0,-70 15 0,-17 8 0,1 1 0,-1 0 0,0 0 0,0 0 0,0 0 0,0 0 0,0-1 0,0 1 0,0 0 0,0 0 0,0 0 0,0 0 0,0-1 0,0 1 0,0 0 0,0 0 0,0 0 0,0 0 0,0-1 0,0 1 0,0 0 0,0 0 0,0 0 0,0 0 0,0 0 0,0-1 0,0 1 0,0 0 0,0 0 0,0 0 0,0 0 0,0 0 0,-1-1 0,1 1 0,0 0 0,0 0 0,0 0 0,0 0 0,0 0 0,0 0 0,-1 0 0,1 0 0,0-1 0,0 1 0,0 0 0,0 0 0,-1 0 0,-31-6 0,3 3 34,1 2 0,-1 2 0,1 0 0,-1 2-1,-47 10 1,60-9 66,1 0-1,-1 1 0,1 1 0,1 0 1,-1 1-1,1 0 0,0 1 0,1 1 1,0 1-1,0-1 0,-21 23 0,31-28-99,-1 0 0,1 0 0,0 0 0,0 0 0,0 1 0,0-1 0,1 1 0,0 0 0,0 0 0,0 0 0,1 0 0,0 0 0,0 0 0,0 0 0,0 7 0,1-7 0,1-1 0,0 1 0,0-1 0,0 0 0,1 0 0,-1 0 0,1 0 0,0 0 0,0 0 0,1 0 0,-1 0 0,1-1 0,-1 1 0,1-1 0,1 0 0,-1 0 0,0 0 0,7 4 0,5 4 0,0-2 0,1 0 0,0-1 0,1 0 0,-1-2 0,26 8 0,-12-7 0,0 0 0,60 4 0,-75-10 0,0-1 0,0-1 0,0 0 0,0 0 0,-1-2 0,1 0 0,-1 0 0,23-10 0,-29 10 0,0-1 0,-1 0 0,1 0 0,-1-1 0,0 0 0,0-1 0,-1 1 0,0-1 0,0-1 0,0 1 0,-1-1 0,1 0 0,-2 0 0,1 0 0,-1-1 0,3-8 0,-2 3 0,-2 0 0,5-26 0,-6 23 0,1 0 0,1 1 0,7-21 0,-10 33 0,1 0 0,-1 0 0,0 0 0,1 1 0,0-1 0,0 0 0,0 0 0,0 1 0,0 0 0,1-1 0,-1 1 0,0 0 0,1 0 0,0 0 0,0 0 0,-1 1 0,1-1 0,0 1 0,0 0 0,7-2 0,-5 2 0,1 0 0,0 1 0,0 0 0,0 0 0,0 0 0,-1 1 0,1 0 0,0 0 0,0 1 0,-1-1 0,6 3 0,6 3 0,-1 1 0,23 15 0,-5-1 0,-1 2 0,-2 1 0,-1 2 0,0 0 0,31 41 0,-42-45 0,-1 1 0,-1 1 0,-1 0 0,-1 1 0,-2 1 0,0 0 0,15 50 0,-26-68 0,-1 0 0,0 1 0,0-1 0,-1 0 0,0 0 0,0 0 0,-1 1 0,0-1 0,-3 11 0,3-18 0,1 1 0,-1-1 0,1 0 0,-1 1 0,0-1 0,0 0 0,0 0 0,0 1 0,0-1 0,0 0 0,-1 0 0,1 0 0,-1-1 0,1 1 0,-1 0 0,0 0 0,0-1 0,0 1 0,0-1 0,0 0 0,0 0 0,0 1 0,0-1 0,-1 0 0,1-1 0,0 1 0,0 0 0,-1-1 0,1 1 0,-1-1 0,1 0 0,0 0 0,-1 0 0,1 0 0,-1 0 0,1 0 0,-4-2 0,3 2 0,1-1 0,0 0 0,-1 0 0,1 0 0,0-1 0,0 1 0,0-1 0,0 1 0,0-1 0,0 1 0,0-1 0,0 0 0,1 0 0,-1 0 0,1 0 0,-2-4 0,-16-41 0,16 35 0,0-1 0,1 0 0,1-1 0,0 1 0,1 0 0,0 0 0,1 0 0,0 0 0,1 0 0,1 0 0,0 0 0,0 0 0,2 1 0,-1-1 0,2 1 0,0 0 0,0 1 0,1 0 0,0 0 0,1 0 0,0 1 0,1 0 0,0 0 0,0 1 0,1 0 0,16-10 0,-5 5 12,0 1 0,0 2 0,1 0 0,1 1 0,-1 1 0,1 2 0,1 0 0,0 1 0,35-4 0,-24 7-260,0 1 1,0 2-1,0 1 1,0 2-1,68 14 1,12 16-6579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7:59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37 24575,'-4'-4'0,"-1"0"0,1 0 0,-1 0 0,1 1 0,-1-1 0,0 1 0,0 0 0,-9-3 0,13 6 0,0-1 0,0 1 0,0 0 0,0 0 0,0 0 0,0 0 0,0 0 0,0 0 0,0 0 0,0 0 0,0 0 0,0 1 0,0-1 0,0 0 0,0 1 0,0-1 0,0 0 0,1 1 0,-1-1 0,0 1 0,-1 1 0,0 0 0,0 0 0,1 0 0,0 0 0,-1 0 0,1 0 0,0 1 0,0-1 0,0 0 0,0 1 0,1-1 0,-1 1 0,0 4 0,-1 22 0,1 0 0,2 0 0,0 0 0,2 0 0,2 0 0,9 36 0,-5-24 0,93 404 0,-85-394 0,-8-33 0,-9-35 0,-66-303 0,9 62 0,54 241 0,0-1 0,1 1 0,1-1 0,1 0 0,2-24 0,-1 37 0,-1 0 0,1 0 0,1 0 0,-1 0 0,1 1 0,0-1 0,0 1 0,0-1 0,1 1 0,-1 0 0,1 0 0,0 0 0,0 0 0,1 0 0,-1 1 0,1-1 0,-1 1 0,1 0 0,0 0 0,1 1 0,-1-1 0,0 1 0,7-3 0,2 1 0,-1 1 0,1 0 0,-1 1 0,1 1 0,0 0 0,0 0 0,-1 1 0,1 1 0,0 0 0,0 1 0,-1 0 0,1 1 0,-1 1 0,1 0 0,-1 0 0,17 10 0,-3-1 0,0 2 0,-1 0 0,-1 2 0,-1 0 0,0 2 0,25 27 0,-28-26 0,-2 2 0,0 0 0,-2 1 0,0 1 0,-1 0 0,-2 1 0,16 41 0,-23-51 0,-2-1 0,0 1 0,0 0 0,-2 1 0,0-1 0,0 0 0,-1 1 0,-1-1 0,-1 1 0,0-1 0,-2 0 0,1 1 0,-2-1 0,0 0 0,-8 21 0,3-18 0,-1 0 0,-1-1 0,0 0 0,-1 0 0,-1-2 0,0 1 0,-2-2 0,1 0 0,-31 22 0,16-16 0,-1-1 0,0-1 0,-1-2 0,-60 23 0,82-36-97,-43 12 322,50-14-318,-1-1 0,0 1-1,1-1 1,-1 0 0,0 0-1,1 0 1,-1 0 0,0-1-1,1 1 1,-1-1 0,1 1-1,-1-1 1,0 0 0,1 0-1,-5-2 1,6 2-395,0 0 1,0 0-1,0 0 1,0 0-1,1 0 0,-1 0 1,0 0-1,0-1 1,1 1-1,-1 0 0,1 0 1,-1-1-1,0-1 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338 456 24575,'-28'-1'0,"0"-2"0,-49-11 0,55 9 0,0 0 0,0 2 0,0 1 0,-40 0 0,60 2 0,-1 1 0,1-1 0,0 0 0,-1 1 0,1-1 0,0 1 0,-1 0 0,1-1 0,0 1 0,0 0 0,0 1 0,0-1 0,0 0 0,0 1 0,0-1 0,0 1 0,0-1 0,1 1 0,-1 0 0,1 0 0,-1-1 0,1 1 0,0 0 0,0 1 0,0-1 0,0 0 0,0 0 0,0 0 0,0 1 0,1-1 0,-1 0 0,1 1 0,0-1 0,-1 0 0,1 1 0,0-1 0,1 0 0,-1 4 0,2 11 0,1-1 0,1 0 0,0 0 0,10 24 0,-10-28 0,11 30 0,116 359 0,-116-349 0,-9-39 0,-2-13 0,-4-25 0,-35-180 0,13 90 0,10 52 0,-29-204 0,37 223 0,2-1 0,1 1 0,12-88 0,-10 122 0,1 1 0,0 0 0,1 0 0,0 0 0,0 0 0,1 0 0,0 1 0,1 0 0,0-1 0,0 2 0,1-1 0,0 1 0,8-9 0,-8 11 0,-1 1 0,1-1 0,1 1 0,-1 0 0,1 1 0,-1 0 0,1 0 0,0 0 0,0 1 0,0 0 0,0 0 0,1 1 0,-1-1 0,0 2 0,1-1 0,14 2 0,-15 0 0,0 0 0,1 0 0,-1 1 0,0 0 0,0 0 0,0 1 0,0 0 0,0 0 0,-1 1 0,1 0 0,-1 0 0,0 0 0,0 1 0,0 0 0,-1 0 0,0 0 0,0 1 0,0-1 0,-1 1 0,1 1 0,-2-1 0,1 0 0,-1 1 0,5 12 0,0 2 0,-2 0 0,0 1 0,-1 0 0,-1 0 0,-1 0 0,-1 0 0,-1 24 0,-3-19 0,0 0 0,-2 1 0,-1-1 0,-1-1 0,-1 1 0,-1-1 0,-2 0 0,0-1 0,-2 0 0,-1-1 0,-1 0 0,-21 28 0,16-28 0,11-15 0,1 1 0,0-1 0,1 1 0,0 1 0,-7 14 0,13-25 0,0 1 0,-1 0 0,1 0 0,0 0 0,-1 0 0,1 0 0,0-1 0,0 1 0,0 0 0,0 0 0,0 0 0,0 0 0,0 0 0,0 0 0,0 0 0,0 0 0,1-1 0,-1 1 0,0 0 0,1 0 0,-1 0 0,0 0 0,1-1 0,-1 1 0,1 0 0,-1 0 0,1-1 0,0 1 0,-1 0 0,1-1 0,0 1 0,-1 0 0,1-1 0,0 1 0,1 0 0,3 0 0,-1 1 0,1-1 0,-1 0 0,1 0 0,0-1 0,4 1 0,44 0 0,95-10 0,-103 4 0,-1 2 0,1 2 0,65 7 0,-102-5 0,0 0 0,0 1 0,-1 0 0,1 1 0,-1-1 0,1 1 0,-1 1 0,0-1 0,0 1 0,0 1 0,-1-1 0,11 10 0,-14-11 0,-1 0 0,1 1 0,-1-1 0,1 1 0,-1 0 0,0-1 0,0 1 0,-1 0 0,1 0 0,-1 0 0,0 0 0,0 0 0,0 1 0,-1-1 0,0 0 0,1 0 0,-1 0 0,-1 1 0,1-1 0,0 0 0,-1 0 0,0 0 0,0 1 0,-4 6 0,0 2 0,-2 0 0,1-1 0,-2 0 0,0-1 0,0 1 0,-1-2 0,0 1 0,-1-1 0,0-1 0,-1 1 0,-14 9 0,-15 7 0,-83 43 0,46-35 0,69-31 0,0 0 0,-1-1 0,1 0 0,-1 0 0,1-1 0,-1-1 0,-10 1 0,17-1 0,0 0 0,0 0 0,0 0 0,0-1 0,0 1 0,0-1 0,0 1 0,0-1 0,1 0 0,-1 1 0,0-1 0,0 0 0,1 0 0,-1 0 0,1 0 0,-1-1 0,1 1 0,-1 0 0,1-1 0,-1 1 0,1-1 0,0 1 0,-1-3 0,1 1 0,0 0 0,0 0 0,0-1 0,1 1 0,-1 0 0,1-1 0,0 1 0,0 0 0,0-1 0,0 1 0,1-1 0,-1 1 0,2-5 0,4-13 0,1 0 0,1 0 0,1 0 0,15-26 0,56-78 0,-51 81 0,25-37 0,119-192 0,-145 222 0,-2-2 0,-2 0 0,24-85 0,-35 90 0,-11 42 0,0 8 0,-1 16 0,-3 35 0,2-50 0,-4 108 0,5 1 0,5 0 0,26 144 0,-17-201 0,-15-55 0,0 1 0,0 0 0,1-1 0,-1 1 0,0-1 0,0 1 0,0 0 0,1-1 0,-1 1 0,0 0 0,1-1 0,-1 1 0,0-1 0,1 1 0,-1-1 0,1 1 0,-1-1 0,1 1 0,-1-1 0,1 1 0,-1-1 0,1 0 0,0 1 0,-1-1 0,1 0 0,-1 0 0,1 1 0,0-1 0,-1 0 0,1 0 0,0 0 0,-1 0 0,1 0 0,0 0 0,-1 0 0,1 0 0,0 0 0,-1 0 0,1 0 0,1-1 0,0 0 0,-1-1 0,1 1 0,-1-1 0,1 0 0,-1 0 0,1 0 0,-1 0 0,0 0 0,0 0 0,0 0 0,1-4 0,7-27 0,-1 0 0,-2-1 0,-1 0 0,-2 0 0,-1-54 0,0 31 0,0-35 0,-1 28 0,2-1 0,23-126 0,-26 190 0,2-10 0,1 1 0,1-1 0,5-10 0,-9 20 0,0-1 0,1 1 0,-1 0 0,1 0 0,-1 0 0,1 0 0,-1 0 0,1 0 0,0 0 0,-1 0 0,1 0 0,0 1 0,0-1 0,0 0 0,0 0 0,0 1 0,-1-1 0,1 0 0,1 1 0,-1-1 0,0 1 0,0 0 0,0-1 0,0 1 0,0 0 0,0-1 0,0 1 0,1 0 0,-1 0 0,0 0 0,0 0 0,0 0 0,0 0 0,0 0 0,1 1 0,-1-1 0,2 1 0,0 1 0,0 1 0,1-1 0,-1 1 0,0 0 0,-1 0 0,1 0 0,0 0 0,-1 0 0,1 1 0,2 6 0,21 45 0,-20-41 0,137 387 0,-76-196 0,-50-169 0,-12-34 0,-1-12 0,0-20 0,-1 0 0,-1 0 0,-4-43 0,1-17 0,1 84 0,13-228 0,-9 198 0,2 0 0,1 0 0,2 1 0,19-49 0,-24 74 0,0 0 0,1 1 0,0 0 0,10-13 0,-14 21 0,0 0 0,0 0 0,-1-1 0,1 1 0,0 1 0,0-1 0,0 0 0,0 0 0,0 0 0,0 0 0,0 1 0,1-1 0,-1 1 0,0-1 0,0 1 0,0-1 0,1 1 0,-1-1 0,0 1 0,1 0 0,-1 0 0,0 0 0,1 0 0,-1 0 0,0 0 0,1 0 0,-1 0 0,0 1 0,0-1 0,1 0 0,-1 1 0,0-1 0,2 2 0,1 1 0,0 0 0,0 0 0,0 1 0,-1-1 0,1 1 0,-1 0 0,5 7 0,5 11 0,0 1 0,-1 0 0,-2 1 0,10 30 0,24 106 0,-36-127 0,77 359 0,-27-116 0,-56-266-124,0 1 0,0 0 0,2 0 0,-1-1 0,1 0 0,1 0-1,0 0 1,0 0 0,1-1 0,11 14 0,16 4-6702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1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712 325 24575,'1'-70'0,"0"23"0,-1-1 0,-8-49 0,7 92 0,0 0 0,0 0 0,0 0 0,-1 0 0,0 0 0,0 1 0,0-1 0,-5-7 0,7 11 0,-1 0 0,0 1 0,0-1 0,0 0 0,1 0 0,-1 0 0,0 1 0,0-1 0,0 0 0,-1 1 0,1-1 0,0 1 0,0-1 0,0 1 0,0-1 0,0 1 0,-1 0 0,1 0 0,0 0 0,0 0 0,0-1 0,-1 2 0,1-1 0,0 0 0,0 0 0,-1 0 0,1 0 0,0 1 0,0-1 0,0 1 0,0-1 0,0 1 0,0-1 0,0 1 0,0 0 0,0-1 0,0 1 0,0 0 0,0 0 0,-2 1 0,-6 9 0,-1 0 0,1 1 0,1 0 0,0 0 0,1 0 0,0 1 0,-5 16 0,10-25 0,-12 26 0,2 0 0,1 1 0,1 0 0,1 0 0,2 1 0,2 0 0,-3 51 0,7-67 0,2 0 0,0-1 0,0 1 0,2 0 0,0 0 0,0-1 0,2 1 0,0-1 0,1 0 0,0-1 0,1 0 0,0 0 0,2 0 0,-1-1 0,2 0 0,0 0 0,17 16 0,-9-13 0,1-1 0,0-1 0,0-1 0,24 12 0,87 35 0,-107-50 0,-18-8 0,7 3 0,1 0 0,-1 1 0,0 1 0,0 0 0,15 13 0,-26-19 0,1 1 0,0-1 0,-1 1 0,1 0 0,-1 0 0,0 0 0,1 0 0,-1 0 0,0 0 0,0 0 0,0 1 0,-1-1 0,1 0 0,0 0 0,0 5 0,-1-4 0,-1 0 0,1-1 0,-1 1 0,1 0 0,-1-1 0,0 1 0,0-1 0,0 1 0,0-1 0,-1 1 0,1-1 0,-1 0 0,1 0 0,-1 0 0,0 1 0,0-2 0,-2 4 0,-8 5 0,-1 1 0,0-2 0,0 0 0,-1 0 0,-25 10 0,-89 30 0,16-17-455,-1-6 0,-132 14 0,-18-9-6371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1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79 125 24575,'-10'-10'0,"-2"-6"0,0-11 0,-2-1 0,1-4 0,3 21 0,3 45 0,7 73 0,4 87 0,15 67 0,5 36-2596,16 17 2596,2-15 0,2-32-1069,-5-47 1069,-1-56 0,3-56 0,-6-47-4526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2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1369 24575,'-11'-16'0,"2"0"0,0 0 0,-12-31 0,-3-5 0,4 8 0,3-1 0,-23-89 0,3 5 0,33 117 0,0 0 0,1 0 0,1 0 0,-3-21 0,5 29 0,0 0 0,0 0 0,0 0 0,1 0 0,0 0 0,-1 0 0,1 0 0,1 0 0,-1 0 0,0 0 0,1 0 0,0 1 0,0-1 0,0 1 0,0-1 0,1 1 0,-1 0 0,7-5 0,2-1 0,2 0 0,0 2 0,0-1 0,0 2 0,0 0 0,1 0 0,0 1 0,17-3 0,334-73 0,-60 32-410,77 0-1230,1390-113-1888,-811 83 2467,-915 76 1061,0-2 0,78-20 0,-105 18 363,-1-1 1,0-1-1,0 0 0,-1-1 0,20-16 1,33-18 2070,-34 27-1928,1 1 0,1 2 1,77-18-1,-114 31-506,0 1 0,1-1 0,-1 1 0,0 0 0,0-1 0,0 1 0,0 0 0,1 0 0,-1 0 0,0 0 0,0 0 0,0 0 0,1 0 0,-1 0 0,0 0 0,0 0 0,0 1 0,0-1 0,1 1 0,-1-1 0,0 1 0,0-1 0,0 1 0,0-1 0,0 1 0,0 0 0,1 1 0,-2 0 0,1 1 0,0 0 0,-1 0 0,0-1 0,0 1 0,0 0 0,0 0 0,0-1 0,0 1 0,-2 4 0,1 5 0,-7 149 0,15-24-19,29 160 0,47 142-991,-76-404 851,99 446 38,182 508 1,-244-863 125,182 570-47,-206-631 42,-13-47 0,-2 0 0,1 1 0,-2 0 0,4 37 0,-8-54 33,0-1 0,0 1 1,0 0-1,0-1 0,-1 1 0,1 0 0,0-1 1,-1 1-1,1-1 0,-1 1 0,0-1 0,1 1 0,-1-1 1,0 1-1,0-1 0,0 1 0,0-1 0,0 0 0,0 0 1,0 0-1,0 1 0,-1-1 0,1 0 0,0-1 0,-1 1 1,1 0-1,-1 0 0,1 0 0,-1-1 0,1 1 0,-1-1 1,-2 1-1,-5 0 66,1 0 1,-1 0 0,0-1 0,-17-1 0,16 0-215,-77-1 118,-109 10 1,-88 25-5,158-17 1,-141 16-571,-71 10-1712,-67 2 1712,-1665 120 474,2013-162 17,-259 15-327,239-9 407,58-4 16,38-2-729,18-2-2772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8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117 457 24575,'-1'0'0,"0"1"0,1-1 0,-1 1 0,1-1 0,-1 1 0,1-1 0,0 1 0,-1-1 0,1 1 0,-1-1 0,1 1 0,0-1 0,0 1 0,-1-1 0,1 1 0,0 0 0,0-1 0,0 1 0,0 0 0,-1-1 0,1 1 0,0 0 0,0-1 0,0 1 0,0 0 0,1-1 0,-1 1 0,0-1 0,0 1 0,0 0 0,0 5 0,3 68 0,15 100 0,-2-44 0,-13-98 0,12 250 0,-20-250 0,5-32 0,0 0 0,0 0 0,-1 0 0,1 0 0,0 0 0,0 0 0,0 0 0,0 0 0,0 0 0,0 0 0,-1 1 0,1-1 0,0 0 0,0 0 0,0 0 0,0 0 0,0 0 0,-1 0 0,1-1 0,0 1 0,0 0 0,0 0 0,0 0 0,0 0 0,-1 0 0,1 0 0,0 0 0,0 0 0,0 0 0,0 0 0,0 0 0,0 0 0,0 0 0,-1-1 0,1 1 0,0 0 0,0 0 0,0 0 0,0 0 0,0 0 0,0 0 0,0-1 0,0 1 0,0 0 0,0 0 0,0 0 0,0 0 0,0 0 0,0-1 0,0 1 0,-8-22 0,-13-70 0,-11-109 0,18 98 0,-10-48 0,-26-210 0,47 339 0,2-1 0,0 0 0,1 0 0,5-30 0,-4 47 0,0 0 0,0 0 0,1 0 0,0 1 0,0-1 0,0 0 0,1 1 0,0-1 0,0 1 0,0 0 0,1 0 0,0 0 0,0 1 0,0-1 0,0 1 0,1 0 0,0 0 0,-1 0 0,2 1 0,6-4 0,-2 3 0,0 0 0,1 1 0,-1 0 0,1 1 0,0 0 0,-1 1 0,1 0 0,0 1 0,0 0 0,-1 0 0,1 1 0,0 1 0,14 4 0,-1 0 0,0 1 0,-1 1 0,0 2 0,42 23 0,-43-19 0,-1 0 0,0 1 0,-1 2 0,0 0 0,-2 1 0,0 1 0,-1 0 0,0 1 0,-2 1 0,-1 1 0,0 0 0,-2 1 0,-1 0 0,0 1 0,-2 0 0,-1 1 0,0 0 0,-2 0 0,-1 1 0,-1-1 0,-2 1 0,0 0 0,-2 0 0,0 0 0,-2 0 0,-1-1 0,-1 1 0,-1 0 0,-1-1 0,-2 0 0,-18 42 0,13-42 0,-1-1 0,-1-1 0,-1 0 0,-1-1 0,-1-1 0,0-1 0,-2 0 0,-26 19 0,15-15 0,-2-1 0,0-2 0,-2-1 0,0-2 0,-38 14 0,57-26 0,0-1 0,-22 5 0,26-10 0,18-5 0,27-7 0,0 1 0,50-10 0,-7 3 0,929-202-1573,-647 148 1568,-338 68 5,31-6 0,-1-1 0,0-2 0,92-39 0,-139 50 0,1 1 0,-1-1 0,0 0 0,1 0 0,-1 0 0,0 0 0,0-1 0,-1 1 0,1-1 0,-1 0 0,5-5 0,-7 8 0,0-1 0,0 0 0,1 0 0,-1 1 0,0-1 0,0 0 0,0 0 0,0 1 0,0-1 0,0 0 0,0 0 0,0 0 0,0 1 0,0-1 0,0 0 0,-1 0 0,1 1 0,0-1 0,0 0 0,-1 0 0,1 1 0,-1-1 0,1 0 0,0 1 0,-1-1 0,1 0 0,-1 1 0,0-1 0,1 1 0,-1-1 0,-1 0 0,-5-3 0,0 0 0,-1 1 0,0 0 0,0 0 0,0 0 0,0 1 0,0 1 0,-9-2 0,-51-5 438,0 3 1,-94 5-1,143 1-345,0 1-1,-30 7 1,45-8-94,-1 0 0,1 0 1,0 0-1,1 1 0,-1-1 0,0 1 1,0 0-1,1 0 0,-1 1 0,1-1 0,-1 1 1,1-1-1,0 1 0,0 0 0,1 0 1,-1 1-1,0-1 0,-1 5 0,3-7 1,0 0 0,1 1 0,0-1 0,-1 1 0,1-1 0,0 1 0,0-1 0,0 1 0,0-1 0,0 1 0,0-1 0,0 1 0,0 0 0,1-1 0,-1 0 0,1 1 0,-1-1 0,1 1 0,-1-1 0,1 1 0,0-1 0,0 0 0,0 0 0,-1 1 0,1-1 0,1 0 0,-1 0 0,0 0 0,0 0 0,0 0 0,0 0 0,1 0 0,2 1 0,3 2 0,1 0 0,0-1 0,0 0 0,14 4 0,6 0 0,0-1 0,0-1 0,0-2 0,1 0 0,-1-2 0,1-2 0,-1 0 0,41-8 0,-64 7 0,-1 1 0,1 0 0,0 1 0,-1-1 0,1 1 0,0 0 0,0 0 0,5 1 0,-7 0 0,0 0 0,-1 0 0,1 0 0,0 0 0,-1 1 0,1-1 0,-1 1 0,1 0 0,-1 0 0,0 0 0,0 0 0,0 0 0,0 0 0,3 4 0,20 26-118,-11-12-60,1 0 0,2-1-1,0-1 1,0-1 0,2 0 0,24 17 0,7-5-6648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8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118 144 24575,'-10'-23'0,"-12"-22"0,-11-3 0,-1 21 0,16 33 0,23 43 0,26 42 0,17 37 0,0 35 0,-9 35 0,-10 27 0,-10 7-802,-9-22 802,-5-47-7389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8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9 107 24575,'-9'3'0,"10"-2"0,-1-1 0,0 1 0,0-1 0,0 0 0,1 1 0,-1-1 0,0 0 0,1 1 0,-1-1 0,0 0 0,0 1 0,1-1 0,-1 0 0,1 1 0,-1-1 0,0 0 0,1 0 0,-1 0 0,1 1 0,-1-1 0,0 0 0,1 0 0,-1 0 0,1 0 0,-1 0 0,1 0 0,0 0 0,25 5 0,0-1 0,0-1 0,44-2 0,-25 0 0,-38-1 0,52 3 0,1-4 0,85-10 0,-139 10 0,-1 1 0,1-1 0,-1 0 0,1-1 0,-1 1 0,0-1 0,0 0 0,0-1 0,0 1 0,0-1 0,0 0 0,-1 0 0,1 0 0,-1-1 0,7-6 0,-11 9 0,1 0 0,0 0 0,-1 0 0,1-1 0,-1 1 0,1 0 0,-1 0 0,0 0 0,1 0 0,-1-1 0,0 1 0,0 0 0,0 0 0,0 0 0,0-1 0,0 1 0,0 0 0,0 0 0,-1-1 0,1 1 0,0 0 0,-1 0 0,1 0 0,-2-2 0,1 1 0,-1 0 0,0-1 0,0 1 0,0 0 0,0 0 0,0 1 0,0-1 0,-1 0 0,1 1 0,-4-2 0,-5-2 0,0 0 0,0 1 0,-1 1 0,-12-3 0,17 4 0,1 1 0,-1 0 0,1 1 0,-1-1 0,1 1 0,-1 1 0,0-1 0,1 1 0,-1 0 0,1 0 0,-10 4 0,12-3 0,0 0 0,0 0 0,0 1 0,0 0 0,1-1 0,-1 1 0,1 1 0,0-1 0,0 0 0,0 1 0,0-1 0,0 1 0,1 0 0,0 0 0,0 0 0,0 0 0,-2 7 0,1-4 0,0 0 0,1 0 0,0 1 0,1-1 0,0 1 0,0-1 0,0 1 0,1-1 0,0 1 0,0-1 0,1 1 0,0-1 0,1 1 0,-1-1 0,5 10 0,-3-11 0,0 0 0,0 0 0,1-1 0,0 1 0,0-1 0,0 0 0,1 0 0,-1-1 0,1 1 0,1-1 0,-1 0 0,0-1 0,1 1 0,0-1 0,0 0 0,0 0 0,12 3 0,-3-1 17,1-1 0,0-1 1,0-1-1,0 0 0,0-1 0,18 0 0,98-15-1502,-84 7-5341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9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476 382 24575,'-213'-270'0,"200"255"0,-1 1 0,0 0 0,0 0 0,-2 2 0,-25-18 0,38 28 0,1 1 0,-1 0 0,1-1 0,-1 1 0,0 0 0,1 0 0,-1 0 0,0 1 0,0-1 0,0 1 0,1-1 0,-1 1 0,0 0 0,0 0 0,0 0 0,0 0 0,0 1 0,1-1 0,-1 1 0,0 0 0,0 0 0,1 0 0,-1 0 0,0 0 0,1 1 0,-1-1 0,1 1 0,0-1 0,-1 1 0,1 0 0,0 0 0,0 0 0,0 0 0,0 0 0,1 1 0,-1-1 0,0 1 0,1-1 0,-2 4 0,-4 10 0,0 0 0,1 0 0,1 1 0,1 0 0,-4 22 0,3-8 0,1 1 0,1-1 0,2 1 0,1-1 0,1 1 0,2 0 0,7 32 0,-5-44 0,1 1 0,1-1 0,0 0 0,1 0 0,2-1 0,0 0 0,0-1 0,2 0 0,0 0 0,2-1 0,20 21 0,-7-15 0,2 0 0,58 35 0,-50-35 0,34 29 0,-69-51 0,1 1 0,-1 0 0,0 0 0,1 0 0,-1 0 0,0 0 0,0 0 0,0 1 0,-1-1 0,1 1 0,-1-1 0,1 1 0,-1 0 0,0 0 0,0-1 0,0 1 0,0 0 0,0 0 0,-1 0 0,1 0 0,-1 0 0,0 6 0,-1-6 0,-1 0 0,1 0 0,-1-1 0,1 1 0,-1 0 0,0 0 0,0-1 0,0 1 0,0-1 0,-1 0 0,1 0 0,-1 0 0,1 0 0,-1 0 0,0 0 0,1-1 0,-1 1 0,0-1 0,0 0 0,-6 2 0,-10 4 40,0-2 0,-37 8 0,47-12-189,0 0 1,0 0-1,0-1 1,0 0-1,0-1 1,0 0-1,1 0 1,-1-1-1,-10-3 1,-11-12-6678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9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30 24575,'-4'-2'0,"0"-1"0,-1 0 0,1 1 0,-1 0 0,1 0 0,-1 1 0,0-1 0,0 1 0,0 0 0,0 0 0,0 1 0,0-1 0,-5 1 0,-1-1 0,-1 0 0,-26-3 0,0 2 0,-49 3 0,77-1 0,0 1 0,1 1 0,-1-1 0,1 2 0,0-1 0,-1 1 0,1 1 0,0-1 0,1 2 0,-1-1 0,1 1 0,0 0 0,0 1 0,-11 10 0,16-13 0,1-1 0,0 1 0,-1-1 0,1 1 0,1 0 0,-1 0 0,0 0 0,1 0 0,-1 0 0,1 0 0,0 0 0,0 1 0,0-1 0,1 0 0,-1 1 0,1-1 0,0 1 0,0 5 0,1-5 0,0 1 0,0 0 0,1-1 0,-1 1 0,1-1 0,0 0 0,0 1 0,1-1 0,-1 0 0,1 0 0,6 6 0,3 1 0,-1 0 0,1-1 0,1 0 0,0-2 0,0 1 0,1-1 0,17 7 0,7-1 0,0-2 0,1-1 0,0-2 0,0-1 0,51 2 0,201-7 0,-289-3 0,24-1 0,0 0 0,0-2 0,49-12 0,-69 13 0,0 0 0,0-1 0,0 1 0,0-1 0,0-1 0,-1 1 0,0-1 0,1 0 0,4-5 0,-7 6 0,-1 0 0,1 0 0,-1 0 0,0 0 0,0-1 0,0 1 0,-1 0 0,1-1 0,-1 0 0,0 1 0,0-1 0,0 0 0,0 0 0,0 0 0,-1 1 0,0-7 0,-1 3 0,1 1 0,-2 0 0,1-1 0,-1 1 0,0 0 0,0 0 0,0 0 0,-1 0 0,0 0 0,0 1 0,-1-1 0,1 1 0,-1 0 0,0 0 0,-1 0 0,1 1 0,-1 0 0,0-1 0,0 1 0,0 1 0,-1-1 0,1 1 0,-1 0 0,0 0 0,-12-3 0,14 4 0,0 1 0,0 0 0,-1 0 0,1 0 0,-1 0 0,1 1 0,-1-1 0,1 1 0,-1 0 0,1 1 0,-1-1 0,1 1 0,-1 0 0,1 0 0,0 0 0,-1 1 0,1-1 0,0 1 0,0 0 0,0 1 0,0-1 0,1 0 0,-1 1 0,0 0 0,1 0 0,0 0 0,0 0 0,0 1 0,0-1 0,0 1 0,1 0 0,-1 0 0,1 0 0,0 0 0,1 0 0,-1 0 0,-1 5 0,1-2 0,0-1 0,1 0 0,0 1 0,0-1 0,1 0 0,-1 1 0,1-1 0,1 1 0,-1-1 0,1 1 0,0-1 0,1 1 0,-1-1 0,1 0 0,0 0 0,1 0 0,0 0 0,0 0 0,0-1 0,0 1 0,1-1 0,0 0 0,0 0 0,1 0 0,5 5 0,0-2 0,0 1 0,1-2 0,0 1 0,1-1 0,0-1 0,0 0 0,0-1 0,0 0 0,1-1 0,0 0 0,18 2 0,-17-4-170,1 0-1,0-1 0,0-1 1,0-1-1,0 0 0,-1-1 1,19-4-1,27-12-6655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24575,'49'0'0,"140"-4"0,-167 2 0,1 0 0,-1-2 0,1-1 0,-1-1 0,-1-1 0,31-13 0,-45 16 0,1 0 0,-1 0 0,0-1 0,0 0 0,-1 0 0,1-1 0,-1 0 0,-1 0 0,1-1 0,-1 1 0,0-1 0,0 0 0,6-15 0,-9 18 0,0 0 0,-1-1 0,0 1 0,0 0 0,0-1 0,-1 1 0,0-1 0,1 1 0,-1-1 0,-1 1 0,1-1 0,-1 1 0,0-1 0,0 1 0,0 0 0,0-1 0,-1 1 0,0 0 0,1 0 0,-2 0 0,1 0 0,0 0 0,-1 1 0,0-1 0,0 1 0,0-1 0,-5-3 0,-6-5 0,-1 0 0,-1 1 0,0 1 0,0 0 0,-1 1 0,0 1 0,0 1 0,-1 1 0,-27-8 0,34 12 0,1-1 0,0 1 0,-1 1 0,1 0 0,-1 0 0,0 1 0,1 1 0,-1 0 0,1 0 0,-1 1 0,1 0 0,0 1 0,0 0 0,0 0 0,0 1 0,0 1 0,1-1 0,-14 10 0,18-10 0,1 0 0,-1 0 0,1 0 0,0 0 0,0 1 0,0-1 0,1 1 0,0 0 0,0 0 0,0 1 0,0-1 0,1 0 0,0 1 0,0 0 0,0-1 0,1 1 0,0 0 0,0 0 0,0 0 0,1 0 0,0 6 0,1-4 0,1-1 0,0 1 0,0-1 0,0 0 0,1 0 0,0 0 0,0 0 0,1 0 0,0-1 0,0 1 0,0-1 0,1 0 0,0 0 0,0-1 0,0 1 0,12 7 0,11 7 12,1-2 0,1-1 0,1-1-1,0-1 1,1-2 0,1-2 0,0 0-1,45 7 1,278 28-1422,-351-46 1349,243 18-6765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09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24575,'-14'0'0,"-9"0"0,0 5 0,7 1 0,26 9 0,39 2 0,29 12 0,2 1-8191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0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19 304 24575,'-15'4'0,"12"-1"0,11-1 0,8-1 0,1-2 0,-1-1 0,0 0 0,0 0 0,28-9 0,-7-2 0,47-20 0,-71 27 0,0 0 0,-1 0 0,0-2 0,0 1 0,0-2 0,-1 1 0,0-1 0,-1-1 0,0 0 0,0-1 0,-1 0 0,11-16 0,-19 25 0,0-1 0,0 0 0,1 1 0,-1-1 0,-1 0 0,1 1 0,0-1 0,-1 0 0,1 0 0,-1 0 0,0 1 0,0-1 0,0 0 0,0 0 0,-1 0 0,1 0 0,-1 1 0,0-1 0,0 0 0,1 0 0,-2 1 0,1-1 0,0 1 0,-1-1 0,1 1 0,-1-1 0,1 1 0,-1 0 0,0 0 0,-3-2 0,0-1 0,1 2 0,-2-1 0,1 0 0,0 1 0,-1 0 0,1 0 0,-1 1 0,0 0 0,0 0 0,0 0 0,0 0 0,-11 0 0,10 1 0,1 1 0,-1 0 0,0 0 0,1 1 0,-1 0 0,1 0 0,-1 0 0,1 1 0,-1 0 0,1 0 0,0 1 0,0 0 0,0 0 0,0 0 0,-5 4 0,4-1 0,0 0 0,0 1 0,1-1 0,0 1 0,0 0 0,1 1 0,0-1 0,0 1 0,1 0 0,-4 10 0,3-5 0,0 0 0,1 0 0,1 1 0,0-1 0,1 1 0,0-1 0,1 1 0,1 0 0,0 0 0,1 0 0,0-1 0,1 1 0,1-1 0,6 22 0,-3-23 0,0 0 0,0-1 0,1 0 0,1 0 0,0 0 0,0-1 0,1-1 0,0 1 0,1-1 0,0-1 0,1 0 0,0 0 0,0-1 0,23 11 0,-17-10 0,0-1 0,0 0 0,1-2 0,0 0 0,0 0 0,1-2 0,-1-1 0,1 0 0,35-2 0,-46 0 0,0-1 0,0-1 0,0 1 0,-1-1 0,1-1 0,0 1 0,-1-1 0,0-1 0,0 1 0,0-1 0,0 0 0,0-1 0,-1 0 0,0 0 0,0 0 0,0-1 0,-1 0 0,1 0 0,6-10 0,-5 4 0,-1 0 0,0-1 0,-1 1 0,0-1 0,-1 0 0,0-1 0,-1 1 0,0-1 0,-2 1 0,2-21 0,-4 11 0,0 15 0,1 0 0,0 0 0,0 0 0,3-13 0,-3 20 0,1-1 0,-1 1 0,1-1 0,-1 1 0,1-1 0,-1 1 0,1 0 0,0-1 0,0 1 0,0 0 0,0 0 0,0-1 0,0 1 0,0 0 0,0 0 0,0 0 0,0 0 0,1 0 0,-1 1 0,0-1 0,1 0 0,-1 0 0,1 1 0,-1-1 0,1 1 0,-1 0 0,1-1 0,2 1 0,6 1 0,0 0 0,0 1 0,0 0 0,0 0 0,0 1 0,-1 1 0,1 0 0,-1 0 0,16 10 0,-19-11 0,28 16 0,0 1 0,32 25 0,-54-36 0,-1 1 0,0 0 0,0 0 0,-1 1 0,0 1 0,-1 0 0,-1 0 0,12 20 0,-19-29 0,0-1 0,1 1 0,-1 0 0,0 0 0,0 0 0,0 0 0,-1 0 0,1 0 0,-1 0 0,0 0 0,0 0 0,0 0 0,0 0 0,0 0 0,0 0 0,-1 0 0,0 0 0,1 0 0,-1 0 0,0-1 0,-1 1 0,1 0 0,0 0 0,-1-1 0,0 1 0,1-1 0,-1 1 0,0-1 0,0 0 0,0 0 0,-1 0 0,1 0 0,0 0 0,-1 0 0,1-1 0,-6 3 0,1 0 0,0-1 0,0 0 0,-1-1 0,1 0 0,-1 0 0,0 0 0,1-1 0,-1 0 0,0-1 0,0 0 0,1 0 0,-1-1 0,-12-2 0,13 2 0,1-1 0,0 0 0,0-1 0,0 1 0,0-1 0,1 0 0,-1-1 0,1 1 0,0-1 0,0 0 0,0-1 0,0 1 0,1-1 0,0 0 0,-4-6 0,5 8 0,1-1 0,0 0 0,0 0 0,0 0 0,1 0 0,-1 0 0,1 0 0,0 0 0,0-1 0,1 1 0,-1 0 0,1-1 0,0 1 0,0 0 0,0-1 0,1 1 0,-1 0 0,1-1 0,0 1 0,1 0 0,-1 0 0,1 0 0,2-5 0,1 1 0,0 0 0,1 1 0,0-1 0,1 1 0,0 0 0,0 1 0,0 0 0,1 0 0,0 0 0,0 1 0,0 0 0,1 1 0,0 0 0,0 0 0,10-3 0,13-3 0,1 2 0,0 1 0,34-3 0,-45 7 0,1 2 0,-1 0 0,1 2 0,0 0 0,-1 2 0,0 0 0,1 2 0,-1 0 0,-1 1 0,1 2 0,34 16 0,-38-14 0,-1 0 0,-1 0 0,0 2 0,0 0 0,-1 1 0,-1 1 0,0 0 0,-1 1 0,-1 0 0,0 1 0,-1 0 0,0 1 0,13 31 0,-3 9-1365,-10-7-5461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0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40 313 24575,'0'-41'0,"-9"-38"0,-4-14 0,1 22 0,7 43 0,4 48 0,12 54 0,4 51 0,0 51 0,-4 28 0,-2 12 0,-4-8-1272,-2-20 1272,-2-29 0,-1-41-6919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0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20 316 24575,'-1'-1'0,"-1"0"0,1 0 0,-1-1 0,1 1 0,-1-1 0,1 1 0,0-1 0,0 0 0,0 1 0,0-1 0,0 0 0,0 0 0,0 0 0,0 0 0,1 1 0,-1-1 0,1 0 0,0 0 0,-1 0 0,1 0 0,0 0 0,0 0 0,0 0 0,0 0 0,1-1 0,-1 2 0,0-1 0,1 0 0,0 0 0,-1 0 0,1 0 0,0 0 0,0 0 0,0 1 0,0-1 0,0 0 0,2-2 0,3-1 0,0 0 0,0 0 0,1 1 0,-1-1 0,1 2 0,0-1 0,0 1 0,0 0 0,10-3 0,193-52 0,-126 38 0,115-44 0,-189 60 0,-4 2 0,0 0 0,-1 0 0,1 0 0,-1-1 0,1 0 0,-1 0 0,0 0 0,0-1 0,-1 0 0,1 0 0,6-7 0,-11 11 0,0 0 0,0-1 0,1 1 0,-1 0 0,0-1 0,0 1 0,0 0 0,0-1 0,1 1 0,-1 0 0,0-1 0,0 1 0,0 0 0,0-1 0,0 1 0,0 0 0,0-1 0,0 1 0,0-1 0,0 1 0,0 0 0,0-1 0,0 1 0,0 0 0,0-1 0,-1 1 0,1 0 0,0-1 0,0 1 0,0 0 0,-1-1 0,1 1 0,0 0 0,0 0 0,0-1 0,-1 1 0,1 0 0,0 0 0,-1-1 0,1 1 0,-1 0 0,-15 0 0,13 2 0,0 0 0,0 0 0,1 0 0,-1 0 0,1 0 0,-1 1 0,1-1 0,0 1 0,0 0 0,0-1 0,0 1 0,0 0 0,0 0 0,1 0 0,0 0 0,-1 1 0,0 5 0,-1 3 0,0 1 0,1-1 0,-1 21 0,3-14-136,1 0-1,0 0 1,1 0-1,1 0 1,1 0-1,1 0 1,0-1-1,1 0 0,15 29 1,8 2-6690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1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57 958 24575,'-1'-2'0,"0"1"0,-1-1 0,1 1 0,0 0 0,-1 0 0,1 0 0,-1-1 0,1 2 0,-1-1 0,1 0 0,-1 0 0,0 0 0,1 1 0,-1-1 0,0 1 0,1-1 0,-1 1 0,0 0 0,0-1 0,0 1 0,1 0 0,-1 0 0,0 1 0,0-1 0,0 0 0,1 1 0,-1-1 0,-2 1 0,3 0 0,0-1 0,1 1 0,-1-1 0,1 1 0,0-1 0,-1 1 0,1 0 0,-1-1 0,1 1 0,0-1 0,-1 1 0,1 0 0,0-1 0,0 1 0,-1 0 0,1-1 0,0 1 0,0 0 0,0 0 0,0-1 0,0 1 0,0 0 0,0-1 0,0 1 0,1 1 0,-1 0 0,1 1 0,0-1 0,0 0 0,0 1 0,1-1 0,-1 0 0,0 0 0,1 0 0,-1 0 0,1 0 0,3 2 0,10 8 0,0 0 0,1-1 0,0-1 0,1 0 0,0-2 0,36 14 0,-1-5 0,63 12 0,-112-28 0,20 4 0,1-1 0,41 3 0,-59-7 0,0 0 0,0 0 0,0-1 0,-1 1 0,1-1 0,0-1 0,0 1 0,-1-1 0,1 0 0,-1 0 0,0 0 0,1-1 0,-1 0 0,0 0 0,-1 0 0,9-8 0,-11 10 0,-1 0 0,0-1 0,1 1 0,-1 0 0,0-1 0,0 1 0,0-1 0,0 1 0,0-1 0,0 1 0,-1-1 0,1 0 0,0 1 0,-1-1 0,1 0 0,-1 0 0,0 1 0,1-1 0,-1 0 0,0 0 0,0 0 0,0 1 0,-1-1 0,1 0 0,0 0 0,-1 1 0,1-1 0,-1 0 0,1 0 0,-1 1 0,0-1 0,0 1 0,1-1 0,-1 1 0,-1-1 0,1 1 0,0-1 0,0 1 0,0 0 0,-4-3 0,3 2 0,-2 0 0,1 0 0,0 0 0,0 0 0,-1 1 0,1-1 0,-1 1 0,1 0 0,-1 0 0,0 0 0,1 0 0,-1 1 0,0 0 0,0-1 0,1 1 0,-1 1 0,0-1 0,0 0 0,-3 2 0,2-1 0,0 1 0,0 0 0,0 0 0,0 0 0,1 1 0,-1 0 0,1 0 0,-1 0 0,1 0 0,0 0 0,0 1 0,1 0 0,-1 0 0,1 0 0,0 0 0,0 1 0,0-1 0,0 1 0,1-1 0,0 1 0,0 0 0,0 0 0,1 0 0,-1 0 0,1 0 0,1 1 0,-1-1 0,1 0 0,-1 0 0,2 1 0,-1 4 0,2 6 0,0-1 0,1 0 0,1 0 0,0 0 0,1-1 0,0 1 0,1-1 0,1-1 0,14 22 0,4 0 0,2-3 0,1 0 0,1-1 0,53 41 0,-69-61 0,26 23 0,-37-32 0,0 0 0,0 1 0,0-1 0,0 0 0,-1 1 0,1-1 0,-1 1 0,1-1 0,-1 1 0,0 0 0,0 0 0,0-1 0,0 5 0,-1-6 0,0 0 0,0 1 0,0-1 0,-1 0 0,1 0 0,0 0 0,-1 0 0,1 1 0,-1-1 0,1 0 0,-1 0 0,0 0 0,1 0 0,-1 0 0,0 0 0,1 0 0,-1 0 0,0-1 0,0 1 0,0 0 0,0 0 0,0-1 0,0 1 0,0-1 0,0 1 0,0-1 0,-1 1 0,1-1 0,0 1 0,-2-1 0,-41 5 0,30-5 0,1-1 0,0-1 0,-1 0 0,1-1 0,0 0 0,0-1 0,0-1 0,1 0 0,0-1 0,0 0 0,0 0 0,0-2 0,1 1 0,-13-13 0,21 18 0,1-1 0,-1 0 0,1 1 0,0-1 0,0 0 0,0 0 0,0 0 0,0 0 0,1-1 0,-1 1 0,1 0 0,0-1 0,0 1 0,0-1 0,1 1 0,-1-1 0,1 1 0,0-1 0,0 0 0,0 1 0,0-1 0,1 1 0,-1-1 0,1 1 0,0-1 0,3-6 0,1-2 0,2 1 0,-1-1 0,2 1 0,-1 0 0,2 1 0,11-13 0,119-116 0,48-55 0,-136 132 0,-3-3 0,54-97 0,-79 119 0,-1-2 0,-2 0 0,-2-1 0,-3-1 0,12-56 0,-23 84 0,-2-1 0,0 1 0,0-1 0,-2 1 0,-1-1 0,0 0 0,-1 1 0,-10-36 0,8 42 0,0 0 0,-2 0 0,1 0 0,-2 0 0,0 1 0,0 0 0,-1 1 0,-1-1 0,1 2 0,-2-1 0,0 1 0,-20-16 0,24 21 0,-1 0 0,0 0 0,0 1 0,-1 0 0,1 0 0,-1 1 0,0 0 0,-14-4 0,19 7 0,0-1 0,0 1 0,0 0 0,0 0 0,0 0 0,0 0 0,0 1 0,1-1 0,-1 1 0,0 0 0,0 0 0,0 0 0,1 0 0,-1 0 0,0 0 0,1 1 0,-1-1 0,1 1 0,0 0 0,-1 0 0,1 0 0,0 0 0,0 0 0,0 0 0,1 0 0,-1 1 0,0-1 0,-2 6 0,-1 3 0,0 0 0,1 0 0,0 1 0,1-1 0,0 1 0,-1 17 0,-3 82 0,7-108 0,0 112 22,6 0 0,4-1-1,27 121 1,101 336-737,-101-433-22,-10-35-6089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24575,'28'0'0,"27"0"0,19 0 0,11 0 0,0 0 0,-15 0-8191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24575,'0'19'0,"0"38"0,9 52 0,4 30 0,12 14 0,4 1 0,-5-8 0,-5-15 0,2-24 0,-1-32-8191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21 579 24575,'0'-4'0,"0"-30"0,0 44 0,0 57 0,0 341 0,-2-393 0,-1-39 0,-5-44 0,3 0 0,3 1 0,3-1 0,2 0 0,17-84 0,-13 119 0,2 1 0,1 0 0,1 0 0,2 1 0,21-37 0,-21 47 0,1-1 0,1 2 0,0 0 0,2 1 0,0 1 0,1 0 0,37-27 0,-45 38 0,0 0 0,0 1 0,1 0 0,0 1 0,0 0 0,12-4 0,-19 8 0,1 0 0,-1 0 0,1 0 0,0 1 0,-1-1 0,1 1 0,-1 0 0,1 1 0,0-1 0,-1 1 0,1 0 0,-1 0 0,1 0 0,-1 1 0,1-1 0,-1 1 0,0 0 0,6 4 0,-3-1 0,0 0 0,-1 1 0,0 0 0,0 0 0,0 0 0,-1 1 0,0 0 0,0 0 0,0 0 0,5 13 0,-4-7 0,-1 1 0,-1 0 0,0 0 0,-1 0 0,2 26 0,-3-11 0,-2 0 0,-1 0 0,-2-1 0,-1 1 0,-11 46 0,2-35 0,-1-1 0,-3-1 0,-27 50 0,16-35 0,27-51 0,-1 0 0,1 1 0,0-1 0,-1 0 0,1 0 0,1 1 0,-1-1 0,0 1 0,0-1 0,1 1 0,0-1 0,-1 1 0,1-1 0,0 1 0,0-1 0,0 1 0,1-1 0,-1 1 0,0-1 0,2 4 0,0-4 0,0 0 0,0 0 0,0-1 0,1 1 0,-1-1 0,0 0 0,1 0 0,-1 1 0,1-1 0,-1-1 0,1 1 0,-1 0 0,1-1 0,0 1 0,-1-1 0,1 0 0,0 0 0,4 0 0,158-3 0,-121 0 0,0 1 0,0 3 0,0 1 0,75 15 0,-99-12 0,-1 1 0,0 0 0,0 2 0,0 0 0,17 12 0,-30-16 0,-1-1 0,0 1 0,0 0 0,-1 0 0,1 1 0,-1-1 0,0 1 0,0 0 0,3 6 0,-5-8 0,-1 0 0,1 0 0,-1 0 0,0 0 0,0 1 0,0-1 0,-1 0 0,1 1 0,-1-1 0,0 0 0,0 1 0,0-1 0,0 0 0,0 1 0,-1-1 0,0 0 0,-2 7 0,0-2 0,-1 0 0,-1 0 0,0 0 0,0-1 0,0 1 0,-1-1 0,0-1 0,-1 1 0,1-1 0,-1 0 0,0 0 0,-1-1 0,-14 8 0,-12 5 0,-68 26 0,99-43 0,-59 22 0,-1-4 0,0-3 0,-106 15 0,168-31 0,-18 2 0,-37 0 0,52-2 0,1 0 0,-1 0 0,0-1 0,0 1 0,1-1 0,-1 0 0,0 0 0,1 0 0,-1-1 0,1 1 0,0-1 0,-1 0 0,1 0 0,0 0 0,-5-4 0,7 4 0,0 1 0,0-1 0,0 1 0,0-1 0,0 0 0,0 1 0,1-1 0,-1 0 0,1 0 0,-1 1 0,1-1 0,-1 0 0,1 0 0,0 0 0,0 0 0,0 1 0,0-1 0,0 0 0,1 0 0,-1 0 0,0 0 0,1 1 0,-1-1 0,1 0 0,0 0 0,0 1 0,1-4 0,3-2 0,-1 0 0,1 0 0,0 1 0,1 0 0,10-10 0,21-12 0,1 1 0,1 1 0,59-27 0,-76 41 0,133-70-57,247-139-387,-305 161 292,175-141-1,-248 182 153,-1-2 0,-2 0 0,0-2 0,-1 0 0,-1-1 0,21-34 0,-36 50 0,-1 1 0,0-1 0,0 0 0,0 0 0,-1 0 0,0 0 0,-1 0 0,0 0 0,1-9 0,-2 13 0,0 1 0,-1-1 0,1 0 0,-1 1 0,1-1 0,-1 1 0,0-1 0,0 1 0,-1 0 0,1-1 0,0 1 0,-1 0 0,0 0 0,0 0 0,0 0 0,0 0 0,-1 1 0,1-1 0,-1 1 0,1-1 0,-6-3 0,6 5 6,1 0 0,-1 0 0,1 1 0,-1-1 0,1 0-1,-1 1 1,1-1 0,-1 1 0,1-1 0,-1 1 0,0 0 0,1 0 0,-1-1-1,0 1 1,1 0 0,-1 1 0,0-1 0,1 0 0,-1 0 0,0 1 0,1-1 0,-1 1-1,1-1 1,-1 1 0,1 0 0,-1 0 0,1-1 0,-1 1 0,1 0 0,0 0-1,-1 1 1,1-1 0,0 0 0,0 0 0,0 0 0,0 1 0,0-1 0,0 1-1,-1 1 1,-2 5 57,0 1-1,0-1 0,1 0 1,0 1-1,0 0 1,-1 11-1,-3 29-26,2 0 1,3 0-1,5 82 1,30 145-49,-21-212 12,-5-50 0,-1-19 0,5-29 0,27-234 0,-11 55 0,-20 172 0,2 1 0,2-1 0,17-38 0,-26 73 0,0 0 0,1 1 0,0-1 0,0 1 0,0 0 0,0-1 0,1 2 0,0-1 0,0 0 0,0 1 0,9-7 0,-11 10 0,-1 0 0,1 0 0,0 1 0,0-1 0,0 0 0,0 1 0,0-1 0,0 1 0,0-1 0,0 1 0,0 0 0,0 0 0,0 0 0,0 0 0,2 1 0,0 0 0,-1 0 0,1 0 0,-1 1 0,0-1 0,0 1 0,1 0 0,-1 0 0,-1 0 0,1 0 0,5 5 0,11 15 0,-2 0 0,0 1 0,-1 1 0,24 48 0,18 51 0,81 251 0,-130-345 0,8 25 0,-16-51 0,1 0 0,-1 1 0,1-1 0,0 0 0,0 0 0,0 0 0,0 0 0,0-1 0,1 1 0,0-1 0,3 4 0,-6-6 0,1 0 0,-1 1 0,1-1 0,0 0 0,-1 0 0,1 0 0,0 1 0,-1-1 0,1 0 0,-1 0 0,1 0 0,0 0 0,-1 0 0,1 0 0,0 0 0,-1 0 0,1-1 0,0 1 0,-1 0 0,1 0 0,-1 0 0,1-1 0,0 1 0,-1 0 0,1-1 0,-1 1 0,1 0 0,-1-1 0,1 1 0,-1-1 0,1 1 0,-1-1 0,1 1 0,-1-1 0,0 1 0,1-1 0,-1 1 0,0-1 0,1 0 0,5-11 0,0-1 0,0 1 0,-2-1 0,1 0 0,-2-1 0,4-17 0,4-14 0,23-72 0,73-165 0,-99 262 0,1 0 0,0 1 0,2 1 0,0 0 0,1 0 0,0 1 0,24-24 0,-35 39 0,1 1 0,0-1 0,-1 1 0,1-1 0,0 1 0,-1 0 0,1 0 0,0 0 0,0 0 0,0 0 0,0 0 0,0 0 0,0 0 0,0 1 0,1-1 0,-1 1 0,0 0 0,0-1 0,0 1 0,1 0 0,-1 0 0,0 1 0,0-1 0,0 0 0,0 1 0,1-1 0,-1 1 0,0 0 0,0 0 0,0 0 0,0 0 0,0 0 0,-1 0 0,1 0 0,0 0 0,0 1 0,-1-1 0,1 1 0,-1 0 0,1-1 0,1 3 0,3 6 0,0 0 0,0 0 0,-1 0 0,0 1 0,-1 0 0,5 19 0,15 79 0,19 211 0,-41-300 0,12 283 120,-15-259-417,-2 0 0,-2-1 0,-2 1 0,-24 77 0,-2-38-6529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8:14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3449 2134 24575,'-12'0'0,"1"2"0,0-1 0,0 1 0,0 1 0,0 0 0,-19 8 0,-63 36 0,41-20 0,-11 1 0,-1-2 0,-2-4 0,0-2 0,-1-4 0,-105 13 0,-465 55 0,527-68 0,-152 2 0,222-18 0,1-2 0,-1-1 0,1-2 0,0-3 0,1 0 0,0-3 0,-51-20 0,-20-20 0,-58-23 0,32 27 0,-123-50 0,204 73 0,-101-49 0,137 62 0,0-1 0,1 0 0,0-1 0,1-1 0,1 0 0,-16-20 0,-7-17 0,2-1 0,-33-67 0,-19-29 0,75 127 0,1 0 0,0 0 0,2-1 0,1-1 0,0 0 0,2 0 0,1 0 0,1-1 0,0 0 0,2 0 0,0-39 0,2 21 0,-1-5 0,3-1 0,7-52 0,-5 86 0,0 0 0,2 0 0,0 0 0,0 0 0,1 1 0,1 0 0,8-13 0,66-85 0,-32 48 0,-23 25 0,63-81 0,-75 102 0,1 1 0,1 1 0,1 0 0,29-21 0,-8 14 0,1 0 0,57-22 0,87-21 0,-97 36 0,43-17 0,33-12 0,218-50 0,-109 69 0,-175 27 0,33-3 0,168 2 0,-219 15 0,-1 3 0,0 4 0,113 28 0,293 100 0,-423-118 0,-9-3 0,0 1 0,-1 3 0,60 33 0,-74-30 0,-1 1 0,-1 1 0,-1 2 0,-1 2 0,46 53 0,-56-55 0,-1 2 0,0 0 0,-3 1 0,0 1 0,-2 1 0,-1 0 0,11 39 0,-18-40 0,-1 0 0,-1 1 0,-2 0 0,0 37 0,-9 134 0,0-75 0,5-114 0,-1 34 0,-12 93 0,10-124 0,-1 0 0,-1-1 0,0 0 0,-2 0 0,1 0 0,-2-1 0,0 0 0,-1 0 0,-13 16 0,-13 10 0,-2-1 0,-1-3 0,-85 65 0,-148 77 0,215-148-195,-1-3 0,-1-2 0,-1-3 0,-1-3 0,-1-2 0,-64 10 0,-18-3-6631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16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7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 24575,'0'-10'0,"0"-7"0,0-10 0,0-11 0,0 7 0,0 27 0,0 38 0,0 40 0,0 49 0,9 38 0,3 13 0,0 1 0,12-7 0,1-22 0,6-35 0,-2-38-8191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17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 24575,'-10'0'0,"-11"0"0,-4 9 0,-1 8 0,4 10 0,5 10 0,-3-2 0,1-6-8191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18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14 168 24575,'-14'-4'0,"16"-6"0,0 8 0,0 0 0,0 0 0,0 0 0,0 0 0,0 1 0,0-1 0,0 0 0,0 1 0,4-2 0,15-3 0,0 0 0,1 2 0,-1 0 0,1 1 0,36 1 0,4-1 0,70-7 0,116-14 0,457-48 0,224 72 0,-403 3 0,1928-3 0,-1858 14 0,-11 0 0,-138 26 0,-142-6 0,45-1 0,-78-6 0,-78-8 0,259 16 0,627-29 0,-606-9 0,618 3 0,-1010-1 0,-68-3-170,-14-1-1025,-23-7-5631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19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24575,'864'0'0,"-449"31"0,-236-12 0,-87-11 0,561 47 0,4-28 0,1172-28 0,-671-2 0,-456-13 0,629 3 0,-827 15 0,646 15 0,-975-14 0,297 20 0,-103 21 0,473 36 0,-825-80 0,10 0 0,0 2 0,41 7 0,-44 1 96,-23-5-325,-12 2-1003,-21 2-5594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1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24575,'652'22'0,"89"11"-720,-201-16-776,453 62 586,-111-35 910,-2-44 0,-460-3 0,-178 0 0,545 19 0,-383 21-110,260 20 90,3-27 23,960-29-3,-733-4 0,-324 3 2935,-481 5-2835,0 4-1,133 31 1,-130-22-81,-39-10-19,-32-6 0,0 2 0,-1 0 0,39 13 0,-57-14 0,-8-2 0,-99 12-1365,28-2-5461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2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24575,'363'-1'0,"501"4"0,203 63-856,-79-3-677,671-56 1533,-862-34 10,115-1-148,534 25-476,-876 4 589,229 27-55,-108-1-78,-217-24 73,557 17 44,-850-9-55,285 11 2266,-454-21-2198,-7-1-39,0 1 0,0-1 0,0 0-1,0 0 1,0-1 0,0 1 0,0-1 0,0 0 0,0-1-1,0 1 1,5-3 0,3-8-5844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3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87 24575,'-5'-20'0,"4"16"0,1 0 0,-1 0 0,0 0 0,0 1 0,-1-1 0,1 0 0,-1 1 0,1-1 0,-1 1 0,0-1 0,0 1 0,-1 0 0,1 0 0,-1 0 0,0 0 0,1 0 0,-7-3 0,9 6 0,-1-1 0,0 1 0,0 0 0,0 0 0,1 0 0,-1 0 0,0 0 0,0 0 0,0 0 0,0 0 0,1 0 0,-1 0 0,0 0 0,0 0 0,0 1 0,1-1 0,-1 0 0,0 1 0,0-1 0,1 0 0,-1 1 0,0-1 0,0 1 0,1-1 0,-1 1 0,1 0 0,-1-1 0,1 1 0,-1-1 0,1 1 0,-1 0 0,1 0 0,-1-1 0,1 1 0,0 0 0,-1 0 0,1 0 0,0-1 0,0 2 0,-9 34 0,1 44 0,4 0 0,7 91 0,-1-112 0,81 1086-1129,77-1 1032,-160-1144 97,108 806-505,-36-96 486,-20-234 237,-19-210 1061,-12-112-1153,2 180 1,-26 267-127,-2-643-1365,-1-9-5461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24575,'0'-12'0,"0"27"0,0 6 0,0 2500-2104,25-1722 1696,76-5 158,-64-595 1631,20 392 0,-57-509-1381,-1-44 0,1 1 0,2-1 0,2 0 0,12 53 0,-8-59 0,-2-1 0,-1 1 0,-2 0 0,-1 0 0,-1 0 0,-4 36 0,7 174-1365,-2-197-5461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5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24575,'0'-4'0,"4"-3"0,21 1 0,34 1 0,43 2 0,52 0 0,64 2 0,55 1 0,28 9-1825,5 4 1825,-27-1 0,-47-2 0,-58-3 0,-68-2 0,-65-3 0,-50-1 0,-33-1 0,-8 0-6366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6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81 24575,'-1'0'0,"0"-1"0,1 1 0,-1 0 0,0-1 0,1 1 0,-1 0 0,1-1 0,-1 1 0,1-1 0,-1 1 0,1-1 0,-1 1 0,1-1 0,-1 1 0,1-1 0,-1 1 0,1-1 0,0 0 0,-1 1 0,1-1 0,0 0 0,0 1 0,0-1 0,-1 0 0,1 1 0,0-1 0,0 0 0,0 0 0,0 1 0,0-1 0,0 0 0,0 1 0,0-1 0,1 0 0,-1 0 0,0 1 0,0-1 0,1 0 0,-1 1 0,0-1 0,1 1 0,-1-1 0,0 0 0,1 1 0,-1-1 0,1 1 0,-1-1 0,1 1 0,-1-1 0,1 1 0,0-1 0,-1 1 0,1 0 0,-1-1 0,2 1 0,3-4 0,-1 1 0,1 0 0,1 0 0,-1 0 0,0 0 0,6-1 0,22-4 0,0 1 0,1 2 0,-1 1 0,1 2 0,-1 1 0,1 2 0,0 1 0,-1 2 0,1 1 0,-1 1 0,48 17 0,-55-14 0,-1 1 0,-1 1 0,1 1 0,-2 1 0,34 25 0,-49-32 0,1 0 0,-1 1 0,-1 0 0,1 1 0,-1 0 0,-1 0 0,1 0 0,-1 1 0,-1 0 0,1 0 0,-2 0 0,1 1 0,-1-1 0,-1 1 0,0 0 0,0 0 0,1 13 0,-4-17 0,0-1 0,-1 0 0,1 1 0,-1-1 0,-1 1 0,1-1 0,-1 0 0,0 0 0,0 0 0,0 0 0,-1 0 0,0-1 0,0 1 0,-7 7 0,9-10 0,0 0 0,-1 0 0,0 0 0,1-1 0,-1 1 0,0-1 0,0 1 0,0-1 0,0 0 0,0 1 0,0-1 0,0 0 0,0 0 0,-1-1 0,1 1 0,0 0 0,-1-1 0,1 1 0,0-1 0,-1 0 0,1 0 0,0 0 0,-1 0 0,1 0 0,-1-1 0,1 1 0,0 0 0,-1-1 0,1 0 0,0 0 0,0 0 0,-1 0 0,1 0 0,0 0 0,-2-2 0,1 0 0,0 0 0,0 0 0,1 0 0,-1-1 0,1 1 0,0-1 0,0 0 0,0 1 0,0-1 0,0 0 0,1 0 0,0 0 0,0 0 0,0 0 0,0 0 0,1-1 0,0 1 0,0 0 0,0 0 0,0 0 0,0-1 0,1 1 0,0 0 0,0 0 0,0 0 0,0 0 0,1 0 0,0 0 0,-1 0 0,1 1 0,1-1 0,-1 1 0,0-1 0,4-2 0,5-5 0,0 1 0,1 0 0,1 1 0,-1 1 0,1 0 0,1 1 0,-1 0 0,1 1 0,0 0 0,1 1 0,22-5 0,17-1 0,100-8 0,-114 17 0,-19 1 0,0-1 0,25-5 0,-45 7 0,0 0 0,0 0 0,0-1 0,0 1 0,0 0 0,0-1 0,0 1 0,0 0 0,0-1 0,0 1 0,0-1 0,0 0 0,0 1 0,0-1 0,0 0 0,-1 1 0,1-1 0,0 0 0,0 0 0,-1 0 0,1 0 0,-1 0 0,1 0 0,0 0 0,-1 0 0,0 0 0,1 0 0,-1-1 0,0 1 0,0 0 0,-1 0 0,1 1 0,0-1 0,-1 0 0,1 0 0,-1 1 0,1-1 0,-1 0 0,1 1 0,-1-1 0,0 1 0,1-1 0,-1 1 0,0-1 0,1 1 0,-1-1 0,0 1 0,0-1 0,1 1 0,-1 0 0,0 0 0,0-1 0,0 1 0,0 0 0,1 0 0,-1 0 0,0 0 0,0 0 0,0 0 0,0 0 0,-1 0 0,-1 0 0,0 1 0,1-1 0,-1 0 0,0 1 0,0 0 0,1 0 0,-1-1 0,0 2 0,1-1 0,-1 0 0,1 0 0,-1 1 0,1-1 0,0 1 0,0 0 0,-3 2 0,1 1 0,0 0 0,0 0 0,0 0 0,1 0 0,0 1 0,-5 10 0,2 1 0,0-1 0,2 1 0,0 0 0,-3 24 0,7-36 0,-1 1 0,1-1 0,0 1 0,0 0 0,1-1 0,-1 0 0,1 1 0,1-1 0,-1 1 0,1-1 0,0 0 0,4 8 0,-4-10 0,0 0 0,0 0 0,0 0 0,1 0 0,-1-1 0,1 1 0,0-1 0,0 0 0,0 0 0,0 0 0,0 0 0,0 0 0,1-1 0,-1 1 0,1-1 0,-1 0 0,1 0 0,-1 0 0,7 0 0,-2 0 0,0-1 0,0 0 0,0 0 0,0-1 0,0 0 0,0-1 0,0 0 0,0 0 0,-1 0 0,1-1 0,-1 0 0,0-1 0,0 1 0,0-2 0,0 1 0,0-1 0,-1 0 0,0 0 0,0 0 0,-1-1 0,1 0 0,5-8 0,-5 6 0,0-1 0,-1 0 0,0 0 0,0 0 0,-1 0 0,0-1 0,0 0 0,-1 0 0,-1 0 0,0 0 0,0 0 0,-1 0 0,0 0 0,-1-1 0,0 1 0,-3-20 0,-3 10 0,-3-15 0,9 33 0,0 1 0,0 0 0,0 0 0,0 0 0,0-1 0,1 1 0,-1 0 0,0 0 0,1 0 0,-1 0 0,0 0 0,1-1 0,-1 1 0,1 0 0,0 0 0,-1 0 0,1 0 0,0 0 0,-1 1 0,1-1 0,0 0 0,0 0 0,0 0 0,0 1 0,2-2 0,3-1 0,1 1 0,0-1 0,-1 1 0,1 1 0,0-1 0,0 1 0,0 0 0,0 1 0,0 0 0,0 0 0,8 1 0,9 2 0,45 12 0,-41-7 0,1 1 0,-2 2 0,1 0 0,-1 2 0,38 25 0,-50-28 0,-1 0 0,-1 0 0,1 2 0,-2-1 0,0 2 0,0 0 0,-1 0 0,-1 1 0,0 0 0,15 29 0,-23-38 0,0 0 0,0 0 0,0 0 0,0 0 0,-1 1 0,0-1 0,0 0 0,0 1 0,-1-1 0,0 1 0,0-1 0,0 1 0,-1-1 0,1 1 0,-4 8 0,4-14 0,0 0 0,0 1 0,0-1 0,0 0 0,0 0 0,0 0 0,0 0 0,0 1 0,0-1 0,0 0 0,0 0 0,0 0 0,0 0 0,0 1 0,0-1 0,0 0 0,0 0 0,0 0 0,0 0 0,-1 0 0,1 0 0,0 1 0,0-1 0,0 0 0,0 0 0,0 0 0,0 0 0,-1 0 0,1 0 0,0 0 0,0 0 0,0 0 0,0 0 0,0 1 0,-1-1 0,1 0 0,0 0 0,0 0 0,0 0 0,0 0 0,-1 0 0,1 0 0,0 0 0,0 0 0,0 0 0,0 0 0,-1-1 0,1 1 0,0 0 0,0 0 0,0 0 0,0 0 0,0 0 0,-1 0 0,1 0 0,0 0 0,0 0 0,0 0 0,0-1 0,0 1 0,0 0 0,0 0 0,-1 0 0,1 0 0,0-1 0,-3-12 0,3 4 0,1 0 0,1 0 0,0 0 0,0 0 0,0 0 0,1 0 0,1 1 0,-1-1 0,1 1 0,1 0 0,-1 0 0,7-7 0,1-2 0,1 1 0,1 0 0,0 1 0,24-19 0,-30 28 0,0 0 0,1 1 0,0 0 0,0 0 0,0 1 0,0 0 0,1 0 0,0 1 0,0 0 0,13-1 0,-19 3 0,1 1 0,-1 0 0,1-1 0,-1 1 0,0 1 0,1-1 0,-1 1 0,1 0 0,-1 0 0,0 0 0,0 0 0,1 1 0,-1-1 0,0 1 0,0 0 0,-1 1 0,1-1 0,0 1 0,-1-1 0,1 1 0,-1 0 0,0 1 0,0-1 0,0 0 0,-1 1 0,4 5 0,14 39 0,-17-40 0,0 1 0,0-1 0,1 0 0,0-1 0,0 1 0,8 11 0,-9-17 0,-1 0 0,0 0 0,0 0 0,1-1 0,-1 1 0,1-1 0,-1 1 0,1-1 0,0 0 0,-1 0 0,1 0 0,0 0 0,0-1 0,0 1 0,0-1 0,-1 1 0,1-1 0,0 0 0,0 0 0,0 0 0,0-1 0,0 1 0,0-1 0,4-1 0,-1 0 8,0 0-1,1-1 1,-1 1-1,0-1 1,-1 0-1,1-1 1,-1 0-1,1 0 1,-1 0-1,0 0 1,0-1-1,-1 0 1,0 0-1,1 0 1,5-12-1,-2 5-219,-2-1 0,0 0 0,0 0-1,-1 0 1,-1-1 0,4-19 0,-1-11-6614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7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301 125 24575,'0'-9'0,"0"1"0,-1-1 0,0 1 0,0-1 0,0 1 0,-1 0 0,-1-1 0,-3-8 0,5 14 0,-1 1 0,1-1 0,-1 1 0,0-1 0,0 1 0,0 0 0,0 0 0,0 0 0,0 0 0,-1 0 0,1 0 0,0 0 0,-1 1 0,0-1 0,1 1 0,-1 0 0,0 0 0,0 0 0,0 0 0,1 0 0,-1 1 0,0-1 0,0 1 0,0 0 0,0 0 0,-5 0 0,2 0 0,-1 1 0,1 0 0,-1 1 0,1-1 0,-1 1 0,1 1 0,0-1 0,0 1 0,0 0 0,0 0 0,0 1 0,1-1 0,0 1 0,0 1 0,0-1 0,0 1 0,0 0 0,1 0 0,0 0 0,0 0 0,0 1 0,1 0 0,0-1 0,0 1 0,0 1 0,1-1 0,0 0 0,0 0 0,1 1 0,0 0 0,0-1 0,0 1 0,1-1 0,0 1 0,0 0 0,0-1 0,1 1 0,0-1 0,1 1 0,-1-1 0,3 7 0,2-1 0,0 0 0,1-1 0,0 0 0,1 0 0,0-1 0,0 0 0,1 0 0,17 14 0,6 0 0,51 30 0,-78-50 0,-1-2 0,0 0 0,0 1 0,-1 0 0,1-1 0,-1 1 0,0 1 0,0-1 0,5 7 0,-7-9 0,-1-1 0,0 1 0,1 0 0,-1-1 0,0 1 0,0 0 0,0 0 0,0-1 0,1 1 0,-1 0 0,0 0 0,0-1 0,0 1 0,0 0 0,0 0 0,-1-1 0,1 1 0,0 0 0,0-1 0,0 1 0,-1 0 0,1 0 0,-2 1 0,1-1 0,0 0 0,0 1 0,-1-1 0,1 0 0,0 0 0,-1 0 0,1 0 0,-1 0 0,0 0 0,1-1 0,-1 1 0,-2 0 0,-12 4-105,-1-1 0,1-1 0,-1 0 0,0-1 0,0-1 0,0-1 0,0 0 0,1-1 0,-1-1 0,0-1 0,0 0 0,-29-10 0,-7-11-6721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7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360 249 24575,'-15'-27'0,"-31"-43"0,8 16 0,34 48 0,1 0 0,-1 0 0,1-1 0,1 1 0,-5-13 0,7 18 0,0-1 0,0 1 0,-1-1 0,1 1 0,0-1 0,0 1 0,0-1 0,1 1 0,-1 0 0,0-1 0,0 1 0,1-1 0,-1 1 0,1 0 0,-1-1 0,1 1 0,0 0 0,-1-1 0,1 1 0,0 0 0,0 0 0,0 0 0,0 0 0,0 0 0,0 0 0,0 0 0,1 0 0,-1 0 0,0 0 0,0 1 0,1-1 0,-1 0 0,0 1 0,1-1 0,1 0 0,8-1 0,0 0 0,-1 1 0,1 0 0,-1 1 0,1 0 0,21 3 0,57 12-67,0 4 0,120 41 0,-99-24-151,-2 6-1,120 64 1,-176-78 168,-2 2-1,-1 3 1,-2 1 0,-1 3-1,-1 1 1,48 56 0,-81-81 50,-2-1 0,1 2 0,-2-1 0,0 2 0,0-1 0,-1 1 0,-1 0 0,-1 1 0,7 23 0,-12-33 0,0 0 0,0 0 0,-1 1 0,0-1 0,0 0 0,0 0 0,-1 0 0,0 0 0,0 0 0,-1 0 0,1 0 0,-4 5 0,2-4 0,-1 0 0,0-1 0,-1 1 0,1-1 0,-1 0 0,0 0 0,-1-1 0,1 0 0,-1 1 0,0-2 0,-10 6 0,-9 5 0,0-1 0,-1-2 0,-1 0 0,-49 13 0,-127 19 0,48-23-540,-1-6 0,0-8 0,-174-13 0,283 4 525,-1-2 0,2-3 0,-1-1 1,1-3-1,-52-18 0,74 19-2347,-33-20-1,57 30 2354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7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835 267 24575,'0'-267'0,"-7"460"-288,-64 370-1,-134 311-3076,-58-16 1845,176-596 1520,63-188 0,-4-2 0,-48 90 0,74-157 2,-1-1 1,1 1 0,-1-1-1,0 0 1,-1-1 0,1 1-1,-7 5 1,9-8-5,1-1 1,-1 0-1,1 1 0,-1-1 1,1 0-1,-1 1 0,0-1 1,1 0-1,-1 0 1,0 1-1,1-1 0,-1 0 1,0 0-1,1 0 0,-1 0 1,0 0-1,1 0 0,-1 0 1,0 0-1,1 0 0,-1 0 1,0 0-1,1-1 1,-1 1-1,0 0 0,1 0 1,-1-1-1,1 1 0,-1 0 1,1-1-1,-2 0 0,-1-3 47,1-1 0,-1 0 1,1 1-1,0-1 0,0 0 0,1 0 0,0 0 0,0 0 0,0 0 0,0 0 0,0-9 0,-2-70 1028,4-2-5384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9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47 274 24575,'-11'-22'0,"1"-1"0,-11-39 0,20 58 0,0 0 0,0 0 0,0 0 0,1 0 0,0 0 0,0 0 0,0-1 0,0 1 0,0 0 0,1 0 0,0 0 0,0 0 0,0 0 0,0 0 0,1 0 0,-1 0 0,1 0 0,0 0 0,0 1 0,1-1 0,-1 1 0,1 0 0,-1-1 0,1 1 0,0 0 0,0 1 0,1-1 0,-1 1 0,0-1 0,6-2 0,6-2 0,-1 0 0,1 1 0,0 0 0,1 1 0,-1 1 0,27-4 0,-17 4 0,0 2 0,0 0 0,0 2 0,0 1 0,0 0 0,0 2 0,0 1 0,36 11 0,-47-11 0,-1 1 0,0 0 0,0 1 0,-1 0 0,0 1 0,0 1 0,-1 0 0,1 0 0,-2 1 0,1 0 0,-1 1 0,-1 1 0,0-1 0,0 1 0,-1 1 0,12 22 0,-13-18 0,0 1 0,-1-1 0,-1 1 0,-1 0 0,0 1 0,-1-1 0,-1 1 0,0 29 0,-2-39 0,-1 0 0,0 0 0,0 0 0,-1 0 0,0-1 0,0 1 0,-1 0 0,0-1 0,-6 11 0,6-14 0,0 1 0,0-1 0,-1 0 0,1 0 0,-1 0 0,0-1 0,0 1 0,-1-1 0,1 0 0,-1 0 0,1 0 0,-1-1 0,0 0 0,0 0 0,-7 2 0,8-2 0,0-1 0,0-1 0,0 1 0,0-1 0,0 1 0,0-1 0,0 0 0,0 0 0,0-1 0,0 0 0,0 1 0,0-1 0,0 0 0,0-1 0,0 1 0,0-1 0,1 1 0,-1-1 0,1-1 0,-1 1 0,1 0 0,0-1 0,0 1 0,0-1 0,0 0 0,0 0 0,1 0 0,-1-1 0,1 1 0,-3-7 0,1 4 0,1-1 0,0 0 0,0 0 0,1-1 0,0 1 0,0 0 0,1-1 0,0 1 0,0-1 0,0 0 0,1 1 0,1-1 0,-1 0 0,1 1 0,3-14 0,2 8 0,-1 0 0,1 1 0,1 0 0,0 0 0,1 0 0,0 1 0,1 0 0,0 1 0,1 0 0,0 0 0,1 1 0,-1 0 0,2 1 0,-1 1 0,16-9 0,5 0 0,0 1 0,1 1 0,1 1 0,64-14 0,-56 19-455,0 2 0,77-2 0,-37 10-6371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9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12 336 24575,'6'-1'0,"0"1"0,-1-1 0,1-1 0,0 1 0,0-1 0,-1 0 0,1 0 0,9-5 0,41-28 0,-44 26 0,15-10 0,41-37 0,-57 46 0,-1 0 0,0-1 0,-1-1 0,0 1 0,-1-2 0,7-14 0,-13 25 0,-1 0 0,0 0 0,0 0 0,0 0 0,0-1 0,0 1 0,-1 0 0,1-1 0,-1 1 0,1-1 0,-1 1 0,0-1 0,0 1 0,0 0 0,0-1 0,-1 1 0,1-1 0,-1 1 0,1 0 0,-1-1 0,0 1 0,0 0 0,0-1 0,0 1 0,0 0 0,0 0 0,-1 0 0,1 0 0,-1 0 0,0 0 0,1 1 0,-1-1 0,0 0 0,0 1 0,0-1 0,0 1 0,0 0 0,0 0 0,-1 0 0,1 0 0,-3-1 0,-7-2 0,0 0 0,0 1 0,-1 0 0,1 1 0,-1 1 0,-19-1 0,21 2 0,1 0 0,0 0 0,-1 1 0,1 1 0,0 0 0,-16 5 0,22-6 0,0 1 0,0 0 0,0 0 0,1 0 0,-1 1 0,1-1 0,-1 1 0,1 0 0,0 0 0,0 0 0,0 0 0,1 0 0,-1 1 0,1-1 0,-1 1 0,1 0 0,0 0 0,-2 6 0,-1 8 0,0 1 0,1-1 0,0 1 0,2 0 0,0 0 0,1 0 0,2 0 0,-1 0 0,2 0 0,1 0 0,0 0 0,9 27 0,-8-36 0,1 0 0,1 0 0,0 0 0,0-1 0,1 0 0,0 0 0,1-1 0,0 0 0,0 0 0,0-1 0,1 0 0,0 0 0,1-1 0,0 0 0,20 8 0,-4-3 0,1-1 0,0-2 0,1-1 0,-1-1 0,38 3 0,89-4-1365,-5-13-5461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29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80 24575,'1'-21'0,"0"19"0,0 1 0,-1-1 0,0 1 0,1-1 0,-1 1 0,0-1 0,0 1 0,0-1 0,0 1 0,0-1 0,0 1 0,-1-1 0,1 1 0,0-1 0,-1 1 0,1-1 0,-1 1 0,1-1 0,-1 1 0,0 0 0,0-1 0,0 1 0,0 0 0,0 0 0,0 0 0,0-1 0,0 1 0,0 0 0,0 0 0,0 1 0,-1-1 0,1 0 0,0 0 0,-1 1 0,1-1 0,-1 0 0,1 1 0,-1-1 0,1 1 0,-1 0 0,-2-1 0,-6-1 0,0-1 0,-1 1 0,1 1 0,0 0 0,-21 1 0,27 0 0,0 0 0,0 1 0,0 0 0,1 0 0,-1 0 0,0 0 0,0 0 0,0 1 0,1 0 0,-1 0 0,1 0 0,0 0 0,-1 0 0,1 1 0,0-1 0,0 1 0,0 0 0,-4 6 0,2 0 0,-1 1 0,1 0 0,1 0 0,0 1 0,0-1 0,1 1 0,1 0 0,-1 0 0,0 15 0,2-8 0,0 1 0,1 0 0,1-1 0,7 34 0,-7-43 0,2-1 0,-1 0 0,1 0 0,0 0 0,0-1 0,1 1 0,0-1 0,1 1 0,0-1 0,0-1 0,0 1 0,1-1 0,0 0 0,0 0 0,13 9 0,-7-7 0,2-1 0,-1 0 0,1-1 0,0 0 0,0-1 0,1-1 0,-1 0 0,19 2 0,35 2-682,86 0-1,-48-8-6143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0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81 24575,'-29'-20'0,"17"11"0,0 1 0,-1 0 0,0 1 0,-25-11 0,34 17 0,-1 0 0,1 0 0,-1 0 0,1 0 0,-1 1 0,0 0 0,1 0 0,-1 0 0,1 0 0,-1 1 0,0 0 0,1 0 0,-1 0 0,1 0 0,0 1 0,-1 0 0,1-1 0,0 2 0,-7 4 0,4-2 0,0 1 0,1 0 0,-1 1 0,1 0 0,1 0 0,-1 0 0,1 1 0,1-1 0,-1 1 0,1 0 0,1 1 0,-1-1 0,1 0 0,-1 10 0,-2 3 0,2 0 0,1 0 0,1 0 0,0 40 0,2-55 0,1-1 0,0 1 0,0 0 0,1-1 0,0 1 0,0-1 0,0 1 0,0-1 0,1 0 0,0 0 0,0 0 0,0 0 0,1 0 0,-1-1 0,1 0 0,0 0 0,1 0 0,-1 0 0,1 0 0,0-1 0,-1 0 0,1 0 0,1 0 0,-1-1 0,0 1 0,1-1 0,-1-1 0,1 1 0,-1-1 0,1 0 0,8 1 0,-7-1 0,0 0 0,-1-1 0,1 0 0,0 0 0,0 0 0,-1-1 0,1 0 0,0 0 0,-1-1 0,1 1 0,-1-1 0,0-1 0,1 0 0,-1 1 0,0-2 0,-1 1 0,1-1 0,0 0 0,-1 0 0,0 0 0,0-1 0,0 0 0,-1 0 0,0 0 0,1 0 0,-2-1 0,4-5 0,-3 3 6,-1 0 0,-1-1 0,0 1 0,0 0 0,0-1 0,-1 1 0,0-1 0,-1 1 0,0-1 0,0 1 0,-1-1 0,0 1 0,0-1 0,-1 1 0,0-1 0,-1 1 0,0 0 0,0 0 0,-5-9 0,-1 2-171,0 0 0,-1 1 0,-1 0 0,0 1 0,0 0 0,-2 1 0,1 0 0,-24-15 0,0 3-6661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0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90 24575,'-13'-5'0,"-8"-5"0,21 7 0,13 0 0,6 3 0,0 1 0,0 1 0,0 1 0,0 0 0,0 1 0,31 12 0,-27-7 0,0 0 0,0 2 0,-1 1 0,37 26 0,-51-32 0,-1 0 0,0 0 0,-1 0 0,0 1 0,0 0 0,0 1 0,-1-1 0,0 1 0,5 11 0,-8-16 0,-1 0 0,0 0 0,0 1 0,0-1 0,0 0 0,-1 0 0,1 0 0,-1 1 0,0-1 0,0 0 0,0 0 0,0 1 0,0-1 0,-1 0 0,0 0 0,1 1 0,-1-1 0,0 0 0,-1 0 0,1 0 0,0 0 0,-1 0 0,0-1 0,0 1 0,0 0 0,0-1 0,0 1 0,-5 3 0,3-3 0,0 0 0,0 0 0,-1 0 0,1-1 0,-1 1 0,1-1 0,-1 0 0,0-1 0,0 1 0,0-1 0,0 0 0,0 0 0,0-1 0,-1 1 0,1-1 0,0 0 0,0 0 0,0-1 0,0 0 0,0 0 0,-1 0 0,2 0 0,-10-5 0,10 5 0,0-1 0,0 0 0,0 0 0,1-1 0,-1 1 0,1-1 0,-1 0 0,1 0 0,0 0 0,0 0 0,0 0 0,1-1 0,-1 0 0,1 1 0,0-1 0,0 0 0,0 0 0,0 0 0,1 0 0,-1 0 0,1 0 0,0-1 0,1 1 0,-1 0 0,1-1 0,0 1 0,0 0 0,1-8 0,0 5-6,0 0-1,1 0 1,0 0 0,1 1-1,-1-1 1,1 1-1,0-1 1,1 1 0,0 0-1,0 0 1,6-7-1,-1 3 39,1 0 0,0 1 0,1 0 0,0 1 0,16-10-1,8 0-400,-1 2-1,2 0 0,43-11 0,37-6-6456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1023 24575,'-7'0'0,"1"-1"0,0 0 0,0 0 0,0-1 0,0 0 0,-8-3 0,-13-4 0,7 3 0,-1 2 0,0 0 0,1 1 0,-1 2 0,0 0 0,-35 3 0,49-2 0,-1 2 0,0-1 0,0 1 0,1 0 0,-1 0 0,1 1 0,0 0 0,0 1 0,0-1 0,0 1 0,1 1 0,-1-1 0,1 1 0,0 0 0,0 1 0,1-1 0,0 1 0,0 0 0,0 0 0,-7 14 0,6-9 0,1 0 0,1 0 0,0 0 0,0 1 0,1-1 0,1 1 0,0 0 0,-1 20 0,3-27 0,0 1 0,1-1 0,-1 0 0,1 1 0,0-1 0,0 0 0,1 0 0,-1 0 0,1 0 0,0 0 0,1 0 0,-1 0 0,1-1 0,0 1 0,0-1 0,1 0 0,-1 0 0,1 0 0,0 0 0,0-1 0,0 1 0,6 3 0,1-1 0,1 0 0,0 0 0,0-1 0,1-1 0,-1 0 0,1-1 0,0 0 0,0 0 0,1-2 0,-1 0 0,0 0 0,0-1 0,1-1 0,-1 0 0,0-1 0,0 0 0,16-6 0,-10 2 0,-1-1 0,1 0 0,-1-2 0,-1 0 0,0-1 0,0-1 0,-1 0 0,0-1 0,-1-1 0,0 0 0,13-17 0,-5 1 0,-1-1 0,-1-1 0,-2 0 0,-1-2 0,-1 0 0,-2-1 0,-2-1 0,0 0 0,-3 0 0,-1-1 0,-2-1 0,4-50 0,-7 36 0,-3 0 0,-3 0 0,-1-1 0,-3 1 0,-2 1 0,-2-1 0,-2 2 0,-26-68 0,31 96 0,-2 1 0,0-1 0,-1 2 0,-1-1 0,0 1 0,-2 1 0,-16-19 0,28 36 0,0-1 0,-1 1 0,1-1 0,-1 1 0,0-1 0,0 1 0,1 0 0,-1 0 0,0 0 0,0 0 0,0 0 0,0 0 0,0 1 0,0-1 0,0 1 0,0-1 0,0 1 0,-3 0 0,3 0 0,1 1 0,0-1 0,-1 1 0,1 0 0,0 0 0,-1-1 0,1 1 0,0 0 0,0 0 0,0 0 0,0 1 0,-1-1 0,2 0 0,-1 0 0,0 0 0,0 1 0,0-1 0,1 1 0,-1-1 0,0 0 0,1 1 0,-1-1 0,1 1 0,0-1 0,-1 4 0,-1 8 0,0 1 0,1-1 0,1 1 0,0-1 0,3 24 0,16 77 0,106 341 0,34-7 0,-150-422 0,-2-8-66,93 235-1233,-59-169-5527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1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502 29 24575,'0'-4'0,"0"-12"0,0 7 0,0 28 0,-18 44 0,-7 57 0,-17 63 0,-2 57 0,-12 44-2534,4 33 2534,-8 14 0,6-12-1554,3-18 1554,11-28 0,11-43 0,11-49-164,9-48 164,5-46-3939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1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51 24575,'-5'-13'0,"-2"-10"0,1 8 0,1 31 0,2 44 0,1 45 0,0 37 0,2 27 0,0 7 0,0-11 0,5-21 0,2-20 0,-1-22 0,-1-24 0,-1-25-8191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2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0 221 24575,'0'-1'0,"1"-1"0,-1 1 0,0-1 0,0 1 0,1 0 0,-1-1 0,1 1 0,0 0 0,-1-1 0,1 1 0,0 0 0,0-1 0,-1 1 0,1 0 0,0 0 0,0 0 0,0 0 0,1 0 0,0-1 0,28-15 0,0 5 0,1 2 0,0 1 0,1 1 0,56-6 0,-25 4 0,75-11 0,-47 8 0,120-32 0,-205 43 0,0 1 0,1-1 0,-1 0 0,0 0 0,0 0 0,0-1 0,0 0 0,0 0 0,0 0 0,9-9 0,-22 13 0,-8 10 0,8-1 0,0 1 0,1-1 0,0 1 0,1 1 0,0-1 0,0 1 0,-2 14 0,1-2 0,0 0 0,-2 43 0,7-59 0,1 0 0,0 1 0,1-1 0,0 0 0,0 0 0,0 0 0,1 0 0,0 0 0,1 0 0,0-1 0,0 1 0,1-1 0,0 1 0,6 7 0,-7-10 0,1-1 0,1 1 0,-1-1 0,1 0 0,-1 0 0,1-1 0,0 1 0,0-1 0,1 0 0,-1-1 0,1 1 0,-1-1 0,1 0 0,0 0 0,0-1 0,0 0 0,0 0 0,0 0 0,0-1 0,7 0 0,2-1 0,-1 0 0,0-1 0,0-1 0,0 0 0,0-1 0,0 0 0,-1-1 0,0-1 0,0 0 0,0-1 0,-1 0 0,0-1 0,0 0 0,-1-1 0,0 0 0,0-1 0,-1 0 0,-1-1 0,0 0 0,0-1 0,-1 0 0,0 0 0,-1 0 0,-1-1 0,6-15 0,1-3 0,-13 31 0,0 0 0,0-1 0,0 1 0,0 0 0,0 0 0,1-1 0,-1 1 0,0 0 0,0 0 0,0 0 0,0-1 0,1 1 0,-1 0 0,0 0 0,0 0 0,1-1 0,-1 1 0,0 0 0,0 0 0,1 0 0,-1 0 0,0 0 0,0 0 0,1 0 0,-1-1 0,0 1 0,1 0 0,-1 0 0,0 0 0,0 0 0,1 0 0,-1 0 0,0 0 0,1 1 0,-1-1 0,0 0 0,0 0 0,1 0 0,-1 0 0,0 0 0,0 0 0,1 0 0,-1 1 0,0-1 0,0 0 0,1 0 0,-1 0 0,0 0 0,0 1 0,0-1 0,1 0 0,-1 0 0,0 1 0,0-1 0,0 0 0,0 0 0,0 1 0,0-1 0,1 0 0,-1 1 0,0-1 0,0 0 0,12 24 0,-9-16 0,5 6-124,1 0 0,1-1 0,0 1 0,1-2 0,0 0 0,1 0-1,0-1 1,1 0 0,0-1 0,21 12 0,13 2-6702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8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484 218 24575,'0'-12'0,"1"-4"0,-1 0 0,-1 0 0,-1 0 0,-3-17 0,3 27 0,0 1 0,0 0 0,0 0 0,0 0 0,-1 0 0,0 1 0,0-1 0,0 1 0,0 0 0,-1-1 0,0 2 0,0-1 0,0 0 0,0 1 0,-9-6 0,6 5 0,-1-1 0,0 1 0,0 1 0,0 0 0,-1 0 0,1 0 0,-1 1 0,1 0 0,-1 1 0,0 0 0,0 0 0,0 1 0,-10 1 0,7 0 0,1 1 0,-1 1 0,0 0 0,0 0 0,1 1 0,0 1 0,0 0 0,-20 13 0,17-9 0,0 1 0,1 0 0,0 1 0,1 1 0,0 0 0,1 1 0,1 0 0,0 0 0,0 1 0,1 1 0,1-1 0,1 1 0,-10 28 0,15-38 0,1 0 0,-1-1 0,1 1 0,1 0 0,-1 0 0,1 0 0,0 0 0,0 0 0,0-1 0,1 1 0,0 0 0,0 0 0,0 0 0,0-1 0,1 1 0,-1 0 0,1-1 0,1 0 0,-1 1 0,1-1 0,-1 0 0,7 7 0,-4-6 0,1 0 0,0 0 0,1-1 0,-1 1 0,1-1 0,0-1 0,0 1 0,0-1 0,0-1 0,1 1 0,-1-1 0,1 0 0,12 1 0,-1-2 0,-1 0 0,0-1 0,1-1 0,-1 0 0,0-2 0,0 0 0,0-1 0,0-1 0,-1 0 0,0-2 0,0 0 0,0 0 0,-1-2 0,16-10 0,-2-2 0,0-1 0,-2-2 0,-1 0 0,-1-2 0,-1-1 0,22-30 0,-36 42 0,15-19 0,-25 33 0,0 0 0,0-1 0,0 1 0,1 0 0,-1 0 0,0 0 0,1 0 0,-1 0 0,1 0 0,-1 0 0,1 0 0,-1 1 0,1-1 0,-1 1 0,1-1 0,0 1 0,1-1 0,-2 2 0,0-1 0,0 1 0,0-1 0,0 1 0,0-1 0,0 1 0,0 0 0,-1-1 0,1 1 0,0 0 0,0 0 0,-1 0 0,1 0 0,-1-1 0,1 1 0,-1 0 0,1 0 0,-1 0 0,1 0 0,-1 0 0,0 0 0,1 2 0,27 88 0,-16-49 0,23 50 0,-19-57 24,1-1 0,2-1 0,1-1 0,37 44 0,-46-62-148,1-1 0,1 0 1,0-1-1,1 0 0,1-1 0,-1-1 1,2 0-1,-1-1 0,1-1 0,1 0 1,26 8-1,25-2-6702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2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30 286 24575,'-9'-27'0,"2"14"0,23 146 0,-2-25 0,2 34 120,51 535-1334,-26 1 306,-37-422 857,-5-217 51,1-34 0,-1-23 0,-3-192 0,-80-757-162,11 164 310,70 766-130,0 18-16,1 0-1,2 0 1,-1 0 0,2 0-1,1-1 1,0 1 0,8-27-1,-9 42 1,1 0-1,0 0 1,0 0-1,0 0 1,1 0-1,-1 1 1,1-1-1,0 1 0,0 0 1,0-1-1,0 1 1,1 1-1,-1-1 1,1 0-1,0 1 1,0 0-1,0 0 1,0 0-1,0 0 1,0 1-1,0 0 1,0-1-1,1 2 1,-1-1-1,0 0 1,1 1-1,-1 0 0,8 0 1,0 1 152,0 1 1,0-1 0,-1 2-1,1 0 1,-1 0-1,0 1 1,0 0-1,0 1 1,15 9-1,-14-6-141,-1 0 1,1 1-1,-1 1 0,-1 0 0,0 0 0,0 1 0,-1 0 1,0 1-1,-1 0 0,-1 0 0,1 1 0,-2 0 0,0 0 1,-1 1-1,0-1 0,-1 1 0,0 0 0,-1 0 1,-1 1-1,0-1 0,-1 1 0,-1-1 0,0 1 0,-1-1 1,-1 0-1,0 1 0,0-1 0,-2 0 0,0 0 1,0 0-1,-1-1 0,-1 1 0,-8 12 0,3-7-110,-1-2-1,-1 0 1,-1 0-1,0-1 1,-1-1-1,-1-1 1,0 0-1,-1-1 1,0 0-1,-1-1 1,0-2-1,-1 0 0,-26 10 1,-9-3-6729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33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 24575,'0'-13'0,"0"1"0,5-24 0,-5 35 0,0 1 0,0-1 0,-1 1 0,1 0 0,0-1 0,0 1 0,0-1 0,0 1 0,1 0 0,-1-1 0,0 1 0,0-1 0,0 1 0,0 0 0,0-1 0,0 1 0,1-1 0,-1 1 0,0 0 0,0-1 0,1 1 0,-1 0 0,0-1 0,0 1 0,1 0 0,-1 0 0,0-1 0,1 1 0,-1 0 0,0 0 0,1-1 0,-1 1 0,0 0 0,1 0 0,5 21 0,2 85 0,-5 134 0,-6-152 0,4 0 0,23 161 0,-19-225 0,1 0 0,1 0 0,1-1 0,1 0 0,0 0 0,2-1 0,25 38 0,-29-51 0,0 1 0,1-1 0,1 0 0,-1-1 0,1 0 0,1 0 0,-1-1 0,1 0 0,1-1 0,-1 0 0,1 0 0,0-1 0,0-1 0,1 0 0,-1 0 0,1-1 0,23 2 0,-16-4 0,0-1 0,0 0 0,1-2 0,-1 0 0,0-2 0,-1 0 0,1-1 0,-1 0 0,0-2 0,0 0 0,0-1 0,-1-1 0,0 0 0,-1-2 0,16-12 0,-14 9 0,0-1 0,-2-1 0,0 0 0,0-1 0,-2-1 0,0 0 0,-1-1 0,-1 0 0,-1-1 0,0 0 0,-2-1 0,11-32 0,-18 45 0,0 0 0,-1-1 0,1 1 0,-2 0 0,1-1 0,-1 1 0,0-1 0,-1 1 0,0 0 0,-3-15 0,3 20 0,0 0 0,-1-1 0,1 1 0,0 0 0,-1 0 0,0 0 0,0 0 0,0 0 0,0 0 0,0 1 0,-1-1 0,1 0 0,-1 1 0,1 0 0,-1 0 0,0 0 0,0 0 0,0 0 0,0 0 0,0 1 0,-1 0 0,1-1 0,0 1 0,-1 1 0,1-1 0,-1 0 0,-4 0 0,1 1 0,-1 1 0,1-1 0,0 1 0,-1 0 0,1 1 0,0 0 0,0 0 0,0 1 0,0-1 0,0 1 0,0 1 0,1 0 0,0 0 0,-1 0 0,1 0 0,1 1 0,-1 0 0,1 0 0,0 1 0,-5 6 0,-3 5 0,1 0 0,0 1 0,1 0 0,2 1 0,-15 36 0,15-29 0,0 0 0,2 0 0,1 1 0,-5 46 0,11-63 0,-1 0 0,1 0 0,1 0 0,0 0 0,0 0 0,1 0 0,0 0 0,1 0 0,0-1 0,0 1 0,1-1 0,1 0 0,-1 0 0,1 0 0,1-1 0,7 9 0,-3-6 0,1-1 0,0 0 0,1-1 0,0-1 0,0 1 0,1-2 0,0 0 0,0-1 0,1 0 0,0-1 0,21 6 0,4-3 0,-1-1 0,2-1 0,45-1 0,17-6-455,0-4 0,114-22 0,-11-7-6371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56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23 118 24575,'0'-8'0,"-1"0"0,-1 0 0,1 0 0,-1 0 0,-4-8 0,4 10 0,0 1 0,0-1 0,1 0 0,-1 1 0,2-1 0,-1 0 0,0 0 0,1-9 0,3 15 0,2 6 0,5 12 0,107 287 0,-27 11 0,20 261 0,-31-127 0,-51-321 0,5-2 0,99 239 0,-87-256 0,-4 2 0,-5 2 0,36 202 0,-30-105 0,102 304 0,165 473 0,-258-801 0,67 287 0,-64-199 0,21 62 0,-26-137 0,-39-158 0,-4-29 56,-2-24-1477,-2-13-5405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59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24575,'-8'0'0,"1"0"0,-1 1 0,0-1 0,0 2 0,0-1 0,1 1 0,-9 3 0,13-4 0,-1 1 0,1 0 0,-1 0 0,1 1 0,0-1 0,0 0 0,0 1 0,0 0 0,0 0 0,1 0 0,-1 0 0,1 0 0,0 1 0,0-1 0,0 1 0,-1 4 0,-3 6 0,1 1 0,1 0 0,1 0 0,0 1 0,-1 29 0,4 86 0,1-74 0,26 323 0,-6-136 0,51 428 0,-59-573 0,23 704 0,-32-462 0,48 290 0,-9-180 0,69 301 0,-57-454 0,-17-13 0,-16-95 0,2 52 0,-16-134 0,40 193 0,-37-267 0,1-1 0,2 0 0,1-1 0,2-1 0,1 0 0,39 49 0,-32-51-1365,-3-8-5461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0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 24575,'-1'-3'0,"-3"7"0,-2 12 0,0 23 0,1 0 0,2 0 0,2 50 0,0-36 0,4 118 0,38 267 0,69 168 0,-56-364 0,42 229 0,-21 150 0,-70-561 0,50 857 0,-5-295 0,-26-403 0,-1-19 0,16 244 0,-40-120 0,3 61 0,6-265 0,36 173 0,-42-279-94,-2-10-4,1-1 0,-1 0 1,1 1-1,0-1 0,-1 0 0,2 0 0,-1 0 1,0 0-1,0 0 0,1 0 0,0 0 1,2 3-1,2-5-6728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1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75 24575,'-1'-10'0,"0"1"0,0-1 0,-1 1 0,-5-15 0,2 12 0,0 29 0,1 36 0,5 95 0,18 62 0,-16-177 0,97 627 0,-96-637 0,1-1 0,12 34 0,-144-264 0,103 156 0,24 51 0,-1 1 0,1-1 0,-1 0 0,1 0 0,0 1 0,-1-1 0,1 0 0,0 0 0,0 1 0,0-1 0,0 0 0,0 0 0,0 0 0,0 0 0,0 1 0,0-1 0,0 0 0,0 0 0,0 0 0,0 1 0,1-1 0,-1 0 0,0 0 0,1 0 0,-1 1 0,1-1 0,-1 0 0,1 0 0,1 0 0,-1 1 0,0 0 0,0 1 0,0-1 0,0 0 0,0 0 0,1 0 0,-1 1 0,0-1 0,0 0 0,0 1 0,0-1 0,0 1 0,0 0 0,0-1 0,0 1 0,0 0 0,0-1 0,1 2 0,21 20 0,0 2 0,-1 0 0,-2 1 0,-1 1 0,23 40 0,30 37 0,-67-96 0,2 2 0,0 0 0,0-1 0,0 0 0,13 10 0,-18-17 0,-1 0 0,1 1 0,0-1 0,0 0 0,0 0 0,0 0 0,0 0 0,0-1 0,1 1 0,-1 0 0,0-1 0,0 0 0,0 1 0,1-1 0,-1 0 0,0 0 0,0 0 0,0 0 0,1-1 0,-1 1 0,0-1 0,0 1 0,0-1 0,0 0 0,1 0 0,-1 0 0,2-1 0,5-6 0,0 0 0,0-1 0,0 0 0,-2-1 0,1 0 0,-1 0 0,0 0 0,-1-1 0,5-12 0,15-31 0,-2-2 0,20-73 0,-17 47 0,-16 54-1365,-4 21-5461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2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293 564 24575,'-1'-2'0,"-1"-1"0,-1 1 0,1-1 0,0 1 0,-1 0 0,1 0 0,-1 0 0,1 0 0,-1 0 0,0 1 0,0-1 0,0 1 0,0 0 0,0 0 0,-5-1 0,-1-1 0,-1 1 0,0 0 0,-16 0 0,19 2 0,0 0 0,1 1 0,-1 0 0,1 1 0,0-1 0,-1 1 0,1 1 0,0-1 0,0 1 0,0 0 0,1 0 0,-1 1 0,1-1 0,-1 1 0,1 1 0,1-1 0,-1 1 0,0 0 0,1 0 0,0 0 0,-5 9 0,0 0 0,1 0 0,1 1 0,0 1 0,0-1 0,2 1 0,0 0 0,-4 22 0,7-21 0,-1-1 0,2 1 0,0 0 0,1 0 0,1 0 0,1-1 0,0 1 0,1 0 0,10 31 0,-8-36 0,0 0 0,1-1 0,0 1 0,1-1 0,0-1 0,0 1 0,1-1 0,1-1 0,-1 1 0,2-2 0,-1 1 0,1-1 0,22 13 0,-3-6 0,1-2 0,1-1 0,0-1 0,0-2 0,1-1 0,0-1 0,60 4 0,-9-5-72,0-4-1,0-3 1,-1-4-1,1-3 0,-2-5 1,1-2-1,-2-4 1,0-4-1,-1-3 1,-2-4-1,74-39 0,-125 56 73,0-2 0,0-1 0,-2-1 0,0-1 0,42-40 0,-63 54 0,1 1 0,-1-1 0,0 0 0,0 0 0,0 0 0,-1 0 0,0 0 0,1-1 0,-2 1 0,1-1 0,0 0 0,-1 1 0,0-1 0,0 0 0,0 0 0,-1 0 0,1 0 0,-1 0 0,0 1 0,-2-9 0,1 8 0,-1 0 0,0 1 0,0-1 0,-1 1 0,1 0 0,-1 0 0,0 0 0,0 0 0,0 0 0,-1 1 0,1-1 0,-1 1 0,0 0 0,0 0 0,0 0 0,0 1 0,0-1 0,-1 1 0,-8-3 0,2 0 29,-1 2 0,0-1 0,0 1 0,-1 1 1,1 0-1,-1 1 0,1 0 0,-1 1 0,1 1 0,0 0 0,-1 0 0,1 1 0,0 1 0,-24 7 0,27-6-9,1-1-1,0 1 1,0 0 0,0 1 0,0 0 0,1 0-1,-1 1 1,1 0 0,1 0 0,-1 1 0,1-1-1,0 1 1,1 1 0,0-1 0,0 1-1,0 0 1,1 0 0,1 0 0,-1 1 0,1-1-1,-3 13 1,5-17-20,0 1 0,0 0 0,1 0 0,0 0 0,-1-1 0,1 1 0,1 0 0,-1 0 0,1 0 0,0-1 0,0 1 0,0 0 0,1-1 0,-1 1 0,1-1 0,0 1 0,1-1 0,-1 0 0,1 0 0,0 0 0,0 0 0,0 0 0,0-1 0,1 1 0,-1-1 0,1 0 0,0 0 0,0 0 0,0-1 0,0 1 0,0-1 0,6 2 0,3 1 0,1-1 0,-1 1 0,1-2 0,0 0 0,1-1 0,-1 0 0,0-1 0,1-1 0,24-2 0,-26 0 0,0 0 0,0-1 0,0 0 0,0-1 0,0 0 0,-1-1 0,0 0 0,0-1 0,0-1 0,-1 0 0,0 0 0,0-1 0,0 0 0,-2-1 0,1-1 0,16-19 0,-24 26 0,-1 1 0,1-1 0,-1 0 0,1 0 0,-1 0 0,0 1 0,0-1 0,0 0 0,-1 0 0,1 0 0,-1-1 0,1 1 0,-1 0 0,0 0 0,0 0 0,-1 0 0,1 0 0,-1 0 0,1 0 0,-1 0 0,0 0 0,0 0 0,0 0 0,-1 0 0,1 1 0,-1-1 0,1 0 0,-1 1 0,0-1 0,0 1 0,-4-4 0,-2-1 0,0 0 0,0 0 0,-1 1 0,0 0 0,-1 1 0,1 0 0,-20-8 0,11 7 0,0 1 0,0 0 0,0 1 0,-1 1 0,0 1 0,0 1 0,1 0 0,-1 1 0,-21 4 0,4 5 0,35-9 0,1 0 0,0 0 0,0 0 0,-1 0 0,1 0 0,0 0 0,0 0 0,0 1 0,-1-1 0,1 0 0,0 0 0,0 0 0,0 0 0,-1 0 0,1 1 0,0-1 0,0 0 0,0 0 0,0 0 0,-1 0 0,1 1 0,0-1 0,0 0 0,0 0 0,0 1 0,0-1 0,0 0 0,0 0 0,0 0 0,0 1 0,0-1 0,0 0 0,0 0 0,0 1 0,0-1 0,0 0 0,0 0 0,0 1 0,0-1 0,0 0 0,0 0 0,0 0 0,0 1 0,0-1 0,0 0 0,1 0 0,-1 0 0,0 1 0,0-1 0,0 0 0,0 0 0,0 0 0,1 0 0,-1 1 0,0-1 0,0 0 0,0 0 0,1 0 0,-1 0 0,0 0 0,0 0 0,0 0 0,1 1 0,-1-1 0,0 0 0,0 0 0,1 0 0,12 4 0,-1-1 0,1 0 0,1-1 0,-1 0 0,0-1 0,25-1 0,-35 0 0,39 0 0,0-2 0,0-1 0,0-2 0,74-21 0,-95 21 0,-1-2 0,-1 0 0,0-2 0,0 0 0,0-1 0,-1-1 0,-1 0 0,0-1 0,0-1 0,-1-1 0,24-27 0,-34 33 0,0 0 0,0-1 0,-1 1 0,0-1 0,0-1 0,-1 1 0,0 0 0,-1-1 0,0 0 0,-1 0 0,0 0 0,0 0 0,-1 0 0,-1 0 0,1 0 0,-2 0 0,1 0 0,-1 0 0,-5-18 0,0 8 0,0 0 0,-2 1 0,0 0 0,-2 0 0,0 1 0,0 1 0,-2-1 0,-23-26 0,34 44 0,-27-34 0,-46-41 0,46 56 0,27 18 0,0 1 0,0-1 0,0 1 0,0 0 0,0-1 0,0 1 0,0 0 0,0 0 0,0 0 0,0-1 0,0 1 0,0 0 0,0 0 0,0 1 0,0-1 0,0 0 0,-2 1 0,3-1 0,-1 1 0,0-1 0,1 1 0,-1-1 0,1 1 0,-1 0 0,1-1 0,-1 1 0,1 0 0,-1-1 0,1 1 0,0 0 0,-1-1 0,1 1 0,0 0 0,-1 0 0,1 0 0,0-1 0,0 1 0,0 0 0,0 1 0,4 33 0,36 92 0,-16-55 0,214 736 0,-227-768 0,34 107 0,-38-131 0,0 0 0,0-1 0,2 0 0,-1 0 0,2-1 0,20 24 0,-26-34-59,0 0 0,0 0-1,0-1 1,0 1-1,1-1 1,0 0 0,-1-1-1,1 1 1,0-1 0,0 1-1,0-2 1,1 1 0,-1 0-1,0-1 1,1 0-1,-1 0 1,1-1 0,-1 0-1,1 0 1,-1 0 0,1 0-1,5-2 1,49-15-6767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3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11 24575,'0'0'0,"0"-1"0,0 1 0,0-1 0,0 1 0,0 0 0,0-1 0,-1 1 0,1-1 0,0 1 0,0 0 0,0-1 0,0 1 0,0 0 0,0-1 0,-1 1 0,1 0 0,0-1 0,0 1 0,0 0 0,-1-1 0,1 1 0,0 0 0,-1 0 0,1-1 0,0 1 0,0 0 0,-1 0 0,1 0 0,-1-1 0,1 1 0,0 0 0,-1 0 0,1 0 0,0 0 0,-1 0 0,1 0 0,0 0 0,-1 0 0,1 0 0,-1 0 0,1 0 0,0 0 0,-1 0 0,1 0 0,-1 0 0,1 0 0,0 0 0,-1 0 0,1 0 0,0 1 0,-1-1 0,1 0 0,-2 1 0,0 0 0,1 0 0,-1 0 0,1-1 0,-1 1 0,1 1 0,-1-1 0,1 0 0,0 0 0,0 1 0,-2 1 0,1 2 0,0-1 0,1 1 0,-1 0 0,1 0 0,0 0 0,1 0 0,-1 0 0,1 0 0,0 0 0,0 0 0,0 0 0,1 0 0,0-1 0,0 1 0,0 0 0,1 0 0,2 5 0,0 2 0,1 0 0,1 0 0,0-1 0,1 1 0,10 13 0,-16-23 0,0 0 0,1-1 0,-1 1 0,1 0 0,-1 0 0,1-1 0,0 1 0,0-1 0,0 1 0,0-1 0,0 0 0,0 0 0,0 0 0,0 0 0,0 0 0,0 0 0,0-1 0,1 1 0,-1-1 0,0 1 0,1-1 0,-1 0 0,0 0 0,0 0 0,1 0 0,-1-1 0,3 1 0,-1-2 0,0 0 0,1 0 0,-1-1 0,0 1 0,0-1 0,-1 0 0,1 0 0,0 0 0,-1-1 0,0 1 0,0-1 0,4-6 0,7-10 0,-8 11 0,0-1 0,1 1 0,0 1 0,9-10 0,-14 16 0,0 0 0,0 1 0,0-1 0,1 1 0,-1-1 0,0 1 0,0 0 0,1 0 0,-1 0 0,1 0 0,-1 0 0,1 1 0,-1-1 0,1 1 0,-1 0 0,1-1 0,0 1 0,-1 0 0,1 1 0,-1-1 0,1 0 0,0 1 0,2 0 0,7 5-29,-1 0-1,0 0 0,0 1 1,-1 0-1,0 1 1,0 0-1,-1 1 0,11 12 1,3 2-1070,24 22-5727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3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6 206 24575,'0'0'0,"-1"0"0,1-1 0,0 1 0,-1 0 0,1-1 0,-1 1 0,1 0 0,0-1 0,-1 1 0,1-1 0,0 1 0,0-1 0,-1 1 0,1-1 0,0 1 0,0-1 0,0 1 0,0-1 0,0 1 0,0-1 0,0 1 0,0-1 0,0 1 0,0-1 0,0 1 0,0-1 0,0 1 0,0-1 0,0 1 0,0-1 0,0 1 0,1-1 0,-1 1 0,0-1 0,0 1 0,1-1 0,-1 1 0,0-1 0,1 1 0,-1 0 0,0-1 0,1 1 0,-1 0 0,1-1 0,-1 1 0,0 0 0,1-1 0,0 1 0,30-11 0,-2 4 0,-1 3 0,1 0 0,0 1 0,1 2 0,44 4 0,-60-2 0,0 1 0,-1 0 0,1 1 0,0 1 0,-1 0 0,0 1 0,0 0 0,0 1 0,0 0 0,-1 1 0,0 1 0,-1 0 0,17 14 0,-25-19 0,-1-1 0,0 0 0,0 1 0,0 0 0,0-1 0,0 1 0,0 0 0,-1 0 0,1 0 0,-1 0 0,0 0 0,0 0 0,0 0 0,0 1 0,0-1 0,-1 0 0,1 5 0,-2-5 0,0 0 0,1 0 0,-1 0 0,0 0 0,0 0 0,0 0 0,-1 0 0,1-1 0,-1 1 0,1 0 0,-1-1 0,0 0 0,0 1 0,0-1 0,0 0 0,-1 0 0,1 0 0,-5 3 0,2-1 0,-1-1 0,0 1 0,0-1 0,0 0 0,-1-1 0,1 1 0,-1-1 0,1 0 0,-1-1 0,0 1 0,1-2 0,-1 1 0,0-1 0,0 0 0,0 0 0,1 0 0,-9-2 0,11 0 0,-1 1 0,1 0 0,0-1 0,0 0 0,-1 0 0,1 0 0,0-1 0,1 1 0,-1-1 0,0 0 0,1 0 0,0 0 0,-1-1 0,1 1 0,1-1 0,-1 0 0,0 0 0,1 0 0,0 0 0,0 0 0,0 0 0,0 0 0,1-1 0,0 1 0,-1-1 0,1-5 0,0 4 0,1-1 0,0 1 0,0-1 0,0 1 0,1-1 0,0 1 0,0-1 0,1 1 0,0 0 0,0 0 0,0 0 0,1 0 0,0 0 0,0 0 0,1 0 0,-1 1 0,1 0 0,0 0 0,1 0 0,8-7 0,1-2 0,2 2 0,0 0 0,0 1 0,1 0 0,31-13 0,-29 16 0,1 0 0,0 1 0,0 2 0,1 0 0,0 1 0,0 1 0,0 1 0,39 1 0,-50 1 0,0 0 0,-1 2 0,1-1 0,-1 1 0,1 0 0,-1 1 0,0 0 0,0 0 0,0 1 0,0 1 0,-1-1 0,0 1 0,1 1 0,-2-1 0,1 1 0,-1 1 0,0-1 0,0 1 0,-1 1 0,0-1 0,8 14 0,-10-16 0,-1 1 0,-1 0 0,1 0 0,-1 0 0,0 0 0,0 0 0,0 0 0,-1 1 0,0-1 0,0 1 0,-1-1 0,0 1 0,0-1 0,-1 1 0,1-1 0,-1 0 0,-1 1 0,1-1 0,-4 9 0,5-14 0,-1-1 0,1 1 0,0 0 0,-1 0 0,1 0 0,-1-1 0,1 1 0,-1 0 0,1-1 0,-1 1 0,1 0 0,-1-1 0,0 1 0,1-1 0,-1 1 0,0-1 0,1 1 0,-1-1 0,0 1 0,-1-1 0,2 0 0,-1 0 0,1 0 0,-1 0 0,1 0 0,-1-1 0,1 1 0,-1 0 0,1 0 0,-1 0 0,1-1 0,-1 1 0,1 0 0,-1-1 0,1 1 0,-1 0 0,1-1 0,0 1 0,-1-1 0,1 1 0,0-1 0,-1 1 0,1-1 0,-13-34 0,10 22 0,1 1 0,0-1 0,1 0 0,1 0 0,0 0 0,1 0 0,0 1 0,5-24 0,-4 30 0,-1 1 0,1-1 0,0 1 0,1 0 0,-1 0 0,1 0 0,0 0 0,0 0 0,1 0 0,-1 1 0,1 0 0,0 0 0,0 0 0,1 0 0,-1 0 0,1 1 0,-1 0 0,1 0 0,0 0 0,1 1 0,-1 0 0,7-3 0,-6 4 0,1 0 0,0 1 0,0-1 0,-1 1 0,1 0 0,0 1 0,0-1 0,-1 2 0,1-1 0,0 1 0,-1 0 0,1 0 0,-1 0 0,0 1 0,0 0 0,11 7 0,5 5 0,0 1 0,37 35 0,-32-24-455,-1 1 0,37 52 0,-22-17-6371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65 24575,'-24'-23'0,"23"17"0,18 14 0,4 7 0,0 2 0,0 0 0,-2 1 0,28 33 0,60 91 0,-105-138 0,4 3 0,-1 0 0,0 1 0,-1-1 0,0 1 0,0 0 0,-1 0 0,0 1 0,4 13 0,-7-22 0,0 1 0,1 0 0,-1-1 0,0 1 0,0 0 0,0-1 0,0 1 0,0 0 0,0 0 0,0-1 0,0 1 0,0 0 0,0-1 0,0 1 0,0 0 0,0-1 0,0 1 0,-1 0 0,1-1 0,0 1 0,-1 0 0,1-1 0,0 1 0,-1-1 0,1 1 0,-1 0 0,1-1 0,-1 1 0,1-1 0,-1 0 0,1 1 0,-1-1 0,1 1 0,-1-1 0,0 0 0,1 1 0,-1-1 0,0 0 0,1 0 0,-1 1 0,0-1 0,1 0 0,-1 0 0,0 0 0,1 0 0,-1 0 0,0 0 0,0 0 0,1 0 0,-1 0 0,0 0 0,1-1 0,-1 1 0,0 0 0,1 0 0,-2-1 0,-3-1 0,1 0 0,-1-1 0,0 1 0,1-1 0,-1 0 0,-7-7 0,-2-5 0,0 0 0,1 0 0,0-1 0,2-1 0,0 0 0,0-1 0,2 0 0,0 0 0,1-1 0,-10-39 0,17 54 0,0-1 0,0 0 0,1 1 0,0-1 0,0 1 0,0-1 0,0 0 0,1 1 0,0-1 0,0 1 0,0-1 0,0 1 0,1 0 0,-1-1 0,1 1 0,0 0 0,4-4 0,-2 2 0,0 1 0,1 0 0,0 1 0,0-1 0,0 1 0,0 0 0,1 0 0,-1 0 0,1 1 0,11-4 0,-2 1 0,0 1 0,1 1 0,-1 0 0,1 1 0,0 1 0,0 0 0,0 1 0,0 1 0,17 2 0,-6 3 0,-1 0 0,0 2 0,0 1 0,-1 2 0,0 0 0,0 1 0,-1 2 0,-1 0 0,0 1 0,39 34 0,-18-10 0,-2 3 0,-1 1 0,68 93 0,-34-19-1365,-20-14-5461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38 148 24575,'-6'-10'0,"0"0"0,0-1 0,-7-20 0,12 27 0,-1 0 0,1 1 0,0-1 0,1 0 0,-1 0 0,1 0 0,0 0 0,0 0 0,0 0 0,0 0 0,0 0 0,1 0 0,0 0 0,0 0 0,1-3 0,-1 5 0,-1 1 0,1 0 0,0 0 0,0 0 0,-1 0 0,1 0 0,0 0 0,0 0 0,0 0 0,0 0 0,0 0 0,0 0 0,0 0 0,0 1 0,0-1 0,0 0 0,1 1 0,-1-1 0,0 1 0,0-1 0,1 1 0,-1 0 0,0 0 0,1-1 0,-1 1 0,0 0 0,1 0 0,-1 0 0,0 1 0,1-1 0,-1 0 0,0 0 0,1 1 0,1 0 0,3 1 0,-1 0 0,1 1 0,-1 0 0,0 0 0,0 0 0,0 1 0,4 4 0,8 8 0,-1 1 0,-1 0 0,-1 2 0,0-1 0,-1 2 0,-1-1 0,15 38 0,-1 6 0,25 93 0,-5 24-457,-7 2 0,-8 2-1,11 306 1,-40-398-5905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4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844 209 24575,'6'-5'0,"-2"-1"0,1 0 0,-1 0 0,0-1 0,0 1 0,0-1 0,-1 0 0,3-10 0,14-61 0,-3 14 0,-19 85 0,-59 252 0,55-251 0,-69 262-378,-504 2012-4313,492-1872 4104,-6 23 34,75-378-1429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5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0 842 24575,'14'-1'0,"-1"0"0,0-1 0,0 0 0,0 0 0,0-2 0,0 0 0,0 0 0,11-7 0,13-8 0,44-30 0,-70 42 0,29-20 0,-1-1 0,-1-2 0,-2-2 0,42-46 0,-58 55 0,-1-1 0,-1-1 0,-1 0 0,-2-1 0,0-1 0,-2 0 0,20-58 0,-30 73 0,0 0 0,-1 0 0,0 0 0,0 0 0,-2 0 0,1 0 0,-1 0 0,-1-1 0,-1 1 0,1 0 0,-2 0 0,-4-13 0,5 19 0,-1-1 0,0 1 0,0 0 0,0 0 0,-1 0 0,0 0 0,0 1 0,0-1 0,-1 1 0,0 0 0,0 1 0,0-1 0,-1 1 0,0 0 0,1 0 0,-1 1 0,-1 0 0,1 0 0,0 0 0,-1 1 0,1 0 0,-13-3 0,14 4 0,0 0 0,0 1 0,0-1 0,0 1 0,-1 0 0,1 1 0,0-1 0,0 1 0,0 0 0,0 0 0,1 0 0,-1 1 0,0 0 0,0-1 0,-7 6 0,6-3 0,0 1 0,1-1 0,0 1 0,0 0 0,0 1 0,0-1 0,1 1 0,0 0 0,0 0 0,-3 7 0,-4 12 0,2 0 0,0 1 0,2 0 0,1 0 0,-3 31 0,-4 55-239,5 0-1,8 143 1,37 228-960,101 950 118,-126-1304-4112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5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141 339 24575,'-18'-9'0,"-12"-3"0,1-10 0,-5 0 0,8-1 0,22 3 0,40-4 0,46 2 0,42-14 0,33-1 0,16 6 0,8-10 0,-27 2-8191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6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49 24575,'-10'-9'0,"-16"-3"0,-4-4 0,-2 5 0,5 18 0,7 22 0,6 16 0,7 14 0,3 6 0,17 1 0,25-11 0,20-14 0,27-33 0,19-31 0,0-27 0,-17-3-8191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60 24575,'-24'-14'0,"-21"-4"0,-12 0 0,3 9 0,11 9 0,27 6 0,35 11 0,32 2 0,22-2 0,2-4 0,-10-18 0,-26-17 0,-30-5 0,-24 16 0,-11 23 0,0 11-8191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6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1533 24575,'0'0'0,"0"0"0,1 0 0,-1 0 0,0 0 0,0 0 0,0 0 0,0 0 0,0 0 0,0-1 0,0 1 0,0 0 0,1 0 0,-1 0 0,0 0 0,0 0 0,0 0 0,0-1 0,0 1 0,0 0 0,0 0 0,0 0 0,0 0 0,0 0 0,0-1 0,0 1 0,0 0 0,0 0 0,0 0 0,0 0 0,0 0 0,0-1 0,0 1 0,0 0 0,0 0 0,0 0 0,0 0 0,-1 0 0,1 0 0,0-1 0,0 1 0,0 0 0,0 0 0,0 0 0,0 0 0,0 0 0,0 0 0,-1 0 0,1 0 0,0-1 0,0 1 0,0 0 0,0 0 0,0 0 0,-1 0 0,1 0 0,0 0 0,0 0 0,0 0 0,0 0 0,0 0 0,-1 0 0,1 0 0,0 0 0,0 0 0,0 0 0,12-11 0,-11 11 0,41-33 0,-1-2 0,-2-1 0,-2-2 0,-2-2 0,-1-1 0,28-46 0,-57 80 0,-1 0 0,-1 0 0,1-1 0,-1 0 0,0 0 0,3-15 0,-6 21 0,0 1 0,1-1 0,-1 1 0,0 0 0,0-1 0,0 1 0,0-1 0,0 1 0,0 0 0,-1-1 0,1 1 0,0-1 0,-1 1 0,1 0 0,-1-1 0,1 1 0,-1 0 0,0 0 0,0-1 0,1 1 0,-1 0 0,0 0 0,0 0 0,0 0 0,0 0 0,0 0 0,0 0 0,0 1 0,-1-1 0,1 0 0,0 0 0,0 1 0,-1-1 0,1 1 0,0-1 0,-1 1 0,1 0 0,-1-1 0,1 1 0,0 0 0,-1 0 0,1 0 0,-1 0 0,1 0 0,0 0 0,-1 1 0,-1-1 0,-5 2 0,0-1 0,0 1 0,0 1 0,0 0 0,0 0 0,0 0 0,1 1 0,0 0 0,-1 0 0,1 1 0,1 0 0,-1 0 0,1 1 0,0 0 0,0 0 0,1 0 0,-6 8 0,-4 6 0,2 1 0,0 1 0,1-1 0,-14 36 0,20-41 0,0 1 0,0 0 0,2 0 0,0 0 0,1 1 0,0 20 0,2-31 0,1 0 0,1 0 0,-1 0 0,1 0 0,0 0 0,1-1 0,0 1 0,0 0 0,0-1 0,1 1 0,0-1 0,0 0 0,1 1 0,0-2 0,0 1 0,0 0 0,0-1 0,9 8 0,-1-4 0,0-1 0,0 0 0,1-1 0,0-1 0,0 0 0,0-1 0,1 0 0,0-1 0,0-1 0,0 0 0,0 0 0,1-2 0,-1 0 0,23-1 0,2-2 0,0-1 0,-1-3 0,1-1 0,46-15 0,-40 8 0,-1-1 0,0-3 0,-2-2 0,0-1 0,51-37 0,-66 39 0,-2 0 0,0-2 0,-1-1 0,-2-2 0,0 0 0,-1 0 0,-2-2 0,29-49 0,-30 38 0,-1-1 0,-2-1 0,-2 0 0,15-73 0,-16 44 0,-4-1 0,1-74 0,-9 87 0,-2 0 0,-3 1 0,-19-93 0,17 119 0,-1 1 0,-1 0 0,-2 0 0,0 1 0,-2 1 0,-1 0 0,-1 0 0,-30-37 0,37 53 0,-1 1 0,1 0 0,-2 0 0,1 1 0,-20-12 0,27 18 0,0 1 0,0 0 0,0-1 0,0 1 0,0 0 0,-1 1 0,1-1 0,0 0 0,0 0 0,-1 1 0,1 0 0,-1-1 0,1 1 0,0 0 0,-1 0 0,1 0 0,-1 1 0,1-1 0,0 0 0,-1 1 0,1 0 0,0-1 0,-1 1 0,1 0 0,0 0 0,0 0 0,0 1 0,0-1 0,0 0 0,0 1 0,0 0 0,0-1 0,1 1 0,-1 0 0,1 0 0,-3 3 0,0 1 0,1 1 0,-1 0 0,1 0 0,1 0 0,-1 0 0,1 0 0,0 1 0,-1 14 0,0 70 0,4-83 0,3 96 0,5 0 0,5-1 0,30 115 0,-11-94 0,6-1 0,65 141 0,-87-227 0,1-1 0,2-1 0,2-1 0,45 55 0,-52-73 0,1 0 0,1-1 0,0-1 0,1-1 0,1-1 0,0 0 0,0-1 0,2-2 0,41 18 0,-30-19-124,1-1 0,-1-1 0,1-2 0,1-1 0,-1-2 0,0-1-1,1-1 1,-1-2 0,0-2 0,46-10 0,50-18-6702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7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1597 24575,'0'-29'0,"1"10"0,-1 0 0,-1-1 0,-1 1 0,-5-24 0,5 37 0,0 0 0,0 0 0,-1 0 0,1 0 0,-2 0 0,1 1 0,0-1 0,-1 1 0,0 0 0,0 0 0,-1 1 0,1-1 0,-1 1 0,0 0 0,0 0 0,-10-6 0,5 5 0,0 0 0,1 0 0,-1 1 0,-1 1 0,1-1 0,0 2 0,-1-1 0,0 1 0,1 1 0,-1 0 0,0 1 0,-14 1 0,18-1 0,1 1 0,0 0 0,0 1 0,0 0 0,0 0 0,1 0 0,-1 0 0,0 1 0,1 0 0,0 0 0,-1 1 0,1-1 0,1 1 0,-1 0 0,0 1 0,1-1 0,0 1 0,0 0 0,1 0 0,-1 0 0,1 0 0,-4 9 0,-3 12 0,2 0 0,1 0 0,1 1 0,1 0 0,1 0 0,2 0 0,1 1 0,0-1 0,3 0 0,4 30 0,-5-49 0,1 1 0,0-1 0,0 1 0,1-1 0,0 0 0,0 0 0,1 0 0,0-1 0,1 1 0,-1-1 0,2 0 0,-1 0 0,1 0 0,0-1 0,0 0 0,0 0 0,12 7 0,-13-10 0,1 0 0,1 0 0,-1 0 0,0-1 0,1 1 0,-1-2 0,1 1 0,-1-1 0,1 0 0,0 0 0,0-1 0,-1 0 0,1 0 0,0 0 0,0-1 0,-1 0 0,1 0 0,0-1 0,-1 0 0,1 0 0,-1-1 0,11-6 0,-5 2 0,-1 0 0,0-1 0,0-1 0,-1 1 0,0-2 0,-1 0 0,0 0 0,0 0 0,-1-1 0,13-23 0,-1-5 0,-2 0 0,16-50 0,-10 10-87,-3 0 0,-3-1 0,7-87-1,2-246-261,-30 68 349,-3 268 0,-3 1 0,-26-105 0,13 114 0,10 51 0,12 16 0,-1 0 0,1 0 0,0 0 0,-1 0 0,1 0 0,0 0 0,0 0 0,-1 0 0,1 0 0,0 0 0,-1 0 0,1 0 0,0 0 0,0 0 0,-1 0 0,1 0 0,0 0 0,0 0 0,-1 1 0,1-1 0,0 0 0,0 0 0,-1 0 0,1 0 0,0 0 0,0 1 0,0-1 0,-1 0 0,1 0 0,0 0 0,0 1 0,0-1 0,0 0 0,-1 1 0,-1 3 0,1-1 0,0 1 0,-1 0 0,1 0 0,0 0 0,0 8 0,-4 59 0,4 1 0,3-1 0,12 82 0,-7-88 0,177 1310-2013,-160-1253 1100,-4-40-3654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7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644 126 24575,'2'-40'0,"-1"28"0,-1 0 0,0 0 0,0 0 0,-4-22 0,0 31 0,-1 11 0,-6 30 0,-11 64 0,13-55 0,-27 154 0,-101 724-2724,27 12-395,79-670 3116,-41 282-1241,-37-16 1203,96-480-18,-3-1 0,-28 61 0,21-70-824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8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581 210 24575,'1'0'0,"1"-1"0,-1 1 0,1-1 0,-1 1 0,1-1 0,-1 0 0,1 0 0,-1 0 0,1 0 0,-1 0 0,0 0 0,0 0 0,0 0 0,1 0 0,-1 0 0,0-1 0,0 1 0,-1-1 0,1 1 0,0 0 0,0-1 0,-1 1 0,2-4 0,10-37 0,-11 37 0,0 1 0,-1-1 0,1 1 0,-1-1 0,0 0 0,0 1 0,-1-1 0,1 1 0,-1-1 0,0 1 0,0-1 0,-1 1 0,1 0 0,-1-1 0,0 1 0,0 0 0,0 0 0,-1 0 0,1 1 0,-6-6 0,3 4 0,0 1 0,-1 0 0,1 0 0,-1 0 0,0 1 0,0 0 0,-1 0 0,1 1 0,0 0 0,-1 0 0,1 0 0,-1 1 0,-9-1 0,0 0 0,0 2 0,0 0 0,0 0 0,0 2 0,0 0 0,0 0 0,1 2 0,-1 0 0,1 1 0,0 0 0,0 1 0,0 1 0,1 0 0,0 1 0,1 1 0,-1 0 0,2 1 0,-17 16 0,6-4 0,2 2 0,0 0 0,2 2 0,1 0 0,1 1 0,1 0 0,2 1 0,-16 43 0,25-59 0,0 0 0,1 1 0,1-1 0,0 1 0,1 0 0,0 0 0,1 0 0,1 20 0,1-28 0,-1 0 0,1 0 0,1-1 0,-1 1 0,0 0 0,1-1 0,0 1 0,0-1 0,1 0 0,-1 0 0,1 0 0,0 0 0,0 0 0,0 0 0,1-1 0,-1 1 0,1-1 0,0 0 0,0 0 0,0-1 0,0 1 0,0-1 0,1 0 0,-1 0 0,9 2 0,-1 0 0,0 0 0,1-1 0,-1-1 0,1 0 0,0-1 0,0-1 0,0 0 0,-1 0 0,16-3 0,-9 0 0,0-2 0,-1 0 0,1-1 0,-1 0 0,27-15 0,-15 4 0,-1-1 0,-1-2 0,-1 0 0,-1-2 0,0-1 0,34-41 0,-31 29 0,-14 16 0,36-36 0,-49 53 0,0 1 0,0-1 0,0 1 0,0-1 0,0 1 0,1 0 0,-1 0 0,0 0 0,1 0 0,-1 0 0,0 1 0,1-1 0,-1 1 0,1-1 0,-1 1 0,1 0 0,-1 0 0,1 0 0,-1 0 0,1 1 0,-1-1 0,1 1 0,-1-1 0,1 1 0,3 2 0,3 1 0,-1 1 0,1 1 0,-1-1 0,0 1 0,8 9 0,-5-5 0,1 0-103,9 9-212,2-1-1,0-1 1,26 14-1,-8-11-6510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8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80 126 24575,'-10'-14'0,"-2"-10"0,-9 0 0,-1-5 0,8 2 0,15 19 0,18 30 0,14 39 0,2 42 0,9 36 0,-4 26 0,-7 14 0,-11 8 0,-8-8 0,-7-17 0,-4-31 0,2-38 0,-1-35-8191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38:47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98 24575,'0'-13'0,"-5"-15"0,3-2 0,12 4 0,13 29 0,2 34 0,-3 37 0,10 49 0,-2 35 0,-6 29 0,-6 14 0,-7 6 0,-5 0 0,-3-21 0,-3-24 0,-1-29 0,0-39-8191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8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24575,'-9'0'0,"10"0"0,24 0 0,31 0 0,48 9 0,57 3 0,66 9 0,46 1 0,23-3-1449,-2 8 1449,-23 1 0,-25-5 0,-36-7-442,-40 4 442,-53-2 0,-46-4-6300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9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71 100 24575,'-9'-14'0,"-4"-9"0,-3-1 0,0-6 0,3 22 0,9 29 0,5 36 0,11 44 0,4 43 0,-1 34 0,11 24 0,1 0 0,-4-10 0,8-20 0,8-30 0,2-29 0,-6-34-8191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9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5 189 24575,'-5'0'0,"9"-10"0,16-2 0,33-10 0,36 1 0,34 2 0,30-8 0,16-1 0,3 6 0,-14 5 0,-34 7-8191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9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69 197 24575,'-13'0'0,"10"0"0,0 1 0,0-1 0,0 0 0,0 0 0,-1 0 0,1 0 0,0-1 0,0 1 0,0-1 0,0 0 0,0 0 0,0 0 0,0 0 0,1-1 0,-5-1 0,7 3 0,0-1 0,-1 1 0,1 0 0,0 0 0,0-1 0,-1 1 0,1 0 0,0-1 0,0 1 0,0 0 0,-1-1 0,1 1 0,0 0 0,0-1 0,0 1 0,0 0 0,0-1 0,0 1 0,0 0 0,-1-1 0,1 1 0,0-1 0,0 1 0,0 0 0,1-1 0,-1 1 0,0 0 0,0-1 0,0 1 0,0-1 0,0 1 0,0 0 0,0-1 0,1 1 0,-1 0 0,0-1 0,0 1 0,1 0 0,-1 0 0,0-1 0,0 1 0,1-1 0,18-8 0,10 2 0,1 1 0,1 2 0,-1 1 0,1 1 0,-1 2 0,54 5 0,-67-2 0,0 0 0,0 1 0,0 0 0,0 1 0,-1 1 0,0 1 0,0 1 0,-1 0 0,24 16 0,-30-17 0,0 0 0,0 0 0,0 1 0,-1 1 0,0-1 0,0 1 0,-1 1 0,-1-1 0,1 1 0,-2 0 0,1 1 0,-1 0 0,-1-1 0,0 1 0,3 12 0,-7-18 0,1 0 0,-1 0 0,0 0 0,0 0 0,-1-1 0,1 1 0,-1 0 0,0 0 0,0-1 0,-1 1 0,1-1 0,-1 1 0,0-1 0,-1 1 0,1-1 0,-1 0 0,1 0 0,-1 0 0,0-1 0,-1 1 0,1-1 0,-1 1 0,1-1 0,-1 0 0,-5 3 0,6-4 0,-1 0 0,1 1 0,-1-1 0,0 0 0,0-1 0,0 1 0,0-1 0,0 0 0,0 0 0,0 0 0,-1 0 0,1-1 0,0 0 0,0 0 0,0 0 0,-1 0 0,1 0 0,0-1 0,0 0 0,0 0 0,-1 0 0,1-1 0,0 1 0,1-1 0,-1 0 0,0 0 0,0 0 0,-4-4 0,3 1 0,0-1 0,0 0 0,1 0 0,-1 0 0,1-1 0,1 1 0,-1-1 0,1 0 0,0 0 0,1 0 0,0 0 0,0-1 0,0 1 0,1-1 0,0 1 0,0-15 0,1 8 0,1 0 0,0 0 0,1 1 0,0-1 0,1 1 0,1 0 0,0 0 0,9-20 0,-4 17 0,1 0 0,0 1 0,1 0 0,1 1 0,0 1 0,1-1 0,0 2 0,1 0 0,0 1 0,1 0 0,1 1 0,-1 1 0,2 0 0,-1 1 0,1 1 0,0 0 0,1 2 0,26-6 0,-39 10 0,0 0 0,0 0 0,0 1 0,0-1 0,0 1 0,0 1 0,0-1 0,0 1 0,0-1 0,0 2 0,-1-1 0,1 0 0,0 1 0,0 0 0,6 4 0,-7-4 0,-1 2 0,1-1 0,-1 0 0,0 1 0,0-1 0,0 1 0,0 0 0,-1 0 0,0 0 0,1 0 0,-1 0 0,-1 1 0,1-1 0,-1 1 0,0-1 0,1 8 0,5 54 0,-6-49 0,0-1 0,1 0 0,0 0 0,1 0 0,7 19 0,-9-31 0,1-1 0,0 1 0,0 0 0,0-1 0,0 0 0,0 1 0,1-1 0,0 0 0,0 0 0,-1 0 0,2 0 0,-1-1 0,0 1 0,0-1 0,1 0 0,-1 0 0,1 0 0,0-1 0,0 1 0,0-1 0,-1 0 0,1 0 0,0 0 0,0 0 0,7 0 0,33-4-1365,-1-7-5461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09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24575,'5'10'0,"15"2"0,23 13 0,18 3 0,-2-4-8191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10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112 110 24575,'-41'-47'0,"33"36"0,-1 0 0,0 1 0,-20-17 0,29 27 0,0 0 0,-1 0 0,1-1 0,0 1 0,0 0 0,-1 0 0,1-1 0,0 1 0,-1 0 0,1 0 0,0 0 0,-1 0 0,1-1 0,0 1 0,-1 0 0,1 0 0,0 0 0,-1 0 0,1 0 0,-1 0 0,1 0 0,0 0 0,-1 0 0,1 0 0,0 0 0,-1 0 0,1 0 0,0 0 0,-1 1 0,1-1 0,0 0 0,-1 0 0,1 0 0,0 0 0,-1 1 0,1-1 0,0 0 0,-1 0 0,1 1 0,0-1 0,0 0 0,0 0 0,-1 1 0,1-1 0,0 0 0,0 1 0,0-1 0,-1 0 0,1 1 0,0-1 0,0 0 0,0 1 0,0-1 0,0 0 0,0 1 0,0-1 0,0 1 0,0-1 0,0 0 0,0 1 0,0 0 0,2 30 0,-2-27 0,52 269 0,-11-73 0,-23-59 0,14 64 0,-31-201 0,-1 0 0,2-1 0,-1 1 0,0 0 0,1-1 0,0 1 0,0-1 0,4 6 0,-6-8 0,1 0 0,0 0 0,0 0 0,0 0 0,0-1 0,0 1 0,1 0 0,-1 0 0,0-1 0,0 1 0,0-1 0,1 1 0,-1-1 0,0 0 0,0 1 0,1-1 0,-1 0 0,2 0 0,3-1 0,0 0 0,-1-1 0,1 0 0,-1 0 0,1 0 0,-1 0 0,0-1 0,0 0 0,9-6 0,-1 0 0,19-13 0,0 2 0,2 2 0,0 1 0,48-17 0,-72 31 0,0 0 0,0 1 0,0 1 0,0-1 0,0 2 0,0-1 0,0 1 0,0 1 0,14 2 0,-18-1 0,1 0 0,0 0 0,-1 1 0,1-1 0,-1 2 0,0-1 0,0 1 0,0 0 0,0 0 0,-1 0 0,1 1 0,-1 0 0,0 0 0,7 11 0,-6-8 0,0-1 0,-1 2 0,-1-1 0,1 0 0,-1 1 0,-1 0 0,1 0 0,-2 0 0,1 1 0,-1-1 0,0 0 0,-1 1 0,0-1 0,-1 1 0,0 0 0,-1-1 0,0 1 0,0-1 0,-1 1 0,0-1 0,0 0 0,-1 0 0,-1 0 0,1 0 0,-1 0 0,-1-1 0,0 1 0,0-1 0,0 0 0,-1-1 0,-1 1 0,-8 7 0,2-3 15,-1 0 0,-1-1 0,0-1 0,0-1 0,-1 0 0,0-1 0,-18 7 0,27-12-98,-1 0 1,1-1-1,-1 1 1,0-2-1,0 1 1,0-1-1,0 0 1,0-1-1,0 1 1,0-2-1,0 1 1,0-1-1,0 0 1,0-1-1,0 0 1,1 0-1,-15-7 1,-8-13-6744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10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24575,'2'-8'0,"3"13"0,8 19 0,-9-16 0,74 132 0,-67-122 0,2-1 0,0 0 0,1-1 0,0 0 0,25 19 0,-37-33 0,0 0 0,1 0 0,-1 0 0,1-1 0,0 1 0,-1-1 0,1 1 0,0-1 0,0 0 0,0 0 0,0 0 0,0-1 0,0 1 0,0-1 0,0 0 0,0 1 0,3-2 0,-3 1 0,0-1 0,0 0 0,-1-1 0,1 1 0,-1 0 0,1-1 0,-1 1 0,0-1 0,1 0 0,-1 1 0,0-1 0,0-1 0,0 1 0,0 0 0,-1 0 0,1-1 0,-1 1 0,2-3 0,6-13 0,-1 0 0,-1 0 0,0-1 0,5-29 0,-7 28 0,0 0 0,2 0 0,0 1 0,9-18 0,-14 34 0,0 0 0,-1 0 0,1 0 0,0 0 0,0 1 0,1-1 0,-1 1 0,0-1 0,1 1 0,0 0 0,-1 0 0,1 0 0,0 0 0,5-2 0,-6 4 0,0-1 0,0 1 0,0 0 0,0 0 0,0 0 0,0 0 0,-1 0 0,1 0 0,0 1 0,0-1 0,0 1 0,0-1 0,0 1 0,0-1 0,-1 1 0,1 0 0,0 0 0,-1 0 0,1 0 0,0 0 0,-1 1 0,1-1 0,-1 0 0,0 1 0,1-1 0,0 3 0,10 11 0,0 2 0,-2 0 0,1 0 0,12 31 0,-13-24 0,2-1 0,20 30 0,-21-38-273,1-1 0,0 0 0,1 0 0,16 11 0,8 3-6553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10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64 165 24575,'0'-23'0,"-14"-17"0,-4-11 0,0 13 0,9 26 0,5 43 0,12 59 0,6 60 0,14 51 0,2 47 0,-4 27-1222,3 5 1222,-3-17 0,-7-40 0,3-58 0,-2-48 0,-5-62 0,-4-40-6969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10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24575,'-9'0'0,"6"0"0,17 0 0,30 0 0,45 5 0,29 1 0,19 0 0,-14-2-8191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11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162 416 24575,'-1'0'0,"-1"0"0,1 0 0,0 1 0,0-1 0,-1 0 0,1 1 0,0-1 0,0 1 0,-1-1 0,1 1 0,0 0 0,0-1 0,0 1 0,0 0 0,0 0 0,0 0 0,0 0 0,-1 1 0,2-1 0,-1-1 0,1 1 0,0-1 0,-1 1 0,1-1 0,0 1 0,0-1 0,0 1 0,0 0 0,0-1 0,-1 1 0,1-1 0,0 1 0,0 0 0,0-1 0,0 1 0,1-1 0,-1 1 0,0 0 0,0-1 0,0 1 0,0-1 0,1 1 0,-1-1 0,0 1 0,0-1 0,1 1 0,-1-1 0,0 1 0,1-1 0,-1 1 0,1-1 0,-1 1 0,1-1 0,-1 0 0,1 1 0,-1-1 0,1 0 0,-1 1 0,1-1 0,-1 0 0,1 0 0,0 1 0,6 2 0,0-1 0,1 0 0,-1 0 0,0 0 0,1-1 0,-1 0 0,1 0 0,12-1 0,63-8 0,-62 4 0,0 0 0,-1-2 0,1 0 0,-1-1 0,0-2 0,-1 0 0,0 0 0,0-2 0,28-22 0,-37 26 0,-1-1 0,1-1 0,-1 0 0,-1 0 0,0-1 0,0 0 0,-1 0 0,0-1 0,0 0 0,-2 0 0,1 0 0,-1-1 0,-1 0 0,0 0 0,-1 0 0,0 0 0,2-21 0,-5 28 0,0 0 0,0 0 0,0 0 0,-1 0 0,0 0 0,1 0 0,-2 0 0,1 1 0,-1-1 0,1 0 0,-1 1 0,-1-1 0,1 1 0,0 0 0,-1 0 0,-4-6 0,1 5 0,1 0 0,-1 0 0,1 1 0,-1 0 0,-1 0 0,1 0 0,0 1 0,-1-1 0,0 2 0,-7-3 0,-7-1 0,0 2 0,-1 0 0,1 2 0,-1 0 0,1 1 0,-34 3 0,37 0 0,0 0 0,-1 1 0,1 1 0,0 1 0,1 0 0,-1 1 0,1 1 0,0 1 0,1 0 0,0 1 0,0 1 0,1 0 0,0 1 0,1 1 0,0 0 0,1 1 0,1 1 0,0 0 0,0 0 0,-16 30 0,24-37 0,0 0 0,1 1 0,0-1 0,0 1 0,1 0 0,0 0 0,0 0 0,1 0 0,0 0 0,1 0 0,-1 0 0,2 0 0,-1 1 0,1-1 0,2 10 0,0-11 0,0 0 0,0 0 0,0 0 0,1 0 0,0 0 0,0-1 0,1 1 0,-1-1 0,1 0 0,1-1 0,-1 1 0,1-1 0,0 0 0,0-1 0,1 1 0,13 6 0,4 0 0,1 0 0,0-1 0,1-2 0,41 9 0,121 10 0,441 0-1398,-5-53 1018,-326-2-689,-55-3-4275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29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67 24575,'0'-4'0,"0"-12"0,-9-2 0,-17 2 0,-9 3 0,2 14 0,-3 10 0,4 14 0,9 16 0,7 10 0,7 10 0,18 5 0,23 0 0,23-11 0,17-15 0,19-15 0,27-10 0,-7-9-8191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29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650 106 24575,'0'-3'0,"0"1"0,-1-1 0,1 1 0,-1-1 0,0 0 0,0 1 0,0 0 0,0-1 0,0 1 0,0-1 0,-1 1 0,1 0 0,-1 0 0,0 0 0,0 0 0,1 0 0,-1 0 0,-1 0 0,-3-2 0,-4-2 0,1 0 0,-1 1 0,-14-6 0,10 5 0,-1 1 0,0 0 0,0 2 0,0-1 0,0 2 0,-1 0 0,1 0 0,-1 2 0,1 0 0,-1 0 0,1 2 0,-1 0 0,1 1 0,0 0 0,0 1 0,0 1 0,0 0 0,1 1 0,0 1 0,0 0 0,1 1 0,0 0 0,0 1 0,-12 12 0,3-2 0,0 1 0,2 0 0,-31 42 0,41-49 0,1 1 0,0 0 0,1 0 0,1 1 0,0 0 0,1 0 0,1 1 0,-4 19 0,8-30 0,0 1 0,0-1 0,1 0 0,0 1 0,0-1 0,0 1 0,1-1 0,0 0 0,0 1 0,0-1 0,1 0 0,-1 0 0,1 0 0,0 0 0,5 7 0,-3-6 0,1 0 0,-1-1 0,1 0 0,0 0 0,0 0 0,1-1 0,0 0 0,-1 0 0,1 0 0,11 5 0,1-2 0,0-1 0,0 0 0,0-1 0,1-1 0,0-1 0,0-1 0,36 0 0,-34-2 0,0-2 0,0-1 0,-1-1 0,1 0 0,-1-2 0,0 0 0,0-1 0,0-1 0,-1-1 0,-1-1 0,1 0 0,16-14 0,-16 10 0,0-2 0,-1 0 0,-1-1 0,0 0 0,-2-2 0,0 0 0,-1 0 0,0-1 0,-2-1 0,10-23 0,-20 59 0,1 1 0,0-1 0,1 1 0,9 24 0,-7-31 0,-1 1 0,1-1 0,1-1 0,0 1 0,0-1 0,0 0 0,1-1 0,0 0 0,1 0 0,17 10 0,3-1 0,0-1 0,45 16 0,-5-8 3,130 27 0,79-4-73,-243-41 41,171 23-1617,-30-7-4806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30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 24575,'27'-2'0,"0"-2"0,0 0 0,-1-2 0,28-9 0,-40 11 0,45-18 0,-56 21 0,0 0 0,0-1 0,-1 1 0,1-1 0,0 0 0,-1 1 0,0-1 0,1 0 0,-1-1 0,0 1 0,0 0 0,0 0 0,0-1 0,-1 1 0,1-1 0,-1 0 0,3-4 0,-4 6 0,0 0 0,0-1 0,0 1 0,0 0 0,-1 0 0,1 0 0,0 0 0,0 0 0,-1 0 0,1 0 0,-1 0 0,1 0 0,-1 0 0,1 0 0,-1 0 0,1 0 0,-1 0 0,0 0 0,0 0 0,1 0 0,-1 1 0,0-1 0,0 0 0,0 0 0,0 1 0,0-1 0,0 1 0,0-1 0,0 1 0,0 0 0,0-1 0,-2 1 0,-2-2 0,-1 0 0,1 1 0,-1 0 0,0 0 0,-6 0 0,3 1 0,1 1 0,-1 0 0,1 1 0,0 0 0,-1 0 0,1 1 0,0 0 0,0 0 0,1 1 0,-1 0 0,1 1 0,0-1 0,0 1 0,0 1 0,1-1 0,-1 1 0,1 0 0,1 1 0,-1-1 0,-6 13 0,9-15 0,0 1 0,0-1 0,0 1 0,1 0 0,0 0 0,0 0 0,0 0 0,1 0 0,-1 0 0,1 1 0,1-1 0,-1 0 0,1 1 0,0-1 0,0 1 0,0-1 0,1 0 0,0 1 0,0-1 0,0 0 0,1 0 0,-1 1 0,1-1 0,1-1 0,-1 1 0,1 0 0,0 0 0,0-1 0,0 0 0,0 1 0,1-1 0,0 0 0,5 4 0,1-1 9,0 0-1,1 0 1,-1-1 0,2 0-1,-1-1 1,1 0-1,-1-1 1,1 0-1,1-1 1,14 2-1,5-1-494,1-1-1,54-3 1,31-8-6340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30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13 24575,'-9'0'0,"-4"-5"0,-4-1 0,6 5 0,5 16 0,12 25 0,6 28 0,0 26 0,-1 30 0,-4 16 0,-1 4 0,-3-5 0,-2-16 0,-1-20 0,9-27 0,12-27 0,3-22-8191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3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30 24575,'-9'0'0,"-4"-10"0,-8-2 0,4 5 0,5 18 0,4 29 0,4 37 0,2 47 0,2 30 0,1 21 0,0 5 0,0-11 0,9-19 0,16-36 0,10-36 0,-3-33-8191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30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55 24575,'-5'-6'0,"-1"1"0,0 0 0,0 0 0,0 1 0,-1 0 0,0 0 0,1 1 0,-1-1 0,0 1 0,-1 1 0,1-1 0,-1 1 0,1 1 0,-14-2 0,17 3 0,0 0 0,0 0 0,-1 1 0,1-1 0,0 1 0,0 0 0,0 0 0,0 0 0,0 1 0,1 0 0,-1-1 0,0 1 0,1 0 0,-1 1 0,1-1 0,0 1 0,-1-1 0,1 1 0,1 0 0,-1 0 0,0 1 0,1-1 0,-1 0 0,1 1 0,0-1 0,0 1 0,1 0 0,-2 4 0,1-3 0,0 1 0,0-1 0,1 0 0,0 1 0,0-1 0,0 1 0,1-1 0,-1 1 0,2-1 0,-1 1 0,0-1 0,1 1 0,0-1 0,1 1 0,-1-1 0,1 0 0,0 1 0,0-1 0,3 5 0,5 5 0,0 0 0,2-1 0,-1 0 0,21 18 0,-18-19 0,-1 1 0,0 1 0,14 20 0,-26-33 0,0-1 0,0 1 0,0 0 0,0 0 0,0 0 0,-1-1 0,1 1 0,0 0 0,-1 0 0,0 0 0,1 0 0,-1 0 0,0 0 0,0 0 0,0 0 0,0 0 0,0 0 0,-1 0 0,1 0 0,0 0 0,-1 0 0,0 0 0,1 0 0,-1 0 0,0-1 0,0 1 0,0 0 0,0 0 0,0-1 0,-1 1 0,1-1 0,0 1 0,-1-1 0,1 0 0,-4 3 0,-4 2 0,-1-1 0,1 1 0,-1-2 0,0 1 0,-13 3 0,-38 11-682,-79 15-1,77-23-6143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5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46 24575,'0'-10'0,"-5"-2"0,-1-5 0,0 11 0,1 24 0,6 46 0,4 50 0,9 43 0,3 17 0,12 3 0,1-10 0,-4-20 0,-7-30 0,-7-45 0,-5-33-8191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5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21 127 24575,'-2'-2'0,"1"0"0,-1 0 0,0 0 0,0 0 0,1 0 0,-1 0 0,1-1 0,0 1 0,0-1 0,-1 1 0,2-1 0,-1 1 0,0-1 0,0 1 0,1-1 0,0 0 0,-1 1 0,1-1 0,0 0 0,0 1 0,0-1 0,1 0 0,-1 1 0,1-1 0,-1 1 0,1-1 0,0 0 0,2-2 0,-1 1 0,0 0 0,1 1 0,-1 0 0,1-1 0,0 1 0,0 0 0,0 0 0,1 0 0,-1 1 0,1-1 0,0 1 0,-1 0 0,1 0 0,0 0 0,0 1 0,8-3 0,-2 2 0,-1 1 0,0 0 0,1 1 0,-1 0 0,0 0 0,1 1 0,-1 0 0,0 0 0,0 1 0,0 1 0,0 0 0,0 0 0,0 0 0,-1 1 0,1 0 0,11 9 0,-5-3 0,-1 0 0,0 1 0,-1 1 0,0 0 0,0 1 0,-1 1 0,19 28 0,-19-21 0,0 1 0,-2 0 0,0 1 0,-2 0 0,0 1 0,-2-1 0,0 1 0,-2 1 0,0-1 0,-2 1 0,-1-1 0,-1 1 0,-1 0 0,-6 36 0,4-41 0,-1 0 0,-1 0 0,-1 0 0,-1 0 0,0-1 0,-2 0 0,0-1 0,-1 0 0,-1 0 0,-1-1 0,0 0 0,-1-1 0,-1-1 0,0 0 0,-1-1 0,-1 0 0,-28 18 0,34-26 0,0 0 0,0-1 0,0-1 0,-1 1 0,-21 4 0,29-8 0,0 0 0,0-1 0,0 1 0,-1-1 0,1 0 0,0 0 0,0 0 0,0 0 0,-1-1 0,1 1 0,0-1 0,0 0 0,0 0 0,0 0 0,0 0 0,0 0 0,0-1 0,0 1 0,0-1 0,1 0 0,-1 0 0,0 0 0,1 0 0,-3-3 0,4 4 0,0 0 0,0-1 0,0 1 0,1 0 0,-1-1 0,0 1 0,1-1 0,-1 1 0,1-1 0,-1 1 0,1-1 0,0 0 0,0 1 0,-1-1 0,1 1 0,0-1 0,0 0 0,1 1 0,-1-1 0,0 1 0,1-1 0,-1 0 0,0 1 0,1-1 0,0 1 0,-1-1 0,1 1 0,0 0 0,0-1 0,0 1 0,0 0 0,0-1 0,2 0 0,0-2 0,2 0 0,-1 1 0,0-1 0,1 1 0,-1 0 0,1 0 0,0 1 0,10-5 0,0 3 0,0 1 0,-1 1 0,1 0 0,0 0 0,1 2 0,-1 0 0,0 0 0,0 2 0,0-1 0,-1 2 0,1 0 0,0 1 0,20 9 0,-2 0 0,0 2 0,-1 1 0,-1 1 0,47 36 0,-19-5-15,53 56-1,-52-45-1318,-5-8-5492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6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88 678 24575,'-2'-2'0,"0"0"0,0 0 0,0 0 0,0 0 0,0 0 0,0 1 0,-1-1 0,1 1 0,-1 0 0,1 0 0,-1 0 0,1 0 0,-1 0 0,0 0 0,-4 0 0,6 1 0,-1 1 0,1-1 0,-1 1 0,1 0 0,-1-1 0,1 1 0,-1 0 0,1 0 0,0 0 0,-1 0 0,1 0 0,0 0 0,0 0 0,0 0 0,0 1 0,0-1 0,0 0 0,0 1 0,0-1 0,1 1 0,-1-1 0,0 1 0,1-1 0,-1 1 0,1-1 0,0 1 0,-1 0 0,1 1 0,-6 29 0,1 0 0,2 1 0,1-1 0,1 1 0,5 33 0,-4-59 0,1 1 0,0 0 0,0 0 0,1-1 0,0 1 0,0-1 0,1 1 0,0-1 0,0 0 0,0 0 0,6 8 0,-8-14 0,1 0 0,-1 0 0,0 1 0,0-1 0,0 0 0,1 0 0,-1 0 0,1 0 0,-1-1 0,1 1 0,-1 0 0,1-1 0,-1 1 0,1-1 0,0 1 0,-1-1 0,1 0 0,0 1 0,-1-1 0,1 0 0,0 0 0,-1 0 0,1-1 0,0 1 0,-1 0 0,1-1 0,0 1 0,-1-1 0,1 1 0,-1-1 0,1 0 0,-1 1 0,1-1 0,-1 0 0,2-1 0,6-5 0,0 0 0,0-1 0,-1 0 0,9-11 0,-1 3 0,-5 4 0,1 1 0,1 1 0,0 0 0,0 0 0,23-11 0,-31 19 0,1-1 0,1 1 0,-1 0 0,0 0 0,1 1 0,-1-1 0,1 2 0,-1-1 0,1 1 0,-1 0 0,1 0 0,-1 0 0,1 1 0,-1 0 0,1 1 0,10 3 0,3 4 0,0 0 0,-1 2 0,25 16 0,-26-14 0,2-1 0,0-1 0,29 12 0,-35-18 0,2 0 0,-1-1 0,0-1 0,1-1 0,0 0 0,-1-1 0,1 0 0,0-2 0,0 0 0,-1 0 0,1-1 0,0-1 0,-1-1 0,0 0 0,0-1 0,0-1 0,-1 0 0,1-1 0,-1-1 0,-1 0 0,0 0 0,0-2 0,-1 0 0,23-22 0,-20 17 0,0-1 0,-1-1 0,-1 0 0,0-1 0,-1 0 0,-1-1 0,-1 0 0,-1-1 0,0 0 0,-2 0 0,0-1 0,-2 0 0,0 0 0,-1-1 0,-1 1 0,-1-1 0,-1-30 0,-4 22 0,-2 1 0,0 0 0,-3 0 0,0 0 0,-1 1 0,-2 0 0,-27-50 0,27 58 0,-1 1 0,-1 0 0,-1 0 0,-1 1 0,0 1 0,-1 1 0,-1 0 0,0 1 0,-1 0 0,-37-21 0,46 32 0,1-1 0,-1 2 0,0-1 0,0 1 0,0 1 0,-1-1 0,1 2 0,-19-2 0,23 3 0,1 0 0,-1 0 0,0 1 0,1 0 0,-1 0 0,1 0 0,-1 0 0,1 1 0,0 0 0,-1-1 0,1 2 0,0-1 0,0 0 0,0 1 0,1 0 0,-1 0 0,1 0 0,-1 0 0,1 1 0,-3 4 0,1-1 0,0 1 0,1 0 0,0 1 0,0-1 0,1 0 0,0 1 0,0 0 0,1 0 0,1 0 0,-1 0 0,1 0 0,1 0 0,0 13 0,2 10 0,2-1 0,12 50 0,-3-27 0,2-2 0,3 1 0,1-2 0,49 88 0,-53-112 0,2-1 0,1 0 0,1-2 0,1 0 0,1-1 0,1-1 0,1-2 0,1 0 0,1-1 0,28 17 0,-16-17 0,0-2 0,2-1 0,0-2 0,0-1 0,2-2 0,81 10 0,-73-16 0,1-2 0,-1-2 0,0-2 0,1-3 0,71-14 0,-103 14 0,-1 0 0,1-2 0,-1 0 0,0-1 0,0-1 0,-1-1 0,0 0 0,0-1 0,21-18 0,-31 22 0,1 1 0,-1-1 0,-1-1 0,1 1 0,-1-1 0,0 0 0,0 0 0,-1 0 0,0-1 0,-1 0 0,1 0 0,-1 0 0,-1 0 0,0 0 0,0 0 0,0-1 0,-1 1 0,0-1 0,-1 1 0,0-1 0,0 1 0,-3-11 0,2 12 0,-1 0 0,1 1 0,-2-1 0,1 1 0,-1 0 0,0-1 0,0 1 0,-1 1 0,0-1 0,0 0 0,0 1 0,0 0 0,-1 0 0,0 0 0,0 1 0,-1 0 0,-8-6 0,5 5 0,1 0 0,-1 1 0,0 0 0,-1 1 0,1 0 0,-1 0 0,1 1 0,-1 0 0,0 1 0,0 0 0,-15 1 0,17 0 0,0 1 0,0 0 0,0 0 0,0 1 0,0 0 0,0 0 0,1 1 0,-1 0 0,1 0 0,0 1 0,0 0 0,0 0 0,-12 10 0,15-10 0,-1 0 0,1 1 0,0 0 0,1 0 0,-1 0 0,1 1 0,0-1 0,0 1 0,1 0 0,0-1 0,0 1 0,0 0 0,1 0 0,0 0 0,0 1 0,0-1 0,1 0 0,0 0 0,1 12 0,0-10 0,0-1 0,1 0 0,0 0 0,0 0 0,1 0 0,0 0 0,0 0 0,1-1 0,0 1 0,0-1 0,0 0 0,1 0 0,-1-1 0,2 1 0,-1-1 0,0 0 0,1-1 0,0 1 0,0-1 0,1 0 0,-1 0 0,8 2 0,17 8 0,1-2 0,0-1 0,52 11 0,-70-19 0,57 13 0,0-4 0,2-2 0,-1-4 0,1-3 0,-1-4 0,1-2 0,103-18 0,-135 12 0,1 0 0,-1-3 0,44-19 0,-72 26 0,0-1 0,0 0 0,-1-1 0,0-1 0,0 0 0,-1 0 0,0-1 0,-1-1 0,0 1 0,0-2 0,-1 1 0,15-24 0,-22 31 0,0 0 0,-1 1 0,1-1 0,-1 0 0,0 0 0,0-1 0,0 1 0,-1 0 0,1 0 0,-1 0 0,1-1 0,-1 1 0,0 0 0,0 0 0,-1 0 0,1-1 0,-1 1 0,1 0 0,-1 0 0,0 0 0,0 0 0,-1 0 0,1 0 0,0 0 0,-1 0 0,0 0 0,0 1 0,0-1 0,0 1 0,-4-5 0,0 2 0,-1 0 0,1 1 0,-1 0 0,0 0 0,0 0 0,0 1 0,0 0 0,0 1 0,-1-1 0,1 1 0,-15-1 0,9 2 0,1 0 0,-1 1 0,1 1 0,-1 0 0,1 0 0,-1 1 0,1 1 0,0 0 0,0 1 0,0 0 0,0 1 0,1 0 0,0 1 0,0 0 0,-17 13 0,26-17 0,-1 0 0,1 0 0,-1 0 0,1 1 0,0-1 0,0 1 0,0-1 0,0 1 0,1 0 0,-1-1 0,1 1 0,0 0 0,-2 5 0,2-6 0,1 0 0,0 0 0,0 0 0,0 0 0,0 0 0,0 0 0,1 0 0,-1 0 0,0 0 0,1 0 0,-1 0 0,1 0 0,0 0 0,0 0 0,0 0 0,2 2 0,2 2 0,0 0 0,1 0 0,0 0 0,1-1 0,-1 0 0,1 0 0,0-1 0,0 1 0,12 4 0,38 15 0,2-3 0,78 18 0,-80-24 0,-1 2 0,97 42 0,-144-54 0,1 0 0,-1 1 0,0 0 0,11 10 0,-19-15 0,1 0 0,-1 0 0,0 0 0,0 0 0,0 0 0,0 0 0,0 1 0,0-1 0,0 0 0,0 1 0,0-1 0,0 0 0,-1 1 0,1-1 0,-1 1 0,1 0 0,-1-1 0,0 1 0,1-1 0,-1 1 0,0 0 0,0-1 0,0 1 0,0-1 0,0 1 0,-1 0 0,1-1 0,0 1 0,-1-1 0,1 1 0,-1-1 0,1 1 0,-1-1 0,0 1 0,-1 0 0,-2 2 0,0 0 0,0 0 0,-1-1 0,1 0 0,-1 0 0,0 0 0,0 0 0,0-1 0,0 0 0,0 0 0,-9 2 0,-67 13 0,78-17 0,-100 13-1365,6-6-5461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252 479 24575,'-2'-3'0,"0"0"0,-1 0 0,1 1 0,-1-1 0,0 0 0,1 1 0,-1 0 0,0-1 0,0 1 0,-1 1 0,1-1 0,0 0 0,-1 1 0,1-1 0,-1 1 0,1 0 0,-1 0 0,-5 0 0,1 0 0,0-1 0,-1 2 0,1-1 0,-1 1 0,1 1 0,-16 2 0,18-2 0,1 1 0,-1 0 0,1 1 0,0 0 0,0-1 0,0 2 0,0-1 0,0 0 0,1 1 0,-1 0 0,1 0 0,0 0 0,0 1 0,1-1 0,-1 1 0,1 0 0,0 0 0,1 0 0,-5 9 0,2-1 0,1 0 0,0 0 0,1 0 0,0 1 0,1-1 0,0 1 0,1 18 0,1-28 0,0 1 0,1-1 0,0 0 0,0 1 0,0-1 0,0 0 0,0 0 0,1 0 0,0 0 0,0 0 0,0 0 0,0-1 0,1 1 0,-1 0 0,1-1 0,0 0 0,0 0 0,0 0 0,1 0 0,-1 0 0,1-1 0,-1 1 0,1-1 0,0 0 0,0 0 0,0 0 0,0-1 0,0 0 0,5 2 0,11 2 0,0-1 0,0-1 0,0-1 0,37-1 0,-42-1 0,0 0 0,0-2 0,-1 0 0,1 0 0,25-9 0,-33 9 0,-1-1 0,0 1 0,0-1 0,0-1 0,0 1 0,-1-1 0,1 0 0,-1 0 0,0 0 0,0-1 0,0 0 0,-1 0 0,0 0 0,7-11 0,-9 13 0,-1 0 0,0 0 0,0 0 0,0 0 0,0 0 0,0 0 0,-1 0 0,1 0 0,-1 0 0,0 0 0,0 0 0,0-1 0,0 1 0,-1 0 0,1 0 0,-1 0 0,0 0 0,0 0 0,0 0 0,0 0 0,0 0 0,-1 0 0,1 1 0,-1-1 0,0 0 0,0 1 0,0-1 0,0 1 0,0 0 0,0 0 0,-4-3 0,-4-3 0,-1 0 0,0 1 0,0 0 0,-1 0 0,1 1 0,-19-6 0,6 4 0,1 1 0,-44-8 0,54 13 0,0 1 0,0 0 0,0 1 0,0 0 0,-1 1 0,-20 4 0,16 3 0,18-8 0,0 0 0,0 1 0,0-1 0,0 0 0,0 0 0,0 1 0,0-1 0,0 0 0,0 0 0,0 1 0,0-1 0,0 0 0,0 0 0,0 1 0,0-1 0,0 0 0,0 0 0,0 0 0,0 1 0,0-1 0,0 0 0,1 0 0,-1 1 0,0-1 0,0 0 0,0 0 0,0 0 0,0 0 0,1 1 0,-1-1 0,0 0 0,0 0 0,0 0 0,1 0 0,-1 0 0,0 0 0,0 1 0,1-1 0,-1 0 0,5 2 0,0 0 0,0 0 0,1-1 0,-1 1 0,11 0 0,48 3 7,-1-2-1,0-3 1,1-3-1,119-21 1,-97 6-225,-1-4 0,-1-3 0,86-39 1,-123 43 112,82-48 0,-112 58 110,-1-1 1,0 0-1,-1-1 0,-1 0 0,0-1 0,0-1 1,18-27-1,-29 37-5,0-1 0,0 1 0,-1 0 0,0-1 0,0 1 0,0-1 0,-1 1 0,1-1 0,-2 0 0,1 0 0,0 1 0,-1-1 0,0 0 0,-1 0 0,-1-11 0,1 14 0,0 1 0,0-1 0,1 0 0,-2 1 0,1-1 0,0 1 0,-1-1 0,1 1 0,-1-1 0,1 1 0,-1 0 0,0 0 0,0 0 0,0 0 0,-1 0 0,1 0 0,0 0 0,-1 1 0,1 0 0,-1-1 0,1 1 0,-1 0 0,1 0 0,-1 0 0,0 0 0,0 1 0,0-1 0,1 1 0,-1 0 0,0-1 0,0 1 0,-4 1 0,3-1 21,0 1 0,0 0 0,0 0 0,1 0 0,-1 1 0,0-1 0,1 1 0,-1 0 0,1-1 0,0 2 0,-1-1 0,1 0-1,0 1 1,0-1 0,1 1 0,-1 0 0,1 0 0,-1 0 0,1 0 0,0 1 0,0-1 0,0 0 0,-2 6 0,-2 8 105,0 0 0,0 0-1,-5 33 1,0 26-120,3 0-1,3 0 1,3 1-1,10 82 0,54 306-1433,-22-249 1099,10-2-1,97 267 1,-141-466 329,66 158 0,-63-155 0,0-1 0,2-1 0,0 0 0,1 0 0,0-1 0,1-1 0,20 18 0,-29-29-2,0 0 1,0 0 0,0 0-1,1 0 1,-1 0-1,1-1 1,-1 0-1,1 0 1,0 0 0,0-1-1,0 1 1,0-1-1,0 0 1,10 0-1,-11-2 16,-1 1-1,1-1 0,-1 0 0,1 0 1,-1-1-1,1 1 0,-1-1 0,0 1 0,0-1 1,1 0-1,-1 0 0,-1-1 0,1 1 1,0-1-1,0 1 0,-1-1 0,0 0 1,1 0-1,-1 0 0,0 0 0,2-6 0,6-12 156,-1-1-1,-1 0 1,-1-1 0,-1 0-1,-1 0 1,-1 0-1,1-36 1,-2 12-169,-3 1 0,-2-1 0,-1 0 0,-3 1 0,-2 0 0,-2 0 0,-1 1 0,-3 0 0,-1 1 0,-3 1 0,-1 0 0,-3 2 0,-1 0 0,-1 2 0,-3 0 0,-1 2 0,-2 1 0,-1 1 0,-2 2 0,-1 1 0,-2 1 0,-63-41 0,-24 3-7,-25-17 142,144 84-103,1 0 1,0 0-1,0 0 0,0-1 0,0 1 0,0-1 0,1 0 1,-1 1-1,1-1 0,-1 0 0,1-1 0,0 1 0,0 0 1,-2-7-1,3 9-25,1-1 1,0 1-1,0 0 1,1 0-1,-1 0 1,0 0-1,0 0 1,0 0-1,1 0 1,-1 0-1,1 0 1,-1 0-1,1 0 1,-1 0-1,1 0 1,-1 0-1,1 0 1,0 0-1,0 0 1,3-2-7,-1 0 1,0 0-1,1 1 1,0 0-1,-1-1 1,8-2-1,21-6-1,52-13 0,90-18-1365,10-2-5461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 24575,'0'-5'0,"0"-11"0,4-11 0,7-7 0,2 13 0,-3 27 0,-1 37 0,-4 44 0,-2 38 0,-1 27 0,12 15 0,4-2 0,9-20 0,-1-53 0,-4-43-8191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7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12 164 24575,'-5'0'0,"-1"-10"0,9-2 0,24-10 0,38 0 0,42-5 0,30 1 0,6 5 0,-8 7 0,-17 5 0,-29 13 0,-29 7-8191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0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162 478 24575,'-1'-10'0,"-2"18"0,-4 32 0,5-31 0,-63 555 0,64-546 0,0 4 0,0 1 0,-2-1 0,0-1 0,-10 34 0,12-53 0,0 1 0,0-1 0,0 0 0,0 1 0,0-1 0,-1 0 0,1 0 0,-1 0 0,-3 3 0,5-4 0,-1-1 0,1 0 0,-1 0 0,1 1 0,-1-1 0,1 0 0,-1 0 0,1 0 0,-1 0 0,0 0 0,1 0 0,-1 0 0,1 0 0,-1 0 0,1 0 0,-1 0 0,0 0 0,1-1 0,-1 1 0,1 0 0,-1 0 0,1-1 0,-1 1 0,1 0 0,-1 0 0,1-1 0,-1 1 0,1-1 0,0 1 0,-1 0 0,1-1 0,-1 1 0,1-1 0,0 1 0,0-1 0,-1 1 0,1-1 0,0 1 0,0-1 0,-1 1 0,1-1 0,0 0 0,0 1 0,0-1 0,0 0 0,-5-14 0,1 1 0,0-1 0,1-1 0,1 1 0,0 0 0,0-21 0,1 13 0,-3-85 0,5 0 0,16-110 0,58-210 0,-42 311 0,-28 101 0,1 1 0,1 0 0,0 0 0,16-24 0,-20 36 0,-1 0 0,0 0 0,1 0 0,0 0 0,0 0 0,0 0 0,0 1 0,0 0 0,0-1 0,6-1 0,-7 3 0,0 0 0,-1 1 0,1-1 0,0 1 0,0 0 0,0-1 0,0 1 0,0 0 0,0 0 0,-1 0 0,1 0 0,0 1 0,0-1 0,0 0 0,0 1 0,3 1 0,-1 1 0,1 0 0,-1 0 0,1 1 0,-1-1 0,0 1 0,0 0 0,0 0 0,-1 1 0,0-1 0,0 1 0,0-1 0,0 1 0,-1 0 0,3 6 0,17 46 0,-3 2 0,13 64 0,-28-107 0,196 968-578,-165-727-691,-31-183-5075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7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24575,'-13'10'0,"3"2"0,33 0 0,54-3 0,50-2 0,37-12 0,13-5 0,-23-1-8191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8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85 24575,'-4'0'0,"-3"-9"0,2-8 0,4-1 0,13 3 0,14 4 0,16 3 0,19 4 0,23 2 0,29 1 0,20 2 0,4 0 0,-11-1 0,-27 1-8191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9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9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24575,'-9'0'0,"-3"5"0,0 24 0,3 40 0,2 51 0,3 31 0,2 24 0,1 5 0,1-9 0,0-25 0,1-47 0,-1-39-8191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9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24575,'0'-9'0,"5"-8"0,20-1 0,33 3 0,45-11 0,32 0 0,16 4 0,2 6 0,-12 5 0,-30 14 0,-33 7-8191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09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24575,'-9'9'0,"1"3"0,11 0 0,29-2 0,42-4 0,39-2 0,21-11 0,5-13 0,-21-5-8191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11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543 1013 24575,'0'-11'0,"0"0"0,-1 0 0,0 0 0,-1 0 0,-1 0 0,1 1 0,-1-1 0,-1 1 0,0 0 0,-11-20 0,11 24 0,0 1 0,-1-1 0,0 1 0,0-1 0,0 2 0,0-1 0,-1 0 0,0 1 0,1 0 0,-2 1 0,1-1 0,0 1 0,-1 0 0,1 1 0,-1-1 0,0 2 0,-14-4 0,14 5 0,-1-1 0,0 1 0,0 0 0,0 1 0,0 0 0,0 0 0,1 1 0,-1 0 0,0 0 0,1 1 0,-1 0 0,1 0 0,0 0 0,0 1 0,0 0 0,1 1 0,0 0 0,-1 0 0,2 0 0,-10 10 0,-1 4 0,0 0 0,2 1 0,0 0 0,2 1 0,-15 32 0,-1 11 0,2 1 0,4 1 0,-22 107 0,40-152 0,1 1 0,1-1 0,0 1 0,2 0 0,1-1 0,0 1 0,2-1 0,0 1 0,7 21 0,-6-30 0,1 0 0,0 0 0,1-1 0,1 1 0,0-2 0,1 1 0,0-1 0,0 0 0,1 0 0,1-1 0,0 0 0,0-1 0,1 0 0,0-1 0,15 9 0,-2-4 0,1 0 0,1-2 0,0-1 0,1-1 0,0-2 0,28 5 0,10-2 0,94 3 0,-82-11 0,122-12 0,-166 6 0,0-1 0,-1-2 0,1-1 0,-1-1 0,-1-2 0,36-18 0,-57 23 0,0 1 0,-1-2 0,0 1 0,-1-1 0,1-1 0,-1 1 0,-1-1 0,0-1 0,0 1 0,9-16 0,-13 19 0,0 1 0,-1 0 0,0-1 0,0 0 0,0 1 0,-1-1 0,0 0 0,0 0 0,0 0 0,0 0 0,-1 0 0,0 0 0,0 0 0,0 0 0,0 0 0,-1 0 0,0 0 0,0 0 0,0 1 0,-1-1 0,0 0 0,0 0 0,0 1 0,0-1 0,-3-3 0,1 4 0,0-1 0,0 1 0,0 1 0,-1-1 0,1 1 0,-1-1 0,0 1 0,0 1 0,0-1 0,0 1 0,-1 0 0,1 0 0,-1 0 0,1 1 0,-1 0 0,1 0 0,-1 0 0,0 1 0,1-1 0,-10 2 0,1 0 0,0 0 0,0 1 0,0 1 0,0 0 0,1 1 0,-1 0 0,-14 8 0,18-8 0,1 2 0,-1-1 0,1 1 0,1 1 0,-1 0 0,1 0 0,-13 15 0,17-17 0,0 0 0,0 0 0,1 1 0,-1-1 0,1 1 0,1 0 0,-1 0 0,1 0 0,0 1 0,0-1 0,1 0 0,0 1 0,-1 12 0,2-16 0,0-1 0,0 1 0,1 0 0,-1 0 0,1-1 0,-1 1 0,1 0 0,0-1 0,0 1 0,1-1 0,-1 1 0,0-1 0,1 1 0,-1-1 0,1 0 0,0 0 0,2 3 0,1-2 0,-1 1 0,1-1 0,-1 0 0,1 0 0,0-1 0,0 1 0,1-1 0,5 2 0,12 2 0,-1-2 0,1 0 0,31 1 0,-42-5 0,33 3 0,-1-1 0,87-10 0,-116 6 0,-1 0 0,1-1 0,-1-1 0,0 0 0,0-1 0,0 0 0,0-1 0,-1-1 0,0 0 0,0 0 0,-1-2 0,20-17 0,-29 24 0,0-1 0,-1 1 0,0-1 0,0 0 0,0 0 0,0 0 0,0 0 0,0 0 0,-1 0 0,0 0 0,1-1 0,-1 1 0,0-1 0,-1 1 0,1 0 0,-1-1 0,1 1 0,-1-8 0,-1 7 0,0 1 0,0-1 0,0 0 0,-1 1 0,0-1 0,1 1 0,-1 0 0,0-1 0,0 1 0,-1 0 0,1 0 0,-1 1 0,1-1 0,-1 0 0,0 1 0,0-1 0,-5-2 0,-6-3 0,-1 0 0,1 1 0,-1 1 0,-1 0 0,1 1 0,-1 1 0,0 0 0,0 1 0,-20-1 0,6 2 0,0 2 0,1 0 0,-58 10 0,43 1 0,44-11 0,-1 0 0,1 0 0,0 1 0,-1-1 0,1 0 0,0 0 0,0 0 0,-1 0 0,1 1 0,0-1 0,-1 0 0,1 0 0,0 0 0,0 1 0,0-1 0,-1 0 0,1 1 0,0-1 0,0 0 0,0 0 0,0 1 0,-1-1 0,1 0 0,0 1 0,0-1 0,0 0 0,0 1 0,0-1 0,0 0 0,0 1 0,0-1 0,0 0 0,0 1 0,0-1 0,0 0 0,0 1 0,2 1 0,-1-1 0,0 0 0,1 0 0,-1 0 0,1 1 0,-1-1 0,1-1 0,-1 1 0,1 0 0,0 0 0,0 0 0,1 0 0,52 15 0,1-3 0,103 13 0,93 2-351,1-11-1,499-31 1,-704 11 351,0-2 0,0-2 0,-1-2 0,53-17 0,-97 25 0,1-1 0,-1 1 0,0 0 0,0-1 0,0 0 0,0 0 0,0 0 0,0 0 0,0 0 0,0-1 0,3-4 0,-5 6 0,-1 0 0,1 1 0,-1-1 0,1 0 0,-1 0 0,0 0 0,0 0 0,0 0 0,1 0 0,-1 0 0,0 1 0,0-1 0,0 0 0,0 0 0,0 0 0,-1 0 0,1 0 0,0 0 0,0 0 0,0 0 0,-1 0 0,1 1 0,-1-1 0,1 0 0,-1 0 0,1 0 0,-1 1 0,0-2 0,-4-2 0,0-1 0,0 1 0,-1 0 0,0 1 0,0-1 0,0 1 0,0 0 0,0 1 0,0-1 0,-10-1 0,-36-9 107,-1 2-1,-99-8 1,-113 14 627,233 6-734,5-2 0,0 2 0,0 0 0,0 2 0,0 1 0,1 1 0,-34 11 0,55-14 0,1 0 0,0 0 0,0 0 0,0 1 0,0-1 0,0 1 0,1 0 0,-1 0 0,1 0 0,0 0 0,0 1 0,0 0 0,0-1 0,1 1 0,-1 0 0,1 0 0,0 0 0,0 0 0,0 1 0,1-1 0,0 1 0,0-1 0,0 1 0,0-1 0,0 1 0,1 7 0,0-6 0,1 1 0,0-1 0,0 0 0,0 0 0,1 1 0,0-1 0,0 0 0,0 0 0,1 0 0,0-1 0,0 1 0,0-1 0,1 0 0,0 1 0,0-2 0,0 1 0,1 0 0,8 6 0,-2-4 0,-1 0 0,2-1 0,-1-1 0,1 0 0,0 0 0,0-1 0,0-1 0,0 0 0,1-1 0,-1 0 0,24 0 0,-8-2 0,0-1 0,-1-2 0,1 0 0,36-11 0,-43 9 0,0-1 0,0-1 0,-1-2 0,0 1 0,0-2 0,-1-1 0,-1 0 0,1-2 0,-2 0 0,0 0 0,-1-2 0,0 0 0,-1-1 0,-1-1 0,0 0 0,-1-1 0,-1 0 0,-1-1 0,-1 0 0,0 0 0,7-23 0,2-13-16,-3 0 0,-2-1-1,10-82 1,-6-178-601,-18 236 594,-4 1 0,-3-1 0,-3 1 1,-4 0-1,-36-118 0,44 179 23,-1 0 0,-1 1 0,0 0 0,-1 0 0,-16-22 0,22 36 0,0-1 0,0 0 0,0 1 0,0-1 0,0 1 0,-1 0 0,1 0 0,-1 1 0,0-1 0,0 1 0,0 0 0,0 0 0,0 0 0,-1 0 0,1 1 0,0-1 0,-1 1 0,1 0 0,-1 1 0,0-1 0,1 1 0,-1 0 0,1 0 0,-1 0 0,0 1 0,-4 1 0,3 0-2,0 0 0,0 1 1,0-1-1,0 2 0,1-1 0,-1 0 0,1 1 1,0 0-1,0 1 0,0-1 0,1 1 0,0 0 1,-1 0-1,2 0 0,-1 0 0,1 1 0,0-1 1,-4 10-1,-2 8 45,0 0-1,2 0 1,-7 40 0,5-10 31,2 1 0,3 0 1,2 0-1,2 1 0,3-1 1,2 0-1,3 0 0,16 59 1,-8-53-144,4-1 0,2-1 0,2-1 0,3-1 0,2-2 0,68 96 0,-61-103-34,3-1 1,1-2-1,2-2 0,2-2 1,2-2-1,1-1 1,62 35-1,-65-47 65,2-2 0,0-2 0,1-2 0,1-2-1,1-2 1,0-2 0,1-2 0,93 7 0,-112-16 38,0-2 0,0-1 0,1-1 0,-1-2 0,-1-1 0,1-1 0,33-13 0,-46 13 0,0-1 0,0-1 0,-1-1 0,-1-1 0,1 0 0,-2-1 0,1-1 0,-2 0 0,1-1 0,-2-1 0,0 0 0,20-28 0,-19 20-10,-1-1 1,-1-1 0,-1 0-1,-1-1 1,-2 0 0,0 0-1,8-48 1,-13 54 96,-1 0 0,0 0 0,-2 0 0,0 0 0,-1 0 0,-1-1 0,0 1 0,-2 1 0,0-1 0,-1 0 0,-11-24 0,11 33-54,-2 0 1,1 1-1,-1 0 0,0 0 1,-1 0-1,0 1 0,0 0 0,-1 0 1,0 1-1,-1 0 0,1 1 1,-1 0-1,0 1 0,-1 0 1,1 0-1,-1 1 0,0 0 1,0 1-1,0 0 0,-19-1 0,14 2-33,0 0-1,-1 1 1,1 1-1,0 1 1,0 0-1,0 1 1,0 1-1,0 0 1,0 1-1,1 1 0,0 0 1,0 1-1,0 1 1,-18 11-1,21-9 1,0 0 0,1 1 0,0 0 0,0 1 0,1 0 0,0 0 0,1 1 0,1 1 0,0-1 0,1 1 0,0 1 0,1-1 0,0 1 0,1 0 0,1 1 0,0-1 0,1 1 0,0 0 0,1 0 0,1 23 0,2-30 0,0-1 0,0 0 0,1 0 0,0 0 0,0 0 0,1 0 0,0 0 0,0 0 0,1-1 0,-1 0 0,2 0 0,-1 0 0,0 0 0,1 0 0,0-1 0,1 0 0,-1 0 0,1-1 0,0 1 0,0-1 0,0 0 0,1-1 0,-1 0 0,12 5 0,-1-2 0,0-1 0,0 0 0,0-1 0,0-1 0,1-1 0,-1 0 0,1-1 0,0-1 0,20-3 0,-23 1 0,0 0 0,-1-1 0,1-1 0,-1-1 0,1 0 0,-1-1 0,-1 0 0,1-1 0,-1-1 0,0 0 0,-1-1 0,0 0 0,0 0 0,12-14 0,-8 3 0,0 1 0,-1-2 0,-1 0 0,-1-1 0,-1 0 0,-1 0 0,16-47 0,-4-4 5,-4-1-1,-3 0 0,7-81 1,-13 39-435,-7-153 1,-19 62 219,13 185 216,-2 0 0,0 0 0,-1 1 0,-1-1 0,-1 1 0,-21-38 0,26 55-6,1 0 0,-1 0 0,1 0 0,-1 0 0,-1 1 0,1-1 0,0 1 0,-1 0 0,0 0 0,1 0 0,-1 0 0,0 1 0,-1-1 0,1 1 0,0 0 0,-8-2 0,10 4 0,0 0 0,1-1 0,-1 1 0,0 0 0,0 1 0,0-1 0,0 0 0,0 0 0,0 1 0,1-1 0,-1 1 0,0 0 0,0-1 0,1 1 0,-1 0 0,0 0 0,-1 1 0,0 1 0,0 0 0,1-1 0,-1 1 0,1 0 0,-1 0 0,1 1 0,0-1 0,0 0 0,1 1 0,-1-1 0,-1 5 0,-1 7 49,0 0 0,1 1 0,0-1 0,1 1 0,0 26 0,11 91 498,89 467-976,-76-489 62,166 849-999,-157-803-4495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13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84 24575,'0'0'0,"0"0"0,-1 0 0,1 0 0,0 0 0,0 0 0,0-1 0,-1 1 0,1 0 0,0 0 0,0 0 0,-1 0 0,1 0 0,0 0 0,0 0 0,-1 0 0,1 0 0,0 0 0,0 0 0,-1 0 0,1 0 0,0 0 0,0 0 0,-1 0 0,1 1 0,0-1 0,0 0 0,-1 0 0,1 0 0,0 0 0,0 0 0,0 0 0,-1 1 0,1-1 0,0 0 0,0 0 0,0 0 0,0 1 0,-1-1 0,1 0 0,0 0 0,0 0 0,0 1 0,0-1 0,0 0 0,0 0 0,0 1 0,0-1 0,0 0 0,0 0 0,0 1 0,0-1 0,0 0 0,0 0 0,0 1 0,0-1 0,0 0 0,0 0 0,0 1 0,0-1 0,0 0 0,0 0 0,0 1 0,0-1 0,1 0 0,-1 0 0,0 0 0,0 1 0,18 12 0,0-7 0,0-1 0,1 0 0,0-1 0,0-2 0,0 1 0,28-2 0,-23 0 0,758 8-369,-529-10-893,2579-1 60,-2223-12 1153,-196 3 22,171-30-48,-119 4 459,695 27 2210,-674 13-2588,495-3-6,-682-14 0,-20 0 0,570 14 0,-389 1 0,-9 9 0,198-3 0,38-24-1365,-591 16-5461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09:1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24575,'2378'17'-4564,"-749"-22"3062,-1519 4 1451,-32 0 462,143-18 0,-169 6 274,-51 13-591,0 0 0,0 0-1,0-1 1,-1 1-1,1 0 1,0-1 0,0 1-1,-1 0 1,1-1 0,0 1-1,0-1 1,-1 0 0,1 1-1,-1-1 1,1 1-1,-1-1 1,1 0 0,-1 1-1,1-1 1,0-1 0,-1 1-57,0 1 0,-1-1 0,1 1 0,0-1 0,0 1 1,0 0-1,-1-1 0,1 1 0,0-1 0,-1 1 0,1-1 1,0 1-1,-1 0 0,1-1 0,-1 1 0,1 0 0,-1 0 1,1-1-1,-1 1 0,1 0 0,0 0 0,-1-1 0,0 1 1,-35-9 871,-13 0-1937,-4 1-5293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32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39 106 24575,'-9'-14'0,"-3"-14"0,0-7 0,7 8 0,5 26 0,2 37 0,0 45 0,1 41 0,-1 23 0,-1 10 0,0-3 0,0-18 0,-1-22 0,4-30 0,12-30 0,2-36 0,-2-22-8191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0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25 272 24575,'-9'-5'0,"-4"-11"0,11-11 0,23-2 0,36 4 0,51-2 0,53 2 0,59 7 0,49-9-1243,20 1 1243,-12 5 0,-33 5 0,-59 7-6948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32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89 24575,'-14'0'0,"-14"0"0,-2 9 0,13 3 0,23 0 0,16-2 0,13-4 0,1-6 0,3-4 0,-5-10 0,-12-17 0,-20-3 0,-15 4 0,-14 7 0,-12 22 0,0 15 0,17 6 0,12-1-8191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46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90 24575,'0'-9'0,"-9"-4"0,-4-3 0,1-9 0,3 4 0,2 16 0,3 27 0,6 28 0,4 24 0,0 14 0,8 5 0,3 2 0,-3-12 0,6-19 0,0-12 0,-4-14-8191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4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21 188 24575,'-2'-3'0,"0"-1"0,-1 1 0,1 0 0,1-1 0,-1 1 0,0-1 0,1 1 0,0-1 0,-1 0 0,2 0 0,-1 0 0,0 1 0,1-1 0,0 0 0,-1 0 0,2 0 0,-1 0 0,0 0 0,1 0 0,0 0 0,0 1 0,1-6 0,1 4 0,0 1 0,0 0 0,0-1 0,1 1 0,-1 0 0,1 0 0,0 1 0,0-1 0,0 1 0,1 0 0,-1 0 0,1 1 0,0-1 0,0 1 0,0 0 0,8-2 0,18-6 0,1 2 0,0 1 0,59-5 0,103 11 0,-154 3 0,-1 2 0,1 1 0,-1 3 0,0 1 0,42 16 0,-62-18 0,0 1 0,0 1 0,0 0 0,-1 2 0,-1 0 0,0 1 0,0 1 0,-1 0 0,-1 1 0,-1 1 0,22 27 0,-30-33 0,0 0 0,0 0 0,-1 0 0,-1 1 0,0 0 0,0 0 0,-1 0 0,0 0 0,-1 1 0,0-1 0,0 1 0,-1-1 0,-1 21 0,-2-17 0,0 0 0,-1 0 0,0 0 0,-1 0 0,0-1 0,-2 0 0,1 0 0,-2 0 0,0-1 0,-10 15 0,-5 3 0,-3 0 0,0-2 0,-2-1 0,-1-1 0,0-1 0,-2-2 0,-1-1 0,-60 33 0,32-25 0,-1-3 0,-1-2 0,-2-3 0,-74 17 0,61-26 0,65-11 0,53-6 0,384-28 33,147-15-2069,-504 40 1819,216-30-64,-221 25 313,0-3 0,83-31 1,-121 36-33,44-23 0,-62 28 0,0 0 0,0-1 0,0 0 0,0 0 0,-1-1 0,0 0 0,10-11 0,-16 16-3,0 0 1,0 1-1,0-1 0,0 0 1,0 0-1,0 0 0,0 1 1,0-1-1,-1 0 0,1 0 1,-1 0-1,1 0 1,-1 0-1,0-1 0,0 1 1,0 0-1,0 0 0,0 0 1,-1 0-1,1 0 0,0 0 1,-1 0-1,0 0 1,1 0-1,-1 0 0,0 0 1,0 1-1,0-1 0,0 0 1,0 0-1,-1 1 0,1-1 1,0 1-1,-1-1 1,1 1-1,-1 0 0,-2-2 1,-4-3 73,-1 0 1,1 1-1,-2 0 1,1 1-1,0 0 1,-11-3 0,-5 0 145,0 0 1,0 2 0,-1 1-1,0 1 1,1 1 0,-1 1-1,0 1 1,0 2 0,-51 9 0,62-8-255,0 2 1,0 0 0,0 0 0,1 1-1,-1 1 1,1 1 0,-22 15 0,27-16 46,1 0-1,-1 1 1,1 0 0,1 0-1,0 1 1,0 0 0,1 1-1,0-1 1,0 1 0,1 0 0,-6 18-1,9-25-9,1 1 0,0-1 0,0 0 0,1 0 0,-1 1 0,1-1 0,0 1 0,0-1 0,0 0 0,0 1 0,0-1 0,1 1 0,-1-1 0,1 0 0,0 0 0,0 1 0,1-1 0,2 5 0,-1-3 0,0-1 0,0-1 0,0 1 0,1 0 0,0-1 0,-1 0 0,1 0 0,1 0 0,-1 0 0,0 0 0,8 2 0,1 0 0,0 0 0,1-1 0,-1 0 0,1-2 0,0 1 0,0-2 0,0 0 0,18 0 0,-1-4 0,-1-1 0,0-1 0,0-2 0,0-1 0,-1-1 0,37-17 0,-48 19 0,-1-2 0,-1 0 0,1-1 0,-2 0 0,1-2 0,-2 0 0,1 0 0,-2-1 0,0-1 0,0 0 0,14-22 0,-26 33 0,0 1 0,0-1 0,1 1 0,-1 0 0,1 0 0,-1 0 0,1-1 0,0 2 0,0-1 0,0 0 0,0 0 0,0 1 0,3-2 0,-5 3 0,1 0 0,-1 0 0,1 0 0,-1 0 0,1 0 0,-1 0 0,1 0 0,-1 0 0,1 0 0,-1 1 0,1-1 0,-1 0 0,1 0 0,-1 1 0,0-1 0,1 0 0,-1 1 0,0-1 0,1 0 0,-1 1 0,0-1 0,1 1 0,-1 0 0,12 22 0,-1 6 0,2-1 0,0-1 0,30 45 0,-35-61 0,0-1 0,1 0 0,0-1 0,0 1 0,1-2 0,0 1 0,1-2 0,0 1 0,0-1 0,1-1 0,19 8 0,44 8-1365,-3-10-5461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47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45 145 24575,'0'-19'0,"-4"-19"0,-12-9 0,2 13 0,4 27 0,17 28 0,7 34 0,2 30 0,-2 34 0,-4 24 0,-3 21 0,-3 0 0,-2-13 0,-2-23 0,-4-24 0,-3-30-8191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47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52 421 24575,'-39'-4'0,"26"-3"0,13 6 0,1 0 0,-1 1 0,0-1 0,0 1 0,1-1 0,-1 0 0,0 1 0,1-1 0,-1 1 0,0-1 0,1 1 0,-1-1 0,1 1 0,-1-1 0,1 1 0,-1-1 0,1 1 0,0 0 0,-1-1 0,1 1 0,-1 0 0,1-1 0,0 1 0,-1 0 0,2 0 0,25-12 0,1 2 0,48-12 0,-21 8 0,796-183-820,-451 112 557,-350 75 263,-38 8 0,1 0 0,0 0 0,-1-2 0,1 0 0,-1 0 0,22-11 0,-32 9 0,-12 2 0,-20 2 30,0 0 0,0 1 0,0 2 0,1 2 1,-58 11-1,64-9 30,0 2 0,0 0 0,0 2 0,1 0 0,1 1 1,0 2-1,0 0 0,1 1 0,0 1 0,1 1 1,1 0-1,1 2 0,0 0 0,-21 28 0,32-36-60,0-1 0,0 1 0,2 0 0,-1 1 0,1-1 0,-6 18 0,10-24 0,-1 0 0,0 0 0,1 0 0,-1-1 0,1 1 0,0 0 0,0 0 0,0 0 0,0 0 0,1 0 0,-1 0 0,1 0 0,0-1 0,0 1 0,-1 0 0,2 0 0,-1-1 0,0 1 0,1-1 0,-1 1 0,1-1 0,0 0 0,0 1 0,-1-1 0,2 0 0,-1 0 0,4 3 0,3-1 0,0 0 0,-1-1 0,1 0 0,1-1 0,-1 0 0,0 0 0,0-1 0,1 0 0,-1-1 0,1 0 0,-1 0 0,18-4 0,2 0 0,-1-2 0,-1-1 0,0-1 0,32-15 0,100-54 0,-127 60 0,-13 7 0,1 1 0,25-9 0,-39 16 0,1 0 0,0 1 0,0-1 0,0 1 0,0 1 0,0 0 0,0 0 0,0 0 0,0 1 0,13 2 0,11 7 0,-2 1 0,43 21 0,8 4 0,-20-14-455,0-4 0,73 13 0,5-7-6371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48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482 603 24575,'0'-7'0,"1"-11"0,-1-1 0,-1 0 0,-1 1 0,-7-33 0,7 45 0,0 0 0,-1 1 0,1-1 0,-1 1 0,0 0 0,0 0 0,-1 0 0,0 0 0,0 0 0,0 1 0,0 0 0,-1 0 0,1 0 0,-1 0 0,0 1 0,0 0 0,-1 0 0,-9-4 0,2 1 0,-1 2 0,0-1 0,0 2 0,0 0 0,0 1 0,-1 0 0,1 1 0,-1 0 0,1 2 0,-1 0 0,1 0 0,0 1 0,-1 1 0,1 0 0,0 1 0,0 1 0,1 0 0,0 1 0,-1 0 0,-20 14 0,30-17 0,-1 1 0,1-1 0,0 1 0,0 0 0,1 0 0,-1 0 0,1 0 0,0 1 0,0-1 0,0 1 0,0 0 0,1 0 0,-3 9 0,4-10 0,0 0 0,1 0 0,0 0 0,-1 0 0,1 0 0,1 0 0,-1 0 0,1 0 0,-1 0 0,1 0 0,0 0 0,1 0 0,-1 0 0,1-1 0,-1 1 0,1 0 0,0-1 0,0 1 0,5 4 0,2 3 0,1-1 0,0 0 0,1-1 0,-1 0 0,18 10 0,67 36 0,80 27 0,40 21 0,-202-97 0,-1 2 0,0-1 0,-1 1 0,1 1 0,-2 0 0,17 17 0,-26-23 0,1-1 0,0 1 0,0-1 0,-1 1 0,0 0 0,1-1 0,-1 1 0,0 0 0,-1 0 0,1 0 0,0 0 0,-1 0 0,1 0 0,-1 0 0,0 3 0,-1-2 0,0-1 0,0 1 0,0-1 0,0 0 0,-1 1 0,1-1 0,-1 0 0,0 0 0,0 0 0,0 0 0,0 0 0,0-1 0,-1 1 0,1-1 0,-6 5 0,-4 2 0,-1 0 0,1-1 0,-2-1 0,1 0 0,-1-1 0,-15 5 0,-95 23 0,-67 1 0,161-32 0,-1-1 0,0-1 0,0-2 0,-39-5 0,65 5 0,-1 0 0,1 0 0,0-1 0,-1 1 0,1-1 0,0-1 0,0 1 0,-9-6 0,13 7 0,-1 0 0,1 0 0,0 0 0,0-1 0,0 1 0,0 0 0,0-1 0,0 1 0,0-1 0,1 1 0,-1-1 0,0 1 0,1-1 0,0 0 0,-1 1 0,1-1 0,0 1 0,-1-1 0,1 0 0,0 1 0,0-1 0,0 0 0,1 1 0,-1-1 0,0 0 0,1 1 0,-1-1 0,1 0 0,-1 1 0,1-1 0,0 1 0,0-1 0,1-1 0,3-6 0,1 0 0,0 1 0,1 0 0,0 0 0,0 0 0,1 0 0,0 1 0,14-9 0,85-50 0,-97 60 0,318-159-111,62-38-365,-353 181 476,0-3 0,40-35 0,-66 50 0,0-1 0,0 0 0,-1-1 0,-1 1 0,0-2 0,-1 1 0,0-1 0,0-1 0,8-24 0,-14 31-1,0-1 0,0 1 0,-1 0-1,0-1 1,-1 0 0,1 1 0,-2-1 0,1 1 0,-1-1 0,0 1 0,0-1-1,-1 1 1,0 0 0,-1-1 0,1 1 0,-1 0 0,-1 0 0,1 1 0,-1-1-1,0 1 1,-1 0 0,0 0 0,-8-8 0,-5-4 87,0 1 0,-2 1 0,0 1 0,0 1 0,-40-21 0,51 30-68,0 0-1,0 1 0,-1 0 1,1 1-1,-12-3 0,19 6-17,0-1 0,0 1 0,0 0-1,0 0 1,0 0 0,0 0 0,0 0 0,0 0 0,0 0-1,0 1 1,1-1 0,-1 1 0,0-1 0,0 1-1,0 0 1,0 0 0,0 0 0,1 0 0,-1 0 0,1 0-1,-1 0 1,0 0 0,1 1 0,0-1 0,-1 1-1,1-1 1,0 1 0,0 0 0,0-1 0,0 1 0,0 0-1,-1 3 1,-2 9 0,1 1 0,0-1 0,1 1 0,0 0 0,2-1 0,-1 1 0,3 17 0,-1-5 0,62 1157 0,-63-1175-47,5 49-612,16 82 0,-4-84-6167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49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90 359 24575,'-11'-5'0,"0"-1"0,1 0 0,0 0 0,0-1 0,0-1 0,-9-9 0,19 17 0,-1-1 0,0 1 0,1-1 0,-1 1 0,1-1 0,-1 0 0,1 1 0,-1-1 0,1 0 0,-1 1 0,1-1 0,-1 0 0,1 0 0,0 0 0,0 1 0,-1-1 0,1 0 0,0 0 0,0 0 0,0 0 0,0 1 0,0-1 0,0 0 0,0 0 0,0 0 0,0 0 0,1-1 0,0 0 0,1 1 0,-1-1 0,1 1 0,0 0 0,-1-1 0,1 1 0,0 0 0,0 0 0,0 0 0,0 0 0,0 0 0,3 0 0,37-11 0,-1 1 0,2 3 0,71-6 0,-18 3 0,213-37 0,-229 31 0,140-48 0,-205 60 0,-2-1 0,25-14 0,-37 19 0,0 1 0,0-1 0,0 1 0,0-1 0,0 1 0,0-1 0,0 0 0,0 0 0,0 1 0,0-1 0,0 0 0,0 0 0,-1 0 0,1 0 0,0 0 0,-1 0 0,1 0 0,-1 0 0,1 0 0,-1-1 0,0 1 0,1 0 0,-1 0 0,0-2 0,0 2 0,-1 0 0,0 0 0,0 0 0,0 0 0,0 0 0,0 0 0,0 0 0,0 0 0,0 0 0,0 1 0,0-1 0,-1 0 0,1 1 0,0-1 0,-1 1 0,1-1 0,0 1 0,-1 0 0,-1-1 0,-8-2 0,-1 1 0,0 0 0,1 1 0,-1 0 0,0 1 0,0 0 0,0 1 0,1 0 0,-1 1 0,0 0 0,1 1 0,0 0 0,0 1 0,-1 0 0,2 1 0,-13 6 0,10-3 0,0 1 0,0 0 0,1 1 0,0 0 0,1 1 0,0 0 0,1 1 0,0 0 0,1 0 0,0 1 0,1 0 0,-7 17 0,8-16 0,1 1 0,0 0 0,1 1 0,1-1 0,1 1 0,-3 28 0,5-38 0,1 0 0,0 0 0,0 0 0,1 0 0,0 0 0,0 0 0,0 0 0,1 0 0,0-1 0,0 1 0,0-1 0,1 1 0,0-1 0,0 0 0,0 1 0,0-2 0,1 1 0,0 0 0,0-1 0,10 8 0,-7-6 0,1-1 0,0 0 0,0-1 0,1 1 0,0-2 0,-1 1 0,1-1 0,0-1 0,1 1 0,-1-1 0,0-1 0,1 0 0,-1 0 0,0-1 0,1 0 0,-1-1 0,1 0 0,-1-1 0,0 1 0,1-2 0,-1 1 0,0-1 0,-1-1 0,1 0 0,-1 0 0,1 0 0,-1-1 0,0-1 0,-1 1 0,1-1 0,-1 0 0,0-1 0,-1 0 0,0 0 0,0 0 0,0-1 0,-1 0 0,0 0 0,0 0 0,-1-1 0,4-11 0,13-63 0,-16 60 0,0 0 0,1 1 0,2-1 0,11-24 0,-17 42 0,1 0 0,0 0 0,0 0 0,1 1 0,-1-1 0,1 1 0,0 0 0,0 0 0,0 0 0,1 1 0,-1-1 0,1 1 0,0 0 0,0 0 0,0 1 0,0 0 0,0-1 0,1 2 0,-1-1 0,1 1 0,-1 0 0,7-1 0,3 2 0,0 0 0,0 1 0,0 1 0,0 0 0,0 1 0,0 1 0,-1 0 0,1 1 0,24 13 0,4 4 0,71 49 0,-8 10 0,-93-68 0,0-1 0,-1 1 0,0 1 0,-1 0 0,11 19 0,-19-28 0,-1-1 0,0 0 0,-1 1 0,1-1 0,-1 1 0,0-1 0,0 1 0,0 0 0,-1-1 0,1 7 0,-1-10 0,0 0 0,0 0 0,0 1 0,0-1 0,-1 0 0,1 0 0,0 0 0,-1 0 0,1 1 0,0-1 0,-1 0 0,1 0 0,-1 0 0,0 0 0,1 0 0,-1 0 0,0 0 0,0 0 0,1-1 0,-1 1 0,0 0 0,0 0 0,0-1 0,0 1 0,0 0 0,0-1 0,0 1 0,0-1 0,0 1 0,0-1 0,-1 0 0,1 1 0,0-1 0,0 0 0,0 0 0,-1 0 0,1 0 0,0 0 0,0 0 0,0 0 0,-2-1 0,0 1 0,-1-1 0,1 0 0,0 0 0,0-1 0,0 1 0,0-1 0,0 0 0,0 0 0,0 0 0,0 0 0,1 0 0,-1 0 0,1-1 0,-1 1 0,1-1 0,0 0 0,0 0 0,-2-4 0,-2-4 0,0 0 0,1 0 0,1-1 0,-4-11 0,6 15 0,0 1 0,0-1 0,0 1 0,1-1 0,1 0 0,-1 0 0,1 1 0,1-1 0,-1 0 0,1 0 0,1 1 0,-1-1 0,1 1 0,0-1 0,1 1 0,0 0 0,0 0 0,1 0 0,0 0 0,0 0 0,0 1 0,1 0 0,0 0 0,0 0 0,1 1 0,-1-1 0,1 1 0,0 1 0,1-1 0,-1 1 0,11-5 0,5-1-114,1 2 1,0 1-1,0 0 0,1 2 0,0 0 1,0 2-1,0 1 0,0 1 0,1 0 1,-1 2-1,29 5 0,20 7-6712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0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1790 24575,'-1'0'0,"1"0"0,-1 0 0,0-1 0,1 1 0,-1 0 0,0 0 0,0 0 0,1 1 0,-1-1 0,0 0 0,0 0 0,1 0 0,-1 0 0,0 1 0,1-1 0,-1 0 0,0 1 0,1-1 0,-1 0 0,1 1 0,-1-1 0,0 1 0,1-1 0,-1 1 0,1-1 0,-1 1 0,1 0 0,0-1 0,-1 1 0,1-1 0,0 1 0,-1 0 0,1 0 0,0-1 0,-1 2 0,2-1 0,-1 1 0,0-1 0,1 0 0,-1 0 0,1 0 0,-1 0 0,1 0 0,0 0 0,-1 0 0,1 0 0,0-1 0,0 1 0,0 0 0,-1 0 0,1 0 0,0-1 0,0 1 0,0-1 0,0 1 0,0-1 0,0 1 0,1-1 0,-1 1 0,0-1 0,1 0 0,12 4 0,0-2 0,0 0 0,0-1 0,0 0 0,0-1 0,0-1 0,0 0 0,-1-1 0,25-6 0,-17 3 0,-1-2 0,1 0 0,-1-1 0,-1-1 0,34-20 0,-45 24 0,-1 0 0,1-1 0,-1 0 0,0 0 0,-1-1 0,1 0 0,-1 0 0,-1 0 0,6-9 0,-10 15 0,-1-1 0,1 1 0,0 0 0,-1 0 0,1-1 0,-1 1 0,1 0 0,-1-1 0,0 1 0,0 0 0,1-1 0,-1 1 0,0-1 0,0 1 0,-1 0 0,1-1 0,0 1 0,0 0 0,-1-1 0,1 1 0,0 0 0,-1-1 0,1 1 0,-2-1 0,1 0 0,-1 0 0,0 0 0,1 1 0,-1-1 0,0 1 0,0-1 0,0 1 0,0 0 0,0 0 0,-1 0 0,1 0 0,-4-1 0,-6-1 0,1 1 0,-1 0 0,0 1 0,-20 0 0,20 2 0,1 0 0,-1 0 0,0 1 0,0 1 0,1 0 0,0 0 0,-1 1 0,1 1 0,1 0 0,-17 10 0,19-11 0,1 2 0,0-1 0,1 0 0,0 1 0,0 1 0,0-1 0,0 1 0,1 0 0,0 0 0,1 0 0,-1 1 0,2-1 0,-1 1 0,1 0 0,-3 10 0,5-14 0,0 0 0,0 0 0,1 0 0,-1 0 0,1 1 0,0-1 0,0 0 0,1 0 0,-1 0 0,1 0 0,0 0 0,0 0 0,0 0 0,1 0 0,-1 0 0,1 0 0,0-1 0,0 1 0,0-1 0,0 1 0,1-1 0,0 0 0,-1 0 0,1 0 0,0 0 0,5 3 0,2 1 0,0 0 0,1-1 0,0-1 0,0 1 0,1-2 0,-1 1 0,22 4 0,10-1 0,1-1 0,0-2 0,0-2 0,54-4 0,174-28 0,-21-25 0,-226 47 0,0-2 0,-1 0 0,0-2 0,0-1 0,-1 0 0,0-2 0,32-26 0,-50 37 0,-1-1 0,0-1 0,0 1 0,0 0 0,-1-1 0,0 0 0,1 0 0,-2 0 0,1 0 0,0 0 0,-1 0 0,0-1 0,0 1 0,-1-1 0,0 0 0,1-6 0,-2 8 0,0 0 0,0-1 0,-1 1 0,1 0 0,-1-1 0,0 1 0,0 0 0,-1 0 0,1 0 0,-1 0 0,0 0 0,0 0 0,-1 0 0,1 1 0,-1-1 0,1 1 0,-1 0 0,0 0 0,0 0 0,-1 0 0,-5-4 0,1 2 0,1 0 0,-1 1 0,0 1 0,0-1 0,-1 2 0,1-1 0,-1 1 0,1 0 0,-1 0 0,0 1 0,0 1 0,1-1 0,-1 1 0,0 1 0,0 0 0,0 0 0,1 0 0,-13 5 0,2-1 0,0 2 0,0 0 0,1 1 0,0 1 0,1 1 0,0 1 0,-17 13 0,18-11 0,0 0 0,1 1 0,1 1 0,1 0 0,0 1 0,1 0 0,0 1 0,2 1 0,0 0 0,-14 35 0,22-49 0,1 0 0,0-1 0,0 1 0,0 0 0,1 0 0,-1 0 0,1 0 0,0 0 0,0 0 0,0 0 0,0 0 0,1 0 0,0 0 0,0-1 0,0 1 0,0 0 0,0 0 0,1-1 0,0 1 0,2 3 0,-1-3 0,0 0 0,1-1 0,0 1 0,0-1 0,0 0 0,0 0 0,0 0 0,1-1 0,-1 0 0,1 1 0,0-1 0,0-1 0,0 1 0,-1-1 0,8 1 0,0 0 0,1 0 0,0-1 0,0 0 0,0-1 0,-1 0 0,1-2 0,0 1 0,0-1 0,20-7 0,-15 3 0,-1-1 0,0-1 0,-1 0 0,1-1 0,-2-1 0,18-13 0,-7 1 0,-1-1 0,-1-2 0,-1 0 0,-1-1 0,-2-1 0,0-1 0,15-31 0,-1-9 5,-2-2-1,-4-1 1,-3-1 0,29-135-1,-27 50-147,11-201 0,-31-187-1174,-8 521 1317,-8-37 0,1 39 0,7 22 0,1-1 0,0 1 0,0 0 0,0 0 0,-1-1 0,1 1 0,0 0 0,0 0 0,0 0 0,-1-1 0,1 1 0,0 0 0,-1 0 0,1 0 0,0 0 0,0 0 0,-1-1 0,1 1 0,0 0 0,-1 0 0,1 0 0,0 0 0,-1 0 0,1 0 0,0 0 0,0 0 0,-1 0 0,1 0 0,0 0 0,-1 0 0,1 0 0,0 1 0,-1-1 0,-1 2 0,0 0 0,1 0 0,-1 0 0,1 0 0,-1 0 0,1 0 0,0 1 0,0-1 0,0 1 0,0-1 0,0 1 0,-1 4 0,-6 35 0,2 1 0,2 0 0,2 81 0,2-117 0,9 453-433,77 520 0,-58-810-594,0-41-3691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0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36 24575,'0'-9'0,"0"-8"0,0 8 0,-5 11 0,-1 18 0,0 20 0,6 8 0,12-4 0,18 0 0,27-9 0,27-9 0,18-23 0,10-40 0,-14-14-8191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0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0 24575,'-15'1'0,"1"0"0,-1 1 0,1 1 0,0 0 0,0 1 0,0 0 0,0 1 0,1 1 0,-25 14 0,30-16 0,0 1 0,0 0 0,1 1 0,0-1 0,0 2 0,0-1 0,1 1 0,0 0 0,0 0 0,1 0 0,0 1 0,0 0 0,1 0 0,0 0 0,0 1 0,-3 13 0,6-19 0,1-1 0,-1 1 0,1 0 0,0 0 0,0 0 0,1-1 0,-1 1 0,0 0 0,1 0 0,0-1 0,-1 1 0,1 0 0,0-1 0,0 1 0,1-1 0,-1 1 0,0-1 0,1 0 0,0 0 0,-1 1 0,1-1 0,0 0 0,0 0 0,0-1 0,1 1 0,-1 0 0,0-1 0,0 1 0,1-1 0,-1 0 0,1 0 0,4 2 0,6 2 0,1-1 0,-1-1 0,1 0 0,0 0 0,16 0 0,-17-2 0,0 0 0,0-1 0,0-1 0,0 0 0,0 0 0,22-6 0,-30 5 0,1 0 0,-1 0 0,0 0 0,0-1 0,0 0 0,-1 0 0,1 0 0,0 0 0,-1-1 0,0 0 0,0 0 0,0 0 0,-1 0 0,1 0 0,-1-1 0,0 0 0,0 1 0,2-7 0,-2 5 0,0 0 0,-1 0 0,0 0 0,0-1 0,-1 1 0,0 0 0,0-1 0,0 1 0,-1-1 0,0 1 0,0-1 0,-1-6 0,0 9 0,0 1 0,0-1 0,0 1 0,-1 0 0,1 0 0,-1 0 0,0 0 0,0 0 0,0 0 0,0 0 0,0 0 0,-1 1 0,1-1 0,-1 1 0,0 0 0,1 0 0,-1 0 0,0 0 0,0 0 0,-1 1 0,1-1 0,0 1 0,0 0 0,-5-1 0,1 0 0,0 0 0,-1 0 0,1 1 0,-1 0 0,1 1 0,-1 0 0,1 0 0,-1 0 0,1 1 0,-1 0 0,1 1 0,0-1 0,-1 1 0,1 1 0,0 0 0,-7 3 0,6-1 0,-1 0 0,2 1 0,-1-1 0,0 2 0,1-1 0,1 1 0,-1 0 0,1 0 0,0 1 0,0 0 0,1 0 0,-6 12 0,2 0-682,-11 34-1,2 17-6143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1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417 136 24575,'-4'-6'0,"1"0"0,-2 1 0,1-1 0,0 1 0,-1 0 0,0 0 0,0 1 0,-1-1 0,1 1 0,-1 0 0,-10-5 0,-8-2 0,-40-15 0,59 24 0,-14-5 0,0 1 0,0 0 0,-1 1 0,-28-3 0,44 8 0,0-1 0,-1 1 0,1 0 0,0 0 0,-1 1 0,1-1 0,0 1 0,0 0 0,0 0 0,-1 0 0,1 1 0,0-1 0,0 1 0,1 0 0,-1 0 0,0 1 0,1-1 0,-1 1 0,1-1 0,0 1 0,0 0 0,0 0 0,0 1 0,0-1 0,1 1 0,-4 6 0,1 1 0,0 0 0,1 1 0,1 0 0,0 0 0,0 0 0,1 0 0,1 0 0,0 0 0,0 0 0,1 1 0,1-1 0,0 0 0,1 0 0,5 18 0,-3-16 0,0 0 0,1 0 0,1-1 0,1 0 0,0 0 0,0 0 0,1-1 0,1 0 0,0-1 0,0 0 0,22 19 0,-10-13 13,2-2-1,-1 0 0,2-2 1,0 0-1,1-2 0,0-1 1,31 9-1,16 0-744,99 13 0,7-10-6094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1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24575,'1'-1'0,"0"1"0,-1 0 0,1-1 0,0 1 0,0 0 0,0 0 0,0 0 0,0 0 0,0 0 0,-1 0 0,1 0 0,0 0 0,0 0 0,0 0 0,0 1 0,0-1 0,-1 0 0,1 1 0,0-1 0,0 0 0,-1 1 0,1-1 0,0 1 0,0-1 0,-1 1 0,1-1 0,0 1 0,-1 0 0,1 0 0,17 24 0,-17-24 0,7 16 0,0 0 0,0 1 0,-2 0 0,6 26 0,9 25 0,-21-69 0,0 0 0,0 1 0,0-1 0,1 0 0,-1 1 0,0-1 0,0 0 0,0 1 0,0-1 0,0 0 0,1 1 0,-1-1 0,0 0 0,0 0 0,0 1 0,1-1 0,-1 0 0,0 0 0,1 0 0,-1 1 0,0-1 0,0 0 0,1 0 0,-1 0 0,0 0 0,1 1 0,-1-1 0,0 0 0,1 0 0,-1 0 0,0 0 0,1 0 0,-1 0 0,10-9 0,8-28 0,-14 27 0,11-19 0,0 0 0,2 1 0,1 1 0,25-29 0,-33 45 0,0 0 0,1 0 0,0 1 0,1 0 0,0 1 0,0 1 0,1 0 0,0 0 0,1 2 0,0-1 0,20-5 0,-27 10 0,1 1 0,-1-1 0,1 1 0,-1 1 0,1 0 0,-1 0 0,1 0 0,-1 1 0,1 0 0,-1 1 0,13 3 0,-8-1 0,-1 1 0,0 1 0,0-1 0,0 2 0,-1 0 0,15 12 0,1 6 0,0 0 0,-2 2 0,41 60 0,-31-34-170,-1 2-1,-3 1 0,-3 1 1,-2 2-1,-3 1 0,-2 0 1,12 66-1,-14-30-6655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2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589 332 24575,'0'2'0,"0"-1"0,1 1 0,-1 0 0,0-1 0,1 1 0,-1 0 0,1-1 0,0 1 0,0-1 0,-1 1 0,1-1 0,0 1 0,0-1 0,0 1 0,1-1 0,-1 0 0,0 0 0,0 1 0,1-1 0,-1 0 0,1 0 0,-1 0 0,1-1 0,-1 1 0,1 0 0,-1-1 0,3 2 0,6 1 0,-1-1 0,1 0 0,16 2 0,-18-3 0,6 1 0,1-1 0,-1-1 0,0 0 0,1 0 0,-1-1 0,22-5 0,-32 5 0,0 0 0,0 0 0,0-1 0,-1 1 0,1 0 0,-1-1 0,1 0 0,-1 0 0,1 0 0,-1-1 0,0 1 0,0-1 0,0 1 0,-1-1 0,1 0 0,0 0 0,-1 0 0,0-1 0,0 1 0,0-1 0,0 1 0,-1-1 0,1 1 0,-1-1 0,0 0 0,0 0 0,0 0 0,0-7 0,-1 2 0,0-1 0,-2 1 0,1 0 0,-1 0 0,0 0 0,-1 0 0,0 0 0,0 1 0,-1-1 0,0 1 0,0 0 0,-1 0 0,0 0 0,-1 1 0,0-1 0,0 1 0,0 1 0,-10-9 0,-1 1 0,-1 0 0,0 0 0,-1 2 0,0 0 0,-1 2 0,-32-14 0,33 18 0,-1 1 0,0 0 0,0 1 0,0 1 0,0 1 0,0 1 0,0 1 0,-1 0 0,1 2 0,0 0 0,0 2 0,0 0 0,0 1 0,1 1 0,0 0 0,0 2 0,0 0 0,1 1 0,0 1 0,1 1 0,0 0 0,1 2 0,0-1 0,1 2 0,1 0 0,0 1 0,1 0 0,0 1 0,-13 23 0,13-16 0,1 1 0,1 0 0,1 1 0,2 0 0,0 1 0,1 0 0,2 0 0,-4 45 0,9-66 0,-1 0 0,1 0 0,0 0 0,0 0 0,1 1 0,-1-1 0,1 0 0,0 0 0,1 0 0,-1 0 0,1 0 0,0 0 0,0-1 0,0 1 0,1-1 0,0 1 0,0-1 0,0 0 0,0 0 0,1 0 0,-1 0 0,1-1 0,0 1 0,0-1 0,1 0 0,-1 0 0,1-1 0,-1 1 0,1-1 0,0 0 0,0 0 0,-1-1 0,10 2 0,2 0 0,0 0 0,0-1 0,0-1 0,0-1 0,0-1 0,1 0 0,-1-1 0,0 0 0,0-1 0,26-9 0,-15 2 0,0-1 0,-1-1 0,-1-1 0,0-1 0,29-22 0,-53 35 0,11-8 0,1 0 0,0 1 0,21-11 0,-29 17 0,0 1 0,0-1 0,-1 1 0,1 0 0,0 0 0,1 0 0,-1 1 0,0 0 0,0 0 0,0 0 0,0 0 0,0 1 0,0 0 0,8 3 0,16 6 0,-1 2 0,37 22 0,14 7 0,-24-19-682,111 29-1,-55-25-6143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2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95 24575,'1'-6'0,"-2"1"0,1-1 0,-1 1 0,1 0 0,-1 0 0,-1-1 0,1 1 0,-1 0 0,0 0 0,0 0 0,-4-7 0,4 10 0,1 0 0,-1 1 0,0-1 0,1 0 0,-1 0 0,0 1 0,0-1 0,0 1 0,0 0 0,-1-1 0,1 1 0,0 0 0,0 0 0,-1 0 0,1 1 0,-1-1 0,1 1 0,-1-1 0,1 1 0,-1 0 0,1 0 0,-1 0 0,1 0 0,-1 0 0,1 1 0,-3 0 0,-3 1 0,0 0 0,0 1 0,1 0 0,-1 1 0,1 0 0,0 0 0,0 0 0,0 1 0,1 0 0,0 0 0,0 1 0,0 0 0,1 0 0,-1 0 0,1 1 0,1-1 0,-5 9 0,-2 4 0,1 1 0,1 0 0,1 0 0,0 0 0,-4 25 0,9-33 0,0 0 0,1 1 0,0-1 0,1 1 0,1 24 0,1-32 0,0 0 0,0 0 0,0 0 0,1 0 0,-1 0 0,1 0 0,0-1 0,1 1 0,-1 0 0,1-1 0,0 0 0,0 1 0,0-1 0,1-1 0,-1 1 0,1 0 0,6 4 0,0-1 0,1-1 0,0 0 0,0 0 0,0-1 0,0 0 0,19 4 0,4-1 0,44 5 0,274 0-1365,-176-16-5461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3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61 179 24575,'-3'0'0,"0"0"0,0 0 0,0 0 0,0 0 0,-1 1 0,1-1 0,0 1 0,0 0 0,1 0 0,-1 0 0,0 0 0,0 1 0,0-1 0,1 1 0,-1-1 0,1 1 0,-1 0 0,-2 3 0,5-5 0,-1 1 0,1-1 0,0 1 0,-1-1 0,1 1 0,0-1 0,0 1 0,-1-1 0,1 1 0,0-1 0,0 1 0,0-1 0,0 1 0,0 0 0,0-1 0,0 1 0,0-1 0,0 1 0,0 0 0,0-1 0,0 1 0,0-1 0,0 1 0,0 0 0,1-1 0,-1 1 0,0-1 0,0 1 0,1-1 0,-1 1 0,0-1 0,1 1 0,-1-1 0,1 1 0,-1-1 0,1 0 0,-1 1 0,0-1 0,1 0 0,-1 1 0,2-1 0,28 13 0,-7-8 0,-1-1 0,1-1 0,-1-1 0,28-1 0,94-10 0,-129 7 0,23-1 0,67-16 0,-90 16 0,-1-2 0,0 0 0,0-1 0,0 0 0,-1-1 0,0 0 0,18-14 0,-28 19 0,0-1 0,1 1 0,-1-1 0,0 0 0,0 0 0,-1 0 0,1-1 0,-1 1 0,1-1 0,-1 1 0,0-1 0,-1 0 0,3-5 0,-4 7 0,0-1 0,1 1 0,-1 0 0,0-1 0,-1 1 0,1-1 0,0 1 0,-1 0 0,1 0 0,-1-1 0,0 1 0,0 0 0,0 0 0,0 0 0,0 0 0,0 0 0,-1 0 0,1 0 0,-1 0 0,1 0 0,-1 0 0,0 1 0,0-1 0,-1-1 0,-4-2 0,0-1 0,0 1 0,0 0 0,-1 1 0,0 0 0,1 0 0,-1 0 0,-1 1 0,1 0 0,0 1 0,-1 0 0,0 0 0,1 1 0,-1 0 0,0 1 0,1-1 0,-1 2 0,0-1 0,0 1 0,1 1 0,-1-1 0,1 2 0,-1-1 0,1 1 0,0 0 0,0 1 0,0 0 0,0 0 0,1 1 0,0-1 0,0 2 0,0-1 0,0 1 0,1 0 0,0 0 0,-6 8 0,3-1 0,1 0 0,0 0 0,1 1 0,1 0 0,0 0 0,0 1 0,1 0 0,-5 29 0,9-37 0,0 0 0,0 1 0,1-1 0,-1 1 0,1-1 0,1 1 0,0-1 0,0 0 0,0 1 0,1-1 0,0 0 0,1 0 0,-1 0 0,1 0 0,1 0 0,-1-1 0,1 1 0,0-1 0,1 0 0,7 8 0,-2-5 0,0-1 0,1-1 0,0 0 0,1 0 0,0-1 0,0-1 0,0 0 0,0-1 0,15 4 0,1-2 0,1 0 0,-1-2 0,35 0 0,-32-4-682,56-8-1,21-12-6143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3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68 189 24575,'-15'-29'0,"3"0"0,0-1 0,2-1 0,-8-37 0,17 67 0,1 11 0,2 29 0,-1-4 0,2 42 0,17 291 0,-14-307 0,32 272 0,-25-256 0,3-1 0,33 95 0,-45-160-151,0 0-1,0-1 0,0 1 0,2-1 1,-1 0-1,1-1 0,1 1 1,9 10-1,13 4-6674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3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24575,'0'-9'0,"0"-13"0,9 12 0,4 26 0,8 43 0,1 43 0,-4 33 0,-4 21 0,5 7 0,-2 0 0,-3-15 0,5-18 0,-1-27 0,7-30 0,-2-14 0,0-18 0,-3-14-8191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4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1053 24575,'3'0'0,"0"-1"0,0 0 0,1 0 0,-1 0 0,0 0 0,0 0 0,0 0 0,0-1 0,-1 0 0,1 1 0,0-1 0,-1 0 0,1 0 0,-1-1 0,0 1 0,3-4 0,0 1 0,-1 0 0,0 0 0,-1 0 0,1-1 0,-1 1 0,0-1 0,2-6 0,-4 9 0,0-1 0,-1 1 0,1 0 0,0-1 0,-1 1 0,0-1 0,0 1 0,0 0 0,0-1 0,-1 1 0,1-1 0,-1 1 0,0 0 0,0-1 0,0 1 0,0 0 0,0 0 0,-3-4 0,1 2 0,-1 0 0,0 1 0,0-1 0,0 1 0,-1 0 0,1 0 0,-1 0 0,0 1 0,-9-5 0,-2 0 0,0 1 0,0 1 0,-1 0 0,0 1 0,0 1 0,-20-2 0,21 4 0,1 1 0,0 1 0,-1 1 0,1 0 0,0 1 0,-1 1 0,1 0 0,0 1 0,1 0 0,-27 12 0,36-13 0,0-1 0,0 1 0,0 0 0,0 0 0,0 1 0,1-1 0,0 1 0,-1 0 0,1 0 0,1 0 0,-1 1 0,1-1 0,-1 1 0,1 0 0,1 0 0,-1 0 0,1 0 0,0 1 0,0-1 0,0 1 0,1-1 0,0 1 0,0 0 0,0-1 0,1 1 0,0 0 0,0 0 0,0-1 0,1 1 0,0 0 0,0-1 0,2 7 0,2 4 0,2-1 0,0 0 0,0 0 0,1-1 0,1 0 0,1-1 0,0 1 0,0-2 0,2 0 0,-1 0 0,1-1 0,15 11 0,22 14 0,100 56 0,66 22 0,-200-106 0,-2 1 0,19 13 0,-31-21 0,0 0 0,0 0 0,0 0 0,0-1 0,0 1 0,-1 0 0,1 0 0,0 0 0,-1 1 0,1-1 0,0 0 0,-1 0 0,1 0 0,-1 0 0,0 0 0,1 2 0,-1-2 0,0-1 0,0 1 0,0-1 0,-1 1 0,1-1 0,0 1 0,0 0 0,0-1 0,-1 1 0,1-1 0,0 1 0,-1-1 0,1 1 0,-1-1 0,1 1 0,0-1 0,-1 0 0,1 1 0,-1-1 0,1 0 0,-1 1 0,1-1 0,-2 1 0,-4 1 0,0 0 0,0 0 0,0-1 0,0 1 0,-8-1 0,-26 4 0,0-3 0,0-1 0,-63-7 0,76 3 0,0-2 0,0 0 0,1-2 0,-1-1 0,1-1 0,-29-14 0,51 20 0,-1 1 0,1 0 0,0-1 0,0 0 0,1 0 0,-1 0 0,0 0 0,1 0 0,-3-5 0,5 7 0,0 0 0,1 0 0,-1-1 0,1 1 0,-1 0 0,1 0 0,0-1 0,-1 1 0,1 0 0,0-1 0,0 1 0,0 0 0,0-1 0,0 1 0,0 0 0,0-1 0,1 1 0,-1 0 0,0-1 0,1 1 0,-1 0 0,1 0 0,-1-1 0,1 1 0,0 0 0,-1 0 0,1 0 0,0 0 0,0 0 0,0 0 0,0 0 0,0 0 0,0 0 0,1 0 0,13-10 0,0 2 0,1 0 0,0 1 0,0 0 0,1 2 0,31-9 0,-16 4 0,32-10 0,179-70 0,-212 77 0,-1-1 0,-1-2 0,0-1 0,-2-1 0,45-39 0,-60 46 0,0-1 0,-1-1 0,-1 1 0,0-2 0,0 1 0,-1-1 0,-1-1 0,10-28 0,-11 22 0,-1 0 0,-1 0 0,-1-1 0,-1 0 0,1-44 0,-7 15 0,-2 0 0,-3 1 0,-2-1 0,-2 1 0,-20-53 0,12 46 0,-2 1 0,-53-94 0,67 136 0,-2 0 0,0 1 0,-16-17 0,25 29 0,0 1 0,0 0 0,0-1 0,0 1 0,0 0 0,0 0 0,-1 0 0,1 0 0,0 0 0,-1 0 0,1 0 0,-1 0 0,1 1 0,-1-1 0,0 0 0,1 1 0,-1-1 0,1 1 0,-1 0 0,0 0 0,0-1 0,1 1 0,-1 0 0,0 0 0,1 1 0,-1-1 0,-2 1 0,1 1 0,1 0 0,0 0 0,0 0 0,0 1 0,0-1 0,0 1 0,0 0 0,1-1 0,-1 1 0,1 0 0,0 0 0,0 0 0,0 0 0,0 0 0,0 4 0,-9 43 0,3 0 0,2 1 0,2 56 0,3-81 0,4 456 0,2-392 0,5 0 0,3 0 0,34 112 0,-39-172 0,1-1 0,20 40 0,-26-62 0,0 1 0,1 0 0,0-1 0,0 0 0,1 0 0,0-1 0,0 1 0,0-1 0,1 0 0,0-1 0,0 0 0,14 8 0,-17-12 0,-1 1 0,1-1 0,0 0 0,-1 0 0,1 0 0,0-1 0,0 0 0,0 1 0,0-1 0,-1-1 0,1 1 0,0 0 0,0-1 0,0 0 0,-1 0 0,1 0 0,0 0 0,-1-1 0,1 1 0,-1-1 0,1 0 0,-1 0 0,0 0 0,0-1 0,0 1 0,0-1 0,0 1 0,4-7 0,6-7 0,0-1 0,-1 0 0,-1-1 0,10-20 0,-13 23 0,20-39 0,4 1 0,63-82 0,-89 128 0,1 0 0,-1-1 0,2 2 0,-1-1 0,13-7 0,-18 12 0,1 1 0,-1 0 0,1 0 0,-1 0 0,1 0 0,0 0 0,-1 0 0,1 1 0,0-1 0,0 1 0,-1 0 0,1 0 0,0 0 0,0 0 0,-1 1 0,1-1 0,0 1 0,0-1 0,-1 1 0,1 0 0,0 0 0,-1 0 0,4 2 0,4 4 0,1 1 0,-2 0 0,1 0 0,-1 1 0,0 1 0,8 10 0,22 23 0,-9-16 0,1-1 0,1-1 0,54 32 0,-69-47 0,-1-2 0,1 0 0,1-1 0,0 0 0,0-2 0,0 0 0,0-1 0,1 0 0,34 0 0,-48-4 0,1 0 0,0-1 0,0 1 0,-1-1 0,1-1 0,0 1 0,-1-1 0,1 0 0,-1 0 0,0-1 0,0 1 0,0-1 0,0-1 0,0 1 0,0 0 0,-1-1 0,0 0 0,0 0 0,0-1 0,0 1 0,-1-1 0,1 1 0,-1-1 0,0 0 0,3-8 0,-2 3 0,-1 0 0,0 0 0,0 0 0,-1 0 0,-1-1 0,1 1 0,-2-1 0,1 1 0,-1-1 0,-1 1 0,0-1 0,0 1 0,-4-13 0,3 18 0,1 0 0,-1 0 0,1 0 0,-1 0 0,-1 0 0,1 1 0,-1-1 0,0 1 0,0-1 0,0 1 0,0 0 0,-1 0 0,0 1 0,0-1 0,0 1 0,0-1 0,0 1 0,-1 1 0,1-1 0,-8-3 0,6 5 0,1-1 0,-1 1 0,0 0 0,0 0 0,0 1 0,0 0 0,0 0 0,0 0 0,0 1 0,0 0 0,0 0 0,1 0 0,-1 1 0,0 0 0,1 0 0,-1 0 0,-8 6 0,4-2 0,1 1 0,1-1 0,-1 2 0,1-1 0,1 1 0,-1 1 0,1-1 0,0 1 0,1 0 0,0 1 0,1-1 0,0 1 0,0 1 0,1-1 0,-3 13 0,5-16 0,0 1 0,1-1 0,0 1 0,0-1 0,1 1 0,0-1 0,0 1 0,1-1 0,0 0 0,2 11 0,-1-13 0,0 0 0,0 0 0,0 0 0,0 0 0,1-1 0,0 1 0,0-1 0,0 0 0,0 0 0,1 0 0,0 0 0,-1-1 0,1 1 0,1-1 0,-1 0 0,5 3 0,3 0 0,1 0 0,0-1 0,1 0 0,-1-1 0,1 0 0,-1-1 0,1-1 0,0 0 0,0-1 0,0-1 0,22-1 0,-30 1 0,1-1 0,0 0 0,0 0 0,0 0 0,-1-1 0,1 0 0,-1 0 0,1-1 0,-1 0 0,0 0 0,0 0 0,0-1 0,-1 0 0,1 0 0,-1-1 0,0 1 0,0-1 0,0 0 0,-1 0 0,0-1 0,0 1 0,0-1 0,-1 0 0,0 0 0,4-10 0,-5 11 0,-1 0 0,0 1 0,0-1 0,0 0 0,0 0 0,-1 0 0,0 0 0,0 0 0,-1 0 0,1 0 0,-1 0 0,0 0 0,0 1 0,-1-1 0,1 0 0,-1 0 0,0 1 0,-4-6 0,3 5 0,-1-1 0,0 1 0,0 1 0,-1-1 0,0 0 0,0 1 0,0 0 0,0 0 0,0 1 0,-1 0 0,1 0 0,-1 0 0,-12-4 0,-3 0 0,-1 2 0,1 0 0,-31-2 0,41 6 0,-1 0 0,1 1 0,0 1 0,0 0 0,-1 0 0,1 1 0,0 0 0,-15 6 0,25-8 0,1 0 0,-1 0 0,0 1 0,0-1 0,0 0 0,0 1 0,1-1 0,-1 1 0,0-1 0,0 1 0,1-1 0,-1 1 0,1-1 0,-1 1 0,0 0 0,1-1 0,-1 1 0,1 0 0,-1 0 0,1-1 0,-1 1 0,1 0 0,0 0 0,0 0 0,-1 0 0,1-1 0,0 1 0,0 1 0,0 0 0,1-1 0,-1 1 0,1-1 0,0 1 0,-1-1 0,1 0 0,0 1 0,0-1 0,0 0 0,0 0 0,0 1 0,0-1 0,0 0 0,1 0 0,2 1 0,7 6 0,0-2 0,0 1 0,1-1 0,0-1 0,1 0 0,-1-1 0,23 5 0,100 10 0,-109-17 0,457 22 0,-449-23 0,98-4 0,-118 2 0,0-1 0,1 0 0,-1-1 0,0-1 0,0 0 0,22-11 0,-17 0 0,-19 15 0,0 0 0,1 0 0,-1 0 0,0 0 0,0 0 0,1-1 0,-1 1 0,0 0 0,0 0 0,1 0 0,-1-1 0,0 1 0,0 0 0,0 0 0,0-1 0,1 1 0,-1 0 0,0-1 0,0 1 0,0 0 0,0 0 0,0-1 0,0 1 0,0 0 0,0-1 0,0 1 0,0 0 0,0-1 0,0 1 0,0 0 0,0-1 0,0 1 0,0 0 0,0-1 0,0 1 0,0 0 0,0 0 0,0-1 0,-1 1 0,1 0 0,0 0 0,0-1 0,0 1 0,0 0 0,-1 0 0,1-1 0,0 1 0,0 0 0,-1 0 0,1-1 0,-1 1 0,0 0 0,1 0 0,-1 0 0,0 0 0,0 0 0,1 1 0,-1-1 0,0 0 0,0 0 0,1 0 0,-1 1 0,0-1 0,1 0 0,-1 1 0,1-1 0,-1 0 0,0 1 0,1-1 0,-1 1 0,1-1 0,-1 1 0,1-1 0,-1 1 0,1 0 0,-1 0 0,-12 21 0,7-8 0,1-1 0,1 1 0,0 0 0,0 1 0,2-1 0,0 1 0,0-1 0,1 19 0,1-26 0,0 0 0,1 0 0,0-1 0,0 1 0,0 0 0,1 0 0,0 0 0,0-1 0,1 1 0,0-1 0,0 0 0,0 0 0,1 0 0,0 0 0,0 0 0,0-1 0,1 0 0,0 0 0,9 8 0,-11-11 0,1 0 0,-1 0 0,1 0 0,-1 0 0,1 0 0,0-1 0,0 1 0,0-1 0,0 0 0,0-1 0,0 1 0,0-1 0,0 1 0,0-1 0,0-1 0,7 0 0,-5 0 0,0-1 0,-1 0 0,1 0 0,0-1 0,-1 1 0,1-1 0,-1 0 0,0-1 0,0 1 0,5-5 0,5-8 0,0 1 0,-1-2 0,-1 0 0,0 0 0,11-23 0,-19 31 0,0 1 0,1-1 0,0 1 0,1 1 0,-1-1 0,1 1 0,1 0 0,13-9 0,-18 14 0,0 0 0,1 0 0,-1 1 0,0-1 0,0 1 0,1 0 0,-1 0 0,1 1 0,-1-1 0,1 0 0,-1 1 0,1 0 0,-1 0 0,1 0 0,-1 0 0,1 1 0,-1 0 0,1-1 0,-1 1 0,1 0 0,-1 1 0,0-1 0,0 0 0,0 1 0,1 0 0,-2 0 0,7 4 0,33 28-103,43 31 329,-74-59-438,-1 1-1,1-1 0,0-1 1,0 0-1,1-1 1,16 5-1,13-4-6613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5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156 618 24575,'-22'-30'0,"17"21"0,-1 0 0,0 1 0,0-1 0,-1 2 0,0-1 0,0 1 0,-1 0 0,0 0 0,-1 1 0,-12-8 0,20 13 0,0 1 0,0-1 0,0 1 0,0 0 0,0-1 0,0 1 0,0 0 0,0 0 0,0 0 0,0 0 0,0 0 0,0 0 0,0 0 0,0 0 0,0 0 0,0 0 0,0 1 0,0-1 0,0 0 0,0 1 0,0-1 0,0 1 0,0-1 0,0 1 0,0-1 0,1 1 0,-1-1 0,0 1 0,0 0 0,1 0 0,-1-1 0,0 1 0,1 0 0,-1 0 0,1 0 0,-1 1 0,-1 3 0,0-1 0,0 1 0,1 0 0,0 0 0,0 0 0,0 0 0,1 7 0,1 39 0,3 1 0,17 91 0,-19-137 0,18 108 0,6-2 0,4 0 0,5-2 0,79 167 0,-100-249 0,1 0 0,2-1 0,1-1 0,1 0 0,1-1 0,1-1 0,1-2 0,1 0 0,1-1 0,1-1 0,1-1 0,0-2 0,2 0 0,0-2 0,0-1 0,1-2 0,1 0 0,53 12 0,-54-18 0,-1-2 0,1 0 0,0-2 0,0-2 0,0 0 0,0-2 0,0-1 0,0-1 0,39-11 0,-52 10 0,0-1 0,-1 0 0,0-2 0,0 1 0,0-2 0,-1 0 0,21-17 0,-25 17 0,-1 0 0,-1 0 0,1-1 0,-1 0 0,-1-1 0,0 1 0,-1-2 0,0 1 0,0 0 0,6-24 0,-9 27 0,-1 0 0,0 0 0,-1 0 0,0 0 0,0 0 0,-1 0 0,0 0 0,0 0 0,-1 0 0,0 0 0,0 0 0,-1 0 0,0 0 0,0 1 0,-1-1 0,0 1 0,0-1 0,-1 1 0,0 0 0,0 0 0,-1 1 0,0-1 0,0 1 0,-1 0 0,1 0 0,-1 1 0,0-1 0,-1 1 0,1 1 0,-1-1 0,0 1 0,0 1 0,-1-1 0,1 1 0,-1 0 0,1 1 0,-1 0 0,0 0 0,0 0 0,0 1 0,0 1 0,0-1 0,0 1 0,-10 1 0,8 1 0,0 1 0,-1 0 0,1 0 0,0 1 0,1 0 0,-1 1 0,1 0 0,0 0 0,0 1 0,0 0 0,1 1 0,0-1 0,0 2 0,1-1 0,0 1 0,0 0 0,-8 14 0,-3 6 0,2 0 0,0 0 0,3 2 0,-15 43 0,24-63 0,0 1 0,1 0 0,1 0 0,0 1 0,-1 20 0,3-28 0,0 0 0,1 0 0,-1 0 0,1 0 0,0 0 0,0 0 0,0 0 0,0 0 0,1-1 0,-1 1 0,1-1 0,0 1 0,0-1 0,1 1 0,-1-1 0,1 0 0,-1 0 0,1 0 0,0 0 0,4 2 0,-2-1 0,1 0 0,0-1 0,-1 0 0,2 0 0,-1 0 0,0-1 0,0 0 0,1 0 0,-1 0 0,1-1 0,0 0 0,-1 0 0,14-1 0,-10-1 0,-1 0 0,1-1 0,-1 0 0,1 0 0,-1-1 0,0-1 0,0 1 0,16-11 0,-8 4 0,-1-2 0,0 0 0,-1-1 0,-1 0 0,0-1 0,0-1 0,-2 0 0,0-1 0,11-18 0,2-13 5,-2-2 0,-2 0 0,-3-1 0,-1 0-1,12-66 1,26-268-381,-22-337-1360,-34 672 1736,-1 0 0,-2 0 0,-16-68 0,19 113 0,0-1 0,0 1 0,-1 0 0,0-1 0,0 1 0,0 0 0,-3-5 0,5 9 0,0 0 0,-1 0 0,1-1 0,0 1 0,0 0 0,-1 0 0,1 0 0,0-1 0,0 1 0,0 0 0,-1 0 0,1 0 0,0 0 0,-1 0 0,1-1 0,0 1 0,0 0 0,-1 0 0,1 0 0,0 0 0,-1 0 0,1 0 0,0 0 0,0 0 0,-1 0 0,1 0 0,0 0 0,-1 0 0,1 0 0,0 1 0,0-1 0,-1 0 0,1 0 0,0 0 0,0 0 0,-1 0 0,1 1 0,-11 20 0,5 10 0,1 0 0,1 1 0,2 0 0,2 46 0,0-26 0,16 504-13,24 5-22,-33-459 36,100 972-1012,-88-935-4039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6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0 228 24575,'1'-5'0,"-1"0"0,1 1 0,0-1 0,1 0 0,-1 1 0,1-1 0,3-6 0,4-11 0,-2-2 0,4-41 0,4-7 0,-12 123 0,-5 131 0,4 119 0,-2-293 0,1 8 0,0 0 0,1-1 0,5 24 0,-6-35 0,0-1 0,0 0 0,0 0 0,0 0 0,1 0 0,-1 0 0,1 0 0,0 0 0,0-1 0,0 1 0,0 0 0,0-1 0,1 0 0,-1 1 0,1-1 0,-1 0 0,1-1 0,0 1 0,0 0 0,0-1 0,0 1 0,5 1 0,6-2 0,-1 0 0,1 0 0,0-2 0,0 1 0,-1-2 0,1 0 0,-1 0 0,18-7 0,-25 8 0,160-44 0,51-11 0,-176 48 0,-1 1 0,1 3 0,54 0 0,-81 5 0,-1 0 0,0 0 0,0 1 0,0 1 0,22 7 0,-32-8 0,0-1 0,0 0 0,0 1 0,0 0 0,0 0 0,0 0 0,-1 0 0,1 0 0,-1 0 0,1 1 0,3 4 0,-5-5 0,0 0 0,-1 0 0,1 0 0,0 0 0,0 0 0,-1 0 0,1 0 0,-1 0 0,0 0 0,0 0 0,0 0 0,0 0 0,0 0 0,0 0 0,0 1 0,-1-1 0,1 0 0,-1 0 0,1 0 0,-2 3 0,-1 0 0,0 0 0,0 1 0,0-1 0,-1 0 0,1 0 0,-1-1 0,-1 1 0,1-1 0,0 0 0,-1 0 0,-9 6 0,-7 2 0,-41 20 0,-15-1 0,-1-4 0,-1-3 0,-135 23 0,184-41 0,0-1 0,-1-2 0,1-1 0,-1-2 0,1 0 0,-34-6 0,56 4 23,0 0-1,0 0 0,0-1 0,-14-6 1,20 8-83,1 0 1,-1 0 0,0 0 0,1 0 0,-1 0 0,1 0 0,0 0 0,-1-1 0,1 1 0,0-1 0,0 1 0,0-1 0,0 1 0,0-1 0,0 1 0,0-1-1,0 0 1,1 0 0,-1 1 0,0-1 0,1 0 0,0 0 0,0 0 0,-1-3 0,2 2-794,-1-1-1,1 1 1,0 0 0,0-1-1,1 1 1,-1 0 0,3-5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6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11 272 24575,'0'1'0,"-1"-1"0,1 0 0,-1 0 0,1 0 0,-1 0 0,0 1 0,1-1 0,0 0 0,-1 1 0,1-1 0,-1 0 0,1 1 0,-1-1 0,1 1 0,0-1 0,-1 1 0,1-1 0,0 1 0,-1-1 0,1 1 0,0-1 0,0 1 0,-1-1 0,1 1 0,0-1 0,0 1 0,0-1 0,0 1 0,0 0 0,0-1 0,0 1 0,0-1 0,0 1 0,0-1 0,0 1 0,0 0 0,0-1 0,0 1 0,1-1 0,-1 1 0,0-1 0,0 1 0,1-1 0,-1 1 0,1 0 0,2 1 0,1 0 0,0 0 0,0-1 0,0 1 0,0-1 0,0 0 0,0 0 0,0 0 0,1-1 0,-1 1 0,0-1 0,0 0 0,1 0 0,-1-1 0,6 0 0,5 0 0,18 0 0,0-2 0,0-1 0,0-2 0,-1-1 0,0-1 0,0-2 0,-1-1 0,0-2 0,38-21 0,-62 30 0,1-1 0,-1 0 0,-1-1 0,1 0 0,-1 0 0,0 0 0,0 0 0,0-1 0,-1 0 0,0 0 0,4-9 0,-8 13 0,0 1 0,0-1 0,0 0 0,0 0 0,-1 0 0,1 0 0,-1 0 0,1 0 0,-1 0 0,0 0 0,0 1 0,-1-1 0,1 0 0,-1 0 0,1 0 0,-1 0 0,0 0 0,0 0 0,0 1 0,0-1 0,-1 0 0,1 1 0,-1-1 0,0 1 0,1-1 0,-1 1 0,0 0 0,0 0 0,-1 0 0,1 0 0,0 0 0,-1 1 0,1-1 0,-5-2 0,-2-1 0,-1 0 0,0 1 0,0-1 0,0 2 0,0 0 0,0 0 0,-1 1 0,0 0 0,1 0 0,-1 2 0,0-1 0,1 1 0,-1 1 0,0 0 0,1 0 0,-1 1 0,0 0 0,1 1 0,0 0 0,0 1 0,0 0 0,0 1 0,-15 10 0,14-9 0,1 1 0,0 0 0,1 0 0,0 1 0,0 1 0,1-1 0,0 1 0,0 1 0,1 0 0,0 0 0,1 0 0,0 1 0,1 0 0,0 0 0,0 0 0,1 0 0,1 1 0,0 0 0,1 0 0,-2 22 0,4-27 0,0 0 0,1 0 0,0 0 0,0 0 0,0 0 0,1 0 0,0-1 0,1 1 0,-1-1 0,1 1 0,1-1 0,-1 0 0,1 0 0,0 0 0,0-1 0,1 1 0,-1-1 0,1 0 0,0-1 0,1 1 0,9 6 0,4 0 0,0 0 0,1-2 0,0 0 0,0-1 0,1-2 0,22 6 0,36 3-341,1-3 0,0-3-1,97-3 1,40-9-6485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1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46 24575,'-18'-10'0,"-21"-2"0,-17 0 0,-4 2 0,-1 8 0,10 14 0,14 13 0,13 12 0,10 14 0,13 12 0,6 5 0,16 4 0,19 0 0,25-13 0,26-16 0,33-15 0,29-13 0,-11-9-8191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7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556 162 24575,'0'-5'0,"0"-1"0,0 1 0,0 0 0,0 0 0,-1 0 0,0 0 0,0 0 0,0 0 0,-1 0 0,0 0 0,0 0 0,0 0 0,0 1 0,-1-1 0,0 1 0,0 0 0,0 0 0,0 0 0,-1 0 0,1 0 0,-1 1 0,0-1 0,0 1 0,0 0 0,-1 0 0,-5-2 0,-7-3 0,-1 1 0,0 1 0,0 1 0,0 0 0,-1 1 0,1 1 0,-1 1 0,-33 0 0,28 2 0,0 2 0,0 0 0,0 2 0,1 0 0,0 2 0,-35 12 0,52-15 0,-1 0 0,0 0 0,0 1 0,1 0 0,0 0 0,0 0 0,0 1 0,1 0 0,-1 0 0,-5 8 0,9-10 0,-1 0 0,1 0 0,1 1 0,-1-1 0,0 1 0,1-1 0,0 1 0,0 0 0,0-1 0,0 1 0,0 0 0,1 0 0,0 0 0,-1-1 0,2 1 0,-1 0 0,0 0 0,1 0 0,-1-1 0,1 1 0,2 5 0,0-2 0,0 0 0,1 0 0,0 0 0,0-1 0,0 1 0,1-1 0,0 0 0,0 0 0,11 8 0,2 2 0,2-2 0,22 14 0,22 6 0,1-3 0,73 25 0,-66-29 0,100 54 0,-166-77 0,0 0 0,1-1 0,-2 2 0,1-1 0,8 9 0,-13-12 0,0 0 0,-1-1 0,1 1 0,-1 0 0,1 0 0,-1 0 0,0-1 0,1 1 0,-1 0 0,0 0 0,1 0 0,-1 0 0,0-1 0,0 1 0,0 0 0,0 0 0,0 0 0,0 0 0,0 0 0,0 1 0,-1-1 0,0 1 0,1-1 0,-1 0 0,0 0 0,0 0 0,0 0 0,0 1 0,0-1 0,0-1 0,0 1 0,0 0 0,-1 0 0,1 0 0,0-1 0,-1 1 0,-2 1 0,-20 5 0,-1-1 0,0-1 0,0-1 0,-1-1 0,-31-1 0,49-1 0,-37 1 0,0-1 0,-91-11 0,129 9 0,-1-1 0,1 0 0,-1 0 0,1-1 0,-9-4 0,15 7 0,0-1 0,0 1 0,0-1 0,0 1 0,0-1 0,0 0 0,1 1 0,-1-1 0,0 0 0,0 0 0,1 1 0,-1-1 0,1 0 0,-1 0 0,1 0 0,-1 0 0,1 0 0,-1 0 0,1 0 0,0 0 0,-1 0 0,1 0 0,0 0 0,0 0 0,0 0 0,0 0 0,0 0 0,0 0 0,0 0 0,0 0 0,0 0 0,1 0 0,-1 0 0,0 0 0,1 0 0,-1 0 0,1 0 0,-1 0 0,1 0 0,-1 0 0,1 1 0,-1-1 0,1 0 0,0 0 0,0 1 0,-1-1 0,1 0 0,1 0 0,6-7 0,1 1 0,0 0 0,0 0 0,0 1 0,1 0 0,15-7 0,77-27 0,-69 28 0,392-131 0,-129 46 0,-266 87 0,-9 4 0,-1-1 0,0-1 0,-1-1 0,30-18 0,-41 20 0,-12 8 0,-19 12 0,12-2 0,0 0 0,1 1 0,0 0 0,1 1 0,1 0 0,0 1 0,0-1 0,1 2 0,1-1 0,0 1 0,2 0 0,-1 0 0,2 0 0,0 0 0,-2 24 0,4-23 0,0 0 0,1 1 0,0-1 0,1 0 0,1 1 0,1-1 0,0 0 0,2-1 0,-1 1 0,2-1 0,0 1 0,1-2 0,0 1 0,17 25 0,-20-35-91,0 0 0,0 0 0,1-1 0,0 1 0,0-1 0,0 0 0,0 0 0,0 0 0,1-1 0,-1 0 0,1 0 0,0 0 0,0-1 0,13 4 0,23-3-6735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7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24575,'-9'0'0,"-3"5"0,5 11 0,18 7 0,25 9 0,21 8 0,5-2 0,-8-8-8191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7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1 108 24575,'12'1'0,"0"1"0,0-1 0,0 2 0,0 0 0,0 0 0,0 1 0,-1 1 0,1 0 0,-1 0 0,-1 1 0,14 9 0,-7-3 0,0 1 0,-2 0 0,0 1 0,0 1 0,23 31 0,-31-38 0,-1 1 0,-1 0 0,1 1 0,-2-1 0,1 1 0,-1 0 0,4 16 0,-7-23 0,-1 0 0,1 1 0,-1-1 0,0 1 0,0-1 0,0 0 0,0 1 0,-1-1 0,1 1 0,-1-1 0,0 0 0,0 1 0,0-1 0,-1 0 0,1 0 0,-1 0 0,1 0 0,-1 0 0,0 0 0,0-1 0,0 1 0,-1 0 0,1-1 0,-1 0 0,1 1 0,-6 2 0,4-2 0,0-1 0,-1 1 0,1-1 0,-1 0 0,1 0 0,-1 0 0,0-1 0,0 0 0,0 0 0,0 0 0,0 0 0,0-1 0,0 0 0,0 0 0,0 0 0,0-1 0,0 1 0,0-1 0,1 0 0,-1-1 0,0 1 0,0-1 0,1 0 0,-1 0 0,1-1 0,-1 1 0,-3-4 0,-1-1 0,0 0 0,0 0 0,1-1 0,0 0 0,1-1 0,0 0 0,0 0 0,0 0 0,2-1 0,-1 0 0,-4-11 0,6 10 0,0 0 0,0-1 0,2 1 0,-1-1 0,1 1 0,1-1 0,0 0 0,0 0 0,1 0 0,1 0 0,3-16 0,-3 20 0,2-1 0,-1 1 0,1 0 0,0 0 0,1 0 0,0 1 0,0-1 0,1 1 0,0 0 0,0 0 0,0 1 0,1-1 0,0 1 0,0 0 0,1 1 0,12-9 0,-7 7 0,-1 1 0,1 0 0,0 0 0,1 1 0,-1 1 0,1 0 0,0 1 0,0 1 0,0-1 0,1 2 0,-1 0 0,0 1 0,1 0 0,-1 1 0,0 0 0,23 6 0,-16-1 0,1 0 0,-2 2 0,1 0 0,-1 1 0,-1 1 0,1 1 0,-2 0 0,0 1 0,30 28 0,-20-13 0,-2 1 0,-1 1 0,35 54 0,46 104 0,-80-141 0,-21-37-170,2 0-1,-1 0 0,1 0 1,1-1-1,0 0 0,0 0 1,12 10-1,11 2-6655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8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1207 24575,'0'-9'0,"-1"1"0,0-1 0,0 0 0,-1 0 0,0 1 0,-1-1 0,0 1 0,0 0 0,-1 0 0,0 0 0,0 0 0,-1 0 0,0 1 0,0 0 0,-1 0 0,1 0 0,-2 1 0,1 0 0,-1 0 0,0 1 0,0 0 0,0 0 0,-1 0 0,0 1 0,-14-6 0,13 7 0,1 0 0,0 0 0,-1 1 0,1 0 0,-1 1 0,0 0 0,1 0 0,-1 1 0,0 0 0,0 0 0,1 1 0,-1 0 0,0 1 0,1 0 0,-1 0 0,1 1 0,0 0 0,0 1 0,0-1 0,0 1 0,0 1 0,1 0 0,0 0 0,0 0 0,-11 12 0,15-14 0,0 0 0,0 1 0,1-1 0,-1 1 0,1-1 0,0 1 0,0 0 0,0 0 0,0 0 0,1 0 0,-1 1 0,1-1 0,0 0 0,1 1 0,-1-1 0,1 0 0,0 1 0,0-1 0,0 1 0,0-1 0,3 8 0,-1-6 0,0 0 0,0-1 0,1 1 0,0-1 0,0 0 0,0 1 0,1-1 0,-1-1 0,1 1 0,0-1 0,1 1 0,-1-1 0,1 0 0,0-1 0,7 5 0,-2-2 0,0 0 0,1-1 0,0 0 0,-1-1 0,2 0 0,-1-1 0,0 0 0,1-1 0,-1 0 0,1-1 0,0 0 0,15-1 0,-13-2 0,0 0 0,0 0 0,0-2 0,-1 1 0,1-2 0,-1 0 0,0 0 0,-1-1 0,23-15 0,-12 6 0,-12 7 0,0 0 0,1 1 0,0 0 0,0 1 0,16-5 0,-24 10 0,0 0 0,0 0 0,0 0 0,0 1 0,1 0 0,-1 0 0,0 0 0,0 0 0,0 1 0,0-1 0,0 1 0,0 0 0,0 0 0,0 1 0,0-1 0,0 1 0,0 0 0,-1 0 0,1 0 0,-1 0 0,6 6 0,5 6 0,0 1 0,-1 0 0,-1 2 0,-1-1 0,0 1 0,-1 1 0,-1-1 0,7 20 0,15 41 0,-3 0 0,-3 2 0,20 122 0,-23-60 0,4 173 0,-23-234 0,-10 115 0,4-173 0,0 0 0,-1 0 0,-1-1 0,-1 1 0,-1-1 0,-1 0 0,-1-1 0,-1 0 0,-20 31 0,28-48 0,0-1 0,-1 1 0,1-1 0,-1 0 0,0 0 0,0 0 0,0-1 0,0 1 0,0-1 0,-1 1 0,1-1 0,-1 0 0,1 0 0,-1-1 0,0 1 0,-5 1 0,7-4 0,-1 1 0,0 0 0,1-1 0,-1 1 0,0-1 0,1 0 0,-1 1 0,1-1 0,-1-1 0,1 1 0,0 0 0,-1-1 0,1 1 0,0-1 0,0 1 0,0-1 0,0 0 0,0 0 0,1 0 0,-1 0 0,0 0 0,1-1 0,0 1 0,-1 0 0,0-4 0,-10-15 0,2-1 0,0 0 0,1-1 0,2 0 0,-6-26 0,-15-129 0,20 81-145,5-1-1,4 1 0,4-1 0,33-177 1,0 100-220,105-295 1,34 53 364,-14 35 0,-154 360 0,-1 0 0,-1 0 0,-1 0 0,-1-1 0,0 0 0,1-37 0,-7 54 29,1 1 0,-1-1 0,0 0 1,-1 1-1,1-1 0,-1 1 0,0 0 0,-1 0 0,1-1 0,-1 1 1,0 1-1,0-1 0,0 0 0,-1 1 0,0 0 0,1-1 0,-2 2 1,1-1-1,0 0 0,-1 1 0,0 0 0,1 0 0,-1 0 0,-8-3 1,2 2 42,-1-1 1,1 1 0,-1 1 0,-1 0 0,1 1 0,0 0 0,0 1 0,-1 1-1,-23 1 1,29 0-73,1 0 0,-1 0 0,1 0 0,0 1 0,0 0 0,0 1 0,0-1 0,0 1 0,1 0 0,-1 1 0,1-1 0,0 1 0,0 0 0,-5 5 0,3-1 0,1-1 0,0 2 0,0-1 0,0 1 0,1 0 0,1 0 0,-1 0 0,-2 12 0,-1 5 0,2 0 0,0 1 0,2 0 0,2 0 0,0 50 0,4-31 0,2 0 0,2 0 0,2 0 0,2-1 0,2 0 0,2-1 0,2-1 0,33 64 0,-35-80 0,1-1 0,2 0 0,0-1 0,2-1 0,0-1 0,2 0 0,1-2 0,0 0 0,1-2 0,2 0 0,0-2 0,0-1 0,2-1 0,27 12 0,-37-20 0,0-1 0,1-1 0,-1-1 0,1 0 0,0-1 0,0-1 0,0-1 0,0 0 0,0-1 0,0-1 0,0-1 0,0-1 0,-1 0 0,1-1 0,-1-1 0,0-1 0,0 0 0,0-1 0,-1-1 0,0-1 0,-1 0 0,1-1 0,-2-1 0,0 0 0,0-1 0,13-14 0,-4-1 0,0-1 0,-2-1 0,-2-1 0,0-1 0,-2-1 0,-2 0 0,0-1 0,-3 0 0,0-1 0,8-48 0,-19 75 0,0 1 0,0-1 0,-1 0 0,0 1 0,-1-1 0,1 1 0,-3-11 0,3 16 0,-1 0 0,1 0 0,-1 0 0,1 0 0,0 0 0,-1 0 0,0 0 0,1 0 0,-1 0 0,1 0 0,-1 0 0,0 1 0,0-1 0,0 0 0,1 0 0,-1 1 0,0-1 0,0 1 0,-2-2 0,2 2 0,-1 0 0,1 0 0,-1 0 0,1 0 0,-1 0 0,1 0 0,-1 0 0,1 0 0,-1 1 0,1-1 0,0 1 0,-1-1 0,1 1 0,-1-1 0,1 1 0,0 0 0,0 0 0,-3 1 0,-2 3 0,1 0 0,-1 0 0,1 1 0,0-1 0,1 1 0,-1 0 0,1 0 0,0 1 0,1-1 0,0 1 0,0 0 0,-3 7 0,-3 15 0,-8 47 0,16-70 0,-4 19 0,0 0 0,3 0 0,0 1 0,1-1 0,3 32 0,0-47 0,-1 0 0,1-1 0,0 1 0,1-1 0,0 0 0,1 0 0,0 0 0,0 0 0,1-1 0,0 1 0,0-1 0,1 0 0,0-1 0,1 1 0,-1-1 0,2-1 0,8 8 0,0-3 0,1-1 0,0-1 0,1 0 0,0-1 0,0-1 0,1 0 0,0-2 0,23 4 0,26 1 0,72 2 0,-117-11 0,194 7-1365,-3-6-5461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0:59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0 277 24575,'1'-10'0,"0"0"0,0-1 0,1 1 0,0 0 0,1 0 0,0 0 0,5-10 0,-5 14 0,-1 1 0,1-1 0,0 1 0,0-1 0,1 1 0,0 0 0,0 0 0,0 1 0,0-1 0,1 1 0,0 0 0,5-4 0,-8 7 0,0 1 0,-1-1 0,1 0 0,0 1 0,0 0 0,0-1 0,0 1 0,0 0 0,0 0 0,0 0 0,0 0 0,0 0 0,0 0 0,0 1 0,0-1 0,0 1 0,0-1 0,0 1 0,0 0 0,-1 0 0,1 0 0,0 0 0,0 0 0,-1 0 0,1 0 0,-1 1 0,1-1 0,-1 0 0,1 1 0,-1-1 0,0 1 0,0 0 0,0-1 0,1 3 0,5 7 0,0 0 0,-1 0 0,8 23 0,9 33 0,-11-32 0,29 63 0,-37-89 0,1 0 0,0-1 0,1 0 0,0 0 0,0-1 0,0 1 0,1-1 0,0-1 0,1 1 0,-1-1 0,1 0 0,9 4 0,-12-8 0,-1 1 0,0-1 0,1-1 0,0 1 0,-1-1 0,1 0 0,0 0 0,0 0 0,0 0 0,0-1 0,0 0 0,0 0 0,0 0 0,-1-1 0,1 0 0,6-1 0,-5 0 0,1-1 0,-1 0 0,0 0 0,-1-1 0,1 1 0,0-1 0,-1 0 0,0-1 0,0 1 0,7-9 0,3-7 0,-1 0 0,0-1 0,-2-1 0,0 0 0,9-27 0,16-51 0,-27 66 0,2 2 0,1 0 0,28-49 0,-40 79 3,1-1-1,-1 1 1,1 0 0,-1 0-1,1-1 1,0 1 0,-1 0-1,1 1 1,0-1-1,0 0 1,1 1 0,-1-1-1,0 1 1,0-1-1,1 1 1,-1 0 0,1 0-1,-1 0 1,1 1 0,0-1-1,-1 0 1,1 1-1,0 0 1,-1-1 0,1 1-1,0 0 1,-1 1-1,1-1 1,0 0 0,-1 1-1,4 0 1,3 3-210,0 1 0,0 0 0,0 0 0,-1 0 0,0 1 0,14 13 0,38 37-6619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00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1469 24575,'0'-4'0,"-1"1"0,0-1 0,0 0 0,0 0 0,-1 0 0,1 1 0,-1-1 0,0 0 0,0 1 0,0 0 0,0-1 0,0 1 0,-1 0 0,-5-5 0,-44-36 0,41 36 0,0 1 0,-1 0 0,0 0 0,0 1 0,0 1 0,0 0 0,-1 1 0,-21-4 0,26 6 0,0 1 0,-1 0 0,1 1 0,0 0 0,-1 0 0,1 1 0,0 0 0,-1 0 0,1 1 0,0 0 0,0 1 0,0-1 0,0 2 0,-14 7 0,11-3 0,0 0 0,0 0 0,1 1 0,0 1 0,0 0 0,1 0 0,0 0 0,1 2 0,-12 20 0,18-28 0,0-1 0,0 1 0,0 0 0,0 0 0,1 0 0,0 0 0,0 0 0,0 1 0,0-1 0,1 0 0,0 0 0,0 1 0,0-1 0,0 0 0,0 0 0,1 1 0,0-1 0,0 0 0,0 0 0,1 0 0,-1 0 0,1 0 0,0 0 0,0 0 0,0-1 0,0 1 0,1-1 0,0 1 0,-1-1 0,1 0 0,0 0 0,1 0 0,-1-1 0,0 1 0,6 2 0,2 1 0,0-1 0,0 0 0,0-1 0,1 0 0,-1-1 0,1 0 0,0-1 0,0 0 0,0-1 0,0 0 0,0-1 0,0-1 0,0 0 0,0 0 0,0-1 0,0 0 0,12-5 0,-4 1 0,-1-1 0,0 0 0,-1-1 0,1-1 0,-2-1 0,1-1 0,-1 0 0,-1-1 0,23-22 0,-30 26 0,-1-1 0,-1 0 0,1 0 0,-2-1 0,1 0 0,-1 0 0,-1-1 0,0 1 0,0-1 0,-1 0 0,4-15 0,-7 12 0,-4 17 0,-4 19 0,5-17 0,1 1 0,0-1 0,0 1 0,1-1 0,-1 1 0,1 0 0,0-1 0,1 1 0,0-1 0,0 1 0,0-1 0,0 1 0,1-1 0,0 0 0,0 0 0,0 0 0,1 0 0,-1 0 0,1 0 0,0-1 0,1 1 0,-1-1 0,1 0 0,0 0 0,0 0 0,0 0 0,1-1 0,-1 0 0,1 0 0,6 4 0,10 4 0,1-1 0,0-1 0,0 0 0,1-2 0,0 0 0,0-2 0,1-1 0,0 0 0,33-1 0,-16-2 0,0-2 0,0-2 0,0-2 0,68-17 0,-88 17 0,-1-1 0,0-1 0,0 0 0,0-2 0,-1 0 0,0-1 0,-1-1 0,0-1 0,-1 0 0,0-1 0,-1-1 0,-1-1 0,0 0 0,24-32 0,-25 22 0,-1 0 0,-1 0 0,-1-1 0,-1-1 0,-1 0 0,-2 0 0,0 0 0,-2-1 0,-1 0 0,-2 0 0,0 0 0,-2-1 0,-1 1 0,-1 0 0,-7-29 0,4 31 0,-1 1 0,-1-1 0,-1 1 0,-2 0 0,0 1 0,-2 0 0,-16-24 0,17 31 0,-1 1 0,0 0 0,-1 1 0,-1 1 0,-1 0 0,0 1 0,0 0 0,-1 1 0,-34-18 0,44 27 0,0 0 0,-1 0 0,1 0 0,-1 1 0,0 0 0,0 1 0,0-1 0,0 1 0,0 1 0,-13-1 0,16 2 0,0-1 0,0 1 0,0 0 0,0 0 0,0 0 0,0 1 0,0 0 0,1-1 0,-1 1 0,1 0 0,-1 1 0,1-1 0,0 1 0,0-1 0,0 1 0,0 0 0,1 0 0,-1 0 0,1 1 0,-3 3 0,-1 3 0,2 0 0,-1 1 0,1-1 0,1 1 0,0-1 0,0 1 0,1 0 0,0 0 0,1 0 0,0 13 0,2 12 0,11 67 0,-4-56 0,2 0 0,3-1 0,1-1 0,3 0 0,1-1 0,2-1 0,2-1 0,2-1 0,47 61 0,-47-72 0,1-1 0,1-1 0,2-1 0,1-2 0,0 0 0,2-2 0,1-2 0,1-1 0,0-1 0,2-2 0,0-1 0,55 16 0,-67-26 0,0-1 0,0-1 0,1-1 0,-1-1 0,1-1 0,-1-1 0,1-1 0,-1-1 0,25-6 0,-38 6 0,0 0 0,1-1 0,-2 0 0,1-1 0,0 0 0,-1-1 0,1 0 0,-1 0 0,-1-1 0,1 0 0,-1 0 0,0-1 0,0-1 0,-1 1 0,0-1 0,0 0 0,-1 0 0,0-1 0,-1 0 0,1 0 0,-2-1 0,6-15 0,-5 9 0,-1-1 0,-1 1 0,3-34 0,-7 44 0,-2 19 0,-3 24 0,5-15 0,0 0 0,2 0 0,0 0 0,1-1 0,6 24 0,-6-36 0,1 0 0,0 0 0,0 0 0,1-1 0,1 1 0,6 10 0,-8-15 0,0 0 0,0 0 0,0-1 0,1 1 0,0-1 0,-1 1 0,1-1 0,0 0 0,1-1 0,-1 1 0,0-1 0,9 3 0,-7-3 0,0-1 0,-1 0 0,1-1 0,0 1 0,0-1 0,-1 0 0,1-1 0,0 1 0,0-1 0,-1 0 0,1-1 0,0 1 0,-1-1 0,0 0 0,1-1 0,9-5 0,7-5 0,-1-2 0,30-25 0,-31 24 0,23-19 0,-12 8 0,46-29 0,-67 49 0,0 1 0,1 1 0,-1 0 0,1 1 0,0 0 0,0 0 0,1 1 0,-1 1 0,16-2 0,-22 4 0,0 0 0,0 0 0,0 1 0,0-1 0,0 1 0,0 1 0,0-1 0,0 1 0,0-1 0,7 6 0,44 31 0,-18-11 0,-15-14 0,1-1 0,0-1 0,1-1 0,0-1 0,0-1 0,1-1 0,35 4 0,-8-4 0,2-3 0,83-3 0,-125-2 0,-1 0 0,1-1 0,0 0 0,-1-1 0,0-1 0,0 0 0,20-9 0,-29 12 0,0-1 0,0 1 0,0-1 0,0 0 0,-1 0 0,1 0 0,-1 0 0,1 0 0,-1 0 0,0-1 0,0 1 0,0-1 0,0 0 0,0 0 0,0 1 0,-1-1 0,1 0 0,-1 0 0,0-1 0,0 1 0,0 0 0,-1 0 0,1 0 0,-1-1 0,1 1 0,-1 0 0,0-1 0,-1 1 0,1 0 0,0 0 0,-1-1 0,0 1 0,0 0 0,-1-4 0,0 2 0,-1-1 0,0 1 0,0 0 0,-1 0 0,1 1 0,-1-1 0,0 1 0,0 0 0,-1 0 0,1 0 0,-1 0 0,0 1 0,0 0 0,0 0 0,0 0 0,-1 1 0,1-1 0,-7-1 0,-5-1 0,0 0 0,0 2 0,-1-1 0,-34 0 0,44 4 0,0 0 0,1 0 0,-1 1 0,0 0 0,0 1 0,1 0 0,-1 0 0,1 0 0,0 1 0,0 0 0,0 1 0,-7 4 0,10-6 0,1 1 0,-1-1 0,1 1 0,0 0 0,0 0 0,0 0 0,1 1 0,-1-1 0,1 1 0,0-1 0,-1 1 0,2 0 0,-1 0 0,0 0 0,1 0 0,0 0 0,0 0 0,0 0 0,0 0 0,1 1 0,-1-1 0,1 0 0,1 8 0,0-5 0,1-1 0,-1 0 0,1 0 0,0 0 0,1 0 0,-1 0 0,1 0 0,1 0 0,-1-1 0,1 0 0,0 0 0,0 0 0,0 0 0,1 0 0,-1-1 0,1 0 0,0 0 0,11 6 0,2 1 0,1-2 0,-1 0 0,1-1 0,40 10 0,-3-5 0,113 12 0,62-13 0,-223-12 0,76 3 0,-1-5 0,133-18 0,-183 15 0,0-2 0,-1-1 0,1-2 0,-2-1 0,1-1 0,-2-2 0,0-1 0,0-2 0,35-26 0,-55 36 0,-1-1 0,1 0 0,-1-1 0,0 0 0,-1-1 0,0 0 0,12-21 0,-18 28 0,-1 0 0,0 0 0,1 0 0,-1 0 0,0-1 0,-1 1 0,1 0 0,-1-1 0,1 1 0,-1-1 0,0 1 0,0-1 0,-1 1 0,1 0 0,-1-1 0,1 1 0,-1 0 0,0-1 0,-1 1 0,1 0 0,0 0 0,-1 0 0,0 0 0,1 0 0,-1 0 0,0 0 0,-1 1 0,1-1 0,0 1 0,-1 0 0,0-1 0,-3-1 0,-4-4 0,-1 2 0,0-1 0,0 1 0,0 1 0,-1 0 0,1 0 0,-1 2 0,-1-1 0,-11-1 0,-4 1 0,0 0 0,0 2 0,-28 2 0,43 1 0,-1 1 0,1 1 0,-1 0 0,1 0 0,0 1 0,1 1 0,-1 1 0,1-1 0,0 2 0,0 0 0,1 0 0,-1 1 0,2 1 0,-1-1 0,1 2 0,1 0 0,0 0 0,0 0 0,1 1 0,0 0 0,1 1 0,0 0 0,1 0 0,0 0 0,1 1 0,-6 26 0,10-35 0,0 1 0,0-1 0,1 1 0,0-1 0,0 1 0,0 0 0,0-1 0,1 1 0,0-1 0,0 1 0,0-1 0,0 0 0,1 1 0,0-1 0,4 8 0,-2-7 0,-1 0 0,2 0 0,-1 0 0,1 0 0,0-1 0,0 0 0,0 0 0,0 0 0,1 0 0,6 2 0,2 1 0,1-1 0,-1-1 0,2 0 0,-1-1 0,0-1 0,1 0 0,-1-1 0,24 0 0,-17-3 0,0 0 0,1-2 0,-1 0 0,0-2 0,0 0 0,-1-1 0,1-2 0,-1 0 0,33-18 0,-40 17 0,0 0 0,0 0 0,-1-2 0,0 1 0,-1-2 0,0 0 0,0 0 0,-2-1 0,1 0 0,-2-1 0,0 0 0,-1-1 0,13-29 0,-9 7 0,-1 0 0,-1-2 0,-3 1 0,4-51 0,-5-163 0,-10 131-273,-28-168 0,21 224 217,-4 0 0,-2 1 0,-3 1-1,-34-73 1,43 112 56,-29-45 0,37 65 0,1 0 0,-1 0 0,-1 0 0,1 0 0,-1 0 0,1 1 0,-1-1 0,0 1 0,0 0 0,-1 0 0,1 1 0,0-1 0,-1 1 0,0 0 0,1 0 0,-9-1 0,11 2 0,-1 1 0,0 1 0,1-1 0,-1 0 0,1 0 0,-1 1 0,1 0 0,-1-1 0,1 1 0,-1 0 0,1 0 0,-1 1 0,1-1 0,0 0 0,0 1 0,0-1 0,0 1 0,0 0 0,0 0 0,0 0 0,0 0 0,1 0 0,-1 0 0,1 0 0,0 0 0,-1 1 0,0 3 0,-5 8 0,2-1 0,0 2 0,-5 27 0,1 10-2,2 0-1,3 1 1,2 0-1,2 0 1,13 91-1,5-30-338,53 179-1,-38-187 323,6-2 1,80 158-1,-79-190-215,2-2-1,4-2 1,2-1 0,67 68 0,-33-54-5205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02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758 1261 24575,'-1'-3'0,"1"-1"0,-1 1 0,0-1 0,0 1 0,0-1 0,0 1 0,0 0 0,-1 0 0,0-1 0,1 1 0,-1 0 0,0 1 0,-1-1 0,1 0 0,0 1 0,-1-1 0,1 1 0,-1-1 0,0 1 0,0 0 0,0 0 0,0 1 0,-4-3 0,-10-4 0,0 1 0,-1 0 0,-20-5 0,23 8 0,-24-7 0,0 2 0,0 1 0,0 2 0,-69-2 0,85 8 0,1 1 0,0 1 0,0 1 0,0 1 0,1 1 0,-1 1 0,1 0 0,0 2 0,1 0 0,-21 12 0,34-15 0,-1-1 0,2 2 0,-1-1 0,0 0 0,1 1 0,0 1 0,0-1 0,1 1 0,0-1 0,-8 15 0,12-19 0,0 0 0,0 0 0,1 0 0,-1 1 0,0-1 0,1 0 0,0 1 0,-1-1 0,1 0 0,0 1 0,0-1 0,0 0 0,0 1 0,1-1 0,-1 0 0,1 1 0,1 2 0,-1-2 0,1 0 0,0-1 0,0 1 0,0-1 0,0 1 0,0-1 0,1 0 0,-1 0 0,1 0 0,-1 0 0,1 0 0,0-1 0,-1 1 0,1-1 0,0 0 0,5 2 0,16 3 0,0-1 0,0-2 0,0 0 0,0-1 0,0-1 0,0-2 0,40-5 0,-18 0 0,0-1 0,-1-3 0,0-2 0,0-2 0,-1-1 0,60-31 0,-81 34 0,0-1 0,-1-1 0,-1 0 0,0-2 0,-1-1 0,-1 0 0,0-1 0,-1-1 0,-1-1 0,-1-1 0,-1 0 0,-1-1 0,14-28 0,-16 19 0,0-1 0,-2-1 0,-1 0 0,-2 0 0,-1 0 0,-2-1 0,0-49 0,-5 39 0,-1 0 0,-2 0 0,-3 1 0,-1-1 0,-16-48 0,15 64 0,-2 0 0,-1 1 0,-1 1 0,-1 0 0,-27-38 0,32 51 0,-1 1 0,0 1 0,-1 0 0,0 0 0,0 1 0,-1 0 0,-1 1 0,1 0 0,-2 1 0,1 1 0,-1 0 0,-16-6 0,25 11 0,0 1 0,-1-1 0,1 1 0,0 0 0,-1 0 0,1 1 0,-1 0 0,1 0 0,-1 0 0,1 0 0,-1 1 0,1 0 0,0 0 0,-1 1 0,1-1 0,0 1 0,0 0 0,0 1 0,0-1 0,0 1 0,1 0 0,-1 0 0,1 0 0,-1 1 0,1 0 0,1-1 0,-1 2 0,0-1 0,-5 9 0,2-1 0,1 0 0,0 0 0,0 1 0,1 0 0,1 0 0,0 1 0,1-1 0,1 1 0,0 0 0,0-1 0,2 17 0,2 6 0,1 1 0,2-2 0,2 1 0,1-1 0,2 0 0,20 49 0,3-10 0,77 131 0,-80-158 1,1-2-1,3-1 1,1-2-1,2-1 0,70 59 1,-69-70-80,2-2 0,0-1 0,2-2 1,1-2-1,0-2 0,80 26 0,-32-22 61,1-3 0,1-4-1,1-5 1,0-4 0,102-2-1,-147-8 19,1-2 0,-1-2 0,54-13 0,-85 15 0,0-2 0,-1-1 0,1 0 0,-1-1 0,-1-1 0,0 0 0,0-1 0,0-1 0,-1 0 0,-1-2 0,19-17 0,-29 25-1,0 0-1,0-1 0,-1 1 1,0-1-1,0 0 0,0 0 0,-1 0 1,0 0-1,1 0 0,-2-1 1,1 1-1,-1-1 0,0 1 0,0-1 1,0-9-1,-1 11 8,0-1 0,-1 1 1,0 0-1,0 0 0,0-1 0,-1 1 1,1 0-1,-1 0 0,0 1 0,0-1 1,0 0-1,-1 1 0,1-1 0,-1 1 1,0-1-1,0 1 0,0 0 0,0 1 1,0-1-1,-1 0 0,-3-1 0,-8-4 27,-1 0-1,1 2 0,-1 0 0,-1 1 1,1 0-1,0 1 0,-1 1 1,0 1-1,0 0 0,0 2 0,0-1 1,0 2-1,0 0 0,0 2 1,0-1-1,-30 11 0,37-9-32,0 1 0,0 0 0,1 1 0,0 0 0,0 0 0,0 1 0,1 0 0,0 0 0,0 1 0,1 1 0,0-1 0,-8 13 0,6-7 0,2 0 0,0 0 0,0 1 0,1 0 0,1 0 0,0 0 0,-4 28 0,8-38 0,1 0 0,-1 1 0,1-1 0,0 0 0,0 1 0,1-1 0,-1 1 0,1-1 0,0 0 0,4 10 0,-3-12 0,0 1 0,-1-1 0,2 0 0,-1 0 0,0 0 0,1 0 0,-1 0 0,1 0 0,0-1 0,0 0 0,0 1 0,0-1 0,0 0 0,1 0 0,6 2 0,2 1 0,-1-1 0,1-1 0,0 0 0,0-1 0,1 0 0,-1 0 0,0-2 0,1 1 0,-1-2 0,0 1 0,1-2 0,-1 0 0,0 0 0,0-1 0,19-7 0,-15 3 0,-1 0 0,0-1 0,-1 0 0,0-1 0,-1 0 0,1-2 0,-2 1 0,0-1 0,0-1 0,-1 0 0,12-17 0,-15 18 0,-4 5 0,0-1 0,1 1 0,0 0 0,0 1 0,0-1 0,11-7 0,-14 12 0,0 0 0,0 0 0,0 0 0,0 0 0,0 1 0,0-1 0,1 0 0,-1 1 0,0 0 0,0 0 0,1-1 0,-1 1 0,0 1 0,1-1 0,-1 0 0,0 0 0,0 1 0,0-1 0,1 1 0,-1 0 0,0 0 0,0 0 0,0 0 0,0 0 0,0 0 0,0 1 0,2 1 0,28 21 0,37 36 0,-37-31 0,43 31 0,-47-42 0,1-2 0,1 0 0,0-2 0,1-2 0,0 0 0,1-3 0,0 0 0,1-2 0,63 6 0,-67-11 0,0-2 0,0 0 0,0-2 0,0-1 0,0-1 0,-1-2 0,1 0 0,-1-2 0,-1-2 0,0 0 0,39-21 0,-50 21 0,-1 0 0,0-1 0,0-1 0,-1 0 0,-1-1 0,0-1 0,-1 0 0,12-17 0,-9 7 0,-1 1 0,-1-1 0,-1-1 0,16-51 0,-14 25 0,-3 0 0,-2-1 0,-2 0 0,-2 0 0,-3-66 0,-3 69 0,-3 0 0,-1 0 0,-3 1 0,-2 0 0,-1 1 0,-3 0 0,-21-48 0,24 70 0,-1 1 0,-1 0 0,-1 1 0,-2 0 0,0 2 0,-1 0 0,0 0 0,-2 2 0,-1 0 0,0 1 0,-1 1 0,-1 1 0,-1 1 0,-31-15 0,42 23 0,-1 2 0,0 0 0,0 0 0,0 2 0,-19-4 0,27 6 0,0 0 0,0 1 0,0 0 0,0 0 0,0 1 0,0-1 0,0 1 0,1 0 0,-1 0 0,0 1 0,0-1 0,1 1 0,-1 0 0,1 1 0,-1-1 0,1 1 0,-7 5 0,4-1 0,0 0 0,1 0 0,0 1 0,0 0 0,1 0 0,0 1 0,1-1 0,-1 1 0,2 0 0,-1 0 0,-3 18 0,-1 9 0,-5 66 0,12-84 0,-4 37 0,2 1 0,3 0 0,2 0 0,3 0 0,2 0 0,26 95 0,-25-122 0,2 0 0,2 0 0,0-1 0,2-1 0,1 0 0,1-1 0,1-1 0,1 0 0,2-1 0,0-1 0,1-1 0,2-1 0,48 36 0,-32-33 0,0-1 0,2-2 0,0-2 0,2-2 0,0-2 0,0-1 0,52 8 0,-55-15 0,1-1 0,0-3 0,0-1 0,0-1 0,0-3 0,0-1 0,0-3 0,44-10 0,-64 10 0,0-1 0,-1 0 0,1-2 0,-1 0 0,-1-1 0,0-1 0,-1-1 0,25-21 0,-33 26 0,-2-2 0,1 1 0,-1-1 0,-1-1 0,1 1 0,-2-1 0,1-1 0,-1 1 0,-1-1 0,0 0 0,-1 0 0,0 0 0,0-1 0,-1 0 0,-1 0 0,2-21 0,-3 29 0,-1 0 0,0 0 0,0 0 0,0 0 0,0 0 0,-1 0 0,0 1 0,0-1 0,0 0 0,0 0 0,0 1 0,-1-1 0,0 0 0,0 1 0,0-1 0,0 1 0,0 0 0,-1 0 0,1 0 0,-1 0 0,0 0 0,0 1 0,0-1 0,0 1 0,0 0 0,-1 0 0,-3-2 0,1 2 0,1 0 0,-1 1 0,1-1 0,-1 1 0,0 1 0,0-1 0,0 1 0,1 0 0,-1 1 0,0-1 0,0 1 0,1 0 0,-1 0 0,1 1 0,-1 0 0,1 0 0,-1 0 0,-5 4 0,-4 3 0,1 0 0,1 1 0,0 0 0,0 1 0,1 1 0,0 0 0,1 0 0,0 1 0,1 1 0,1 0 0,0 0 0,1 1 0,1 0 0,-12 31 0,18-44 0,0 1 0,1-1 0,-1 1 0,0-1 0,1 0 0,-1 1 0,1-1 0,0 1 0,0-1 0,0 1 0,0 0 0,0-1 0,1 1 0,-1-1 0,1 0 0,0 1 0,-1-1 0,1 1 0,0-1 0,0 0 0,1 0 0,-1 1 0,0-1 0,1 0 0,-1 0 0,1 0 0,0-1 0,0 1 0,0 0 0,0-1 0,0 1 0,0-1 0,0 1 0,0-1 0,0 0 0,1 0 0,-1 0 0,0 0 0,1-1 0,-1 1 0,4 0 0,10 3 0,0 0 0,0-2 0,1 1 0,-1-2 0,0 0 0,1-1 0,-1-1 0,0 0 0,1-2 0,-1 0 0,0 0 0,0-1 0,-1-1 0,1-1 0,-1 0 0,15-9 0,-14 6 0,-1 0 0,1 2 0,29-10 0,-38 15 0,-1 0 0,1 1 0,-1 0 0,1 1 0,-1 0 0,1 0 0,0 0 0,-1 0 0,1 1 0,-1 1 0,1-1 0,-1 1 0,9 3 0,59 32 0,-55-26 0,0-1 0,0-1 0,22 7 0,4-5-1365,-5-4-5461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1:02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28 150 24575,'-13'0'0,"-1"0"0,26 0 0,47-5 0,80-1 0,89 0 0,86 1-2402,59 1 2402,21-16-3086,-18-6 3086,-60 2 0,-84-4-577,-80 2-1549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49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655 469 24575,'-7'-26'0,"2"0"0,-2 0 0,-1 0 0,-1 1 0,-21-40 0,17 42 0,-1 2 0,-1-1 0,-1 2 0,-1 0 0,-1 1 0,-1 1 0,0 0 0,-42-28 0,47 37 0,-1 0 0,1 1 0,-1 1 0,-1 0 0,0 1 0,0 1 0,0 1 0,0 0 0,-1 1 0,1 0 0,-1 1 0,0 1 0,0 1 0,-31 4 0,41-3 0,0 0 0,0 1 0,0 0 0,1 0 0,-1 0 0,1 1 0,-1 0 0,1 1 0,0-1 0,0 1 0,0 0 0,1 1 0,0-1 0,-1 1 0,1 0 0,-5 8 0,8-9 0,-1 0 0,1 0 0,0 0 0,0 0 0,1 1 0,-1-1 0,1 1 0,0-1 0,1 1 0,-1-1 0,1 1 0,-1 0 0,1-1 0,1 1 0,-1-1 0,1 1 0,0 0 0,0-1 0,0 1 0,0-1 0,1 0 0,0 1 0,0-1 0,0 0 0,0 0 0,4 4 0,11 14 0,1 0 0,1-2 0,1 0 0,1-1 0,1-1 0,29 18 0,183 115 0,-19-16 0,-173-105 0,-2 2 0,67 66 0,-101-92 0,0 1 0,0-1 0,-1 1 0,0 0 0,0 0 0,-1 0 0,1 1 0,-2 0 0,1-1 0,3 15 0,-6-19 0,-1 0 0,0 0 0,0 0 0,0-1 0,0 1 0,0 0 0,-1 0 0,1 0 0,-1 0 0,0 0 0,0 0 0,0-1 0,-2 5 0,0-2 0,0-1 0,0 0 0,0 0 0,0 0 0,-1-1 0,0 1 0,0-1 0,0 0 0,-8 5 0,-12 6 0,-1-2 0,0-1 0,-1 0 0,0-2 0,-28 5 0,-10 0 0,-67 5 0,82-14 0,-83-1 0,114-5 0,1-1 0,-1 0 0,1-1 0,0-1 0,0 0 0,1-1 0,-1-1 0,-19-11 0,32 15 0,0 0 0,0 0 0,0-1 0,1 0 0,-1 0 0,1 0 0,0 0 0,0 0 0,0 0 0,0-1 0,-4-6 0,6 7 0,0 0 0,0 1 0,0-1 0,0 0 0,1 0 0,-1 0 0,1 0 0,-1 0 0,1 0 0,0 0 0,0 0 0,0 0 0,1 0 0,0-4 0,2-1 0,1-1 0,0 1 0,0 0 0,0 0 0,1 1 0,0-1 0,1 1 0,0 0 0,0 0 0,0 1 0,9-7 0,24-20 2,1 3 0,77-46-1,100-36-44,-138 72-34,-14 7-75,245-128-271,-194 87 423,-103 65 0,-2 0 0,1-1 0,-1-1 0,-1 0 0,0 0 0,12-18 0,-20 26 0,0 0 0,0 0 0,0-1 0,0 1 0,0-1 0,-1 0 0,0 0 0,0 1 0,0-1 0,0 0 0,0 0 0,-1 0 0,1 0 0,-1 0 0,0 0 0,-1 0 0,1 0 0,-1 0 0,1 0 0,-3-6 0,1 6 0,-1 0 0,1 0 0,-1 1 0,1-1 0,-1 1 0,0-1 0,-1 1 0,1 0 0,-1 0 0,1 1 0,-1-1 0,0 1 0,0-1 0,0 1 0,0 0 0,0 1 0,-5-2 0,-1-1 16,0 1 1,0 1 0,-1 0-1,1 0 1,-1 1-1,0 0 1,1 1-1,-1 0 1,-14 3-1,20-2 8,0-1 0,0 2 0,0-1 0,0 1 0,0-1 0,0 1-1,1 1 1,-1-1 0,1 1 0,-1 0 0,1 0 0,0 0 0,0 0-1,0 1 1,1-1 0,-1 1 0,1 0 0,0 0 0,0 1 0,0-1-1,-3 8 1,3-3-24,0 0 0,0 0 0,1 0 0,0 0 0,1 1 0,0-1 0,1 1 0,0-1 0,0 1 0,4 18 0,2 5 0,20 56 0,-20-70 0,59 171 0,-16-49 0,36 168 0,-85-306 0,2 5 0,0 1 0,-1 0 0,0 0 0,-1 11 0,0-19 0,0-1 0,0 1 0,0 0 0,0 0 0,0 0 0,0 0 0,0 0 0,-1 0 0,1 0 0,0-1 0,0 1 0,-1 0 0,1 0 0,-1 0 0,1-1 0,-1 1 0,1 0 0,-1 0 0,1-1 0,-1 1 0,1 0 0,-1-1 0,0 1 0,0-1 0,1 1 0,-1-1 0,0 1 0,0-1 0,1 0 0,-1 1 0,0-1 0,0 0 0,0 0 0,0 1 0,0-1 0,1 0 0,-1 0 0,0 0 0,0 0 0,0 0 0,0 0 0,0 0 0,0-1 0,0 1 0,1 0 0,-1 0 0,0-1 0,0 1 0,0 0 0,0-1 0,1 1 0,-1-1 0,-1 0 0,-13-7 0,0 0 0,1-2 0,0 0 0,1 0 0,-1-1 0,2-1 0,0 0 0,0-1 0,1 0 0,1 0 0,0-1 0,-10-21 0,18 32 0,1 0 0,0 0 0,0 0 0,0 0 0,0-1 0,1 1 0,-1 0 0,1 0 0,0-1 0,0 1 0,0 0 0,0-1 0,1 1 0,-1 0 0,1 0 0,0-1 0,0 1 0,0 0 0,0 0 0,1 0 0,-1 0 0,1 0 0,0 1 0,0-1 0,0 0 0,0 1 0,3-3 0,4-3 0,1 0 0,-1 1 0,2 0 0,-1 1 0,1 0 0,14-5 0,33-14 0,2 4 0,94-23 0,129-9 0,-276 52 0,1 0 0,0 0 0,0 0 0,0 1 0,-1 0 0,12 2 0,-17-1 0,0-1 0,0 1 0,0 0 0,0-1 0,0 1 0,0 0 0,0 0 0,0 1 0,-1-1 0,1 0 0,0 1 0,-1-1 0,1 1 0,-1-1 0,0 1 0,1 0 0,-1-1 0,0 1 0,0 0 0,0 0 0,0 0 0,0 0 0,0 0 0,-1 0 0,2 4 0,0 9 0,0-1 0,-1 1 0,-1 20 0,-1-20 0,2 1 0,-1-1 0,5 17 0,-4-27 0,0 0 0,0-1 0,1 1 0,0-1 0,0 1 0,0-1 0,0 0 0,1 0 0,-1 0 0,1 0 0,0 0 0,1-1 0,-1 1 0,5 3 0,-7-6 0,1 0 0,-1 0 0,1 0 0,-1 0 0,1 0 0,-1-1 0,1 1 0,0 0 0,-1-1 0,1 1 0,0-1 0,0 0 0,-1 1 0,1-1 0,0 0 0,0 0 0,0 0 0,-1 0 0,5-1 0,-3 0 0,0-1 0,1 1 0,-1 0 0,0-1 0,0 0 0,0 0 0,0 0 0,0 0 0,4-4 0,4-6 0,-1 0 0,0-1 0,12-21 0,-17 26 0,14-25 0,15-25 0,-32 55 0,0 1 0,0-1 0,0 1 0,0 0 0,0 0 0,0 0 0,1 0 0,-1 0 0,1 0 0,-1 0 0,1 1 0,0 0 0,-1-1 0,1 1 0,0 0 0,5-1 0,-5 2 0,0 0 0,-1 1 0,1-1 0,0 1 0,-1-1 0,1 1 0,-1 0 0,1 0 0,-1 0 0,1 0 0,-1 0 0,0 1 0,1-1 0,-1 1 0,0 0 0,0-1 0,0 1 0,0 0 0,-1 0 0,4 4 0,3 6 0,0 0 0,10 21 0,-13-24 0,53 125 127,-4-9-1619,-28-74-5334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3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407 416 24575,'8'-4'0,"2"-1"0,-1 1 0,0-1 0,-1-1 0,1 0 0,-1 0 0,0 0 0,11-13 0,-7 5 0,0 0 0,-1-1 0,-1 0 0,0-1 0,-1 0 0,-1-1 0,7-17 0,-13 27 0,0 0 0,0 0 0,-1 0 0,0-1 0,0 1 0,0 0 0,-1-1 0,0 1 0,-2-8 0,1 10 0,0 0 0,0 1 0,-1-1 0,1 1 0,-1-1 0,0 1 0,-1 0 0,1 0 0,-1 0 0,0 0 0,0 0 0,0 1 0,0-1 0,0 1 0,-6-4 0,0 1 0,-1 0 0,0 0 0,-1 2 0,1-1 0,-1 1 0,0 1 0,0 0 0,0 0 0,0 1 0,0 1 0,-1-1 0,1 2 0,0 0 0,-1 0 0,1 1 0,-16 3 0,2 1 0,1 0 0,0 1 0,0 2 0,1 0 0,-1 2 0,-32 18 0,42-19 0,0 0 0,1 1 0,0 0 0,0 1 0,1 1 0,0 0 0,1 1 0,-12 17 0,20-25 0,0 0 0,0 0 0,1 0 0,0 0 0,0 1 0,0-1 0,0 0 0,1 1 0,0 0 0,0-1 0,1 1 0,0 6 0,0-8 0,1 1 0,0 0 0,0-1 0,0 0 0,1 1 0,0-1 0,-1 0 0,1 0 0,1 0 0,-1 0 0,1 0 0,-1 0 0,1-1 0,0 1 0,1-1 0,6 6 0,13 7 0,0-1 0,2-2 0,-1 0 0,2-2 0,51 17 0,-69-26 0,241 78 0,-57-21 0,-190-58 0,93 34 0,-85-31 0,0 1 0,0 0 0,0 1 0,-1 0 0,1 1 0,8 7 0,-17-13 0,0 0 0,0 0 0,0 0 0,0 0 0,1 1 0,-1-1 0,-1 0 0,1 0 0,0 1 0,0-1 0,0 0 0,-1 1 0,1-1 0,-1 1 0,1-1 0,-1 1 0,1-1 0,-1 1 0,0-1 0,0 1 0,0 0 0,0-1 0,0 1 0,0-1 0,0 1 0,-1-1 0,0 4 0,-1-2 0,1-1 0,-1 1 0,-1-1 0,1 1 0,0-1 0,-1 1 0,1-1 0,-1 0 0,1 0 0,-1 0 0,0-1 0,-5 3 0,-11 5 0,-2 0 0,1-2 0,-1-1 0,0 0 0,-25 3 0,-115 8 0,132-14 0,-38 2 0,-89-4 0,147-2 0,-1 0 0,1 0 0,-1-1 0,-17-5 0,26 7 0,0 0 0,0-1 0,0 1 0,0 0 0,1-1 0,-1 1 0,0 0 0,0-1 0,0 1 0,1-1 0,-1 1 0,0-1 0,0 0 0,1 1 0,-1-1 0,0 0 0,1 1 0,-1-1 0,1 0 0,-1 0 0,1 0 0,-1 1 0,1-1 0,0 0 0,-1 0 0,1 0 0,0 0 0,0 0 0,0 0 0,0 0 0,-1 0 0,1 1 0,0-1 0,1 0 0,-1 0 0,0 0 0,0 0 0,0 0 0,0 0 0,1 0 0,-1 0 0,1 0 0,-1 1 0,0-1 0,1 0 0,0-1 0,4-3 0,-1-1 0,1 1 0,0 0 0,0 1 0,11-8 0,45-27 0,129-60 0,-174 91 0,276-127-804,45-22-194,-195 82 998,-121 62 0,-1-1 0,0 0 0,-1-1 0,19-21 0,-34 32 0,-1 1 0,0 0 0,0-1 0,0 0 0,0 0 0,-1 0 0,1 0 0,-1 0 0,0 0 0,0-1 0,-1 1 0,1-1 0,-1 1 0,0-1 0,0 0 0,0-6 0,-2 8 0,1 0 0,-1 1 0,0-1 0,0 0 0,0 1 0,0-1 0,0 1 0,-1 0 0,1-1 0,-1 1 0,0 0 0,1 0 0,-1 0 0,0 0 0,0 0 0,0 0 0,-1 0 0,1 1 0,0-1 0,-1 1 0,1 0 0,-1 0 0,1 0 0,-1 0 0,1 0 0,-5-1 0,1 0 75,-1 1 0,0-1 0,0 1 0,0 1 0,0-1 1,-13 1-1,18 0-50,1 0 1,-1 0 0,1 1-1,-1-1 1,1 0 0,-1 0-1,1 1 1,-1-1 0,1 1 0,-1-1-1,1 1 1,-1 0 0,1-1-1,0 1 1,-1 0 0,1 0-1,0 0 1,0 0 0,0 0-1,0 0 1,0 0 0,0 0-1,0 1 1,0-1 0,0 0 0,1 1-1,-1-1 1,0 0 0,1 1-1,-1-1 1,1 1 0,-1-1-1,1 1 1,0-1 0,0 1-1,0-1 1,0 4 0,2 2-1,0 1 0,1-1 1,0 0-1,0-1 0,0 1 1,1 0-1,0-1 0,1 0 0,-1 0 1,11 11-1,-4-4-3,29 36-22,-3 2 0,-2 2 0,-3 1 0,-2 1 0,-2 2 0,-3 1 0,32 107 0,-54-152-85,1 2-128,0 1-1,1 0 1,0-1 0,1 0-1,13 22 1,7-5-6613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2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53 262 24575,'-2'0'0,"1"0"0,0 0 0,0 0 0,0 1 0,0-1 0,-1 0 0,1 0 0,0 1 0,0-1 0,0 1 0,0-1 0,0 1 0,0-1 0,0 1 0,0 0 0,0-1 0,0 1 0,0 0 0,1 0 0,-1 0 0,0 0 0,0 0 0,1 0 0,-1 0 0,1 0 0,-1 0 0,1 0 0,-1 0 0,1 0 0,0 0 0,-1 0 0,1 0 0,0 1 0,0-1 0,0 0 0,0 0 0,0 0 0,0 0 0,0 2 0,0-1 0,1 1 0,-1-1 0,0 1 0,1-1 0,0 0 0,-1 1 0,1-1 0,0 0 0,0 1 0,0-1 0,1 0 0,-1 0 0,0 0 0,1 0 0,0 0 0,-1 0 0,1-1 0,4 4 0,2 0 0,1-1 0,0 0 0,1-1 0,-1 0 0,1 0 0,-1-1 0,11 1 0,73 3 0,-82-6 0,32 1 0,66-6 0,-94 3 0,0 0 0,0-2 0,-1 1 0,1-2 0,-1 0 0,0 0 0,0-1 0,14-10 0,-24 14 0,0 0 0,-1-1 0,1 0 0,-1 0 0,0 0 0,0 0 0,0 0 0,0-1 0,-1 1 0,0-1 0,1 1 0,-1-1 0,2-6 0,-3 8 0,-1-1 0,1 1 0,-1 0 0,0 0 0,0 0 0,0-1 0,0 1 0,0 0 0,0 0 0,-1-1 0,1 1 0,-1 0 0,1 0 0,-1 0 0,0 0 0,0 0 0,0 0 0,0 0 0,0 0 0,-1 0 0,1 0 0,0 1 0,-1-1 0,0 0 0,1 1 0,-1-1 0,0 1 0,-1-1 0,-9-6 0,1 1 0,-1 1 0,-1 0 0,1 1 0,-1 0 0,1 1 0,-2 1 0,1 0 0,-14-2 0,-3 2 0,0 0 0,0 2 0,-33 3 0,48 0 0,1 0 0,-1 0 0,1 1 0,-1 1 0,1 1 0,0 0 0,0 0 0,1 1 0,0 1 0,-13 9 0,19-11 0,-1 1 0,1 0 0,1 0 0,-1 0 0,1 1 0,0 0 0,0 1 0,1-1 0,0 1 0,0 0 0,1 0 0,0 1 0,0-1 0,1 1 0,0 0 0,1 0 0,-2 10 0,3-12 0,0 0 0,1 0 0,0 0 0,0 0 0,0 0 0,1 0 0,0 0 0,0-1 0,1 1 0,0 0 0,0-1 0,0 1 0,1-1 0,0 0 0,6 10 0,-3-8 0,0-1 0,1 1 0,0-1 0,1 0 0,-1-1 0,1 0 0,0 0 0,1-1 0,15 8 0,7 0 0,1-2 0,0 0 0,0-3 0,1-1 0,47 5 0,29-3-72,-1-4 1,1-5-1,0-4 0,-1-6 0,0-4 1,-1-5-1,144-44 0,-200 46 72,-1-2 0,-1-2 0,52-30 0,-79 38 0,-2 0 0,1-1 0,-2-1 0,0-1 0,-1 0 0,0-2 0,-2 0 0,27-37 0,-40 50 0,0 1 0,0-1 0,-1 0 0,0 0 0,0 0 0,0 0 0,0 0 0,-1 0 0,0 0 0,0 0 0,0-1 0,-1 1 0,0 0 0,0-1 0,-1-9 0,-1 11 0,1 0 0,0 0 0,-1 1 0,0-1 0,0 0 0,0 1 0,0 0 0,-1-1 0,1 1 0,-1 0 0,0 0 0,0 1 0,0-1 0,0 1 0,-1-1 0,1 1 0,0 0 0,-1 0 0,0 0 0,1 1 0,-7-2 0,-6-3 41,-1 2 0,0 0 0,0 1 0,0 1 0,0 1 0,-32 1 0,18 2 31,1 1 0,-1 2 0,-30 9-1,49-11-71,-1 1 0,1 1 0,0 0 0,0 0 0,1 1 0,0 1 0,0 0 0,0 0 0,-16 16 0,24-20 0,0 0 0,0 0 0,0 1 0,1-1 0,-1 1 0,1 0 0,0-1 0,0 1 0,0 0 0,1 0 0,-1 0 0,1 1 0,0-1 0,0 0 0,1 0 0,-1 1 0,1-1 0,0 0 0,0 1 0,0-1 0,1 0 0,-1 0 0,1 1 0,0-1 0,0 0 0,1 0 0,-1 0 0,1 0 0,0 0 0,0 0 0,5 6 0,3 3 0,0 0 0,0-1 0,1 0 0,1-1 0,0-1 0,21 15 0,90 49 0,-78-48 0,47 24 0,-47-28 0,-2 3 0,42 31 0,-80-53 0,-1 1 0,0-1 0,0 1 0,0 0 0,0 1 0,-1-1 0,1 1 0,-1-1 0,5 10 0,-8-12 0,1 0 0,-1-1 0,1 1 0,-1 0 0,0-1 0,0 1 0,0 0 0,1 0 0,-2-1 0,1 1 0,0 0 0,0-1 0,0 1 0,-1 0 0,1-1 0,-1 1 0,0 0 0,1-1 0,-1 1 0,0-1 0,0 1 0,0-1 0,0 1 0,0-1 0,0 0 0,0 1 0,0-1 0,-1 0 0,1 0 0,-1 0 0,1 0 0,0 0 0,-1 0 0,-2 0 0,-4 3 0,-1 0 0,1-1 0,-1 0 0,1 0 0,-1-1 0,0 0 0,0-1 0,0 0 0,0 0 0,0-1 0,0 0 0,0-1 0,-1 1 0,1-2 0,1 0 0,-12-3 0,18 4 0,-1 0 0,1 0 0,-1 0 0,1 0 0,0-1 0,-1 1 0,1-1 0,0 0 0,0 0 0,0 1 0,0-1 0,0-1 0,-1-1 0,2 2 0,0 1 0,1 0 0,-1-1 0,1 1 0,-1-1 0,1 0 0,-1 1 0,1-1 0,0 1 0,0-1 0,0 0 0,0 1 0,0-1 0,0 1 0,0-1 0,1 0 0,0-1 0,1-3 0,1 1 0,0 0 0,0 0 0,0 0 0,0 1 0,1-1 0,0 1 0,0 0 0,0 0 0,0 0 0,1 1 0,6-5 0,23-14 0,2 1 0,62-26 0,86-23 0,-110 44 0,2-2 0,116-41 0,215-110 0,-399 174 0,75-43 0,-77 44 0,1-1 0,-1 0 0,0 0 0,0-1 0,0 0 0,-1 0 0,0 0 0,7-11 0,-11 16 0,0 0 0,-1 0 0,1-1 0,0 1 0,-1 0 0,0 0 0,1 0 0,-1-1 0,1 1 0,-1 0 0,0 0 0,0-1 0,0 1 0,0 0 0,0-1 0,0 1 0,0 0 0,0 0 0,0-1 0,-1 1 0,1 0 0,-1 0 0,1-1 0,-1 1 0,1 0 0,-1 0 0,1 0 0,-1 0 0,-1-2 0,0 2 0,0-1 0,-1 0 0,1 1 0,0 0 0,-1-1 0,1 1 0,-1 0 0,0 0 0,1 0 0,-1 1 0,0-1 0,-5 0 0,-9 1 0,-1 0 0,0 2 0,1 0 0,-1 1 0,1 0 0,0 2 0,-32 12 0,10-4 0,1 3 0,0 1 0,1 1 0,1 3 0,1 0 0,1 3 0,-33 28 0,58-44 0,1 1 0,-1 0 0,2 0 0,-1 0 0,1 1 0,1 0 0,0 1 0,-10 21 0,14-26 0,0 0 0,1 0 0,0-1 0,0 1 0,0 0 0,1 0 0,0 0 0,0 0 0,0 0 0,1 0 0,0 0 0,0 0 0,0 0 0,1 0 0,0-1 0,0 1 0,0-1 0,1 1 0,5 8 0,1-2 0,1 0 0,0-1 0,0 0 0,1-1 0,1 0 0,0 0 0,0-1 0,0-1 0,16 8 0,18 7 0,65 23 0,-39-20 0,48 19 0,-119-44 0,35 19 0,-36-20 0,1 0 0,-1 1 0,1-1 0,-1 0 0,1 0 0,-1 1 0,1-1 0,-1 0 0,0 1 0,1-1 0,-1 1 0,1-1 0,-1 0 0,0 1 0,0-1 0,1 1 0,-1-1 0,0 1 0,0-1 0,1 1 0,-1-1 0,0 1 0,0-1 0,0 1 0,0-1 0,0 1 0,0 0 0,0-1 0,0 1 0,0-1 0,0 1 0,0-1 0,0 1 0,0-1 0,0 1 0,-1-1 0,1 1 0,0-1 0,0 1 0,-1-1 0,1 1 0,0-1 0,-1 1 0,1-1 0,0 0 0,-1 1 0,1-1 0,-1 1 0,1-1 0,0 0 0,-1 0 0,1 1 0,-1-1 0,1 0 0,-1 0 0,1 1 0,-1-1 0,1 0 0,-1 0 0,0 0 0,-15 5 0,0-1 0,-1-1 0,1-1 0,-1 0 0,-26-1 0,25-1 0,-88 3-1365,3-3-5461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3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91 24575,'0'-3'0,"-1"0"0,0-1 0,0 1 0,0 0 0,-1 0 0,1 0 0,-1 0 0,0 1 0,1-1 0,-1 0 0,0 1 0,-1-1 0,1 1 0,0 0 0,-1-1 0,1 1 0,-1 0 0,0 1 0,0-1 0,0 0 0,0 1 0,-5-2 0,6 2 0,0 0 0,0 0 0,1 0 0,-1 0 0,0 0 0,0 1 0,0-1 0,0 1 0,0 0 0,0-1 0,0 1 0,0 0 0,0 0 0,0 1 0,0-1 0,0 0 0,0 0 0,0 1 0,0-1 0,0 1 0,0 0 0,0 0 0,0 0 0,1 0 0,-1 0 0,0 0 0,1 0 0,-1 0 0,1 1 0,-1-1 0,1 0 0,-1 1 0,1 0 0,0-1 0,0 1 0,0 0 0,-2 2 0,0 6 0,1-1 0,0 1 0,0 0 0,1 0 0,0 0 0,2 19 0,10 62 0,-8-71 0,51 362 0,-52-368 0,0 0 0,1-1 0,0 1 0,1-1 0,1 0 0,5 13 0,-10-26 0,0 0 0,0 1 0,0-1 0,1 0 0,-1 1 0,0-1 0,0 0 0,0 1 0,0-1 0,0 0 0,0 1 0,1-1 0,-1 0 0,0 0 0,0 1 0,0-1 0,1 0 0,-1 1 0,0-1 0,0 0 0,1 0 0,-1 0 0,0 1 0,1-1 0,-1 0 0,0 0 0,0 0 0,1 0 0,-1 0 0,0 1 0,1-1 0,-1 0 0,0 0 0,1 0 0,-1 0 0,0 0 0,1 0 0,-1 0 0,1 0 0,-1 0 0,0 0 0,1-1 0,-1 1 0,0 0 0,1 0 0,-1 0 0,0 0 0,0 0 0,1-1 0,-1 1 0,0 0 0,1 0 0,-1 0 0,0-1 0,0 1 0,1 0 0,-1 0 0,0-1 0,0 1 0,0 0 0,0-1 0,1 1 0,-1-1 0,7-24 0,-2-9 0,-2 0 0,-1 0 0,-3-42 0,-19-104 0,12 137 0,-3-1 0,-1 2 0,-2-1 0,-23-45 0,35 82 0,-1 0 0,0 0 0,0 0 0,1-1 0,0 1 0,0-1 0,-1-13 0,3 19 0,0-1 0,1 0 0,-1 1 0,0-1 0,1 1 0,-1-1 0,1 1 0,0-1 0,-1 1 0,1-1 0,0 1 0,0 0 0,0 0 0,0-1 0,0 1 0,0 0 0,0 0 0,0 0 0,0 0 0,1 0 0,-1 0 0,0 0 0,1 0 0,-1 1 0,1-1 0,-1 1 0,1-1 0,-1 1 0,1-1 0,-1 1 0,1 0 0,0 0 0,-1-1 0,1 1 0,1 1 0,26-3 0,0 2 0,0 2 0,0 0 0,42 10 0,-23-3 0,-1 2 0,0 2 0,0 2 0,82 39 0,-106-41 0,-1 0 0,-1 1 0,1 1 0,28 28 0,-38-31 0,0 0 0,-1 1 0,-1 1 0,0 0 0,0 0 0,-2 1 0,12 27 0,-16-34 0,-1 1 0,0 0 0,-1 0 0,0 0 0,0 0 0,-1 0 0,0 1 0,-1-1 0,0 0 0,0 1 0,-1-1 0,0 0 0,-5 18 0,2-16 0,-1 0 0,0 0 0,0-1 0,-1 0 0,0 0 0,-1 0 0,0-1 0,0 0 0,-17 15 0,0-4 0,-1-1 0,-1-1 0,-1-2 0,0 0 0,-1-2 0,-1-1 0,-39 12 0,27-12-341,-1-1 0,0-3-1,-48 5 1,18-10-6485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3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24575,'0'-10'0,"0"-6"0,0-16 0,5-11 0,1 6 0,0 9-8191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20 109 24575,'-1'-13'0,"-1"1"0,0-1 0,-5-19 0,-1-6 0,22 188 0,-2 40 0,5 74-285,91 1176-2417,-28-399 1331,-53-670 1371,62 1001 0,-88-1369 0,15 258 0,-10-225-639,-6-36 585,0 0 0,0 0 0,0 0 0,0 0 0,0 0-1,0 0 1,0 0 0,0 0 0,0-1 0,0 1 0,0 0-1,0 0 1,0 0 0,0 0 0,0 0 0,1 0 0,-1 0 0,0 0-1,0 0 1,0 0 0,0 0 0,0 0 0,0 0 0,0 0 0,0 0-1,0-1 1,0 1 0,0 0 0,0 0 0,1 0 0,-1 0-1,0 0 1,0 0 0,0 0 0,0 0 0,0 0 0,0 0 0,0 0-1,0 0 1,0 0 0,1 0 0,-1 0 0,0 0 0,0 1 0,0-1-1,0 0 1,0 0 0,0 0 0,0 0 0,0 0 0,0 0 0,0 0-1,0 0 1,0 0 0,1 0 0,-1 0 0,0 0 0,0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5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376 273 24575,'1'-37'0,"0"15"0,-1 1 0,-1-1 0,-6-33 0,6 49 0,-1 1 0,1-1 0,-1 1 0,0-1 0,-1 1 0,1 0 0,-1 0 0,0 0 0,0 0 0,-1 1 0,1-1 0,-1 1 0,0 0 0,0 0 0,-1 0 0,1 0 0,-1 1 0,-5-4 0,3 4 0,0-1 0,0 1 0,0 0 0,0 1 0,-1 0 0,1 0 0,-1 1 0,1-1 0,-1 2 0,0-1 0,1 1 0,-1 0 0,0 1 0,0-1 0,1 2 0,-1-1 0,1 1 0,-1 0 0,1 1 0,0-1 0,0 2 0,0-1 0,0 1 0,1 0 0,-1 0 0,1 1 0,0 0 0,0 0 0,0 0 0,1 1 0,0-1 0,0 1 0,1 1 0,-1-1 0,1 1 0,1-1 0,-1 1 0,1 0 0,0 1 0,1-1 0,-3 12 0,4-12 0,0 1 0,0-1 0,1 0 0,-1 1 0,2-1 0,-1 0 0,1 1 0,0-1 0,1 0 0,0 0 0,0 0 0,4 9 0,-1-5 0,1-1 0,0 0 0,0 1 0,1-2 0,1 1 0,15 14 0,7 2 0,1-1 0,1-1 0,50 27 0,-68-43 0,72 41 0,46 28 0,-110-63 0,-1 2 0,0 0 0,30 32 0,-48-44 0,0-1 0,0 0 0,0 1 0,0-1 0,-1 1 0,0 0 0,1-1 0,-2 1 0,1 0 0,0 1 0,-1-1 0,0 0 0,1 0 0,-2 1 0,1-1 0,0 5 0,-2-5 0,1-1 0,-1 1 0,0-1 0,-1 0 0,1 1 0,0-1 0,-1 0 0,0 0 0,0 1 0,0-2 0,0 1 0,0 0 0,0 0 0,-1-1 0,0 1 0,1-1 0,-1 1 0,0-1 0,0 0 0,-5 2 0,-13 8 0,0-2 0,0 0 0,0-2 0,-1 0 0,-23 4 0,-118 18 0,142-26 0,-18 2 0,-49 1 0,76-7 0,1 0 0,-1-1 0,1 0 0,0-1 0,0 0 0,-1-1 0,1 0 0,-20-9 0,29 11 0,-1 0 0,1 0 0,0 0 0,0 0 0,0-1 0,0 1 0,0-1 0,0 1 0,0-1 0,0 0 0,0 0 0,1 1 0,-1-1 0,1 0 0,-1-1 0,1 1 0,0 0 0,0 0 0,0-1 0,0 1 0,0 0 0,1-1 0,-1 1 0,1-1 0,-1 1 0,1 0 0,0-1 0,0 1 0,0-1 0,0 1 0,1-1 0,-1 1 0,2-5 0,1-1 0,0 1 0,1 0 0,0 0 0,0 0 0,1 0 0,0 0 0,0 1 0,0 0 0,11-9 0,9-6 0,1 2 0,1 0 0,0 2 0,1 1 0,1 1 0,39-14 0,14 0 0,95-21 0,-147 42 0,119-24 0,-126 29 0,0 0 0,0 2 0,0 1 0,36 3 0,-52-2 0,1 1 0,-1-1 0,0 1 0,0 1 0,0-1 0,0 1 0,0 0 0,-1 1 0,1 0 0,-1 0 0,0 0 0,0 1 0,9 9 0,-8-6 0,0 0 0,-1 0 0,0 1 0,-1 0 0,0 0 0,0 1 0,-1-1 0,0 1 0,2 11 0,-1-3 0,-2 0 0,0 0 0,-1 0 0,-1 1 0,0-1 0,-2 1 0,0-1 0,-1 0 0,-1 0 0,-10 35 0,13-51 0,0-1 0,-1 1 0,1 0 0,0-1 0,-1 1 0,0-1 0,1 1 0,-1-1 0,0 1 0,0-1 0,0 0 0,0 1 0,0-1 0,0 0 0,0 1 0,0-1 0,-1 0 0,1 0 0,0 0 0,-1 0 0,1-1 0,-1 1 0,-2 1 0,3-2 0,1 0 0,-1 0 0,0 0 0,1-1 0,-1 1 0,0 0 0,1 0 0,-1-1 0,1 1 0,-1 0 0,1-1 0,-1 1 0,1-1 0,-1 1 0,1-1 0,-1 1 0,1-1 0,-1 1 0,1-1 0,0 1 0,-1-2 0,-8-24 0,7 12 0,0-1 0,1 1 0,1 0 0,0-1 0,1 1 0,0 0 0,2-1 0,6-23 0,-6 28 0,0 0 0,1 1 0,1 0 0,0 0 0,0 0 0,0 0 0,1 1 0,1 0 0,-1 0 0,1 1 0,1-1 0,-1 2 0,13-9 0,-5 5 0,1 1 0,-1 0 0,2 1 0,-1 1 0,1 1 0,0 1 0,1 0 0,-1 1 0,1 0 0,0 2 0,27-1 0,-31 3 0,-1 1 0,0 0 0,0 0 0,0 2 0,0-1 0,0 2 0,0 0 0,0 0 0,-1 1 0,0 1 0,0 0 0,-1 0 0,1 1 0,-1 1 0,-1 0 0,14 13 0,-10-6 17,-1 1 0,-1 0 1,0 1-1,-1 0 0,-1 1 0,11 25 0,-5-2-760,20 81 1,-28-86-6084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6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370 116 24575,'-3'-6'0,"-1"0"0,0 0 0,0 0 0,-1 1 0,1 0 0,-1 0 0,0 0 0,-1 0 0,1 1 0,-1 0 0,0 0 0,0 0 0,0 1 0,-1 0 0,1 0 0,-1 1 0,0 0 0,0 0 0,1 0 0,-1 1 0,0 0 0,-10 0 0,10 0 0,-1 1 0,0 0 0,1 1 0,-1 0 0,1 0 0,-1 1 0,1 0 0,-1 0 0,1 0 0,0 1 0,0 0 0,0 1 0,1-1 0,-1 1 0,1 1 0,0-1 0,0 1 0,0 0 0,0 0 0,-5 9 0,-1 3 0,0 1 0,2 0 0,-15 34 0,21-42 0,0 0 0,1 1 0,0 0 0,1 0 0,0 0 0,0 0 0,1 0 0,1 20 0,1-28 0,-1 0 0,1 0 0,-1 1 0,1-1 0,0 0 0,0 0 0,1 0 0,-1 0 0,1 0 0,-1 0 0,1 0 0,0-1 0,0 1 0,0-1 0,0 1 0,1-1 0,2 3 0,-1-2 0,1 0 0,-1-1 0,1 0 0,-1 0 0,1 0 0,0 0 0,0-1 0,0 1 0,0-1 0,6 0 0,3 0 0,0-1 0,0 0 0,0-1 0,0-1 0,0 0 0,0-1 0,14-4 0,-10 1 0,-1-1 0,0-1 0,0 0 0,-1-1 0,0 0 0,16-14 0,-26 19 0,0-1 0,0 0 0,-1 0 0,0 0 0,0-1 0,0 1 0,-1-1 0,0 0 0,0-1 0,0 1 0,-1-1 0,0 0 0,0 1 0,-1-1 0,0-1 0,0 1 0,0 0 0,0-8 0,-2 13 0,0 0 0,0 0 0,0 0 0,0 0 0,-1 0 0,1 0 0,0 1 0,-1-1 0,1 0 0,-1 0 0,0 0 0,-1-1 0,2 2 0,0 1 0,-1 0 0,1-1 0,0 1 0,-1-1 0,1 1 0,-1 0 0,1-1 0,-1 1 0,1 0 0,0-1 0,-1 1 0,0 0 0,1 0 0,-1 0 0,1-1 0,-1 1 0,1 0 0,-1 0 0,1 0 0,-1 0 0,1 0 0,-1 0 0,0 0 0,1 0 0,-1 0 0,-2 1 0,1 0 0,0 0 0,0 0 0,0 1 0,1-1 0,-1 0 0,0 1 0,0-1 0,1 1 0,-1 0 0,1-1 0,-1 1 0,1 0 0,0 0 0,-1 0 0,1 0 0,-1 4 0,-1 0 0,1 0 0,0 0 0,0-1 0,1 1 0,0 0 0,0 1 0,0-1 0,1 0 0,0 0 0,0 0 0,0 0 0,1 0 0,0 0 0,0 0 0,1 0 0,-1 0 0,1 0 0,1 0 0,4 8 0,-3-7 0,1 0 0,0-1 0,0 0 0,0 0 0,1 0 0,0 0 0,0-1 0,1 0 0,0-1 0,-1 1 0,1-1 0,1 0 0,-1-1 0,14 5 0,-2-2 0,1 0 0,0-2 0,-1 0 0,2-1 0,-1-1 0,0-1 0,0-1 0,1-1 0,-1 0 0,22-5 0,-32 4 0,0-1 0,0 0 0,0 0 0,0-1 0,0 0 0,-1-1 0,0 0 0,0-1 0,0 0 0,-1 0 0,1 0 0,-1-1 0,-1-1 0,0 1 0,0-1 0,0-1 0,-1 1 0,0-1 0,-1 0 0,0 0 0,4-10 0,6-30 0,-12 38 0,0 0 0,1 0 0,7-17 0,-11 28 0,1 0 0,-1 0 0,0 0 0,0-1 0,0 1 0,0 0 0,0 0 0,0 0 0,0 0 0,1-1 0,-1 1 0,0 0 0,0 0 0,0 0 0,0 0 0,1 0 0,-1 0 0,0 0 0,0-1 0,0 1 0,1 0 0,-1 0 0,0 0 0,0 0 0,0 0 0,1 0 0,-1 0 0,0 0 0,0 0 0,0 0 0,1 0 0,-1 0 0,0 0 0,0 0 0,0 0 0,0 1 0,1-1 0,-1 0 0,0 0 0,0 0 0,0 0 0,1 0 0,-1 0 0,0 0 0,0 1 0,0-1 0,1 0 0,8 14 0,5 16 0,-11-20 0,0 0 0,1 0 0,1-1 0,0 1 0,0-1 0,0 0 0,1 0 0,8 9 0,-11-16 0,0 1 0,-1-1 0,1 0 0,0 0 0,0 0 0,0 0 0,0-1 0,1 1 0,-1-1 0,0 0 0,1 1 0,-1-2 0,1 1 0,-1 0 0,1-1 0,-1 1 0,1-1 0,-1 0 0,1-1 0,-1 1 0,1 0 0,-1-1 0,1 0 0,-1 0 0,1 0 0,-1 0 0,0 0 0,6-4 0,6-3 0,1-1 0,-2-1 0,28-23 0,-28 20 0,1 2 0,0 0 0,27-15 0,-39 24 0,1 0 0,0 1 0,0-1 0,1 1 0,-1 0 0,0 0 0,0 0 0,1 0 0,-1 1 0,0 0 0,1 0 0,-1 0 0,0 0 0,1 1 0,-1 0 0,0 0 0,0 0 0,1 0 0,-1 0 0,4 3 0,-4-1 0,0-1 0,0 1 0,-1 0 0,1 0 0,-1 1 0,0-1 0,1 1 0,-1 0 0,-1 0 0,1 0 0,-1 0 0,1 0 0,-1 0 0,0 1 0,-1-1 0,1 1 0,-1 0 0,1 5 0,2 16 0,-3-19 0,0 0 0,0 0 0,0-1 0,1 1 0,0 0 0,0-1 0,0 1 0,1-1 0,0 0 0,1 0 0,3 6 0,-6-11 0,1 0 0,-1-1 0,0 1 0,0 0 0,0-1 0,0 1 0,1 0 0,-1-1 0,0 0 0,1 1 0,-1-1 0,0 0 0,1 0 0,-1 1 0,0-1 0,1 0 0,-1 0 0,0-1 0,1 1 0,-1 0 0,0 0 0,1-1 0,-1 1 0,0-1 0,0 1 0,1-1 0,-1 1 0,0-1 0,2-1 0,36-26 0,-34 23 0,45-38 0,-28 22 0,0 2 0,1 1 0,1 1 0,28-16 0,-44 29 0,1 1 0,-1-1 0,1 1 0,-1 1 0,1-1 0,0 1 0,0 1 0,0 0 0,0 0 0,0 1 0,1 0 0,-1 1 0,0-1 0,0 2 0,0-1 0,-1 2 0,16 4 0,16 8 0,0-1 0,0-3 0,1-1 0,0-2 0,72 5 0,-87-12 0,0-2 0,0 0 0,0-2 0,0-1 0,50-14 0,-66 15 0,0-1 0,-1 1 0,1-2 0,-1 1 0,1-1 0,-1-1 0,-1 0 0,1 0 0,-1 0 0,0-1 0,-1-1 0,1 1 0,-1-1 0,-1 0 0,0-1 0,0 1 0,7-16 0,-11 22 0,-1 0 0,0 0 0,0-1 0,-1 1 0,1 0 0,0-1 0,-1 1 0,1 0 0,-1-1 0,0 1 0,0-1 0,0 1 0,0 0 0,0-1 0,-1 1 0,1-1 0,-1 1 0,1 0 0,-1-1 0,0 1 0,0 0 0,0 0 0,0 0 0,0-1 0,-1 1 0,1 0 0,-1 1 0,1-1 0,-1 0 0,1 0 0,-1 1 0,0-1 0,0 1 0,0-1 0,0 1 0,0 0 0,0 0 0,-1 0 0,-3-2 0,-4 0 0,0 0 0,0 1 0,0 0 0,-1 0 0,1 1 0,0 0 0,-1 1 0,-10 1 0,11 0 0,0 1 0,0 0 0,1 1 0,-1 0 0,0 0 0,1 1 0,0 1 0,0-1 0,0 1 0,1 1 0,-1 0 0,-9 9 0,9-7 0,1 0 0,0 0 0,0 1 0,1 0 0,0 0 0,1 1 0,0 0 0,0 0 0,1 0 0,-6 18 0,10-25 0,0 0 0,1 0 0,-1 0 0,1 1 0,-1-1 0,1 0 0,0 0 0,0 0 0,1 1 0,-1-1 0,1 0 0,-1 0 0,1 0 0,0 0 0,0 0 0,1 0 0,-1 0 0,0 0 0,1 0 0,0 0 0,0-1 0,0 1 0,0-1 0,0 1 0,4 2 0,2 1 0,0 1 0,0-2 0,1 1 0,0-1 0,0-1 0,18 7 0,9 1 0,-1-2 0,1-2 0,57 7 0,114-3 0,-157-10 0,169 3-1365,-9-3-5461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7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1 179 24575,'0'-179'0,"63"2278"-3372,-44-1682 1850,39 2994-4487,-59-3346 6781,1-62-344,-1-6 69,1-28 654,-1-33-846,1-4-746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8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1 357 24575,'0'-37'0,"0"56"0,0 51 0,-1 118 0,3 250 0,-2-395 0,3 0 0,9 49 0,-12-90 0,0 0 0,1 0 0,-1 0 0,0 0 0,1-1 0,0 1 0,-1 0 0,1 0 0,0-1 0,0 1 0,0 0 0,0-1 0,2 3 0,3-8 0,-1-13 0,2-26 0,-1 0 0,-2-86 0,-3 76 0,-13-589 0,8 533 0,4 101 0,-1-9 0,0 0 0,2 0 0,0 1 0,0-1 0,6-20 0,-6 33 0,0 1 0,1-1 0,-1 0 0,1 1 0,0-1 0,0 1 0,0-1 0,1 1 0,-1 0 0,1 0 0,-1 0 0,1 0 0,0 1 0,0-1 0,1 1 0,-1-1 0,0 1 0,1 0 0,-1 1 0,1-1 0,0 1 0,0-1 0,-1 1 0,1 0 0,0 0 0,6 0 0,-1 0 0,0 0 0,0 0 0,1 1 0,-1 0 0,0 1 0,0 0 0,1 1 0,-1-1 0,0 2 0,-1-1 0,1 1 0,0 1 0,-1 0 0,1 0 0,-1 0 0,0 1 0,-1 0 0,14 12 0,-14-10 0,-1 0 0,0 1 0,0-1 0,0 2 0,-1-1 0,0 0 0,0 1 0,-1 0 0,-1 0 0,1 1 0,-1-1 0,-1 1 0,0-1 0,0 1 0,-1 0 0,0-1 0,-1 19 0,-2-13 8,1-1 0,-2 0 0,0 0 0,-1 0 0,0 0 0,-1-1 0,-1 1 0,0-1 0,0-1 0,-2 1 0,1-1 0,-2 0 0,0-1 0,-16 17 0,8-11-173,0-1 0,-2-1 0,0 0 0,0-2 0,-2 0 0,1-1 0,-2-1 0,-23 8 0,-20 2-6661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9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5 24575,'-14'-5'0,"19"17"0,2 4 0,9 29 0,-2 0 0,-2 0 0,-2 1 0,5 55 0,3 191 0,-18-282 0,4 198 0,-2-151 0,3-43 0,3-13 0,9-19 0,34-73 0,-39 65 0,2 1 0,0 1 0,2 1 0,29-36 0,-30 43 0,1 1 0,1 0 0,0 1 0,1 1 0,0 1 0,1 1 0,23-11 0,-34 18 0,1 1 0,0-1 0,0 2 0,0-1 0,1 1 0,-1 1 0,1 0 0,-1 0 0,1 1 0,-1 0 0,1 0 0,-1 1 0,0 1 0,1-1 0,-1 1 0,0 1 0,0 0 0,16 7 0,-12-2 9,-1 0-1,0 1 1,0 0-1,-1 0 1,0 1 0,0 1-1,-1 0 1,-1 0-1,0 1 1,-1 0-1,0 1 1,0 0-1,9 24 1,-8-15-195,-1 1 1,-1 0-1,-2 0 0,0 1 1,-1 0-1,-1 0 1,-1 39-1,-5-9-6640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9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23 24575,'-10'0'0,"-2"-9"0,0 1 0,3 2-8191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2:59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63 187 24575,'-3'0'0,"1"-1"0,-1 0 0,1 1 0,-1-1 0,1 0 0,0 0 0,-1 0 0,1 0 0,0-1 0,0 1 0,0-1 0,0 1 0,-4-4 0,-12-8 0,18 13 0,-1 0 0,1 0 0,0-1 0,0 1 0,-1 0 0,1 0 0,0 0 0,0 0 0,0 0 0,-1 1 0,1-1 0,0 0 0,0 0 0,-1 0 0,1 0 0,0 0 0,0 0 0,0 0 0,-1 0 0,1 0 0,0 1 0,0-1 0,0 0 0,0 0 0,-1 0 0,1 0 0,0 0 0,0 1 0,0-1 0,0 0 0,0 0 0,0 0 0,0 1 0,-1-1 0,1 0 0,0 0 0,0 0 0,0 1 0,0-1 0,0 0 0,0 0 0,0 1 0,0-1 0,0 0 0,0 0 0,0 1 0,-1 10 0,1 1 0,0-1 0,0 1 0,1-1 0,1 1 0,-1-1 0,8 22 0,0 8 0,29 217 0,-24-339 0,1-48 0,-11 78 0,2-1 0,23-86 0,-26 128 0,0 1 0,0-1 0,1 1 0,0 0 0,1 0 0,0 0 0,0 0 0,1 1 0,0 0 0,0 0 0,10-9 0,-15 17 0,1-1 0,-1 0 0,0 0 0,0 0 0,0 1 0,1-1 0,-1 1 0,0-1 0,1 1 0,-1-1 0,1 1 0,-1 0 0,1 0 0,-1 0 0,0-1 0,1 2 0,-1-1 0,1 0 0,-1 0 0,1 0 0,-1 1 0,0-1 0,1 0 0,-1 1 0,0-1 0,3 2 0,-1 1 0,0-1 0,1 1 0,-2 0 0,1 0 0,0 0 0,-1 0 0,1 0 0,3 6 0,2 7 0,0-1 0,-1 1 0,-1 1 0,8 30 0,9 73 0,-13-62 0,2 12 0,3 0 0,39 110 0,-51-171 0,1 0 0,0-1 0,1 1 0,0-1 0,1 0 0,-1 0 0,2 0 0,-1-1 0,1 0 0,0 0 0,10 7 0,-14-12 0,1 0 0,-1 0 0,1 0 0,-1-1 0,1 1 0,0-1 0,0 0 0,0 0 0,0 0 0,0-1 0,0 1 0,0-1 0,0 0 0,0 0 0,0-1 0,0 1 0,0-1 0,0 0 0,0 0 0,0 0 0,-1 0 0,1-1 0,0 1 0,-1-1 0,1 0 0,-1 0 0,1-1 0,-1 1 0,4-4 0,5-5 0,0-1 0,-1 1 0,0-2 0,-1 1 0,0-2 0,-1 1 0,-1-1 0,0 0 0,-1-1 0,-1 0 0,8-26 0,1-14 0,13-113 0,-13 67 0,-2 48 105,-12 50-210,0 0 0,0 0 0,1 0 0,-1 0 0,1 1 0,0-1 0,0 0 0,0 1 0,0-1 0,0 1 0,0 0 0,1 0 0,3-3 0,21-4-6721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2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851 25 24575,'0'-5'0,"0"-10"0,-9 10 0,-17 40 0,-23 64 0,-22 71 0,-17 63 0,-12 42-1356,-8 22 1356,-4 10 0,8-14 0,21-42 0,25-56 0,27-69 0,19-57-6835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0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634 17 24575,'3'0'0,"-1"-1"0,0 1 0,0-1 0,0 0 0,0 0 0,0 0 0,0 1 0,0-2 0,3-1 0,9-4 0,-13 7 0,-1 0 0,1 0 0,-1 1 0,0-1 0,1 0 0,-1 0 0,0 0 0,1 1 0,-1-1 0,0 0 0,1 1 0,-1-1 0,0 0 0,0 1 0,1-1 0,-1 0 0,0 1 0,0-1 0,0 0 0,0 1 0,1-1 0,-1 0 0,0 1 0,0-1 0,0 1 0,0-1 0,0 0 0,0 1 0,0-1 0,0 1 0,0-1 0,0 0 0,0 1 0,0-1 0,0 1 0,-1 0 0,0 25 0,-2 0 0,-1 0 0,-10 33 0,9-40 0,0 0 0,1 0 0,1 0 0,1 0 0,0 1 0,2-1 0,0 0 0,5 29 0,-4-41 0,1-1 0,0 1 0,1-1 0,-1 1 0,1-1 0,1 0 0,-1 0 0,1 0 0,0-1 0,0 1 0,1-1 0,0 0 0,0 0 0,0-1 0,0 1 0,1-1 0,-1-1 0,1 1 0,0-1 0,0 1 0,1-2 0,-1 1 0,1-1 0,-1 0 0,1 0 0,9 1 0,-3-2 0,1 1 0,-1-2 0,1 0 0,-1 0 0,1-2 0,-1 1 0,1-2 0,-1 0 0,0 0 0,0-1 0,-1-1 0,22-10 0,-22 8 0,0 0 0,-1-1 0,0 0 0,0-1 0,-1 0 0,0-1 0,-1 0 0,0 0 0,0-1 0,7-12 0,-13 18 0,0-1 0,0 0 0,0 1 0,-1-1 0,1 0 0,-1 0 0,-1-1 0,1 1 0,-1 0 0,-1 0 0,1-1 0,-1 1 0,0-1 0,0 1 0,-1 0 0,1-1 0,-2 1 0,1 0 0,-1 0 0,0 0 0,0 0 0,0 0 0,-6-9 0,3 7 0,0 1 0,0 1 0,-1-1 0,0 1 0,0 0 0,0 0 0,-1 1 0,0-1 0,0 1 0,-13-6 0,1 2 0,1 1 0,-1 2 0,-37-10 0,10 8 2,-1 1 0,0 3 0,0 1 0,0 3-1,-50 6 1,-231 46-1927,88 3-4352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01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88 24575,'-125'0'0,"441"11"0,-83-1 0,1221-3-769,-951-8 821,-69-11-52,-179 3 0,247-30 0,-140 7 0,359 9-11,2 26 276,-193 1 198,-199-6-463,355 4 0,-356 11 0,85 1 0,717-15 0,-751 27 0,-93-3 0,730-14 0,-621-12 0,-287 3 0,696 21 0,-297 14 0,-493-34 0,20 1 0,0 1 0,-1 2 0,69 18 0,-93-17 0,-13-2 0,-17 1 0,-84 1-837,93-6 309,-61 1-6298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0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24575,'942'0'0,"-321"-39"0,-165 4 0,821 23-579,-856 15 375,332 24 204,-107 0 0,1070-24 0,-887-5 0,-487 0 0,397 5 0,-396 20 0,-72-4 0,273 22 30,112 5-592,-78-38 449,-127-5 119,22 22-59,-4 0 738,-92-24-583,67 1 476,-180 24-468,-248-22-110,-40-5 0,-261-34-1365,166 24-5461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04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24575,'366'-1'-16,"527"5"-810,-240 30 620,-208-8 244,49 0-38,726 23 0,-924-48 0,436 14 0,-94 36 0,330 16 0,263-79 0,-452-3 0,1428 14-76,-1050 2 48,-640-43 563,-158 5 44,-328 35-579,59 4 0,-69 3 88,-22-2-327,-9 1-975,-20 1-5612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05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24575,'1'0'0,"-1"-1"0,0 0 0,1 0 0,-1 0 0,1 0 0,-1 0 0,1 1 0,0-1 0,-1 0 0,1 1 0,0-1 0,-1 0 0,1 1 0,0-1 0,0 1 0,0-1 0,-1 1 0,1-1 0,0 1 0,0 0 0,0-1 0,0 1 0,0 0 0,0 0 0,1-1 0,30-4 0,-28 4 0,101-7 0,138 7 0,-112 3 0,1812 16-2162,-329-6-161,-830 14 1420,1 34 766,-608-45 259,265 11 322,-15-1-217,1409 45-679,-874-52 452,-816-11 0,429 27 0,123 19 0,311 28 0,-788-58 122,616 56 1674,2-46-338,-814-33-1361,1 1 71,-1-2-1,51-7 1,-74 7-121,0 1 0,-1 0 1,1-1-1,0 1 1,0-1-1,-1 0 0,1 1 1,0-1-1,-1 0 0,1 0 1,-1 0-1,1 0 0,-1 0 1,1 0-1,-1-1 0,0 1 1,2-3-1,-2 3-105,-1-1 1,0 1-1,0 0 0,1-1 1,-1 1-1,0-1 1,0 1-1,0-1 0,0 1 1,0-1-1,-1 1 0,1-1 1,0 1-1,-1-1 1,1 1-1,-1 0 0,1-1 1,-1 1-1,-1-3 0,-23-31-6624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07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672 12 24575,'3'-12'0,"3"23"0,7 28 0,-4-1 0,-2 1 0,-1 0 0,1 73 0,-18 119 0,6-153 0,-34 1067-138,40 4-337,2-462 485,-3 1281 593,2-1934-603,7 40 0,-6-53 0,0 0 0,-1 0 0,-1 0 0,0 0 0,-2 0 0,-5 28 0,6-45 0,-1 0 0,0 0 0,0 0 0,-1 0 0,1 0 0,-1 0 0,0 0 0,0-1 0,0 1 0,-1-1 0,1 1 0,-1-1 0,0 0 0,1 0 0,-2 0 0,1 0 0,0-1 0,0 1 0,-1-1 0,0 0 0,1 0 0,-1 0 0,0 0 0,0-1 0,0 1 0,0-1 0,0 0 0,0-1 0,0 1 0,0-1 0,-1 1 0,1-1 0,0 0 0,-6-2 0,-23-4 0,1-2 0,0-2 0,1-1 0,-50-25 0,23 10 0,-95-41-1365,-2-4-5461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08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52 24575,'-2'-1'0,"0"1"0,0-1 0,0 0 0,0 1 0,0-1 0,0 0 0,1 0 0,-1-1 0,0 1 0,1 0 0,-1 0 0,1-1 0,-1 1 0,1-1 0,0 1 0,-1-1 0,1 0 0,0 0 0,0 1 0,0-1 0,0 0 0,1 0 0,-2-3 0,-5-8 0,7 13 0,0 0 0,0 0 0,0-1 0,0 1 0,0 0 0,0 0 0,0 0 0,0-1 0,0 1 0,0 0 0,0 0 0,0 0 0,-1 0 0,1 0 0,0-1 0,0 1 0,0 0 0,0 0 0,0 0 0,-1 0 0,1 0 0,0 0 0,0 0 0,0-1 0,0 1 0,-1 0 0,1 0 0,0 0 0,0 0 0,0 0 0,0 0 0,-1 0 0,1 0 0,0 0 0,0 0 0,0 0 0,-1 0 0,1 0 0,0 0 0,0 0 0,0 0 0,0 0 0,-1 1 0,1-1 0,0 0 0,0 0 0,-4 11 0,1 20 0,3-31 0,-2 602 0,5-303 0,19 708 0,7-359 0,-44-1 0,-22 726 0,38-343 0,-2-956 0,-19 122 0,17-187-1365,1-18-5461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0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24575,'660'0'0,"-116"26"0,-126-3 0,1174-14 0,-924-13 0,752 5 0,-660 40-525,-156-3 437,421-33 88,-565-8 0,34 30 605,-78 0-597,22-22-8,495 26 0,-659-4 0,347 21 0,411-46 0,-482-5 0,-13 25 0,182 12 0,-614-35 0,26-2 0,211 23 0,-323-19 49,-31-7-982,7 4 452,-30-14-6345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 24575,'-9'0'0,"-3"-4"0,0 11 0,3 24 0,2 30 0,3 23 0,2 11 0,1 4 0,1-2 0,0-12 0,10-21 0,12-21 0,3-27 0,-4-17-8191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24575,'1'-2'0,"-1"0"0,1-1 0,0 1 0,-1 0 0,1 0 0,0 0 0,0 1 0,0-1 0,1 0 0,-1 0 0,0 0 0,1 1 0,-1-1 0,1 1 0,-1-1 0,1 1 0,0 0 0,0-1 0,2 0 0,39-19 0,-31 16 0,1 1 0,-1 1 0,1 0 0,0 1 0,0 0 0,0 1 0,0 1 0,0 0 0,25 3 0,-34-2 0,0-1 0,0 1 0,-1 0 0,1 0 0,0 1 0,-1-1 0,1 1 0,0-1 0,-1 1 0,0 0 0,1 1 0,-1-1 0,0 0 0,0 1 0,-1 0 0,1 0 0,0 0 0,-1 0 0,0 0 0,1 0 0,-1 0 0,0 1 0,-1-1 0,1 1 0,-1 0 0,0-1 0,0 1 0,0 0 0,0 0 0,0 0 0,-1 0 0,0 0 0,0-1 0,0 1 0,0 0 0,-1 6 0,-2 5 0,-1 1 0,0-1 0,0 0 0,-2 0 0,0-1 0,0 0 0,-1 0 0,-10 14 0,-80 105 0,62-90 0,34-41 0,-19 24 0,-32 53 0,51-78 0,0 1 0,0-1 0,0 1 0,0 0 0,1 0 0,-1-1 0,0 1 0,1 0 0,-1 0 0,1 0 0,0 0 0,0 0 0,-1-1 0,1 1 0,0 0 0,1 0 0,-1 0 0,0 0 0,0 0 0,1 0 0,-1-1 0,2 5 0,0-4 0,0-1 0,0 1 0,0 0 0,0-1 0,1 1 0,-1-1 0,0 0 0,1 0 0,-1 0 0,0 0 0,1 0 0,-1 0 0,1-1 0,0 1 0,-1-1 0,4 1 0,37 3 0,1-2 0,74-7 0,20 2 0,-136 3 0,7 0 0,-1 0 0,1 1 0,-1 1 0,10 2 0,-16-4 0,-1 0 0,0 0 0,0 1 0,0-1 0,0 0 0,0 1 0,0-1 0,0 1 0,0 0 0,0-1 0,0 1 0,0 0 0,0-1 0,0 1 0,0 0 0,-1 0 0,1 0 0,0 0 0,-1 0 0,1 0 0,0 0 0,-1 0 0,1 0 0,-1 0 0,0 0 0,1 0 0,-1 0 0,0 1 0,0-1 0,0 0 0,1 0 0,-1 0 0,0 0 0,-1 1 0,1-1 0,0 0 0,0 0 0,0 0 0,-1 2 0,-3 4-129,0 1-1,0 0 0,-1-1 0,0 0 1,-1 0-1,1 0 0,-11 8 0,12-11-197,-33 33-6499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3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123 451 24575,'0'0'0,"-1"-1"0,0 1 0,0 0 0,1-1 0,-1 1 0,0 0 0,0-1 0,1 1 0,-1-1 0,1 1 0,-1-1 0,0 0 0,1 1 0,-1-1 0,1 1 0,-1-1 0,1 0 0,0 0 0,-1 1 0,1-1 0,0 0 0,-1 0 0,1 1 0,0-1 0,0 0 0,0 0 0,-1 0 0,1 0 0,-2-27 0,10-6 0,-7 32 0,0 1 0,-1-1 0,1 1 0,0-1 0,0 1 0,0-1 0,0 1 0,0-1 0,0 1 0,0 0 0,1 0 0,-1 0 0,0 0 0,1 0 0,-1 0 0,0 0 0,1 0 0,1 0 0,-2 0 0,-1 1 0,1 0 0,-1 0 0,1 0 0,-1 0 0,1 0 0,-1 0 0,1 1 0,-1-1 0,1 0 0,0 0 0,-1 0 0,1 0 0,-1 1 0,0-1 0,1 0 0,-1 0 0,1 1 0,-1-1 0,1 0 0,-1 1 0,0-1 0,1 1 0,-1-1 0,0 0 0,1 1 0,-1-1 0,0 1 0,1-1 0,-1 1 0,0-1 0,0 1 0,0-1 0,1 1 0,-1-1 0,0 1 0,0-1 0,0 1 0,0-1 0,0 2 0,1 28 0,-1-26 0,-9 136 0,-29 148 0,9-84 0,-6 172 0,31-342 0,4-32 0,-1-6 0,1-53 0,0 48 0,0-182-3,6-284-84,-1 384-114,17-97 0,-16 155 194,1 1 0,2 0 1,1 1-1,2 0 0,0 0 1,25-40-1,-30 59 7,0 0 0,2 1 0,-1 0 0,1 1 0,1 0 0,0 0 0,0 1 0,1 0 0,0 1 0,0 0 0,1 1 0,0 0 0,1 1 0,-1 0 0,1 1 0,0 0 0,1 1 0,-1 1 0,1 0 0,-1 1 0,1 0 0,0 1 0,0 1 0,24 2 0,-15 1-1,0 1 1,-1 1-1,1 1 1,-1 1-1,-1 1 0,1 1 1,-1 1-1,-1 1 0,0 0 1,-1 2-1,0 0 1,22 21-1,-25-21 8,-2 1-1,0 1 1,0 1-1,-2 0 1,0 0-1,-1 2 1,0-1-1,-2 1 1,0 0-1,-1 1 1,-1 0-1,0 1 1,-2-1-1,4 26 1,-8-34 14,0 1 1,-1 0-1,0-1 1,-1 1-1,-1 0 0,0-1 1,0 1-1,-1-1 1,-1 0-1,0 0 0,0 0 1,-1 0-1,0-1 1,-1 0-1,0 0 1,-1 0-1,0-1 0,-1 0 1,1 0-1,-2-1 1,-11 10-1,-6 3-24,-2-1 0,0-1 0,-1-2 0,-1-1-1,-1-1 1,-36 13 0,-9-3 3,-1-3 0,-1-3 0,0-4 0,-158 10 0,191-26 0,70-1 0,1 2 0,0 0 0,-1 2 0,1 1 0,40 11 0,132 44 0,277 115 0,-352-126 0,3 4-1365,-23-6-5461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186 142 24575,'-1'1'0,"1"-1"0,-1 0 0,0 0 0,0 0 0,0 0 0,0 0 0,0 0 0,0 0 0,0 0 0,0-1 0,0 1 0,0 0 0,0 0 0,1-1 0,-1 1 0,0-1 0,0 1 0,0 0 0,1-1 0,-1 0 0,0 1 0,0-1 0,1 1 0,-1-1 0,0 0 0,1 0 0,-1 1 0,1-1 0,-1 0 0,1 0 0,-1 0 0,1-1 0,0 0 0,0 1 0,0-1 0,0 1 0,1-1 0,-1 0 0,1 1 0,-1-1 0,1 1 0,0 0 0,0-1 0,-1 1 0,1 0 0,0-1 0,0 1 0,0 0 0,1 0 0,-1 0 0,0-1 0,2 0 0,16-12 0,1 1 0,0 1 0,1 1 0,0 1 0,0 1 0,1 0 0,32-7 0,-47 15 0,-1 0 0,1 0 0,-1 0 0,1 1 0,0 0 0,-1 0 0,1 0 0,10 3 0,-15-3 0,0 1 0,-1-1 0,1 1 0,-1-1 0,1 1 0,-1 0 0,1-1 0,-1 1 0,1 0 0,-1 0 0,0 0 0,1 0 0,-1 0 0,0 1 0,0-1 0,0 0 0,0 0 0,0 1 0,0-1 0,0 1 0,0-1 0,-1 1 0,1-1 0,0 1 0,-1-1 0,0 1 0,1 0 0,-1-1 0,0 1 0,0 0 0,0-1 0,0 1 0,0 0 0,0-1 0,0 1 0,0 0 0,-1-1 0,0 4 0,-3 5 0,0-1 0,-1 1 0,0-1 0,0 1 0,-1-2 0,0 1 0,-1-1 0,0 1 0,0-2 0,-1 1 0,-9 6 0,-26 30 0,42-43 0,-1 0 0,1 0 0,0 1 0,0-1 0,0 1 0,0-1 0,0 1 0,1-1 0,-1 1 0,0-1 0,1 1 0,-1 0 0,1 0 0,-1 1 0,1-2 0,0 0 0,1-1 0,-1 1 0,0-1 0,0 1 0,0-1 0,1 1 0,-1-1 0,0 0 0,1 1 0,-1-1 0,0 1 0,1-1 0,-1 0 0,1 1 0,-1-1 0,0 0 0,1 1 0,-1-1 0,1 0 0,-1 1 0,1-1 0,-1 0 0,1 0 0,0 0 0,-1 0 0,1 0 0,-1 1 0,1-1 0,8 0 0,0 0 0,0 0 0,0 0 0,14-3 0,5 0 0,-18 3 0,1 0 0,-1 1 0,0 0 0,1 1 0,-1 1 0,0-1 0,0 1 0,0 1 0,10 5 0,-15-6 0,0 0 0,0 0 0,0 0 0,-1 1 0,0-1 0,1 1 0,-1 0 0,0 0 0,-1 1 0,1-1 0,-1 1 0,0 0 0,0 0 0,0 0 0,-1 0 0,0 0 0,0 1 0,2 6 0,-4-7 0,1 0 0,-1-1 0,0 1 0,0 0 0,0 0 0,-1-1 0,1 1 0,-1 0 0,0-1 0,-1 1 0,1-1 0,-1 1 0,0-1 0,0 0 0,0 1 0,-1-1 0,0-1 0,1 1 0,-1 0 0,-1 0 0,1-1 0,0 0 0,-6 4 0,-4 3 0,0 0 0,0-1 0,-1-1 0,0 0 0,-24 9 0,8-5 0,-1-3 0,0 0 0,0-2 0,-38 4 0,50-8 0,0-2 0,1-1 0,-1 0 0,0-1 0,1-1 0,-1 0 0,1-2 0,-28-8 0,40 9 11,0 1-1,1-1 0,-1 0 1,1 0-1,-1 0 0,1-1 1,0 1-1,0-1 1,1-1-1,-6-6 0,7 8-102,1 0-1,0-1 1,0 1-1,0-1 1,0 0 0,1 1-1,-1-1 1,1 0-1,0 0 1,0 0-1,1 0 1,-1 0-1,1 0 1,0 0-1,1-9 1,8-34-6734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3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24575,'0'0'0,"1"0"0,-1 1 0,1-1 0,0 0 0,-1 0 0,1 1 0,-1-1 0,1 0 0,-1 1 0,1-1 0,-1 0 0,1 1 0,-1-1 0,1 1 0,-1-1 0,0 0 0,1 1 0,-1-1 0,0 1 0,1 0 0,-1-1 0,0 1 0,0-1 0,1 1 0,-1-1 0,0 2 0,5 19 0,-5-20 0,8 76 0,-3-1 0,-5 88 0,-1-59 0,0 440 0,9-882 0,-3 271 0,4-1 0,2 2 0,22-73 0,-28 120 0,1 1 0,1-1 0,0 1 0,1 1 0,1-1 0,1 1 0,0 1 0,1 0 0,0 0 0,15-13 0,-25 27 0,0-1 0,0 1 0,1 0 0,-1 0 0,0 0 0,0 0 0,1 0 0,-1 0 0,0 0 0,1 1 0,-1-1 0,1 0 0,-1 1 0,1-1 0,-1 1 0,1-1 0,0 1 0,-1 0 0,1 0 0,-1 0 0,1 0 0,0 0 0,-1 0 0,1 0 0,-1 0 0,1 1 0,0-1 0,-1 1 0,1-1 0,-1 1 0,1 0 0,-1-1 0,1 1 0,-1 0 0,0 0 0,0 0 0,1 0 0,0 2 0,3 2 0,-1 0 0,-1 1 0,1 0 0,-1 0 0,0 0 0,-1 0 0,1 0 0,2 10 0,8 42 0,-3 0 0,7 114 0,-10-69 0,-4-80-56,13 160-599,50 222 1,-41-310-6172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4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33 324 24575,'-14'0'0,"-4"-5"0,32-20 0,57-15 0,53 0 0,42-18 0,17 2 0,-5 1 0,-32 10-8191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4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0 247 24575,'6'-20'0,"-6"20"0,0 0 0,0 0 0,0 0 0,0 1 0,0-1 0,0 0 0,0 0 0,0 1 0,1-1 0,-1 0 0,0 0 0,0 0 0,0 1 0,0-1 0,0 0 0,1 0 0,-1 0 0,0 0 0,0 1 0,0-1 0,1 0 0,-1 0 0,0 0 0,0 0 0,0 0 0,1 0 0,-1 0 0,0 0 0,0 0 0,1 1 0,-1-1 0,0 0 0,0 0 0,1 0 0,-1 0 0,0 0 0,0 0 0,0-1 0,1 1 0,-1 0 0,0 0 0,0 0 0,1 0 0,-1 0 0,0 0 0,0 0 0,0 0 0,1-1 0,-1 1 0,0 0 0,0 0 0,0 0 0,1 0 0,-1-1 0,0 1 0,0 0 0,0 0 0,0 0 0,0-1 0,0 1 0,0 0 0,1-1 0,3 22 0,0-1 0,-2 1 0,0-1 0,-1 1 0,-3 23 0,2-1 0,0 224 0,-1-356 0,14-109 0,-9 165 0,2 1 0,1-1 0,2 1 0,1 0 0,1 1 0,27-51 0,-30 68 0,1-1 0,1 1 0,18-20 0,-24 30 0,0 0 0,0 0 0,0 0 0,1 0 0,-1 1 0,1 0 0,0 0 0,0 0 0,0 1 0,0 0 0,1 0 0,-1 0 0,1 0 0,5 0 0,-8 2 0,-1 0 0,0 0 0,0 0 0,0 0 0,0 0 0,1 1 0,-1-1 0,0 1 0,0 0 0,0-1 0,0 1 0,0 0 0,0 0 0,0 1 0,0-1 0,-1 0 0,1 0 0,0 1 0,-1-1 0,1 1 0,-1 0 0,1-1 0,-1 1 0,0 0 0,0 0 0,0 0 0,2 3 0,1 4 0,-1 1 0,0-1 0,0 1 0,2 17 0,-2-8 0,-1-1 0,-1 1 0,0 0 0,-2-1 0,0 1 0,-1 0 0,-1-1 0,-1 0 0,0 1 0,-1-1 0,-2-1 0,1 1 0,-2-1 0,0 0 0,-1-1 0,-1 0 0,0-1 0,-1 0 0,-1 0 0,-20 19 0,30-29 0,11-6 0,16-6 0,-24 7 0,15-6 0,0 1 0,1 1 0,0 1 0,0 0 0,0 1 0,18 1 0,-31 1 0,1 0 0,-1 0 0,1 1 0,-1 0 0,1 0 0,-1 0 0,0 0 0,1 1 0,-1 0 0,0 0 0,0 0 0,0 0 0,0 0 0,-1 1 0,1 0 0,-1 0 0,1 0 0,-1 0 0,0 0 0,0 1 0,0-1 0,-1 1 0,1 0 0,-1 0 0,0 0 0,0 0 0,0 0 0,1 6 0,-2-5 0,-1 0 0,1 1 0,-1-1 0,0 1 0,0-1 0,0 1 0,-1-1 0,0 1 0,0-1 0,-1 0 0,1 1 0,-1-1 0,0 0 0,0 0 0,-1 0 0,0 0 0,0-1 0,0 1 0,0-1 0,-7 7 0,-7 8 0,0-1 0,-2 0 0,-22 15 0,20-17-170,-2-1-1,0-2 0,0 0 1,-1-1-1,-1-2 0,0 0 1,-26 6-1,-9-2-6655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309 286 24575,'1'-4'0,"-1"1"0,1-1 0,0 1 0,0 0 0,0-1 0,1 1 0,-1 0 0,4-5 0,4-11 0,-3 2 0,-1-1 0,0 0 0,-1-1 0,-1 1 0,-1-1 0,-1 0 0,-1-35 0,0 52 0,0 0 0,-1-1 0,1 1 0,0 0 0,-1 0 0,1-1 0,-1 1 0,0 0 0,0 0 0,0 0 0,0 0 0,0 0 0,0 0 0,0 0 0,-1 1 0,1-1 0,0 0 0,-1 1 0,0-1 0,1 1 0,-1-1 0,-3-1 0,2 2 0,1 1 0,-1-1 0,0 1 0,0-1 0,1 1 0,-1 0 0,0 0 0,0 0 0,0 0 0,1 1 0,-1-1 0,0 1 0,0 0 0,1-1 0,-5 3 0,-5 3 0,-1 0 0,1 1 0,0 1 0,0 0 0,-20 18 0,8-3 0,2 1 0,0 1 0,-25 39 0,36-47 0,0 1 0,2 0 0,0 1 0,0-1 0,2 2 0,-8 31 0,14-48 0,0 0 0,0 1 0,1-1 0,0 0 0,-1 0 0,1 1 0,0-1 0,1 0 0,-1 1 0,0-1 0,1 0 0,0 0 0,0 1 0,0-1 0,0 0 0,0 0 0,1 0 0,-1 0 0,1-1 0,0 1 0,0 0 0,0-1 0,0 1 0,1-1 0,-1 1 0,0-1 0,1 0 0,0 0 0,-1 0 0,1-1 0,0 1 0,0-1 0,3 2 0,8 1 0,-1 0 0,0-1 0,1-1 0,0 0 0,0 0 0,-1-2 0,16 0 0,51-6 0,0-4 0,155-39 0,-182 36 0,292-75-1365,-204 51-5461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0 24575,'-14'0'0,"-23"10"0,-19 12 0,-15 11 0,6 10 0,13 2 0,16-6-8191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6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24575,'1'-11'0,"0"-1"0,2 1 0,-1 0 0,1 0 0,8-20 0,1-2 0,-11 26 0,10-22 0,-3 25 0,2 15 0,-3 7 0,-1 1 0,0 0 0,-1 0 0,-2 0 0,0 1 0,0-1 0,-2 25 0,1-11 0,4 119 0,-4-76 0,14 102 0,-14-166 17,0 0 0,1-1 1,1 0-1,0 1 0,0-1 0,10 16 0,-13-25-59,0 0-1,1 1 1,-1-1-1,1 0 1,-1 0-1,1 0 1,0 0 0,-1-1-1,1 1 1,0 0-1,0-1 1,0 1-1,0-1 1,1 0 0,-1 0-1,0 0 1,1 0-1,-1 0 1,0 0-1,1-1 1,-1 1 0,1-1-1,-1 1 1,1-1-1,-1 0 1,1 0-1,0 0 1,-1-1 0,1 1-1,-1 0 1,1-1-1,-1 0 1,0 1-1,5-3 1,23-17-6784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6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24575,'0'-4'0,"0"7"0,0 8 0,0 11 0,0 17 0,0 14 0,0 18 0,0 15 0,0 11 0,9-1 0,3-3 0,0-9 0,7-17 0,0-12 0,6-20 0,-1-24 0,-4-15-8191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6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24575,'0'-4'0,"0"-12"0,0 3 0,0 12 0,0 29 0,0 43 0,0 47 0,0 35 0,9 19 0,3 5 0,0-10 0,6-20 0,1-24 0,-3-25 0,5-20 0,-1-22-8191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1 158 24575,'0'-5'0,"0"0"0,0 1 0,1-1 0,0 0 0,0 0 0,0 0 0,0 0 0,1 1 0,0-1 0,0 1 0,0-1 0,1 1 0,-1 0 0,1 0 0,5-7 0,-1 5 0,-1 0 0,1 1 0,0 0 0,1 0 0,-1 0 0,1 1 0,0 0 0,8-3 0,0 1 0,1 0 0,-1 1 0,1 1 0,0 0 0,0 2 0,0 0 0,0 0 0,23 2 0,-35 1 0,1-1 0,0 1 0,0 1 0,-1-1 0,1 1 0,0 0 0,-1 0 0,0 0 0,1 1 0,-1 0 0,0 0 0,4 4 0,-5-4 0,-1 1 0,0-1 0,0 1 0,0 0 0,0-1 0,-1 2 0,0-1 0,0 0 0,0 0 0,0 1 0,0-1 0,-1 1 0,0-1 0,0 1 0,0 0 0,0 8 0,-1 0 0,-1-1 0,0 0 0,-1 0 0,0 1 0,0-1 0,-2 0 0,1-1 0,-1 1 0,-8 13 0,-9 18 0,-30 41 0,17-30 0,31-50 0,1 1 0,-1 0 0,1 0 0,0 0 0,0 0 0,0 0 0,1 0 0,-2 8 0,3-11 0,0-1 0,0 1 0,0 0 0,1-1 0,-1 1 0,1 0 0,-1-1 0,1 1 0,-1-1 0,1 1 0,0-1 0,0 1 0,0-1 0,0 1 0,0-1 0,0 0 0,0 0 0,0 0 0,0 1 0,1-1 0,-1 0 0,0 0 0,1-1 0,-1 1 0,1 0 0,-1 0 0,1-1 0,-1 1 0,1-1 0,3 1 0,8 3 0,0-1 0,0-1 0,1-1 0,-1 1 0,1-2 0,-1 0 0,25-4 0,-10 0 0,-1-1 0,49-17 0,-55 15-273,0-2 0,0-1 0,-1 0 0,29-22 0,-3-4-6553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6:40:33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211 397 24575,'-1'-1'0,"0"0"0,0 1 0,1-1 0,-1 0 0,0 0 0,1 0 0,-1 0 0,1 0 0,-1 1 0,1-1 0,0 0 0,-1 0 0,1 0 0,0 0 0,0 0 0,-1-1 0,1 1 0,0 0 0,0 0 0,0 0 0,0 0 0,0 0 0,1 0 0,-1 0 0,0 0 0,0 0 0,1 0 0,-1 0 0,1 0 0,-1 0 0,1 0 0,-1 1 0,1-1 0,-1 0 0,1 0 0,0 0 0,-1 1 0,1-1 0,0 0 0,0 0 0,0 1 0,0-1 0,-1 1 0,1-1 0,0 1 0,0-1 0,1 1 0,7-5 0,0 0 0,0 1 0,17-5 0,91-20 0,-81 21 0,0-1 0,-1-1 0,54-25 0,-80 31 0,0-2 0,0 1 0,0-1 0,-1 0 0,0-1 0,0 0 0,8-11 0,-14 16 0,0 0 0,0 0 0,0 0 0,-1-1 0,1 1 0,-1-1 0,0 1 0,1-1 0,-1 1 0,0-1 0,-1 0 0,1 0 0,0 1 0,-1-1 0,1 0 0,-1 0 0,0 0 0,0 0 0,0 1 0,-1-1 0,1 0 0,0 0 0,-1 0 0,0 1 0,0-1 0,0 0 0,0 1 0,0-1 0,0 1 0,-4-5 0,0 1 0,-1-1 0,0 1 0,-1 1 0,0-1 0,0 1 0,0 1 0,0-1 0,0 1 0,-1 0 0,0 1 0,-9-3 0,-8-2 0,-2 1 0,-33-5 0,28 7 0,1 2 0,-1 1 0,0 2 0,0 1 0,-52 8 0,68-5 0,0 0 0,0 0 0,0 1 0,1 1 0,-22 12 0,29-13 0,0 0 0,0 0 0,0 1 0,0 0 0,1 1 0,0 0 0,1 0 0,-1 0 0,1 1 0,-5 9 0,8-13 0,1 1 0,-1 0 0,1 0 0,0 0 0,0 0 0,1 0 0,-1 0 0,1 0 0,0 1 0,1-1 0,-1 0 0,1 1 0,0-1 0,0 0 0,2 11 0,0-9 0,1-1 0,-1 1 0,1 0 0,0-1 0,1 0 0,-1 0 0,1 0 0,0 0 0,1-1 0,9 10 0,3 0 0,1-1 0,0-1 0,1 0 0,1-1 0,0-2 0,37 16 0,33 5-273,1-4 0,2-3 0,0-5 0,97 7 0,-7-10-6553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7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55 24575,'-1'0'0,"1"0"0,-1 0 0,1-1 0,-1 1 0,1 0 0,-1 0 0,1 0 0,0 0 0,-1 0 0,1 0 0,-1-1 0,1 1 0,-1 0 0,1 0 0,0-1 0,-1 1 0,1 0 0,0-1 0,-1 1 0,1 0 0,0-1 0,-1 1 0,1-1 0,0 1 0,0 0 0,0-1 0,-1 1 0,1-1 0,0 1 0,0-1 0,0 1 0,0 0 0,0-1 0,0 1 0,0-1 0,0 1 0,0-1 0,0 1 0,0-1 0,0 1 0,0-1 0,0-1 0,0 1 0,1 0 0,-1 0 0,0 0 0,1 0 0,-1 0 0,1 0 0,-1 0 0,1 0 0,0 0 0,-1 0 0,1 0 0,0 0 0,0 0 0,-1 0 0,1 0 0,0 1 0,2-2 0,4-2 0,0 1 0,1 0 0,0 1 0,0-1 0,0 1 0,0 1 0,0 0 0,0 0 0,0 0 0,0 1 0,1 0 0,-1 1 0,0 0 0,10 2 0,-14-2 0,1 0 0,-1 1 0,0-1 0,1 1 0,-1 0 0,0 0 0,0 0 0,0 0 0,0 1 0,-1 0 0,1 0 0,-1 0 0,1 0 0,-1 0 0,0 1 0,0-1 0,-1 1 0,1 0 0,-1 0 0,0 0 0,0 0 0,0 0 0,0 0 0,-1 1 0,0-1 0,2 9 0,-3-3 0,0 0 0,-1 1 0,0-1 0,-1 0 0,0 0 0,0-1 0,-1 1 0,0 0 0,-1-1 0,0 0 0,0 0 0,-10 14 0,5-6 0,1-1 0,-8 24 0,15-38 0,0 1 0,0 0 0,0 0 0,0 0 0,1 0 0,-1 0 0,1 0 0,0 0 0,0 0 0,0 0 0,1 1 0,-1-1 0,1 0 0,-1 0 0,1-1 0,0 1 0,0 0 0,0 0 0,1 0 0,-1 0 0,1-1 0,2 4 0,0-2 0,-1-1 0,1 0 0,0 0 0,0-1 0,0 1 0,1-1 0,-1 0 0,1 0 0,-1 0 0,1 0 0,0-1 0,-1 0 0,9 1 0,7 1-170,1-2-1,-1 0 0,1-1 1,-1-2-1,0 0 0,1-1 1,30-8-1,14-9-6655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8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24575,'12'0'0,"0"1"0,0 1 0,0-1 0,0 2 0,0 0 0,0 0 0,-1 1 0,0 1 0,0 0 0,0 0 0,0 1 0,-1 1 0,13 9 0,-17-11 0,-1 0 0,1 0 0,-1 1 0,0 0 0,0 0 0,-1 0 0,0 0 0,0 1 0,0-1 0,-1 1 0,0 0 0,0 0 0,-1 0 0,0 1 0,0-1 0,0 0 0,-1 1 0,-1-1 0,1 1 0,-1 0 0,0-1 0,-1 1 0,-2 10 0,-1 0 0,-2 0 0,0-1 0,-2 0 0,0 0 0,0 0 0,-18 23 0,-5 12 0,29-49 0,1 1 0,-1-1 0,0 0 0,1 1 0,0-1 0,0 1 0,0-1 0,0 1 0,1 0 0,-1-1 0,1 7 0,0-8 0,1-1 0,-1 1 0,1 0 0,-1 0 0,1-1 0,0 1 0,0 0 0,0-1 0,0 1 0,0-1 0,0 1 0,0-1 0,0 0 0,1 0 0,-1 1 0,0-1 0,1 0 0,-1 0 0,1 0 0,0 0 0,-1 0 0,1-1 0,0 1 0,-1 0 0,4 0 0,11 3 0,1 0 0,0 0 0,0-2 0,0 0 0,27-1 0,91-10 0,-90 5 0,42-3-1365,-14 0-5461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79 229 24575,'-12'0'0,"6"1"0,1-1 0,-1 0 0,1 0 0,-1-1 0,1 0 0,-10-2 0,14 2 0,-1 1 0,1-1 0,0 0 0,0 1 0,0-1 0,0 0 0,0 0 0,0 0 0,0 0 0,0 0 0,1 0 0,-1 0 0,0 0 0,0 0 0,1-1 0,-1 1 0,1 0 0,-1 0 0,1-1 0,0 1 0,-1 0 0,1 0 0,0-1 0,0 1 0,0 0 0,0-1 0,0 1 0,0 0 0,0-1 0,0 1 0,1 0 0,-1-1 0,1-1 0,1-5 0,1 1 0,0-1 0,1 0 0,-1 1 0,1 0 0,1-1 0,-1 2 0,1-1 0,1 0 0,-1 1 0,1 0 0,0 1 0,1-1 0,-1 1 0,8-5 0,4-1 0,-1 0 0,1 1 0,0 1 0,1 1 0,22-7 0,-31 12 0,-1 1 0,0 0 0,1 1 0,0 0 0,-1 0 0,1 1 0,0 0 0,-1 1 0,1 0 0,0 1 0,15 4 0,-19-4 0,0 0 0,0 1 0,0-1 0,-1 1 0,1 0 0,-1 1 0,0-1 0,0 1 0,0 0 0,-1 0 0,1 1 0,-1-1 0,0 1 0,0 0 0,-1 0 0,0 1 0,1-1 0,-2 0 0,4 9 0,-4-9 0,-1 0 0,1 0 0,-1-1 0,-1 1 0,1 0 0,-1 0 0,0 0 0,0 0 0,0 0 0,-1 0 0,1 0 0,-1 0 0,0 0 0,-1 0 0,1-1 0,-1 1 0,0 0 0,0-1 0,-1 1 0,1-1 0,-1 0 0,0 0 0,-4 5 0,-7 5 0,0 0 0,-2 0 0,1-2 0,-25 16 0,8-6 0,32-22 0,-1 0 0,1 1 0,-1-1 0,1 0 0,-1 0 0,1 1 0,-1-1 0,1 0 0,-1 1 0,1-1 0,-1 1 0,1-1 0,0 0 0,-1 1 0,1-1 0,0 1 0,-1-1 0,1 1 0,0-1 0,0 1 0,-1-1 0,1 1 0,0 0 0,0-1 0,0 1 0,0-1 0,0 1 0,0-1 0,0 1 0,0 0 0,0-1 0,0 2 0,1-1 0,0-1 0,0 1 0,0 0 0,0 0 0,0-1 0,1 1 0,-1-1 0,0 1 0,0-1 0,0 0 0,1 1 0,-1-1 0,0 0 0,2 0 0,58 2 0,-54-2 0,12 0 0,0 1 0,-1 0 0,1 2 0,0 0 0,-1 1 0,23 8 0,-35-11 0,-1 1 0,0 1 0,1-1 0,-1 1 0,0-1 0,0 2 0,0-1 0,-1 0 0,1 1 0,-1 0 0,0 0 0,0 0 0,0 1 0,-1-1 0,1 1 0,-1 0 0,0 0 0,-1 0 0,1 0 0,-1 0 0,0 1 0,0-1 0,0 1 0,0 8 0,-2-9 0,0 0 0,0 0 0,-1 0 0,1 0 0,-1 0 0,0 0 0,-1 0 0,1-1 0,-1 1 0,0 0 0,0-1 0,-1 0 0,1 1 0,-1-1 0,0 0 0,0 0 0,-1 0 0,1-1 0,-1 1 0,-4 3 0,-3 2 0,0-1 0,-1 0 0,-1 0 0,1-1 0,-25 10 0,11-8 0,0-1 0,-1-1 0,0-1 0,0-1 0,0-2 0,-1 0 0,1-2 0,-37-4 0,58 3-80,1-1 0,0 0-1,-1 0 1,1 0 0,0-1-1,0 0 1,0 0 0,0 0-1,0-1 1,0 0 0,1 0 0,-1 0-1,1 0 1,0-1 0,0 1-1,-7-9 1,-13-25-6746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9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52 24575,'-1'0'0,"0"0"0,0 0 0,0-1 0,0 1 0,0 0 0,0 0 0,0 0 0,0-1 0,1 1 0,-1-1 0,0 1 0,0 0 0,0-1 0,0 0 0,0 1 0,-1-2 0,2 2 0,0-1 0,0 1 0,0 0 0,0-1 0,-1 1 0,1-1 0,0 1 0,0 0 0,0-1 0,0 1 0,0-1 0,0 1 0,0-1 0,0 1 0,0 0 0,0-1 0,0 1 0,0-1 0,0 1 0,0-1 0,1 1 0,-1 0 0,0-1 0,0 1 0,0 0 0,1-1 0,-1 1 0,0-1 0,0 1 0,1 0 0,-1 0 0,0-1 0,1 1 0,-1 0 0,0-1 0,1 1 0,-1 0 0,1 0 0,-1 0 0,0 0 0,1-1 0,9-3 0,-1 0 0,1 0 0,0 1 0,1 0 0,-1 0 0,0 2 0,1-1 0,19 0 0,-10 1 0,-9 0 0,-1 0 0,1 1 0,0 0 0,0 1 0,0 0 0,-1 1 0,1 0 0,18 6 0,-25-6 0,-1-1 0,0 1 0,0 0 0,0-1 0,0 1 0,0 1 0,0-1 0,-1 0 0,1 1 0,-1-1 0,0 1 0,1 0 0,-1-1 0,0 1 0,0 0 0,-1 1 0,1-1 0,-1 0 0,0 0 0,1 1 0,-1-1 0,-1 1 0,1-1 0,0 1 0,-1-1 0,0 1 0,0-1 0,0 1 0,0-1 0,-1 1 0,0 3 0,0-1 0,-1 0 0,0 0 0,0 0 0,0 0 0,-1-1 0,1 1 0,-1-1 0,-1 0 0,1 0 0,-1 0 0,0 0 0,0 0 0,0-1 0,-1 0 0,-7 6 0,6-5 0,-2 0 0,1-1 0,0 0 0,-1 0 0,0 0 0,0-1 0,0 0 0,0-1 0,0 1 0,-13 0 0,9-4 0,17-6 0,22-6 0,-4 6 0,0 1 0,1 0 0,0 2 0,0 1 0,30 0 0,-45 3 0,0 0 0,0 0 0,0 1 0,0 0 0,0 1 0,0 0 0,0 0 0,0 1 0,-1 1 0,1-1 0,-1 1 0,0 0 0,0 1 0,0 0 0,-1 0 0,13 12 0,-17-14 0,0 0 0,-1 0 0,1 0 0,-1 0 0,0 0 0,0 1 0,0-1 0,0 1 0,-1-1 0,1 1 0,-1 0 0,0 0 0,0-1 0,0 1 0,-1 0 0,1 0 0,-1 0 0,0 0 0,0 0 0,0 0 0,-1 0 0,1 0 0,-1-1 0,0 1 0,0 0 0,-1 0 0,1-1 0,-1 1 0,1 0 0,-4 4 0,0-1 0,-1 0 0,0-1 0,0 1 0,0-1 0,0 0 0,-1-1 0,0 1 0,0-1 0,-1-1 0,0 1 0,1-1 0,-17 5 0,-40 8-1365,2-7-5461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3:1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 24575,'15'-2'0,"1"0"0,-1 0 0,0-2 0,28-9 0,-24 6 0,0 2 0,32-5 0,-46 9 0,1 0 0,-1 1 0,1 0 0,-1 1 0,1-1 0,-1 1 0,1 0 0,-1 0 0,0 1 0,0-1 0,1 1 0,-1 0 0,8 6 0,-10-7 0,0 1 0,0 0 0,0 0 0,-1 0 0,1 0 0,-1 1 0,1-1 0,-1 1 0,0 0 0,0-1 0,0 1 0,0 0 0,-1 0 0,1 0 0,-1 0 0,0 0 0,0 1 0,2 5 0,-3-4 0,0-1 0,0 1 0,-1-1 0,1 0 0,-1 1 0,0-1 0,0 0 0,0 1 0,-1-1 0,0 0 0,1 0 0,-5 6 0,-3 4 0,-1-1 0,0 0 0,-1-1 0,0 0 0,-1-1 0,-21 15 0,7-8 0,18-14 0,2 1 0,-1 0 0,0 0 0,-6 6 0,13-11 0,1 0 0,-1 0 0,0 0 0,0 0 0,0 0 0,1 0 0,-1-1 0,0 1 0,0 0 0,1 0 0,-1 0 0,0 0 0,0 0 0,1 0 0,-1 0 0,0 0 0,0 0 0,0 0 0,1 0 0,-1 1 0,0-1 0,0 0 0,1 0 0,-1 0 0,0 0 0,0 0 0,0 0 0,1 0 0,-1 1 0,0-1 0,0 0 0,0 0 0,0 0 0,1 0 0,-1 1 0,0-1 0,0 0 0,0 0 0,0 0 0,0 1 0,0-1 0,0 0 0,1 0 0,-1 0 0,0 1 0,0-1 0,0 0 0,0 0 0,0 1 0,0-1 0,0 0 0,0 0 0,0 1 0,0-1 0,0 0 0,-1 0 0,1 0 0,0 1 0,0-1 0,0 0 0,0 0 0,0 0 0,0 1 0,0-1 0,-1 0 0,1 0 0,0 0 0,0 1 0,23-4 0,15-5 0,22-6 0,0 3 0,100-4 0,-151 14 0,-1 2 0,0-1 0,1 1 0,-1 1 0,0 0 0,0 0 0,0 0 0,0 1 0,0 0 0,0 0 0,-1 1 0,1 0 0,-1 1 0,0 0 0,7 6 0,-10-7 0,1 1 0,-1-1 0,-1 1 0,1 1 0,0-1 0,-1 0 0,0 1 0,-1 0 0,1-1 0,-1 1 0,0 0 0,0 0 0,-1 0 0,0 1 0,0-1 0,0 0 0,-1 0 0,0 1 0,0-1 0,-2 11 0,1-11 0,-1 0 0,1 0 0,-1 0 0,0 0 0,0-1 0,-1 1 0,1 0 0,-1-1 0,-1 0 0,1 0 0,-1 0 0,-4 5 0,0-2 0,1-1 0,-1 0 0,-1-1 0,1 0 0,-1 0 0,-15 6 0,-5 1 0,-1-2 0,-1-1 0,-54 10 0,-160 20-1365,120-24-5461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47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29 388 24575,'0'0'0,"-1"0"0,1 0 0,-1 1 0,1-1 0,-1 0 0,0 0 0,1 1 0,-1-1 0,1 0 0,-1 1 0,1-1 0,-1 1 0,1-1 0,0 0 0,-1 1 0,1-1 0,-1 1 0,1-1 0,0 1 0,-1-1 0,1 1 0,0 0 0,0-1 0,0 1 0,-1-1 0,1 2 0,-5 18 0,5-18 0,-8 73 0,4 144 0,4-129 0,1 58 0,-1-255 0,7-228 0,-2 262 0,4-1 0,26-107 0,-29 156 0,2-1 0,12-25 0,-17 44 0,0 1 0,0 0 0,0 1 0,1-1 0,0 1 0,0-1 0,0 1 0,1 0 0,0 1 0,0-1 0,0 1 0,0 0 0,8-4 0,-12 7 0,1 0 0,-1 0 0,0 1 0,1-1 0,-1 1 0,1-1 0,-1 1 0,1 0 0,-1 0 0,1-1 0,0 1 0,-1 0 0,1 0 0,-1 1 0,1-1 0,-1 0 0,1 0 0,-1 1 0,1-1 0,-1 1 0,1-1 0,1 2 0,0 0 0,0 0 0,-1 1 0,1-1 0,-1 1 0,0-1 0,1 1 0,-1 0 0,-1 0 0,4 6 0,4 9 0,-1 1 0,0 0 0,-2 1 0,0 0 0,3 22 0,10 108 0,-17-126 0,19 669-1365,-22-621-5461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47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51 391 24575,'-9'-10'0,"-12"-2"0,1-14 0,32-16 0,52-11 0,66-9 0,57 5 0,39-10 0,-20 5-8191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48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77 24575,'0'-4'0,"0"-12"0,0-12 0,0 4 0,-5 20 0,-1 28 0,0 34 0,1 35 0,2 25 0,0 11 0,2-3 0,1-18 0,5-27 0,1-18 0,14-20 0,4-17-8191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48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24575,'-14'0'0,"9"0"0,11 0 0,3 0-8191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7:14:48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220 408 24575,'-8'-1'0,"1"0"0,-1-1 0,1 0 0,-1 0 0,1-1 0,0 0 0,0 0 0,-8-6 0,6 5 0,0-1 0,0 1 0,-18-5 0,24 8 0,0 1 0,1-1 0,-1 1 0,0-1 0,1 1 0,-1 0 0,0 0 0,0 0 0,1 0 0,-1 1 0,0-1 0,1 1 0,-1 0 0,0 0 0,1 0 0,-1 0 0,1 0 0,-1 0 0,1 0 0,0 1 0,0 0 0,-1-1 0,1 1 0,0 0 0,0 0 0,1 0 0,-1 0 0,0 0 0,1 0 0,-1 1 0,1-1 0,0 1 0,-1-1 0,0 5 0,-1 4 0,0 1 0,1 0 0,1 0 0,-1 0 0,2 0 0,1 23 0,28 277 0,-5-62 0,-24-249 0,2 20 0,-1-33 0,-1-171 0,6-179 0,-2 301 0,4 1 0,1 0 0,34-108 0,-36 148 0,0 0 0,2 0 0,16-26 0,-21 39 0,0 0 0,1 1 0,0 0 0,0 0 0,0 1 0,1-1 0,0 1 0,0 0 0,1 1 0,-1-1 0,1 1 0,8-3 0,-12 5 0,0 1 0,0 0 0,0 0 0,0 1 0,0-1 0,0 1 0,0-1 0,0 1 0,0 0 0,1 0 0,-1 0 0,0 1 0,0-1 0,0 1 0,0 0 0,0 0 0,0 0 0,0 0 0,0 0 0,0 0 0,0 1 0,-1 0 0,1-1 0,-1 1 0,1 0 0,-1 0 0,1 1 0,-1-1 0,0 0 0,3 5 0,1 3 0,1 0 0,-2 0 0,1 1 0,-1 0 0,-1 0 0,0 0 0,2 12 0,-1-3 0,-2 0 0,0 0 0,-1 0 0,-1 0 0,-1 0 0,-1 1 0,-1-1 0,0 0 0,-2 0 0,0 0 0,-8 21 0,2-12 0,-2-1 0,-1 0 0,-2-1 0,0-1 0,-2 0 0,-33 40 0,45-60-96,1 0-10,0-1 0,0 0 1,0-1-1,-1 1 0,1-1 0,-1 0 1,0 0-1,-1 0 0,1-1 0,0 0 1,-8 3-1,-4-5-6720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390E-2D0B-D19F-24EA-D2142AE8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2AF50-BEDD-98FC-67E0-E6E3B6E9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1C5E-3ABC-8DC9-55AC-BED1AD67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9BA1-AF37-4EA7-F56B-710EBBAC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4B3D-D4F4-2A6C-D50B-1BB0C8E2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1767-AA75-B678-B48F-7EC8A15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EA482-E95C-0437-5648-282590D9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2437-37A1-5BF9-42CB-67928CF8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E0A9-8CFB-0384-3657-4AB33CE4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8661-2923-CC39-8DFB-0378177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53843-826B-A5D3-FE78-A14BCAC7A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7046D-67C9-44A1-BAA4-25D0E908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46AE-495C-ADD2-B7B8-95B47C8F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5847-8677-6CEB-C548-59D06C97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B588-8FF7-E588-373C-5525A18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72A4-3EE7-1CB3-F5DC-A5690714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F6A-FF46-8F0B-2AE3-A3B923DA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A85D-AF56-6E92-274D-EAEE801E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DE35-F237-0339-6474-3A2FA89F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0CF8-130D-B872-C35A-8F46145B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457F-B574-0F29-03AB-EE85A386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2B18-74B6-4BF6-7A5F-7E0ABCCF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FDBA-07D6-55C1-8825-CA09F5F2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883F-7C0E-2D23-6B6C-48BE6B04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65AA1-910B-2532-5EDD-6ADDE90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8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1638-6ADA-CA44-0C4C-CBA1F63A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906A-D954-8153-94F1-269C03AF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97AE4-A674-B4F4-BCF4-30BDF2EEA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4EFF-2E87-EA6C-CAD7-E1651209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EE35-5FF3-9009-DCFA-255D6B98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54D0-7CE8-9DE5-099F-8075E8A2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2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971-E0E6-8EE1-6A24-78ABA22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B282-34EC-836C-0B79-0EB2550F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90F49-6B79-EB2F-0466-9AD058B0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18C9B-830F-69E7-98F2-CB338370E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9C36-7E5B-DFD4-9B7F-1CA7D36E7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A2631-B883-F430-7149-9646740E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2260-AF56-34D8-7AF6-205AC7A5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1318-90D3-879C-A2DC-AE77EB97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118-92A9-B958-1481-9CC37ABE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3AF8F-876D-408C-6E26-4993F3EB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7A5AE-9AD5-6E06-05FC-322908CB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E034-0299-11B4-16FD-9DA7605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9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75373-EA83-36D3-8C14-C49D420B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DD9BF-A3B9-69B7-E05D-6465364E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7C46-F90D-4A35-D939-C463048D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4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BD90-D0AC-9936-A0BE-6AEBF098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98F8-A4CA-4717-2E38-ED7D445A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EC90-1162-50DB-5CFA-E8A1A5489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6154-986B-7166-7D75-9E22FEBC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33C1-31B9-D321-A66F-5EE1B8B7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BF73-4C1C-4B27-379E-416F73DD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1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6E1-B318-8CCB-2FA4-B89BF64A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347A0-35E8-C686-18F3-215713B94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5101-2B28-647F-DB0C-D2285871F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9A51-3E68-76BD-96F6-1584088F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BA47-197E-16D6-5CFA-75A18A1B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722C7-B2E5-63B2-112B-3F29F5D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6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64AF4-6D99-3718-E8EF-FAAA3B8B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B21B-CBC7-1E5A-979C-37EB1EFE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3F4F-075B-6AD5-3089-1A6B21D12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5725-29E0-498B-8C3B-C436FF70155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6433-6E3A-06DB-B38B-4A116EFDD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F3F8-03FD-9E86-D71C-F16A37306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0E66-8946-415A-88EB-038B4431E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9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2.png"/><Relationship Id="rId21" Type="http://schemas.openxmlformats.org/officeDocument/2006/relationships/image" Target="../media/image755.png"/><Relationship Id="rId42" Type="http://schemas.openxmlformats.org/officeDocument/2006/relationships/customXml" Target="../ink/ink772.xml"/><Relationship Id="rId63" Type="http://schemas.openxmlformats.org/officeDocument/2006/relationships/image" Target="../media/image776.png"/><Relationship Id="rId84" Type="http://schemas.openxmlformats.org/officeDocument/2006/relationships/customXml" Target="../ink/ink793.xml"/><Relationship Id="rId16" Type="http://schemas.openxmlformats.org/officeDocument/2006/relationships/customXml" Target="../ink/ink759.xml"/><Relationship Id="rId107" Type="http://schemas.openxmlformats.org/officeDocument/2006/relationships/image" Target="../media/image797.png"/><Relationship Id="rId11" Type="http://schemas.openxmlformats.org/officeDocument/2006/relationships/image" Target="../media/image750.png"/><Relationship Id="rId32" Type="http://schemas.openxmlformats.org/officeDocument/2006/relationships/customXml" Target="../ink/ink767.xml"/><Relationship Id="rId37" Type="http://schemas.openxmlformats.org/officeDocument/2006/relationships/image" Target="../media/image763.png"/><Relationship Id="rId53" Type="http://schemas.openxmlformats.org/officeDocument/2006/relationships/image" Target="../media/image771.png"/><Relationship Id="rId58" Type="http://schemas.openxmlformats.org/officeDocument/2006/relationships/customXml" Target="../ink/ink780.xml"/><Relationship Id="rId74" Type="http://schemas.openxmlformats.org/officeDocument/2006/relationships/customXml" Target="../ink/ink788.xml"/><Relationship Id="rId79" Type="http://schemas.openxmlformats.org/officeDocument/2006/relationships/image" Target="../media/image783.png"/><Relationship Id="rId102" Type="http://schemas.openxmlformats.org/officeDocument/2006/relationships/customXml" Target="../ink/ink802.xml"/><Relationship Id="rId123" Type="http://schemas.openxmlformats.org/officeDocument/2006/relationships/image" Target="../media/image805.png"/><Relationship Id="rId128" Type="http://schemas.openxmlformats.org/officeDocument/2006/relationships/customXml" Target="../ink/ink815.xml"/><Relationship Id="rId5" Type="http://schemas.openxmlformats.org/officeDocument/2006/relationships/image" Target="../media/image747.png"/><Relationship Id="rId90" Type="http://schemas.openxmlformats.org/officeDocument/2006/relationships/customXml" Target="../ink/ink796.xml"/><Relationship Id="rId95" Type="http://schemas.openxmlformats.org/officeDocument/2006/relationships/image" Target="../media/image791.png"/><Relationship Id="rId22" Type="http://schemas.openxmlformats.org/officeDocument/2006/relationships/customXml" Target="../ink/ink762.xml"/><Relationship Id="rId27" Type="http://schemas.openxmlformats.org/officeDocument/2006/relationships/image" Target="../media/image758.png"/><Relationship Id="rId43" Type="http://schemas.openxmlformats.org/officeDocument/2006/relationships/image" Target="../media/image766.png"/><Relationship Id="rId48" Type="http://schemas.openxmlformats.org/officeDocument/2006/relationships/customXml" Target="../ink/ink775.xml"/><Relationship Id="rId64" Type="http://schemas.openxmlformats.org/officeDocument/2006/relationships/customXml" Target="../ink/ink783.xml"/><Relationship Id="rId69" Type="http://schemas.openxmlformats.org/officeDocument/2006/relationships/image" Target="../media/image779.png"/><Relationship Id="rId113" Type="http://schemas.openxmlformats.org/officeDocument/2006/relationships/image" Target="../media/image800.png"/><Relationship Id="rId118" Type="http://schemas.openxmlformats.org/officeDocument/2006/relationships/customXml" Target="../ink/ink810.xml"/><Relationship Id="rId80" Type="http://schemas.openxmlformats.org/officeDocument/2006/relationships/customXml" Target="../ink/ink791.xml"/><Relationship Id="rId85" Type="http://schemas.openxmlformats.org/officeDocument/2006/relationships/image" Target="../media/image786.png"/><Relationship Id="rId12" Type="http://schemas.openxmlformats.org/officeDocument/2006/relationships/customXml" Target="../ink/ink757.xml"/><Relationship Id="rId17" Type="http://schemas.openxmlformats.org/officeDocument/2006/relationships/image" Target="../media/image753.png"/><Relationship Id="rId33" Type="http://schemas.openxmlformats.org/officeDocument/2006/relationships/image" Target="../media/image761.png"/><Relationship Id="rId38" Type="http://schemas.openxmlformats.org/officeDocument/2006/relationships/customXml" Target="../ink/ink770.xml"/><Relationship Id="rId59" Type="http://schemas.openxmlformats.org/officeDocument/2006/relationships/image" Target="../media/image774.png"/><Relationship Id="rId103" Type="http://schemas.openxmlformats.org/officeDocument/2006/relationships/image" Target="../media/image795.png"/><Relationship Id="rId108" Type="http://schemas.openxmlformats.org/officeDocument/2006/relationships/customXml" Target="../ink/ink805.xml"/><Relationship Id="rId124" Type="http://schemas.openxmlformats.org/officeDocument/2006/relationships/customXml" Target="../ink/ink813.xml"/><Relationship Id="rId129" Type="http://schemas.openxmlformats.org/officeDocument/2006/relationships/image" Target="../media/image808.png"/><Relationship Id="rId54" Type="http://schemas.openxmlformats.org/officeDocument/2006/relationships/customXml" Target="../ink/ink778.xml"/><Relationship Id="rId70" Type="http://schemas.openxmlformats.org/officeDocument/2006/relationships/customXml" Target="../ink/ink786.xml"/><Relationship Id="rId75" Type="http://schemas.openxmlformats.org/officeDocument/2006/relationships/image" Target="../media/image781.png"/><Relationship Id="rId91" Type="http://schemas.openxmlformats.org/officeDocument/2006/relationships/image" Target="../media/image789.png"/><Relationship Id="rId96" Type="http://schemas.openxmlformats.org/officeDocument/2006/relationships/customXml" Target="../ink/ink7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4.xml"/><Relationship Id="rId23" Type="http://schemas.openxmlformats.org/officeDocument/2006/relationships/image" Target="../media/image756.png"/><Relationship Id="rId28" Type="http://schemas.openxmlformats.org/officeDocument/2006/relationships/customXml" Target="../ink/ink765.xml"/><Relationship Id="rId49" Type="http://schemas.openxmlformats.org/officeDocument/2006/relationships/image" Target="../media/image769.png"/><Relationship Id="rId114" Type="http://schemas.openxmlformats.org/officeDocument/2006/relationships/customXml" Target="../ink/ink808.xml"/><Relationship Id="rId119" Type="http://schemas.openxmlformats.org/officeDocument/2006/relationships/image" Target="../media/image803.png"/><Relationship Id="rId44" Type="http://schemas.openxmlformats.org/officeDocument/2006/relationships/customXml" Target="../ink/ink773.xml"/><Relationship Id="rId60" Type="http://schemas.openxmlformats.org/officeDocument/2006/relationships/customXml" Target="../ink/ink781.xml"/><Relationship Id="rId65" Type="http://schemas.openxmlformats.org/officeDocument/2006/relationships/image" Target="../media/image777.png"/><Relationship Id="rId81" Type="http://schemas.openxmlformats.org/officeDocument/2006/relationships/image" Target="../media/image784.png"/><Relationship Id="rId86" Type="http://schemas.openxmlformats.org/officeDocument/2006/relationships/customXml" Target="../ink/ink794.xml"/><Relationship Id="rId130" Type="http://schemas.openxmlformats.org/officeDocument/2006/relationships/customXml" Target="../ink/ink816.xml"/><Relationship Id="rId13" Type="http://schemas.openxmlformats.org/officeDocument/2006/relationships/image" Target="../media/image751.png"/><Relationship Id="rId18" Type="http://schemas.openxmlformats.org/officeDocument/2006/relationships/customXml" Target="../ink/ink760.xml"/><Relationship Id="rId39" Type="http://schemas.openxmlformats.org/officeDocument/2006/relationships/image" Target="../media/image764.png"/><Relationship Id="rId109" Type="http://schemas.openxmlformats.org/officeDocument/2006/relationships/image" Target="../media/image798.png"/><Relationship Id="rId34" Type="http://schemas.openxmlformats.org/officeDocument/2006/relationships/customXml" Target="../ink/ink768.xml"/><Relationship Id="rId50" Type="http://schemas.openxmlformats.org/officeDocument/2006/relationships/customXml" Target="../ink/ink776.xml"/><Relationship Id="rId55" Type="http://schemas.openxmlformats.org/officeDocument/2006/relationships/image" Target="../media/image772.png"/><Relationship Id="rId76" Type="http://schemas.openxmlformats.org/officeDocument/2006/relationships/customXml" Target="../ink/ink789.xml"/><Relationship Id="rId97" Type="http://schemas.openxmlformats.org/officeDocument/2006/relationships/image" Target="../media/image792.png"/><Relationship Id="rId104" Type="http://schemas.openxmlformats.org/officeDocument/2006/relationships/customXml" Target="../ink/ink803.xml"/><Relationship Id="rId120" Type="http://schemas.openxmlformats.org/officeDocument/2006/relationships/customXml" Target="../ink/ink811.xml"/><Relationship Id="rId125" Type="http://schemas.openxmlformats.org/officeDocument/2006/relationships/image" Target="../media/image806.png"/><Relationship Id="rId7" Type="http://schemas.openxmlformats.org/officeDocument/2006/relationships/image" Target="../media/image748.png"/><Relationship Id="rId71" Type="http://schemas.openxmlformats.org/officeDocument/2006/relationships/image" Target="../media/image367.png"/><Relationship Id="rId92" Type="http://schemas.openxmlformats.org/officeDocument/2006/relationships/customXml" Target="../ink/ink797.xml"/><Relationship Id="rId2" Type="http://schemas.openxmlformats.org/officeDocument/2006/relationships/customXml" Target="../ink/ink752.xml"/><Relationship Id="rId29" Type="http://schemas.openxmlformats.org/officeDocument/2006/relationships/image" Target="../media/image759.png"/><Relationship Id="rId24" Type="http://schemas.openxmlformats.org/officeDocument/2006/relationships/customXml" Target="../ink/ink763.xml"/><Relationship Id="rId40" Type="http://schemas.openxmlformats.org/officeDocument/2006/relationships/customXml" Target="../ink/ink771.xml"/><Relationship Id="rId45" Type="http://schemas.openxmlformats.org/officeDocument/2006/relationships/image" Target="../media/image767.png"/><Relationship Id="rId66" Type="http://schemas.openxmlformats.org/officeDocument/2006/relationships/customXml" Target="../ink/ink784.xml"/><Relationship Id="rId87" Type="http://schemas.openxmlformats.org/officeDocument/2006/relationships/image" Target="../media/image787.png"/><Relationship Id="rId110" Type="http://schemas.openxmlformats.org/officeDocument/2006/relationships/customXml" Target="../ink/ink806.xml"/><Relationship Id="rId115" Type="http://schemas.openxmlformats.org/officeDocument/2006/relationships/image" Target="../media/image801.png"/><Relationship Id="rId131" Type="http://schemas.openxmlformats.org/officeDocument/2006/relationships/image" Target="../media/image809.png"/><Relationship Id="rId61" Type="http://schemas.openxmlformats.org/officeDocument/2006/relationships/image" Target="../media/image775.png"/><Relationship Id="rId82" Type="http://schemas.openxmlformats.org/officeDocument/2006/relationships/customXml" Target="../ink/ink792.xml"/><Relationship Id="rId19" Type="http://schemas.openxmlformats.org/officeDocument/2006/relationships/image" Target="../media/image754.png"/><Relationship Id="rId14" Type="http://schemas.openxmlformats.org/officeDocument/2006/relationships/customXml" Target="../ink/ink758.xml"/><Relationship Id="rId30" Type="http://schemas.openxmlformats.org/officeDocument/2006/relationships/customXml" Target="../ink/ink766.xml"/><Relationship Id="rId35" Type="http://schemas.openxmlformats.org/officeDocument/2006/relationships/image" Target="../media/image762.png"/><Relationship Id="rId56" Type="http://schemas.openxmlformats.org/officeDocument/2006/relationships/customXml" Target="../ink/ink779.xml"/><Relationship Id="rId77" Type="http://schemas.openxmlformats.org/officeDocument/2006/relationships/image" Target="../media/image782.png"/><Relationship Id="rId100" Type="http://schemas.openxmlformats.org/officeDocument/2006/relationships/customXml" Target="../ink/ink801.xml"/><Relationship Id="rId105" Type="http://schemas.openxmlformats.org/officeDocument/2006/relationships/image" Target="../media/image796.png"/><Relationship Id="rId126" Type="http://schemas.openxmlformats.org/officeDocument/2006/relationships/customXml" Target="../ink/ink814.xml"/><Relationship Id="rId8" Type="http://schemas.openxmlformats.org/officeDocument/2006/relationships/customXml" Target="../ink/ink755.xml"/><Relationship Id="rId51" Type="http://schemas.openxmlformats.org/officeDocument/2006/relationships/image" Target="../media/image770.png"/><Relationship Id="rId72" Type="http://schemas.openxmlformats.org/officeDocument/2006/relationships/customXml" Target="../ink/ink787.xml"/><Relationship Id="rId93" Type="http://schemas.openxmlformats.org/officeDocument/2006/relationships/image" Target="../media/image790.png"/><Relationship Id="rId98" Type="http://schemas.openxmlformats.org/officeDocument/2006/relationships/customXml" Target="../ink/ink800.xml"/><Relationship Id="rId121" Type="http://schemas.openxmlformats.org/officeDocument/2006/relationships/image" Target="../media/image804.png"/><Relationship Id="rId3" Type="http://schemas.openxmlformats.org/officeDocument/2006/relationships/image" Target="../media/image746.png"/><Relationship Id="rId25" Type="http://schemas.openxmlformats.org/officeDocument/2006/relationships/image" Target="../media/image757.png"/><Relationship Id="rId46" Type="http://schemas.openxmlformats.org/officeDocument/2006/relationships/customXml" Target="../ink/ink774.xml"/><Relationship Id="rId67" Type="http://schemas.openxmlformats.org/officeDocument/2006/relationships/image" Target="../media/image778.png"/><Relationship Id="rId116" Type="http://schemas.openxmlformats.org/officeDocument/2006/relationships/customXml" Target="../ink/ink809.xml"/><Relationship Id="rId20" Type="http://schemas.openxmlformats.org/officeDocument/2006/relationships/customXml" Target="../ink/ink761.xml"/><Relationship Id="rId41" Type="http://schemas.openxmlformats.org/officeDocument/2006/relationships/image" Target="../media/image765.png"/><Relationship Id="rId62" Type="http://schemas.openxmlformats.org/officeDocument/2006/relationships/customXml" Target="../ink/ink782.xml"/><Relationship Id="rId83" Type="http://schemas.openxmlformats.org/officeDocument/2006/relationships/image" Target="../media/image785.png"/><Relationship Id="rId88" Type="http://schemas.openxmlformats.org/officeDocument/2006/relationships/customXml" Target="../ink/ink795.xml"/><Relationship Id="rId111" Type="http://schemas.openxmlformats.org/officeDocument/2006/relationships/image" Target="../media/image799.png"/><Relationship Id="rId132" Type="http://schemas.openxmlformats.org/officeDocument/2006/relationships/customXml" Target="../ink/ink817.xml"/><Relationship Id="rId15" Type="http://schemas.openxmlformats.org/officeDocument/2006/relationships/image" Target="../media/image752.png"/><Relationship Id="rId36" Type="http://schemas.openxmlformats.org/officeDocument/2006/relationships/customXml" Target="../ink/ink769.xml"/><Relationship Id="rId57" Type="http://schemas.openxmlformats.org/officeDocument/2006/relationships/image" Target="../media/image773.png"/><Relationship Id="rId106" Type="http://schemas.openxmlformats.org/officeDocument/2006/relationships/customXml" Target="../ink/ink804.xml"/><Relationship Id="rId127" Type="http://schemas.openxmlformats.org/officeDocument/2006/relationships/image" Target="../media/image807.png"/><Relationship Id="rId10" Type="http://schemas.openxmlformats.org/officeDocument/2006/relationships/customXml" Target="../ink/ink756.xml"/><Relationship Id="rId31" Type="http://schemas.openxmlformats.org/officeDocument/2006/relationships/image" Target="../media/image760.png"/><Relationship Id="rId52" Type="http://schemas.openxmlformats.org/officeDocument/2006/relationships/customXml" Target="../ink/ink777.xml"/><Relationship Id="rId73" Type="http://schemas.openxmlformats.org/officeDocument/2006/relationships/image" Target="../media/image780.png"/><Relationship Id="rId78" Type="http://schemas.openxmlformats.org/officeDocument/2006/relationships/customXml" Target="../ink/ink790.xml"/><Relationship Id="rId94" Type="http://schemas.openxmlformats.org/officeDocument/2006/relationships/customXml" Target="../ink/ink798.xml"/><Relationship Id="rId99" Type="http://schemas.openxmlformats.org/officeDocument/2006/relationships/image" Target="../media/image793.png"/><Relationship Id="rId101" Type="http://schemas.openxmlformats.org/officeDocument/2006/relationships/image" Target="../media/image794.png"/><Relationship Id="rId122" Type="http://schemas.openxmlformats.org/officeDocument/2006/relationships/customXml" Target="../ink/ink812.xml"/><Relationship Id="rId4" Type="http://schemas.openxmlformats.org/officeDocument/2006/relationships/customXml" Target="../ink/ink753.xml"/><Relationship Id="rId9" Type="http://schemas.openxmlformats.org/officeDocument/2006/relationships/image" Target="../media/image749.png"/><Relationship Id="rId26" Type="http://schemas.openxmlformats.org/officeDocument/2006/relationships/customXml" Target="../ink/ink764.xml"/><Relationship Id="rId47" Type="http://schemas.openxmlformats.org/officeDocument/2006/relationships/image" Target="../media/image768.png"/><Relationship Id="rId68" Type="http://schemas.openxmlformats.org/officeDocument/2006/relationships/customXml" Target="../ink/ink785.xml"/><Relationship Id="rId89" Type="http://schemas.openxmlformats.org/officeDocument/2006/relationships/image" Target="../media/image788.png"/><Relationship Id="rId112" Type="http://schemas.openxmlformats.org/officeDocument/2006/relationships/customXml" Target="../ink/ink807.xml"/><Relationship Id="rId133" Type="http://schemas.openxmlformats.org/officeDocument/2006/relationships/image" Target="../media/image81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0.xml"/><Relationship Id="rId21" Type="http://schemas.openxmlformats.org/officeDocument/2006/relationships/image" Target="../media/image820.png"/><Relationship Id="rId42" Type="http://schemas.openxmlformats.org/officeDocument/2006/relationships/customXml" Target="../ink/ink838.xml"/><Relationship Id="rId47" Type="http://schemas.openxmlformats.org/officeDocument/2006/relationships/image" Target="../media/image833.png"/><Relationship Id="rId63" Type="http://schemas.openxmlformats.org/officeDocument/2006/relationships/image" Target="../media/image841.png"/><Relationship Id="rId68" Type="http://schemas.openxmlformats.org/officeDocument/2006/relationships/customXml" Target="../ink/ink851.xml"/><Relationship Id="rId16" Type="http://schemas.openxmlformats.org/officeDocument/2006/relationships/customXml" Target="../ink/ink825.xml"/><Relationship Id="rId11" Type="http://schemas.openxmlformats.org/officeDocument/2006/relationships/image" Target="../media/image815.png"/><Relationship Id="rId32" Type="http://schemas.openxmlformats.org/officeDocument/2006/relationships/customXml" Target="../ink/ink833.xml"/><Relationship Id="rId37" Type="http://schemas.openxmlformats.org/officeDocument/2006/relationships/image" Target="../media/image828.png"/><Relationship Id="rId53" Type="http://schemas.openxmlformats.org/officeDocument/2006/relationships/image" Target="../media/image836.png"/><Relationship Id="rId58" Type="http://schemas.openxmlformats.org/officeDocument/2006/relationships/customXml" Target="../ink/ink846.xml"/><Relationship Id="rId74" Type="http://schemas.openxmlformats.org/officeDocument/2006/relationships/customXml" Target="../ink/ink854.xml"/><Relationship Id="rId79" Type="http://schemas.openxmlformats.org/officeDocument/2006/relationships/image" Target="../media/image849.png"/><Relationship Id="rId5" Type="http://schemas.openxmlformats.org/officeDocument/2006/relationships/image" Target="../media/image812.png"/><Relationship Id="rId61" Type="http://schemas.openxmlformats.org/officeDocument/2006/relationships/image" Target="../media/image840.png"/><Relationship Id="rId82" Type="http://schemas.openxmlformats.org/officeDocument/2006/relationships/customXml" Target="../ink/ink858.xml"/><Relationship Id="rId19" Type="http://schemas.openxmlformats.org/officeDocument/2006/relationships/image" Target="../media/image819.png"/><Relationship Id="rId14" Type="http://schemas.openxmlformats.org/officeDocument/2006/relationships/customXml" Target="../ink/ink824.xml"/><Relationship Id="rId22" Type="http://schemas.openxmlformats.org/officeDocument/2006/relationships/customXml" Target="../ink/ink828.xml"/><Relationship Id="rId27" Type="http://schemas.openxmlformats.org/officeDocument/2006/relationships/image" Target="../media/image823.png"/><Relationship Id="rId30" Type="http://schemas.openxmlformats.org/officeDocument/2006/relationships/customXml" Target="../ink/ink832.xml"/><Relationship Id="rId35" Type="http://schemas.openxmlformats.org/officeDocument/2006/relationships/image" Target="../media/image827.png"/><Relationship Id="rId43" Type="http://schemas.openxmlformats.org/officeDocument/2006/relationships/image" Target="../media/image831.png"/><Relationship Id="rId48" Type="http://schemas.openxmlformats.org/officeDocument/2006/relationships/customXml" Target="../ink/ink841.xml"/><Relationship Id="rId56" Type="http://schemas.openxmlformats.org/officeDocument/2006/relationships/customXml" Target="../ink/ink845.xml"/><Relationship Id="rId64" Type="http://schemas.openxmlformats.org/officeDocument/2006/relationships/customXml" Target="../ink/ink849.xml"/><Relationship Id="rId69" Type="http://schemas.openxmlformats.org/officeDocument/2006/relationships/image" Target="../media/image844.png"/><Relationship Id="rId77" Type="http://schemas.openxmlformats.org/officeDocument/2006/relationships/image" Target="../media/image848.png"/><Relationship Id="rId8" Type="http://schemas.openxmlformats.org/officeDocument/2006/relationships/customXml" Target="../ink/ink821.xml"/><Relationship Id="rId51" Type="http://schemas.openxmlformats.org/officeDocument/2006/relationships/image" Target="../media/image835.png"/><Relationship Id="rId72" Type="http://schemas.openxmlformats.org/officeDocument/2006/relationships/customXml" Target="../ink/ink853.xml"/><Relationship Id="rId80" Type="http://schemas.openxmlformats.org/officeDocument/2006/relationships/customXml" Target="../ink/ink857.xml"/><Relationship Id="rId3" Type="http://schemas.openxmlformats.org/officeDocument/2006/relationships/image" Target="../media/image811.png"/><Relationship Id="rId12" Type="http://schemas.openxmlformats.org/officeDocument/2006/relationships/customXml" Target="../ink/ink823.xml"/><Relationship Id="rId17" Type="http://schemas.openxmlformats.org/officeDocument/2006/relationships/image" Target="../media/image818.png"/><Relationship Id="rId25" Type="http://schemas.openxmlformats.org/officeDocument/2006/relationships/image" Target="../media/image822.png"/><Relationship Id="rId33" Type="http://schemas.openxmlformats.org/officeDocument/2006/relationships/image" Target="../media/image826.png"/><Relationship Id="rId38" Type="http://schemas.openxmlformats.org/officeDocument/2006/relationships/customXml" Target="../ink/ink836.xml"/><Relationship Id="rId46" Type="http://schemas.openxmlformats.org/officeDocument/2006/relationships/customXml" Target="../ink/ink840.xml"/><Relationship Id="rId59" Type="http://schemas.openxmlformats.org/officeDocument/2006/relationships/image" Target="../media/image839.png"/><Relationship Id="rId67" Type="http://schemas.openxmlformats.org/officeDocument/2006/relationships/image" Target="../media/image843.png"/><Relationship Id="rId20" Type="http://schemas.openxmlformats.org/officeDocument/2006/relationships/customXml" Target="../ink/ink827.xml"/><Relationship Id="rId41" Type="http://schemas.openxmlformats.org/officeDocument/2006/relationships/image" Target="../media/image830.png"/><Relationship Id="rId54" Type="http://schemas.openxmlformats.org/officeDocument/2006/relationships/customXml" Target="../ink/ink844.xml"/><Relationship Id="rId62" Type="http://schemas.openxmlformats.org/officeDocument/2006/relationships/customXml" Target="../ink/ink848.xml"/><Relationship Id="rId70" Type="http://schemas.openxmlformats.org/officeDocument/2006/relationships/customXml" Target="../ink/ink852.xml"/><Relationship Id="rId75" Type="http://schemas.openxmlformats.org/officeDocument/2006/relationships/image" Target="../media/image847.png"/><Relationship Id="rId83" Type="http://schemas.openxmlformats.org/officeDocument/2006/relationships/image" Target="../media/image8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0.xml"/><Relationship Id="rId15" Type="http://schemas.openxmlformats.org/officeDocument/2006/relationships/image" Target="../media/image817.png"/><Relationship Id="rId23" Type="http://schemas.openxmlformats.org/officeDocument/2006/relationships/image" Target="../media/image821.png"/><Relationship Id="rId28" Type="http://schemas.openxmlformats.org/officeDocument/2006/relationships/customXml" Target="../ink/ink831.xml"/><Relationship Id="rId36" Type="http://schemas.openxmlformats.org/officeDocument/2006/relationships/customXml" Target="../ink/ink835.xml"/><Relationship Id="rId49" Type="http://schemas.openxmlformats.org/officeDocument/2006/relationships/image" Target="../media/image834.png"/><Relationship Id="rId57" Type="http://schemas.openxmlformats.org/officeDocument/2006/relationships/image" Target="../media/image838.png"/><Relationship Id="rId10" Type="http://schemas.openxmlformats.org/officeDocument/2006/relationships/customXml" Target="../ink/ink822.xml"/><Relationship Id="rId31" Type="http://schemas.openxmlformats.org/officeDocument/2006/relationships/image" Target="../media/image825.png"/><Relationship Id="rId44" Type="http://schemas.openxmlformats.org/officeDocument/2006/relationships/customXml" Target="../ink/ink839.xml"/><Relationship Id="rId52" Type="http://schemas.openxmlformats.org/officeDocument/2006/relationships/customXml" Target="../ink/ink843.xml"/><Relationship Id="rId60" Type="http://schemas.openxmlformats.org/officeDocument/2006/relationships/customXml" Target="../ink/ink847.xml"/><Relationship Id="rId65" Type="http://schemas.openxmlformats.org/officeDocument/2006/relationships/image" Target="../media/image842.png"/><Relationship Id="rId73" Type="http://schemas.openxmlformats.org/officeDocument/2006/relationships/image" Target="../media/image846.png"/><Relationship Id="rId78" Type="http://schemas.openxmlformats.org/officeDocument/2006/relationships/customXml" Target="../ink/ink856.xml"/><Relationship Id="rId81" Type="http://schemas.openxmlformats.org/officeDocument/2006/relationships/image" Target="../media/image850.png"/><Relationship Id="rId4" Type="http://schemas.openxmlformats.org/officeDocument/2006/relationships/customXml" Target="../ink/ink819.xml"/><Relationship Id="rId9" Type="http://schemas.openxmlformats.org/officeDocument/2006/relationships/image" Target="../media/image814.png"/><Relationship Id="rId13" Type="http://schemas.openxmlformats.org/officeDocument/2006/relationships/image" Target="../media/image816.png"/><Relationship Id="rId18" Type="http://schemas.openxmlformats.org/officeDocument/2006/relationships/customXml" Target="../ink/ink826.xml"/><Relationship Id="rId39" Type="http://schemas.openxmlformats.org/officeDocument/2006/relationships/image" Target="../media/image829.png"/><Relationship Id="rId34" Type="http://schemas.openxmlformats.org/officeDocument/2006/relationships/customXml" Target="../ink/ink834.xml"/><Relationship Id="rId50" Type="http://schemas.openxmlformats.org/officeDocument/2006/relationships/customXml" Target="../ink/ink842.xml"/><Relationship Id="rId55" Type="http://schemas.openxmlformats.org/officeDocument/2006/relationships/image" Target="../media/image837.png"/><Relationship Id="rId76" Type="http://schemas.openxmlformats.org/officeDocument/2006/relationships/customXml" Target="../ink/ink855.xml"/><Relationship Id="rId7" Type="http://schemas.openxmlformats.org/officeDocument/2006/relationships/image" Target="../media/image813.png"/><Relationship Id="rId71" Type="http://schemas.openxmlformats.org/officeDocument/2006/relationships/image" Target="../media/image845.png"/><Relationship Id="rId2" Type="http://schemas.openxmlformats.org/officeDocument/2006/relationships/customXml" Target="../ink/ink818.xml"/><Relationship Id="rId29" Type="http://schemas.openxmlformats.org/officeDocument/2006/relationships/image" Target="../media/image824.png"/><Relationship Id="rId24" Type="http://schemas.openxmlformats.org/officeDocument/2006/relationships/customXml" Target="../ink/ink829.xml"/><Relationship Id="rId40" Type="http://schemas.openxmlformats.org/officeDocument/2006/relationships/customXml" Target="../ink/ink837.xml"/><Relationship Id="rId45" Type="http://schemas.openxmlformats.org/officeDocument/2006/relationships/image" Target="../media/image832.png"/><Relationship Id="rId66" Type="http://schemas.openxmlformats.org/officeDocument/2006/relationships/customXml" Target="../ink/ink85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1.xml"/><Relationship Id="rId21" Type="http://schemas.openxmlformats.org/officeDocument/2006/relationships/image" Target="../media/image860.png"/><Relationship Id="rId42" Type="http://schemas.openxmlformats.org/officeDocument/2006/relationships/customXml" Target="../ink/ink879.xml"/><Relationship Id="rId47" Type="http://schemas.openxmlformats.org/officeDocument/2006/relationships/image" Target="../media/image873.png"/><Relationship Id="rId63" Type="http://schemas.openxmlformats.org/officeDocument/2006/relationships/image" Target="../media/image881.png"/><Relationship Id="rId68" Type="http://schemas.openxmlformats.org/officeDocument/2006/relationships/customXml" Target="../ink/ink892.xml"/><Relationship Id="rId84" Type="http://schemas.openxmlformats.org/officeDocument/2006/relationships/customXml" Target="../ink/ink900.xml"/><Relationship Id="rId89" Type="http://schemas.openxmlformats.org/officeDocument/2006/relationships/image" Target="../media/image894.png"/><Relationship Id="rId16" Type="http://schemas.openxmlformats.org/officeDocument/2006/relationships/customXml" Target="../ink/ink866.xml"/><Relationship Id="rId107" Type="http://schemas.openxmlformats.org/officeDocument/2006/relationships/image" Target="../media/image903.png"/><Relationship Id="rId11" Type="http://schemas.openxmlformats.org/officeDocument/2006/relationships/image" Target="../media/image855.png"/><Relationship Id="rId32" Type="http://schemas.openxmlformats.org/officeDocument/2006/relationships/customXml" Target="../ink/ink874.xml"/><Relationship Id="rId37" Type="http://schemas.openxmlformats.org/officeDocument/2006/relationships/image" Target="../media/image868.png"/><Relationship Id="rId53" Type="http://schemas.openxmlformats.org/officeDocument/2006/relationships/image" Target="../media/image876.png"/><Relationship Id="rId58" Type="http://schemas.openxmlformats.org/officeDocument/2006/relationships/customXml" Target="../ink/ink887.xml"/><Relationship Id="rId74" Type="http://schemas.openxmlformats.org/officeDocument/2006/relationships/customXml" Target="../ink/ink895.xml"/><Relationship Id="rId79" Type="http://schemas.openxmlformats.org/officeDocument/2006/relationships/image" Target="../media/image889.png"/><Relationship Id="rId102" Type="http://schemas.openxmlformats.org/officeDocument/2006/relationships/customXml" Target="../ink/ink909.xml"/><Relationship Id="rId5" Type="http://schemas.openxmlformats.org/officeDocument/2006/relationships/image" Target="../media/image852.png"/><Relationship Id="rId90" Type="http://schemas.openxmlformats.org/officeDocument/2006/relationships/customXml" Target="../ink/ink903.xml"/><Relationship Id="rId95" Type="http://schemas.openxmlformats.org/officeDocument/2006/relationships/image" Target="../media/image897.png"/><Relationship Id="rId22" Type="http://schemas.openxmlformats.org/officeDocument/2006/relationships/customXml" Target="../ink/ink869.xml"/><Relationship Id="rId27" Type="http://schemas.openxmlformats.org/officeDocument/2006/relationships/image" Target="../media/image863.png"/><Relationship Id="rId43" Type="http://schemas.openxmlformats.org/officeDocument/2006/relationships/image" Target="../media/image871.png"/><Relationship Id="rId48" Type="http://schemas.openxmlformats.org/officeDocument/2006/relationships/customXml" Target="../ink/ink882.xml"/><Relationship Id="rId64" Type="http://schemas.openxmlformats.org/officeDocument/2006/relationships/customXml" Target="../ink/ink890.xml"/><Relationship Id="rId69" Type="http://schemas.openxmlformats.org/officeDocument/2006/relationships/image" Target="../media/image884.png"/><Relationship Id="rId80" Type="http://schemas.openxmlformats.org/officeDocument/2006/relationships/customXml" Target="../ink/ink898.xml"/><Relationship Id="rId85" Type="http://schemas.openxmlformats.org/officeDocument/2006/relationships/image" Target="../media/image892.png"/><Relationship Id="rId12" Type="http://schemas.openxmlformats.org/officeDocument/2006/relationships/customXml" Target="../ink/ink864.xml"/><Relationship Id="rId17" Type="http://schemas.openxmlformats.org/officeDocument/2006/relationships/image" Target="../media/image858.png"/><Relationship Id="rId33" Type="http://schemas.openxmlformats.org/officeDocument/2006/relationships/image" Target="../media/image866.png"/><Relationship Id="rId38" Type="http://schemas.openxmlformats.org/officeDocument/2006/relationships/customXml" Target="../ink/ink877.xml"/><Relationship Id="rId59" Type="http://schemas.openxmlformats.org/officeDocument/2006/relationships/image" Target="../media/image879.png"/><Relationship Id="rId103" Type="http://schemas.openxmlformats.org/officeDocument/2006/relationships/image" Target="../media/image901.png"/><Relationship Id="rId108" Type="http://schemas.openxmlformats.org/officeDocument/2006/relationships/customXml" Target="../ink/ink912.xml"/><Relationship Id="rId54" Type="http://schemas.openxmlformats.org/officeDocument/2006/relationships/customXml" Target="../ink/ink885.xml"/><Relationship Id="rId70" Type="http://schemas.openxmlformats.org/officeDocument/2006/relationships/customXml" Target="../ink/ink893.xml"/><Relationship Id="rId75" Type="http://schemas.openxmlformats.org/officeDocument/2006/relationships/image" Target="../media/image887.png"/><Relationship Id="rId91" Type="http://schemas.openxmlformats.org/officeDocument/2006/relationships/image" Target="../media/image895.png"/><Relationship Id="rId96" Type="http://schemas.openxmlformats.org/officeDocument/2006/relationships/customXml" Target="../ink/ink9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1.xml"/><Relationship Id="rId15" Type="http://schemas.openxmlformats.org/officeDocument/2006/relationships/image" Target="../media/image857.png"/><Relationship Id="rId23" Type="http://schemas.openxmlformats.org/officeDocument/2006/relationships/image" Target="../media/image861.png"/><Relationship Id="rId28" Type="http://schemas.openxmlformats.org/officeDocument/2006/relationships/customXml" Target="../ink/ink872.xml"/><Relationship Id="rId36" Type="http://schemas.openxmlformats.org/officeDocument/2006/relationships/customXml" Target="../ink/ink876.xml"/><Relationship Id="rId49" Type="http://schemas.openxmlformats.org/officeDocument/2006/relationships/image" Target="../media/image874.png"/><Relationship Id="rId57" Type="http://schemas.openxmlformats.org/officeDocument/2006/relationships/image" Target="../media/image878.png"/><Relationship Id="rId106" Type="http://schemas.openxmlformats.org/officeDocument/2006/relationships/customXml" Target="../ink/ink911.xml"/><Relationship Id="rId10" Type="http://schemas.openxmlformats.org/officeDocument/2006/relationships/customXml" Target="../ink/ink863.xml"/><Relationship Id="rId31" Type="http://schemas.openxmlformats.org/officeDocument/2006/relationships/image" Target="../media/image865.png"/><Relationship Id="rId44" Type="http://schemas.openxmlformats.org/officeDocument/2006/relationships/customXml" Target="../ink/ink880.xml"/><Relationship Id="rId52" Type="http://schemas.openxmlformats.org/officeDocument/2006/relationships/customXml" Target="../ink/ink884.xml"/><Relationship Id="rId60" Type="http://schemas.openxmlformats.org/officeDocument/2006/relationships/customXml" Target="../ink/ink888.xml"/><Relationship Id="rId65" Type="http://schemas.openxmlformats.org/officeDocument/2006/relationships/image" Target="../media/image882.png"/><Relationship Id="rId73" Type="http://schemas.openxmlformats.org/officeDocument/2006/relationships/image" Target="../media/image886.png"/><Relationship Id="rId78" Type="http://schemas.openxmlformats.org/officeDocument/2006/relationships/customXml" Target="../ink/ink897.xml"/><Relationship Id="rId81" Type="http://schemas.openxmlformats.org/officeDocument/2006/relationships/image" Target="../media/image890.png"/><Relationship Id="rId86" Type="http://schemas.openxmlformats.org/officeDocument/2006/relationships/customXml" Target="../ink/ink901.xml"/><Relationship Id="rId94" Type="http://schemas.openxmlformats.org/officeDocument/2006/relationships/customXml" Target="../ink/ink905.xml"/><Relationship Id="rId99" Type="http://schemas.openxmlformats.org/officeDocument/2006/relationships/image" Target="../media/image899.png"/><Relationship Id="rId101" Type="http://schemas.openxmlformats.org/officeDocument/2006/relationships/image" Target="../media/image900.png"/><Relationship Id="rId4" Type="http://schemas.openxmlformats.org/officeDocument/2006/relationships/customXml" Target="../ink/ink860.xml"/><Relationship Id="rId9" Type="http://schemas.openxmlformats.org/officeDocument/2006/relationships/image" Target="../media/image854.png"/><Relationship Id="rId13" Type="http://schemas.openxmlformats.org/officeDocument/2006/relationships/image" Target="../media/image856.png"/><Relationship Id="rId18" Type="http://schemas.openxmlformats.org/officeDocument/2006/relationships/customXml" Target="../ink/ink867.xml"/><Relationship Id="rId39" Type="http://schemas.openxmlformats.org/officeDocument/2006/relationships/image" Target="../media/image869.png"/><Relationship Id="rId109" Type="http://schemas.openxmlformats.org/officeDocument/2006/relationships/image" Target="../media/image904.png"/><Relationship Id="rId34" Type="http://schemas.openxmlformats.org/officeDocument/2006/relationships/customXml" Target="../ink/ink875.xml"/><Relationship Id="rId50" Type="http://schemas.openxmlformats.org/officeDocument/2006/relationships/customXml" Target="../ink/ink883.xml"/><Relationship Id="rId55" Type="http://schemas.openxmlformats.org/officeDocument/2006/relationships/image" Target="../media/image877.png"/><Relationship Id="rId76" Type="http://schemas.openxmlformats.org/officeDocument/2006/relationships/customXml" Target="../ink/ink896.xml"/><Relationship Id="rId97" Type="http://schemas.openxmlformats.org/officeDocument/2006/relationships/image" Target="../media/image898.png"/><Relationship Id="rId104" Type="http://schemas.openxmlformats.org/officeDocument/2006/relationships/customXml" Target="../ink/ink910.xml"/><Relationship Id="rId7" Type="http://schemas.openxmlformats.org/officeDocument/2006/relationships/image" Target="../media/image853.png"/><Relationship Id="rId71" Type="http://schemas.openxmlformats.org/officeDocument/2006/relationships/image" Target="../media/image885.png"/><Relationship Id="rId92" Type="http://schemas.openxmlformats.org/officeDocument/2006/relationships/customXml" Target="../ink/ink904.xml"/><Relationship Id="rId2" Type="http://schemas.openxmlformats.org/officeDocument/2006/relationships/customXml" Target="../ink/ink859.xml"/><Relationship Id="rId29" Type="http://schemas.openxmlformats.org/officeDocument/2006/relationships/image" Target="../media/image864.png"/><Relationship Id="rId24" Type="http://schemas.openxmlformats.org/officeDocument/2006/relationships/customXml" Target="../ink/ink870.xml"/><Relationship Id="rId40" Type="http://schemas.openxmlformats.org/officeDocument/2006/relationships/customXml" Target="../ink/ink878.xml"/><Relationship Id="rId45" Type="http://schemas.openxmlformats.org/officeDocument/2006/relationships/image" Target="../media/image872.png"/><Relationship Id="rId66" Type="http://schemas.openxmlformats.org/officeDocument/2006/relationships/customXml" Target="../ink/ink891.xml"/><Relationship Id="rId87" Type="http://schemas.openxmlformats.org/officeDocument/2006/relationships/image" Target="../media/image893.png"/><Relationship Id="rId110" Type="http://schemas.openxmlformats.org/officeDocument/2006/relationships/customXml" Target="../ink/ink913.xml"/><Relationship Id="rId61" Type="http://schemas.openxmlformats.org/officeDocument/2006/relationships/image" Target="../media/image880.png"/><Relationship Id="rId82" Type="http://schemas.openxmlformats.org/officeDocument/2006/relationships/customXml" Target="../ink/ink899.xml"/><Relationship Id="rId19" Type="http://schemas.openxmlformats.org/officeDocument/2006/relationships/image" Target="../media/image859.png"/><Relationship Id="rId14" Type="http://schemas.openxmlformats.org/officeDocument/2006/relationships/customXml" Target="../ink/ink865.xml"/><Relationship Id="rId30" Type="http://schemas.openxmlformats.org/officeDocument/2006/relationships/customXml" Target="../ink/ink873.xml"/><Relationship Id="rId35" Type="http://schemas.openxmlformats.org/officeDocument/2006/relationships/image" Target="../media/image867.png"/><Relationship Id="rId56" Type="http://schemas.openxmlformats.org/officeDocument/2006/relationships/customXml" Target="../ink/ink886.xml"/><Relationship Id="rId77" Type="http://schemas.openxmlformats.org/officeDocument/2006/relationships/image" Target="../media/image888.png"/><Relationship Id="rId100" Type="http://schemas.openxmlformats.org/officeDocument/2006/relationships/customXml" Target="../ink/ink908.xml"/><Relationship Id="rId105" Type="http://schemas.openxmlformats.org/officeDocument/2006/relationships/image" Target="../media/image902.png"/><Relationship Id="rId8" Type="http://schemas.openxmlformats.org/officeDocument/2006/relationships/customXml" Target="../ink/ink862.xml"/><Relationship Id="rId51" Type="http://schemas.openxmlformats.org/officeDocument/2006/relationships/image" Target="../media/image875.png"/><Relationship Id="rId72" Type="http://schemas.openxmlformats.org/officeDocument/2006/relationships/customXml" Target="../ink/ink894.xml"/><Relationship Id="rId93" Type="http://schemas.openxmlformats.org/officeDocument/2006/relationships/image" Target="../media/image896.png"/><Relationship Id="rId98" Type="http://schemas.openxmlformats.org/officeDocument/2006/relationships/customXml" Target="../ink/ink907.xml"/><Relationship Id="rId3" Type="http://schemas.openxmlformats.org/officeDocument/2006/relationships/image" Target="../media/image367.png"/><Relationship Id="rId25" Type="http://schemas.openxmlformats.org/officeDocument/2006/relationships/image" Target="../media/image862.png"/><Relationship Id="rId46" Type="http://schemas.openxmlformats.org/officeDocument/2006/relationships/customXml" Target="../ink/ink881.xml"/><Relationship Id="rId67" Type="http://schemas.openxmlformats.org/officeDocument/2006/relationships/image" Target="../media/image883.png"/><Relationship Id="rId20" Type="http://schemas.openxmlformats.org/officeDocument/2006/relationships/customXml" Target="../ink/ink868.xml"/><Relationship Id="rId41" Type="http://schemas.openxmlformats.org/officeDocument/2006/relationships/image" Target="../media/image870.png"/><Relationship Id="rId62" Type="http://schemas.openxmlformats.org/officeDocument/2006/relationships/customXml" Target="../ink/ink889.xml"/><Relationship Id="rId83" Type="http://schemas.openxmlformats.org/officeDocument/2006/relationships/image" Target="../media/image891.png"/><Relationship Id="rId88" Type="http://schemas.openxmlformats.org/officeDocument/2006/relationships/customXml" Target="../ink/ink902.xml"/><Relationship Id="rId111" Type="http://schemas.openxmlformats.org/officeDocument/2006/relationships/image" Target="../media/image90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2.png"/><Relationship Id="rId21" Type="http://schemas.openxmlformats.org/officeDocument/2006/relationships/image" Target="../media/image914.png"/><Relationship Id="rId42" Type="http://schemas.openxmlformats.org/officeDocument/2006/relationships/customXml" Target="../ink/ink934.xml"/><Relationship Id="rId63" Type="http://schemas.openxmlformats.org/officeDocument/2006/relationships/image" Target="../media/image935.png"/><Relationship Id="rId84" Type="http://schemas.openxmlformats.org/officeDocument/2006/relationships/customXml" Target="../ink/ink955.xml"/><Relationship Id="rId138" Type="http://schemas.openxmlformats.org/officeDocument/2006/relationships/customXml" Target="../ink/ink982.xml"/><Relationship Id="rId159" Type="http://schemas.openxmlformats.org/officeDocument/2006/relationships/image" Target="../media/image983.png"/><Relationship Id="rId170" Type="http://schemas.openxmlformats.org/officeDocument/2006/relationships/customXml" Target="../ink/ink998.xml"/><Relationship Id="rId191" Type="http://schemas.openxmlformats.org/officeDocument/2006/relationships/image" Target="../media/image999.png"/><Relationship Id="rId205" Type="http://schemas.openxmlformats.org/officeDocument/2006/relationships/image" Target="../media/image1006.png"/><Relationship Id="rId226" Type="http://schemas.openxmlformats.org/officeDocument/2006/relationships/customXml" Target="../ink/ink1026.xml"/><Relationship Id="rId247" Type="http://schemas.openxmlformats.org/officeDocument/2006/relationships/image" Target="../media/image1027.png"/><Relationship Id="rId107" Type="http://schemas.openxmlformats.org/officeDocument/2006/relationships/image" Target="../media/image957.png"/><Relationship Id="rId11" Type="http://schemas.openxmlformats.org/officeDocument/2006/relationships/image" Target="../media/image910.png"/><Relationship Id="rId32" Type="http://schemas.openxmlformats.org/officeDocument/2006/relationships/customXml" Target="../ink/ink929.xml"/><Relationship Id="rId53" Type="http://schemas.openxmlformats.org/officeDocument/2006/relationships/image" Target="../media/image930.png"/><Relationship Id="rId74" Type="http://schemas.openxmlformats.org/officeDocument/2006/relationships/customXml" Target="../ink/ink950.xml"/><Relationship Id="rId128" Type="http://schemas.openxmlformats.org/officeDocument/2006/relationships/customXml" Target="../ink/ink977.xml"/><Relationship Id="rId149" Type="http://schemas.openxmlformats.org/officeDocument/2006/relationships/image" Target="../media/image978.png"/><Relationship Id="rId5" Type="http://schemas.openxmlformats.org/officeDocument/2006/relationships/image" Target="../media/image907.png"/><Relationship Id="rId95" Type="http://schemas.openxmlformats.org/officeDocument/2006/relationships/image" Target="../media/image951.png"/><Relationship Id="rId160" Type="http://schemas.openxmlformats.org/officeDocument/2006/relationships/customXml" Target="../ink/ink993.xml"/><Relationship Id="rId181" Type="http://schemas.openxmlformats.org/officeDocument/2006/relationships/image" Target="../media/image994.png"/><Relationship Id="rId216" Type="http://schemas.openxmlformats.org/officeDocument/2006/relationships/customXml" Target="../ink/ink1021.xml"/><Relationship Id="rId237" Type="http://schemas.openxmlformats.org/officeDocument/2006/relationships/image" Target="../media/image1022.png"/><Relationship Id="rId22" Type="http://schemas.openxmlformats.org/officeDocument/2006/relationships/customXml" Target="../ink/ink924.xml"/><Relationship Id="rId43" Type="http://schemas.openxmlformats.org/officeDocument/2006/relationships/image" Target="../media/image925.png"/><Relationship Id="rId64" Type="http://schemas.openxmlformats.org/officeDocument/2006/relationships/customXml" Target="../ink/ink945.xml"/><Relationship Id="rId118" Type="http://schemas.openxmlformats.org/officeDocument/2006/relationships/customXml" Target="../ink/ink972.xml"/><Relationship Id="rId139" Type="http://schemas.openxmlformats.org/officeDocument/2006/relationships/image" Target="../media/image973.png"/><Relationship Id="rId85" Type="http://schemas.openxmlformats.org/officeDocument/2006/relationships/image" Target="../media/image946.png"/><Relationship Id="rId150" Type="http://schemas.openxmlformats.org/officeDocument/2006/relationships/customXml" Target="../ink/ink988.xml"/><Relationship Id="rId171" Type="http://schemas.openxmlformats.org/officeDocument/2006/relationships/image" Target="../media/image989.png"/><Relationship Id="rId192" Type="http://schemas.openxmlformats.org/officeDocument/2006/relationships/customXml" Target="../ink/ink1009.xml"/><Relationship Id="rId206" Type="http://schemas.openxmlformats.org/officeDocument/2006/relationships/customXml" Target="../ink/ink1016.xml"/><Relationship Id="rId227" Type="http://schemas.openxmlformats.org/officeDocument/2006/relationships/image" Target="../media/image1017.png"/><Relationship Id="rId248" Type="http://schemas.openxmlformats.org/officeDocument/2006/relationships/customXml" Target="../ink/ink1037.xml"/><Relationship Id="rId12" Type="http://schemas.openxmlformats.org/officeDocument/2006/relationships/customXml" Target="../ink/ink919.xml"/><Relationship Id="rId33" Type="http://schemas.openxmlformats.org/officeDocument/2006/relationships/image" Target="../media/image920.png"/><Relationship Id="rId108" Type="http://schemas.openxmlformats.org/officeDocument/2006/relationships/customXml" Target="../ink/ink967.xml"/><Relationship Id="rId129" Type="http://schemas.openxmlformats.org/officeDocument/2006/relationships/image" Target="../media/image968.png"/><Relationship Id="rId54" Type="http://schemas.openxmlformats.org/officeDocument/2006/relationships/customXml" Target="../ink/ink940.xml"/><Relationship Id="rId75" Type="http://schemas.openxmlformats.org/officeDocument/2006/relationships/image" Target="../media/image941.png"/><Relationship Id="rId96" Type="http://schemas.openxmlformats.org/officeDocument/2006/relationships/customXml" Target="../ink/ink961.xml"/><Relationship Id="rId140" Type="http://schemas.openxmlformats.org/officeDocument/2006/relationships/customXml" Target="../ink/ink983.xml"/><Relationship Id="rId161" Type="http://schemas.openxmlformats.org/officeDocument/2006/relationships/image" Target="../media/image984.png"/><Relationship Id="rId182" Type="http://schemas.openxmlformats.org/officeDocument/2006/relationships/customXml" Target="../ink/ink1004.xml"/><Relationship Id="rId217" Type="http://schemas.openxmlformats.org/officeDocument/2006/relationships/image" Target="../media/image1012.png"/><Relationship Id="rId6" Type="http://schemas.openxmlformats.org/officeDocument/2006/relationships/customXml" Target="../ink/ink916.xml"/><Relationship Id="rId238" Type="http://schemas.openxmlformats.org/officeDocument/2006/relationships/customXml" Target="../ink/ink1032.xml"/><Relationship Id="rId23" Type="http://schemas.openxmlformats.org/officeDocument/2006/relationships/image" Target="../media/image915.png"/><Relationship Id="rId119" Type="http://schemas.openxmlformats.org/officeDocument/2006/relationships/image" Target="../media/image963.png"/><Relationship Id="rId44" Type="http://schemas.openxmlformats.org/officeDocument/2006/relationships/customXml" Target="../ink/ink935.xml"/><Relationship Id="rId65" Type="http://schemas.openxmlformats.org/officeDocument/2006/relationships/image" Target="../media/image936.png"/><Relationship Id="rId86" Type="http://schemas.openxmlformats.org/officeDocument/2006/relationships/customXml" Target="../ink/ink956.xml"/><Relationship Id="rId130" Type="http://schemas.openxmlformats.org/officeDocument/2006/relationships/customXml" Target="../ink/ink978.xml"/><Relationship Id="rId151" Type="http://schemas.openxmlformats.org/officeDocument/2006/relationships/image" Target="../media/image979.png"/><Relationship Id="rId172" Type="http://schemas.openxmlformats.org/officeDocument/2006/relationships/customXml" Target="../ink/ink999.xml"/><Relationship Id="rId193" Type="http://schemas.openxmlformats.org/officeDocument/2006/relationships/image" Target="../media/image1000.png"/><Relationship Id="rId207" Type="http://schemas.openxmlformats.org/officeDocument/2006/relationships/image" Target="../media/image1007.png"/><Relationship Id="rId228" Type="http://schemas.openxmlformats.org/officeDocument/2006/relationships/customXml" Target="../ink/ink1027.xml"/><Relationship Id="rId249" Type="http://schemas.openxmlformats.org/officeDocument/2006/relationships/image" Target="../media/image1028.png"/><Relationship Id="rId13" Type="http://schemas.openxmlformats.org/officeDocument/2006/relationships/image" Target="../media/image911.png"/><Relationship Id="rId109" Type="http://schemas.openxmlformats.org/officeDocument/2006/relationships/image" Target="../media/image958.png"/><Relationship Id="rId34" Type="http://schemas.openxmlformats.org/officeDocument/2006/relationships/customXml" Target="../ink/ink930.xml"/><Relationship Id="rId55" Type="http://schemas.openxmlformats.org/officeDocument/2006/relationships/image" Target="../media/image931.png"/><Relationship Id="rId76" Type="http://schemas.openxmlformats.org/officeDocument/2006/relationships/customXml" Target="../ink/ink951.xml"/><Relationship Id="rId97" Type="http://schemas.openxmlformats.org/officeDocument/2006/relationships/image" Target="../media/image952.png"/><Relationship Id="rId120" Type="http://schemas.openxmlformats.org/officeDocument/2006/relationships/customXml" Target="../ink/ink973.xml"/><Relationship Id="rId141" Type="http://schemas.openxmlformats.org/officeDocument/2006/relationships/image" Target="../media/image974.png"/><Relationship Id="rId7" Type="http://schemas.openxmlformats.org/officeDocument/2006/relationships/image" Target="../media/image908.png"/><Relationship Id="rId162" Type="http://schemas.openxmlformats.org/officeDocument/2006/relationships/customXml" Target="../ink/ink994.xml"/><Relationship Id="rId183" Type="http://schemas.openxmlformats.org/officeDocument/2006/relationships/image" Target="../media/image995.png"/><Relationship Id="rId218" Type="http://schemas.openxmlformats.org/officeDocument/2006/relationships/customXml" Target="../ink/ink1022.xml"/><Relationship Id="rId239" Type="http://schemas.openxmlformats.org/officeDocument/2006/relationships/image" Target="../media/image1023.png"/><Relationship Id="rId250" Type="http://schemas.openxmlformats.org/officeDocument/2006/relationships/customXml" Target="../ink/ink1038.xml"/><Relationship Id="rId24" Type="http://schemas.openxmlformats.org/officeDocument/2006/relationships/customXml" Target="../ink/ink925.xml"/><Relationship Id="rId45" Type="http://schemas.openxmlformats.org/officeDocument/2006/relationships/image" Target="../media/image926.png"/><Relationship Id="rId66" Type="http://schemas.openxmlformats.org/officeDocument/2006/relationships/customXml" Target="../ink/ink946.xml"/><Relationship Id="rId87" Type="http://schemas.openxmlformats.org/officeDocument/2006/relationships/image" Target="../media/image947.png"/><Relationship Id="rId110" Type="http://schemas.openxmlformats.org/officeDocument/2006/relationships/customXml" Target="../ink/ink968.xml"/><Relationship Id="rId131" Type="http://schemas.openxmlformats.org/officeDocument/2006/relationships/image" Target="../media/image969.png"/><Relationship Id="rId152" Type="http://schemas.openxmlformats.org/officeDocument/2006/relationships/customXml" Target="../ink/ink989.xml"/><Relationship Id="rId173" Type="http://schemas.openxmlformats.org/officeDocument/2006/relationships/image" Target="../media/image990.png"/><Relationship Id="rId194" Type="http://schemas.openxmlformats.org/officeDocument/2006/relationships/customXml" Target="../ink/ink1010.xml"/><Relationship Id="rId208" Type="http://schemas.openxmlformats.org/officeDocument/2006/relationships/customXml" Target="../ink/ink1017.xml"/><Relationship Id="rId229" Type="http://schemas.openxmlformats.org/officeDocument/2006/relationships/image" Target="../media/image1018.png"/><Relationship Id="rId240" Type="http://schemas.openxmlformats.org/officeDocument/2006/relationships/customXml" Target="../ink/ink1033.xml"/><Relationship Id="rId14" Type="http://schemas.openxmlformats.org/officeDocument/2006/relationships/customXml" Target="../ink/ink920.xml"/><Relationship Id="rId35" Type="http://schemas.openxmlformats.org/officeDocument/2006/relationships/image" Target="../media/image921.png"/><Relationship Id="rId56" Type="http://schemas.openxmlformats.org/officeDocument/2006/relationships/customXml" Target="../ink/ink941.xml"/><Relationship Id="rId77" Type="http://schemas.openxmlformats.org/officeDocument/2006/relationships/image" Target="../media/image942.png"/><Relationship Id="rId100" Type="http://schemas.openxmlformats.org/officeDocument/2006/relationships/customXml" Target="../ink/ink963.xml"/><Relationship Id="rId8" Type="http://schemas.openxmlformats.org/officeDocument/2006/relationships/customXml" Target="../ink/ink917.xml"/><Relationship Id="rId98" Type="http://schemas.openxmlformats.org/officeDocument/2006/relationships/customXml" Target="../ink/ink962.xml"/><Relationship Id="rId121" Type="http://schemas.openxmlformats.org/officeDocument/2006/relationships/image" Target="../media/image964.png"/><Relationship Id="rId142" Type="http://schemas.openxmlformats.org/officeDocument/2006/relationships/customXml" Target="../ink/ink984.xml"/><Relationship Id="rId163" Type="http://schemas.openxmlformats.org/officeDocument/2006/relationships/image" Target="../media/image985.png"/><Relationship Id="rId184" Type="http://schemas.openxmlformats.org/officeDocument/2006/relationships/customXml" Target="../ink/ink1005.xml"/><Relationship Id="rId219" Type="http://schemas.openxmlformats.org/officeDocument/2006/relationships/image" Target="../media/image1013.png"/><Relationship Id="rId230" Type="http://schemas.openxmlformats.org/officeDocument/2006/relationships/customXml" Target="../ink/ink1028.xml"/><Relationship Id="rId251" Type="http://schemas.openxmlformats.org/officeDocument/2006/relationships/image" Target="../media/image1029.png"/><Relationship Id="rId25" Type="http://schemas.openxmlformats.org/officeDocument/2006/relationships/image" Target="../media/image916.png"/><Relationship Id="rId46" Type="http://schemas.openxmlformats.org/officeDocument/2006/relationships/customXml" Target="../ink/ink936.xml"/><Relationship Id="rId67" Type="http://schemas.openxmlformats.org/officeDocument/2006/relationships/image" Target="../media/image937.png"/><Relationship Id="rId88" Type="http://schemas.openxmlformats.org/officeDocument/2006/relationships/customXml" Target="../ink/ink957.xml"/><Relationship Id="rId111" Type="http://schemas.openxmlformats.org/officeDocument/2006/relationships/image" Target="../media/image959.png"/><Relationship Id="rId132" Type="http://schemas.openxmlformats.org/officeDocument/2006/relationships/customXml" Target="../ink/ink979.xml"/><Relationship Id="rId153" Type="http://schemas.openxmlformats.org/officeDocument/2006/relationships/image" Target="../media/image980.png"/><Relationship Id="rId174" Type="http://schemas.openxmlformats.org/officeDocument/2006/relationships/customXml" Target="../ink/ink1000.xml"/><Relationship Id="rId195" Type="http://schemas.openxmlformats.org/officeDocument/2006/relationships/image" Target="../media/image1001.png"/><Relationship Id="rId209" Type="http://schemas.openxmlformats.org/officeDocument/2006/relationships/image" Target="../media/image1008.png"/><Relationship Id="rId220" Type="http://schemas.openxmlformats.org/officeDocument/2006/relationships/customXml" Target="../ink/ink1023.xml"/><Relationship Id="rId241" Type="http://schemas.openxmlformats.org/officeDocument/2006/relationships/image" Target="../media/image1024.png"/><Relationship Id="rId15" Type="http://schemas.openxmlformats.org/officeDocument/2006/relationships/image" Target="../media/image912.png"/><Relationship Id="rId36" Type="http://schemas.openxmlformats.org/officeDocument/2006/relationships/customXml" Target="../ink/ink931.xml"/><Relationship Id="rId57" Type="http://schemas.openxmlformats.org/officeDocument/2006/relationships/image" Target="../media/image932.png"/><Relationship Id="rId78" Type="http://schemas.openxmlformats.org/officeDocument/2006/relationships/customXml" Target="../ink/ink952.xml"/><Relationship Id="rId99" Type="http://schemas.openxmlformats.org/officeDocument/2006/relationships/image" Target="../media/image953.png"/><Relationship Id="rId101" Type="http://schemas.openxmlformats.org/officeDocument/2006/relationships/image" Target="../media/image954.png"/><Relationship Id="rId122" Type="http://schemas.openxmlformats.org/officeDocument/2006/relationships/customXml" Target="../ink/ink974.xml"/><Relationship Id="rId143" Type="http://schemas.openxmlformats.org/officeDocument/2006/relationships/image" Target="../media/image975.png"/><Relationship Id="rId164" Type="http://schemas.openxmlformats.org/officeDocument/2006/relationships/customXml" Target="../ink/ink995.xml"/><Relationship Id="rId185" Type="http://schemas.openxmlformats.org/officeDocument/2006/relationships/image" Target="../media/image996.png"/><Relationship Id="rId9" Type="http://schemas.openxmlformats.org/officeDocument/2006/relationships/image" Target="../media/image909.png"/><Relationship Id="rId210" Type="http://schemas.openxmlformats.org/officeDocument/2006/relationships/customXml" Target="../ink/ink1018.xml"/><Relationship Id="rId26" Type="http://schemas.openxmlformats.org/officeDocument/2006/relationships/customXml" Target="../ink/ink926.xml"/><Relationship Id="rId231" Type="http://schemas.openxmlformats.org/officeDocument/2006/relationships/image" Target="../media/image1019.png"/><Relationship Id="rId252" Type="http://schemas.openxmlformats.org/officeDocument/2006/relationships/customXml" Target="../ink/ink1039.xml"/><Relationship Id="rId47" Type="http://schemas.openxmlformats.org/officeDocument/2006/relationships/image" Target="../media/image927.png"/><Relationship Id="rId68" Type="http://schemas.openxmlformats.org/officeDocument/2006/relationships/customXml" Target="../ink/ink947.xml"/><Relationship Id="rId89" Type="http://schemas.openxmlformats.org/officeDocument/2006/relationships/image" Target="../media/image948.png"/><Relationship Id="rId112" Type="http://schemas.openxmlformats.org/officeDocument/2006/relationships/customXml" Target="../ink/ink969.xml"/><Relationship Id="rId133" Type="http://schemas.openxmlformats.org/officeDocument/2006/relationships/image" Target="../media/image970.png"/><Relationship Id="rId154" Type="http://schemas.openxmlformats.org/officeDocument/2006/relationships/customXml" Target="../ink/ink990.xml"/><Relationship Id="rId175" Type="http://schemas.openxmlformats.org/officeDocument/2006/relationships/image" Target="../media/image991.png"/><Relationship Id="rId196" Type="http://schemas.openxmlformats.org/officeDocument/2006/relationships/customXml" Target="../ink/ink1011.xml"/><Relationship Id="rId200" Type="http://schemas.openxmlformats.org/officeDocument/2006/relationships/customXml" Target="../ink/ink1013.xml"/><Relationship Id="rId16" Type="http://schemas.openxmlformats.org/officeDocument/2006/relationships/customXml" Target="../ink/ink921.xml"/><Relationship Id="rId221" Type="http://schemas.openxmlformats.org/officeDocument/2006/relationships/image" Target="../media/image1014.png"/><Relationship Id="rId242" Type="http://schemas.openxmlformats.org/officeDocument/2006/relationships/customXml" Target="../ink/ink1034.xml"/><Relationship Id="rId37" Type="http://schemas.openxmlformats.org/officeDocument/2006/relationships/image" Target="../media/image922.png"/><Relationship Id="rId58" Type="http://schemas.openxmlformats.org/officeDocument/2006/relationships/customXml" Target="../ink/ink942.xml"/><Relationship Id="rId79" Type="http://schemas.openxmlformats.org/officeDocument/2006/relationships/image" Target="../media/image943.png"/><Relationship Id="rId102" Type="http://schemas.openxmlformats.org/officeDocument/2006/relationships/customXml" Target="../ink/ink964.xml"/><Relationship Id="rId123" Type="http://schemas.openxmlformats.org/officeDocument/2006/relationships/image" Target="../media/image965.png"/><Relationship Id="rId144" Type="http://schemas.openxmlformats.org/officeDocument/2006/relationships/customXml" Target="../ink/ink985.xml"/><Relationship Id="rId90" Type="http://schemas.openxmlformats.org/officeDocument/2006/relationships/customXml" Target="../ink/ink958.xml"/><Relationship Id="rId165" Type="http://schemas.openxmlformats.org/officeDocument/2006/relationships/image" Target="../media/image986.png"/><Relationship Id="rId186" Type="http://schemas.openxmlformats.org/officeDocument/2006/relationships/customXml" Target="../ink/ink1006.xml"/><Relationship Id="rId211" Type="http://schemas.openxmlformats.org/officeDocument/2006/relationships/image" Target="../media/image1009.png"/><Relationship Id="rId232" Type="http://schemas.openxmlformats.org/officeDocument/2006/relationships/customXml" Target="../ink/ink1029.xml"/><Relationship Id="rId253" Type="http://schemas.openxmlformats.org/officeDocument/2006/relationships/image" Target="../media/image1030.png"/><Relationship Id="rId27" Type="http://schemas.openxmlformats.org/officeDocument/2006/relationships/image" Target="../media/image917.png"/><Relationship Id="rId48" Type="http://schemas.openxmlformats.org/officeDocument/2006/relationships/customXml" Target="../ink/ink937.xml"/><Relationship Id="rId69" Type="http://schemas.openxmlformats.org/officeDocument/2006/relationships/image" Target="../media/image938.png"/><Relationship Id="rId113" Type="http://schemas.openxmlformats.org/officeDocument/2006/relationships/image" Target="../media/image960.png"/><Relationship Id="rId134" Type="http://schemas.openxmlformats.org/officeDocument/2006/relationships/customXml" Target="../ink/ink980.xml"/><Relationship Id="rId80" Type="http://schemas.openxmlformats.org/officeDocument/2006/relationships/customXml" Target="../ink/ink953.xml"/><Relationship Id="rId155" Type="http://schemas.openxmlformats.org/officeDocument/2006/relationships/image" Target="../media/image981.png"/><Relationship Id="rId176" Type="http://schemas.openxmlformats.org/officeDocument/2006/relationships/customXml" Target="../ink/ink1001.xml"/><Relationship Id="rId197" Type="http://schemas.openxmlformats.org/officeDocument/2006/relationships/image" Target="../media/image1002.png"/><Relationship Id="rId201" Type="http://schemas.openxmlformats.org/officeDocument/2006/relationships/image" Target="../media/image1004.png"/><Relationship Id="rId222" Type="http://schemas.openxmlformats.org/officeDocument/2006/relationships/customXml" Target="../ink/ink1024.xml"/><Relationship Id="rId243" Type="http://schemas.openxmlformats.org/officeDocument/2006/relationships/image" Target="../media/image1025.png"/><Relationship Id="rId17" Type="http://schemas.openxmlformats.org/officeDocument/2006/relationships/image" Target="../media/image913.png"/><Relationship Id="rId38" Type="http://schemas.openxmlformats.org/officeDocument/2006/relationships/customXml" Target="../ink/ink932.xml"/><Relationship Id="rId59" Type="http://schemas.openxmlformats.org/officeDocument/2006/relationships/image" Target="../media/image933.png"/><Relationship Id="rId103" Type="http://schemas.openxmlformats.org/officeDocument/2006/relationships/image" Target="../media/image955.png"/><Relationship Id="rId124" Type="http://schemas.openxmlformats.org/officeDocument/2006/relationships/customXml" Target="../ink/ink975.xml"/><Relationship Id="rId70" Type="http://schemas.openxmlformats.org/officeDocument/2006/relationships/customXml" Target="../ink/ink948.xml"/><Relationship Id="rId91" Type="http://schemas.openxmlformats.org/officeDocument/2006/relationships/image" Target="../media/image949.png"/><Relationship Id="rId145" Type="http://schemas.openxmlformats.org/officeDocument/2006/relationships/image" Target="../media/image976.png"/><Relationship Id="rId166" Type="http://schemas.openxmlformats.org/officeDocument/2006/relationships/customXml" Target="../ink/ink996.xml"/><Relationship Id="rId187" Type="http://schemas.openxmlformats.org/officeDocument/2006/relationships/image" Target="../media/image9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19.xml"/><Relationship Id="rId233" Type="http://schemas.openxmlformats.org/officeDocument/2006/relationships/image" Target="../media/image1020.png"/><Relationship Id="rId254" Type="http://schemas.openxmlformats.org/officeDocument/2006/relationships/customXml" Target="../ink/ink1040.xml"/><Relationship Id="rId28" Type="http://schemas.openxmlformats.org/officeDocument/2006/relationships/customXml" Target="../ink/ink927.xml"/><Relationship Id="rId49" Type="http://schemas.openxmlformats.org/officeDocument/2006/relationships/image" Target="../media/image928.png"/><Relationship Id="rId114" Type="http://schemas.openxmlformats.org/officeDocument/2006/relationships/customXml" Target="../ink/ink970.xml"/><Relationship Id="rId60" Type="http://schemas.openxmlformats.org/officeDocument/2006/relationships/customXml" Target="../ink/ink943.xml"/><Relationship Id="rId81" Type="http://schemas.openxmlformats.org/officeDocument/2006/relationships/image" Target="../media/image944.png"/><Relationship Id="rId135" Type="http://schemas.openxmlformats.org/officeDocument/2006/relationships/image" Target="../media/image971.png"/><Relationship Id="rId156" Type="http://schemas.openxmlformats.org/officeDocument/2006/relationships/customXml" Target="../ink/ink991.xml"/><Relationship Id="rId177" Type="http://schemas.openxmlformats.org/officeDocument/2006/relationships/image" Target="../media/image992.png"/><Relationship Id="rId198" Type="http://schemas.openxmlformats.org/officeDocument/2006/relationships/customXml" Target="../ink/ink1012.xml"/><Relationship Id="rId202" Type="http://schemas.openxmlformats.org/officeDocument/2006/relationships/customXml" Target="../ink/ink1014.xml"/><Relationship Id="rId223" Type="http://schemas.openxmlformats.org/officeDocument/2006/relationships/image" Target="../media/image1015.png"/><Relationship Id="rId244" Type="http://schemas.openxmlformats.org/officeDocument/2006/relationships/customXml" Target="../ink/ink1035.xml"/><Relationship Id="rId18" Type="http://schemas.openxmlformats.org/officeDocument/2006/relationships/customXml" Target="../ink/ink922.xml"/><Relationship Id="rId39" Type="http://schemas.openxmlformats.org/officeDocument/2006/relationships/image" Target="../media/image923.png"/><Relationship Id="rId50" Type="http://schemas.openxmlformats.org/officeDocument/2006/relationships/customXml" Target="../ink/ink938.xml"/><Relationship Id="rId104" Type="http://schemas.openxmlformats.org/officeDocument/2006/relationships/customXml" Target="../ink/ink965.xml"/><Relationship Id="rId125" Type="http://schemas.openxmlformats.org/officeDocument/2006/relationships/image" Target="../media/image966.png"/><Relationship Id="rId146" Type="http://schemas.openxmlformats.org/officeDocument/2006/relationships/customXml" Target="../ink/ink986.xml"/><Relationship Id="rId167" Type="http://schemas.openxmlformats.org/officeDocument/2006/relationships/image" Target="../media/image987.png"/><Relationship Id="rId188" Type="http://schemas.openxmlformats.org/officeDocument/2006/relationships/customXml" Target="../ink/ink1007.xml"/><Relationship Id="rId71" Type="http://schemas.openxmlformats.org/officeDocument/2006/relationships/image" Target="../media/image939.png"/><Relationship Id="rId92" Type="http://schemas.openxmlformats.org/officeDocument/2006/relationships/customXml" Target="../ink/ink959.xml"/><Relationship Id="rId213" Type="http://schemas.openxmlformats.org/officeDocument/2006/relationships/image" Target="../media/image1010.png"/><Relationship Id="rId234" Type="http://schemas.openxmlformats.org/officeDocument/2006/relationships/customXml" Target="../ink/ink1030.xml"/><Relationship Id="rId2" Type="http://schemas.openxmlformats.org/officeDocument/2006/relationships/customXml" Target="../ink/ink914.xml"/><Relationship Id="rId29" Type="http://schemas.openxmlformats.org/officeDocument/2006/relationships/image" Target="../media/image918.png"/><Relationship Id="rId255" Type="http://schemas.openxmlformats.org/officeDocument/2006/relationships/image" Target="../media/image1031.png"/><Relationship Id="rId40" Type="http://schemas.openxmlformats.org/officeDocument/2006/relationships/customXml" Target="../ink/ink933.xml"/><Relationship Id="rId115" Type="http://schemas.openxmlformats.org/officeDocument/2006/relationships/image" Target="../media/image961.png"/><Relationship Id="rId136" Type="http://schemas.openxmlformats.org/officeDocument/2006/relationships/customXml" Target="../ink/ink981.xml"/><Relationship Id="rId157" Type="http://schemas.openxmlformats.org/officeDocument/2006/relationships/image" Target="../media/image982.png"/><Relationship Id="rId178" Type="http://schemas.openxmlformats.org/officeDocument/2006/relationships/customXml" Target="../ink/ink1002.xml"/><Relationship Id="rId61" Type="http://schemas.openxmlformats.org/officeDocument/2006/relationships/image" Target="../media/image934.png"/><Relationship Id="rId82" Type="http://schemas.openxmlformats.org/officeDocument/2006/relationships/customXml" Target="../ink/ink954.xml"/><Relationship Id="rId199" Type="http://schemas.openxmlformats.org/officeDocument/2006/relationships/image" Target="../media/image1003.png"/><Relationship Id="rId203" Type="http://schemas.openxmlformats.org/officeDocument/2006/relationships/image" Target="../media/image1005.png"/><Relationship Id="rId19" Type="http://schemas.openxmlformats.org/officeDocument/2006/relationships/image" Target="../media/image367.png"/><Relationship Id="rId224" Type="http://schemas.openxmlformats.org/officeDocument/2006/relationships/customXml" Target="../ink/ink1025.xml"/><Relationship Id="rId245" Type="http://schemas.openxmlformats.org/officeDocument/2006/relationships/image" Target="../media/image1026.png"/><Relationship Id="rId30" Type="http://schemas.openxmlformats.org/officeDocument/2006/relationships/customXml" Target="../ink/ink928.xml"/><Relationship Id="rId105" Type="http://schemas.openxmlformats.org/officeDocument/2006/relationships/image" Target="../media/image956.png"/><Relationship Id="rId126" Type="http://schemas.openxmlformats.org/officeDocument/2006/relationships/customXml" Target="../ink/ink976.xml"/><Relationship Id="rId147" Type="http://schemas.openxmlformats.org/officeDocument/2006/relationships/image" Target="../media/image977.png"/><Relationship Id="rId168" Type="http://schemas.openxmlformats.org/officeDocument/2006/relationships/customXml" Target="../ink/ink997.xml"/><Relationship Id="rId51" Type="http://schemas.openxmlformats.org/officeDocument/2006/relationships/image" Target="../media/image929.png"/><Relationship Id="rId72" Type="http://schemas.openxmlformats.org/officeDocument/2006/relationships/customXml" Target="../ink/ink949.xml"/><Relationship Id="rId93" Type="http://schemas.openxmlformats.org/officeDocument/2006/relationships/image" Target="../media/image950.png"/><Relationship Id="rId189" Type="http://schemas.openxmlformats.org/officeDocument/2006/relationships/image" Target="../media/image998.png"/><Relationship Id="rId3" Type="http://schemas.openxmlformats.org/officeDocument/2006/relationships/image" Target="../media/image906.png"/><Relationship Id="rId214" Type="http://schemas.openxmlformats.org/officeDocument/2006/relationships/customXml" Target="../ink/ink1020.xml"/><Relationship Id="rId235" Type="http://schemas.openxmlformats.org/officeDocument/2006/relationships/image" Target="../media/image1021.png"/><Relationship Id="rId116" Type="http://schemas.openxmlformats.org/officeDocument/2006/relationships/customXml" Target="../ink/ink971.xml"/><Relationship Id="rId137" Type="http://schemas.openxmlformats.org/officeDocument/2006/relationships/image" Target="../media/image972.png"/><Relationship Id="rId158" Type="http://schemas.openxmlformats.org/officeDocument/2006/relationships/customXml" Target="../ink/ink992.xml"/><Relationship Id="rId20" Type="http://schemas.openxmlformats.org/officeDocument/2006/relationships/customXml" Target="../ink/ink923.xml"/><Relationship Id="rId41" Type="http://schemas.openxmlformats.org/officeDocument/2006/relationships/image" Target="../media/image924.png"/><Relationship Id="rId62" Type="http://schemas.openxmlformats.org/officeDocument/2006/relationships/customXml" Target="../ink/ink944.xml"/><Relationship Id="rId83" Type="http://schemas.openxmlformats.org/officeDocument/2006/relationships/image" Target="../media/image945.png"/><Relationship Id="rId179" Type="http://schemas.openxmlformats.org/officeDocument/2006/relationships/image" Target="../media/image993.png"/><Relationship Id="rId190" Type="http://schemas.openxmlformats.org/officeDocument/2006/relationships/customXml" Target="../ink/ink1008.xml"/><Relationship Id="rId204" Type="http://schemas.openxmlformats.org/officeDocument/2006/relationships/customXml" Target="../ink/ink1015.xml"/><Relationship Id="rId225" Type="http://schemas.openxmlformats.org/officeDocument/2006/relationships/image" Target="../media/image1016.png"/><Relationship Id="rId246" Type="http://schemas.openxmlformats.org/officeDocument/2006/relationships/customXml" Target="../ink/ink1036.xml"/><Relationship Id="rId106" Type="http://schemas.openxmlformats.org/officeDocument/2006/relationships/customXml" Target="../ink/ink966.xml"/><Relationship Id="rId127" Type="http://schemas.openxmlformats.org/officeDocument/2006/relationships/image" Target="../media/image967.png"/><Relationship Id="rId10" Type="http://schemas.openxmlformats.org/officeDocument/2006/relationships/customXml" Target="../ink/ink918.xml"/><Relationship Id="rId31" Type="http://schemas.openxmlformats.org/officeDocument/2006/relationships/image" Target="../media/image919.png"/><Relationship Id="rId52" Type="http://schemas.openxmlformats.org/officeDocument/2006/relationships/customXml" Target="../ink/ink939.xml"/><Relationship Id="rId73" Type="http://schemas.openxmlformats.org/officeDocument/2006/relationships/image" Target="../media/image940.png"/><Relationship Id="rId94" Type="http://schemas.openxmlformats.org/officeDocument/2006/relationships/customXml" Target="../ink/ink960.xml"/><Relationship Id="rId148" Type="http://schemas.openxmlformats.org/officeDocument/2006/relationships/customXml" Target="../ink/ink987.xml"/><Relationship Id="rId169" Type="http://schemas.openxmlformats.org/officeDocument/2006/relationships/image" Target="../media/image988.png"/><Relationship Id="rId4" Type="http://schemas.openxmlformats.org/officeDocument/2006/relationships/customXml" Target="../ink/ink915.xml"/><Relationship Id="rId180" Type="http://schemas.openxmlformats.org/officeDocument/2006/relationships/customXml" Target="../ink/ink1003.xml"/><Relationship Id="rId215" Type="http://schemas.openxmlformats.org/officeDocument/2006/relationships/image" Target="../media/image1011.png"/><Relationship Id="rId236" Type="http://schemas.openxmlformats.org/officeDocument/2006/relationships/customXml" Target="../ink/ink103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9.png"/><Relationship Id="rId21" Type="http://schemas.openxmlformats.org/officeDocument/2006/relationships/image" Target="../media/image1041.png"/><Relationship Id="rId63" Type="http://schemas.openxmlformats.org/officeDocument/2006/relationships/image" Target="../media/image1062.png"/><Relationship Id="rId159" Type="http://schemas.openxmlformats.org/officeDocument/2006/relationships/image" Target="../media/image1110.png"/><Relationship Id="rId170" Type="http://schemas.openxmlformats.org/officeDocument/2006/relationships/customXml" Target="../ink/ink1125.xml"/><Relationship Id="rId226" Type="http://schemas.openxmlformats.org/officeDocument/2006/relationships/customXml" Target="../ink/ink1153.xml"/><Relationship Id="rId268" Type="http://schemas.openxmlformats.org/officeDocument/2006/relationships/image" Target="../media/image1163.png"/><Relationship Id="rId32" Type="http://schemas.openxmlformats.org/officeDocument/2006/relationships/customXml" Target="../ink/ink1056.xml"/><Relationship Id="rId74" Type="http://schemas.openxmlformats.org/officeDocument/2006/relationships/customXml" Target="../ink/ink1077.xml"/><Relationship Id="rId128" Type="http://schemas.openxmlformats.org/officeDocument/2006/relationships/customXml" Target="../ink/ink1104.xml"/><Relationship Id="rId5" Type="http://schemas.openxmlformats.org/officeDocument/2006/relationships/image" Target="../media/image1033.png"/><Relationship Id="rId181" Type="http://schemas.openxmlformats.org/officeDocument/2006/relationships/image" Target="../media/image1120.png"/><Relationship Id="rId237" Type="http://schemas.openxmlformats.org/officeDocument/2006/relationships/customXml" Target="../ink/ink1159.xml"/><Relationship Id="rId258" Type="http://schemas.openxmlformats.org/officeDocument/2006/relationships/image" Target="../media/image1158.png"/><Relationship Id="rId22" Type="http://schemas.openxmlformats.org/officeDocument/2006/relationships/customXml" Target="../ink/ink1051.xml"/><Relationship Id="rId43" Type="http://schemas.openxmlformats.org/officeDocument/2006/relationships/image" Target="../media/image1052.png"/><Relationship Id="rId64" Type="http://schemas.openxmlformats.org/officeDocument/2006/relationships/customXml" Target="../ink/ink1072.xml"/><Relationship Id="rId118" Type="http://schemas.openxmlformats.org/officeDocument/2006/relationships/customXml" Target="../ink/ink1099.xml"/><Relationship Id="rId139" Type="http://schemas.openxmlformats.org/officeDocument/2006/relationships/image" Target="../media/image1100.png"/><Relationship Id="rId85" Type="http://schemas.openxmlformats.org/officeDocument/2006/relationships/image" Target="../media/image1073.png"/><Relationship Id="rId150" Type="http://schemas.openxmlformats.org/officeDocument/2006/relationships/customXml" Target="../ink/ink1115.xml"/><Relationship Id="rId171" Type="http://schemas.openxmlformats.org/officeDocument/2006/relationships/image" Target="../media/image830.png"/><Relationship Id="rId192" Type="http://schemas.openxmlformats.org/officeDocument/2006/relationships/customXml" Target="../ink/ink1136.xml"/><Relationship Id="rId206" Type="http://schemas.openxmlformats.org/officeDocument/2006/relationships/customXml" Target="../ink/ink1143.xml"/><Relationship Id="rId227" Type="http://schemas.openxmlformats.org/officeDocument/2006/relationships/customXml" Target="../ink/ink1154.xml"/><Relationship Id="rId248" Type="http://schemas.openxmlformats.org/officeDocument/2006/relationships/image" Target="../media/image1153.png"/><Relationship Id="rId269" Type="http://schemas.openxmlformats.org/officeDocument/2006/relationships/customXml" Target="../ink/ink1175.xml"/><Relationship Id="rId12" Type="http://schemas.openxmlformats.org/officeDocument/2006/relationships/customXml" Target="../ink/ink1046.xml"/><Relationship Id="rId33" Type="http://schemas.openxmlformats.org/officeDocument/2006/relationships/image" Target="../media/image1047.png"/><Relationship Id="rId108" Type="http://schemas.openxmlformats.org/officeDocument/2006/relationships/customXml" Target="../ink/ink1094.xml"/><Relationship Id="rId129" Type="http://schemas.openxmlformats.org/officeDocument/2006/relationships/image" Target="../media/image1095.png"/><Relationship Id="rId54" Type="http://schemas.openxmlformats.org/officeDocument/2006/relationships/customXml" Target="../ink/ink1067.xml"/><Relationship Id="rId75" Type="http://schemas.openxmlformats.org/officeDocument/2006/relationships/image" Target="../media/image1068.png"/><Relationship Id="rId96" Type="http://schemas.openxmlformats.org/officeDocument/2006/relationships/customXml" Target="../ink/ink1088.xml"/><Relationship Id="rId140" Type="http://schemas.openxmlformats.org/officeDocument/2006/relationships/customXml" Target="../ink/ink1110.xml"/><Relationship Id="rId161" Type="http://schemas.openxmlformats.org/officeDocument/2006/relationships/image" Target="../media/image1111.png"/><Relationship Id="rId182" Type="http://schemas.openxmlformats.org/officeDocument/2006/relationships/customXml" Target="../ink/ink1131.xml"/><Relationship Id="rId217" Type="http://schemas.openxmlformats.org/officeDocument/2006/relationships/image" Target="../media/image1138.png"/><Relationship Id="rId6" Type="http://schemas.openxmlformats.org/officeDocument/2006/relationships/customXml" Target="../ink/ink1043.xml"/><Relationship Id="rId238" Type="http://schemas.openxmlformats.org/officeDocument/2006/relationships/image" Target="../media/image1148.png"/><Relationship Id="rId259" Type="http://schemas.openxmlformats.org/officeDocument/2006/relationships/customXml" Target="../ink/ink1170.xml"/><Relationship Id="rId23" Type="http://schemas.openxmlformats.org/officeDocument/2006/relationships/image" Target="../media/image1042.png"/><Relationship Id="rId119" Type="http://schemas.openxmlformats.org/officeDocument/2006/relationships/image" Target="../media/image1090.png"/><Relationship Id="rId270" Type="http://schemas.openxmlformats.org/officeDocument/2006/relationships/image" Target="../media/image1164.png"/><Relationship Id="rId44" Type="http://schemas.openxmlformats.org/officeDocument/2006/relationships/customXml" Target="../ink/ink1062.xml"/><Relationship Id="rId65" Type="http://schemas.openxmlformats.org/officeDocument/2006/relationships/image" Target="../media/image1063.png"/><Relationship Id="rId86" Type="http://schemas.openxmlformats.org/officeDocument/2006/relationships/customXml" Target="../ink/ink1083.xml"/><Relationship Id="rId130" Type="http://schemas.openxmlformats.org/officeDocument/2006/relationships/customXml" Target="../ink/ink1105.xml"/><Relationship Id="rId151" Type="http://schemas.openxmlformats.org/officeDocument/2006/relationships/image" Target="../media/image1106.png"/><Relationship Id="rId172" Type="http://schemas.openxmlformats.org/officeDocument/2006/relationships/customXml" Target="../ink/ink1126.xml"/><Relationship Id="rId193" Type="http://schemas.openxmlformats.org/officeDocument/2006/relationships/image" Target="../media/image1126.png"/><Relationship Id="rId207" Type="http://schemas.openxmlformats.org/officeDocument/2006/relationships/image" Target="../media/image1133.png"/><Relationship Id="rId228" Type="http://schemas.openxmlformats.org/officeDocument/2006/relationships/image" Target="../media/image1143.png"/><Relationship Id="rId249" Type="http://schemas.openxmlformats.org/officeDocument/2006/relationships/customXml" Target="../ink/ink1165.xml"/><Relationship Id="rId13" Type="http://schemas.openxmlformats.org/officeDocument/2006/relationships/image" Target="../media/image1037.png"/><Relationship Id="rId109" Type="http://schemas.openxmlformats.org/officeDocument/2006/relationships/image" Target="../media/image1085.png"/><Relationship Id="rId260" Type="http://schemas.openxmlformats.org/officeDocument/2006/relationships/image" Target="../media/image1159.png"/><Relationship Id="rId34" Type="http://schemas.openxmlformats.org/officeDocument/2006/relationships/customXml" Target="../ink/ink1057.xml"/><Relationship Id="rId55" Type="http://schemas.openxmlformats.org/officeDocument/2006/relationships/image" Target="../media/image1058.png"/><Relationship Id="rId76" Type="http://schemas.openxmlformats.org/officeDocument/2006/relationships/customXml" Target="../ink/ink1078.xml"/><Relationship Id="rId97" Type="http://schemas.openxmlformats.org/officeDocument/2006/relationships/image" Target="../media/image1079.png"/><Relationship Id="rId120" Type="http://schemas.openxmlformats.org/officeDocument/2006/relationships/customXml" Target="../ink/ink1100.xml"/><Relationship Id="rId141" Type="http://schemas.openxmlformats.org/officeDocument/2006/relationships/image" Target="../media/image1101.png"/><Relationship Id="rId7" Type="http://schemas.openxmlformats.org/officeDocument/2006/relationships/image" Target="../media/image1034.png"/><Relationship Id="rId162" Type="http://schemas.openxmlformats.org/officeDocument/2006/relationships/customXml" Target="../ink/ink1121.xml"/><Relationship Id="rId183" Type="http://schemas.openxmlformats.org/officeDocument/2006/relationships/image" Target="../media/image1121.png"/><Relationship Id="rId218" Type="http://schemas.openxmlformats.org/officeDocument/2006/relationships/customXml" Target="../ink/ink1149.xml"/><Relationship Id="rId239" Type="http://schemas.openxmlformats.org/officeDocument/2006/relationships/customXml" Target="../ink/ink1160.xml"/><Relationship Id="rId250" Type="http://schemas.openxmlformats.org/officeDocument/2006/relationships/image" Target="../media/image1154.png"/><Relationship Id="rId271" Type="http://schemas.openxmlformats.org/officeDocument/2006/relationships/customXml" Target="../ink/ink1176.xml"/><Relationship Id="rId24" Type="http://schemas.openxmlformats.org/officeDocument/2006/relationships/customXml" Target="../ink/ink1052.xml"/><Relationship Id="rId45" Type="http://schemas.openxmlformats.org/officeDocument/2006/relationships/image" Target="../media/image1053.png"/><Relationship Id="rId66" Type="http://schemas.openxmlformats.org/officeDocument/2006/relationships/customXml" Target="../ink/ink1073.xml"/><Relationship Id="rId87" Type="http://schemas.openxmlformats.org/officeDocument/2006/relationships/image" Target="../media/image1074.png"/><Relationship Id="rId110" Type="http://schemas.openxmlformats.org/officeDocument/2006/relationships/customXml" Target="../ink/ink1095.xml"/><Relationship Id="rId131" Type="http://schemas.openxmlformats.org/officeDocument/2006/relationships/image" Target="../media/image1096.png"/><Relationship Id="rId152" Type="http://schemas.openxmlformats.org/officeDocument/2006/relationships/customXml" Target="../ink/ink1116.xml"/><Relationship Id="rId173" Type="http://schemas.openxmlformats.org/officeDocument/2006/relationships/image" Target="../media/image1116.png"/><Relationship Id="rId194" Type="http://schemas.openxmlformats.org/officeDocument/2006/relationships/customXml" Target="../ink/ink1137.xml"/><Relationship Id="rId208" Type="http://schemas.openxmlformats.org/officeDocument/2006/relationships/customXml" Target="../ink/ink1144.xml"/><Relationship Id="rId229" Type="http://schemas.openxmlformats.org/officeDocument/2006/relationships/customXml" Target="../ink/ink1155.xml"/><Relationship Id="rId240" Type="http://schemas.openxmlformats.org/officeDocument/2006/relationships/image" Target="../media/image1149.png"/><Relationship Id="rId261" Type="http://schemas.openxmlformats.org/officeDocument/2006/relationships/customXml" Target="../ink/ink1171.xml"/><Relationship Id="rId14" Type="http://schemas.openxmlformats.org/officeDocument/2006/relationships/customXml" Target="../ink/ink1047.xml"/><Relationship Id="rId35" Type="http://schemas.openxmlformats.org/officeDocument/2006/relationships/image" Target="../media/image1048.png"/><Relationship Id="rId56" Type="http://schemas.openxmlformats.org/officeDocument/2006/relationships/customXml" Target="../ink/ink1068.xml"/><Relationship Id="rId77" Type="http://schemas.openxmlformats.org/officeDocument/2006/relationships/image" Target="../media/image1069.png"/><Relationship Id="rId100" Type="http://schemas.openxmlformats.org/officeDocument/2006/relationships/customXml" Target="../ink/ink1090.xml"/><Relationship Id="rId8" Type="http://schemas.openxmlformats.org/officeDocument/2006/relationships/customXml" Target="../ink/ink1044.xml"/><Relationship Id="rId98" Type="http://schemas.openxmlformats.org/officeDocument/2006/relationships/customXml" Target="../ink/ink1089.xml"/><Relationship Id="rId121" Type="http://schemas.openxmlformats.org/officeDocument/2006/relationships/image" Target="../media/image1091.png"/><Relationship Id="rId142" Type="http://schemas.openxmlformats.org/officeDocument/2006/relationships/customXml" Target="../ink/ink1111.xml"/><Relationship Id="rId163" Type="http://schemas.openxmlformats.org/officeDocument/2006/relationships/image" Target="../media/image1112.png"/><Relationship Id="rId184" Type="http://schemas.openxmlformats.org/officeDocument/2006/relationships/customXml" Target="../ink/ink1132.xml"/><Relationship Id="rId219" Type="http://schemas.openxmlformats.org/officeDocument/2006/relationships/image" Target="../media/image1139.png"/><Relationship Id="rId230" Type="http://schemas.openxmlformats.org/officeDocument/2006/relationships/image" Target="../media/image1144.png"/><Relationship Id="rId251" Type="http://schemas.openxmlformats.org/officeDocument/2006/relationships/customXml" Target="../ink/ink1166.xml"/><Relationship Id="rId25" Type="http://schemas.openxmlformats.org/officeDocument/2006/relationships/image" Target="../media/image1043.png"/><Relationship Id="rId46" Type="http://schemas.openxmlformats.org/officeDocument/2006/relationships/customXml" Target="../ink/ink1063.xml"/><Relationship Id="rId67" Type="http://schemas.openxmlformats.org/officeDocument/2006/relationships/image" Target="../media/image1064.png"/><Relationship Id="rId272" Type="http://schemas.openxmlformats.org/officeDocument/2006/relationships/image" Target="../media/image1165.png"/><Relationship Id="rId88" Type="http://schemas.openxmlformats.org/officeDocument/2006/relationships/customXml" Target="../ink/ink1084.xml"/><Relationship Id="rId111" Type="http://schemas.openxmlformats.org/officeDocument/2006/relationships/image" Target="../media/image1086.png"/><Relationship Id="rId132" Type="http://schemas.openxmlformats.org/officeDocument/2006/relationships/customXml" Target="../ink/ink1106.xml"/><Relationship Id="rId153" Type="http://schemas.openxmlformats.org/officeDocument/2006/relationships/image" Target="../media/image1107.png"/><Relationship Id="rId174" Type="http://schemas.openxmlformats.org/officeDocument/2006/relationships/customXml" Target="../ink/ink1127.xml"/><Relationship Id="rId195" Type="http://schemas.openxmlformats.org/officeDocument/2006/relationships/image" Target="../media/image1127.png"/><Relationship Id="rId209" Type="http://schemas.openxmlformats.org/officeDocument/2006/relationships/image" Target="../media/image1134.png"/><Relationship Id="rId220" Type="http://schemas.openxmlformats.org/officeDocument/2006/relationships/customXml" Target="../ink/ink1150.xml"/><Relationship Id="rId241" Type="http://schemas.openxmlformats.org/officeDocument/2006/relationships/customXml" Target="../ink/ink1161.xml"/><Relationship Id="rId15" Type="http://schemas.openxmlformats.org/officeDocument/2006/relationships/image" Target="../media/image1038.png"/><Relationship Id="rId36" Type="http://schemas.openxmlformats.org/officeDocument/2006/relationships/customXml" Target="../ink/ink1058.xml"/><Relationship Id="rId57" Type="http://schemas.openxmlformats.org/officeDocument/2006/relationships/image" Target="../media/image1059.png"/><Relationship Id="rId262" Type="http://schemas.openxmlformats.org/officeDocument/2006/relationships/image" Target="../media/image1160.png"/><Relationship Id="rId78" Type="http://schemas.openxmlformats.org/officeDocument/2006/relationships/customXml" Target="../ink/ink1079.xml"/><Relationship Id="rId99" Type="http://schemas.openxmlformats.org/officeDocument/2006/relationships/image" Target="../media/image1080.png"/><Relationship Id="rId101" Type="http://schemas.openxmlformats.org/officeDocument/2006/relationships/image" Target="../media/image1081.png"/><Relationship Id="rId122" Type="http://schemas.openxmlformats.org/officeDocument/2006/relationships/customXml" Target="../ink/ink1101.xml"/><Relationship Id="rId143" Type="http://schemas.openxmlformats.org/officeDocument/2006/relationships/image" Target="../media/image1102.png"/><Relationship Id="rId164" Type="http://schemas.openxmlformats.org/officeDocument/2006/relationships/customXml" Target="../ink/ink1122.xml"/><Relationship Id="rId185" Type="http://schemas.openxmlformats.org/officeDocument/2006/relationships/image" Target="../media/image1122.png"/><Relationship Id="rId9" Type="http://schemas.openxmlformats.org/officeDocument/2006/relationships/image" Target="../media/image1035.png"/><Relationship Id="rId210" Type="http://schemas.openxmlformats.org/officeDocument/2006/relationships/customXml" Target="../ink/ink1145.xml"/><Relationship Id="rId26" Type="http://schemas.openxmlformats.org/officeDocument/2006/relationships/customXml" Target="../ink/ink1053.xml"/><Relationship Id="rId231" Type="http://schemas.openxmlformats.org/officeDocument/2006/relationships/customXml" Target="../ink/ink1156.xml"/><Relationship Id="rId252" Type="http://schemas.openxmlformats.org/officeDocument/2006/relationships/image" Target="../media/image1155.png"/><Relationship Id="rId273" Type="http://schemas.openxmlformats.org/officeDocument/2006/relationships/customXml" Target="../ink/ink1177.xml"/><Relationship Id="rId47" Type="http://schemas.openxmlformats.org/officeDocument/2006/relationships/image" Target="../media/image1054.png"/><Relationship Id="rId68" Type="http://schemas.openxmlformats.org/officeDocument/2006/relationships/customXml" Target="../ink/ink1074.xml"/><Relationship Id="rId89" Type="http://schemas.openxmlformats.org/officeDocument/2006/relationships/image" Target="../media/image1075.png"/><Relationship Id="rId112" Type="http://schemas.openxmlformats.org/officeDocument/2006/relationships/customXml" Target="../ink/ink1096.xml"/><Relationship Id="rId133" Type="http://schemas.openxmlformats.org/officeDocument/2006/relationships/image" Target="../media/image1097.png"/><Relationship Id="rId154" Type="http://schemas.openxmlformats.org/officeDocument/2006/relationships/customXml" Target="../ink/ink1117.xml"/><Relationship Id="rId175" Type="http://schemas.openxmlformats.org/officeDocument/2006/relationships/image" Target="../media/image1117.png"/><Relationship Id="rId196" Type="http://schemas.openxmlformats.org/officeDocument/2006/relationships/customXml" Target="../ink/ink1138.xml"/><Relationship Id="rId200" Type="http://schemas.openxmlformats.org/officeDocument/2006/relationships/customXml" Target="../ink/ink1140.xml"/><Relationship Id="rId16" Type="http://schemas.openxmlformats.org/officeDocument/2006/relationships/customXml" Target="../ink/ink1048.xml"/><Relationship Id="rId221" Type="http://schemas.openxmlformats.org/officeDocument/2006/relationships/image" Target="../media/image1140.png"/><Relationship Id="rId242" Type="http://schemas.openxmlformats.org/officeDocument/2006/relationships/image" Target="../media/image1150.png"/><Relationship Id="rId263" Type="http://schemas.openxmlformats.org/officeDocument/2006/relationships/customXml" Target="../ink/ink1172.xml"/><Relationship Id="rId37" Type="http://schemas.openxmlformats.org/officeDocument/2006/relationships/image" Target="../media/image1049.png"/><Relationship Id="rId58" Type="http://schemas.openxmlformats.org/officeDocument/2006/relationships/customXml" Target="../ink/ink1069.xml"/><Relationship Id="rId79" Type="http://schemas.openxmlformats.org/officeDocument/2006/relationships/image" Target="../media/image1070.png"/><Relationship Id="rId102" Type="http://schemas.openxmlformats.org/officeDocument/2006/relationships/customXml" Target="../ink/ink1091.xml"/><Relationship Id="rId123" Type="http://schemas.openxmlformats.org/officeDocument/2006/relationships/image" Target="../media/image1092.png"/><Relationship Id="rId144" Type="http://schemas.openxmlformats.org/officeDocument/2006/relationships/customXml" Target="../ink/ink1112.xml"/><Relationship Id="rId90" Type="http://schemas.openxmlformats.org/officeDocument/2006/relationships/customXml" Target="../ink/ink1085.xml"/><Relationship Id="rId165" Type="http://schemas.openxmlformats.org/officeDocument/2006/relationships/image" Target="../media/image1113.png"/><Relationship Id="rId186" Type="http://schemas.openxmlformats.org/officeDocument/2006/relationships/customXml" Target="../ink/ink1133.xml"/><Relationship Id="rId211" Type="http://schemas.openxmlformats.org/officeDocument/2006/relationships/image" Target="../media/image1135.png"/><Relationship Id="rId232" Type="http://schemas.openxmlformats.org/officeDocument/2006/relationships/image" Target="../media/image1145.png"/><Relationship Id="rId253" Type="http://schemas.openxmlformats.org/officeDocument/2006/relationships/customXml" Target="../ink/ink1167.xml"/><Relationship Id="rId274" Type="http://schemas.openxmlformats.org/officeDocument/2006/relationships/image" Target="../media/image1166.png"/><Relationship Id="rId27" Type="http://schemas.openxmlformats.org/officeDocument/2006/relationships/image" Target="../media/image1044.png"/><Relationship Id="rId48" Type="http://schemas.openxmlformats.org/officeDocument/2006/relationships/customXml" Target="../ink/ink1064.xml"/><Relationship Id="rId69" Type="http://schemas.openxmlformats.org/officeDocument/2006/relationships/image" Target="../media/image1065.png"/><Relationship Id="rId113" Type="http://schemas.openxmlformats.org/officeDocument/2006/relationships/image" Target="../media/image1087.png"/><Relationship Id="rId134" Type="http://schemas.openxmlformats.org/officeDocument/2006/relationships/customXml" Target="../ink/ink1107.xml"/><Relationship Id="rId80" Type="http://schemas.openxmlformats.org/officeDocument/2006/relationships/customXml" Target="../ink/ink1080.xml"/><Relationship Id="rId155" Type="http://schemas.openxmlformats.org/officeDocument/2006/relationships/image" Target="../media/image1108.png"/><Relationship Id="rId176" Type="http://schemas.openxmlformats.org/officeDocument/2006/relationships/customXml" Target="../ink/ink1128.xml"/><Relationship Id="rId197" Type="http://schemas.openxmlformats.org/officeDocument/2006/relationships/image" Target="../media/image1128.png"/><Relationship Id="rId201" Type="http://schemas.openxmlformats.org/officeDocument/2006/relationships/image" Target="../media/image1130.png"/><Relationship Id="rId222" Type="http://schemas.openxmlformats.org/officeDocument/2006/relationships/customXml" Target="../ink/ink1151.xml"/><Relationship Id="rId243" Type="http://schemas.openxmlformats.org/officeDocument/2006/relationships/customXml" Target="../ink/ink1162.xml"/><Relationship Id="rId264" Type="http://schemas.openxmlformats.org/officeDocument/2006/relationships/image" Target="../media/image1161.png"/><Relationship Id="rId17" Type="http://schemas.openxmlformats.org/officeDocument/2006/relationships/image" Target="../media/image1039.png"/><Relationship Id="rId38" Type="http://schemas.openxmlformats.org/officeDocument/2006/relationships/customXml" Target="../ink/ink1059.xml"/><Relationship Id="rId59" Type="http://schemas.openxmlformats.org/officeDocument/2006/relationships/image" Target="../media/image1060.png"/><Relationship Id="rId103" Type="http://schemas.openxmlformats.org/officeDocument/2006/relationships/image" Target="../media/image1082.png"/><Relationship Id="rId124" Type="http://schemas.openxmlformats.org/officeDocument/2006/relationships/customXml" Target="../ink/ink1102.xml"/><Relationship Id="rId70" Type="http://schemas.openxmlformats.org/officeDocument/2006/relationships/customXml" Target="../ink/ink1075.xml"/><Relationship Id="rId91" Type="http://schemas.openxmlformats.org/officeDocument/2006/relationships/image" Target="../media/image1076.png"/><Relationship Id="rId145" Type="http://schemas.openxmlformats.org/officeDocument/2006/relationships/image" Target="../media/image1103.png"/><Relationship Id="rId166" Type="http://schemas.openxmlformats.org/officeDocument/2006/relationships/customXml" Target="../ink/ink1123.xml"/><Relationship Id="rId187" Type="http://schemas.openxmlformats.org/officeDocument/2006/relationships/image" Target="../media/image11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46.xml"/><Relationship Id="rId233" Type="http://schemas.openxmlformats.org/officeDocument/2006/relationships/customXml" Target="../ink/ink1157.xml"/><Relationship Id="rId254" Type="http://schemas.openxmlformats.org/officeDocument/2006/relationships/image" Target="../media/image1156.png"/><Relationship Id="rId28" Type="http://schemas.openxmlformats.org/officeDocument/2006/relationships/customXml" Target="../ink/ink1054.xml"/><Relationship Id="rId49" Type="http://schemas.openxmlformats.org/officeDocument/2006/relationships/image" Target="../media/image1055.png"/><Relationship Id="rId114" Type="http://schemas.openxmlformats.org/officeDocument/2006/relationships/customXml" Target="../ink/ink1097.xml"/><Relationship Id="rId275" Type="http://schemas.openxmlformats.org/officeDocument/2006/relationships/customXml" Target="../ink/ink1178.xml"/><Relationship Id="rId60" Type="http://schemas.openxmlformats.org/officeDocument/2006/relationships/customXml" Target="../ink/ink1070.xml"/><Relationship Id="rId81" Type="http://schemas.openxmlformats.org/officeDocument/2006/relationships/image" Target="../media/image1071.png"/><Relationship Id="rId135" Type="http://schemas.openxmlformats.org/officeDocument/2006/relationships/image" Target="../media/image1098.png"/><Relationship Id="rId156" Type="http://schemas.openxmlformats.org/officeDocument/2006/relationships/customXml" Target="../ink/ink1118.xml"/><Relationship Id="rId177" Type="http://schemas.openxmlformats.org/officeDocument/2006/relationships/image" Target="../media/image1118.png"/><Relationship Id="rId198" Type="http://schemas.openxmlformats.org/officeDocument/2006/relationships/customXml" Target="../ink/ink1139.xml"/><Relationship Id="rId202" Type="http://schemas.openxmlformats.org/officeDocument/2006/relationships/customXml" Target="../ink/ink1141.xml"/><Relationship Id="rId223" Type="http://schemas.openxmlformats.org/officeDocument/2006/relationships/image" Target="../media/image1141.png"/><Relationship Id="rId244" Type="http://schemas.openxmlformats.org/officeDocument/2006/relationships/image" Target="../media/image1151.png"/><Relationship Id="rId18" Type="http://schemas.openxmlformats.org/officeDocument/2006/relationships/customXml" Target="../ink/ink1049.xml"/><Relationship Id="rId39" Type="http://schemas.openxmlformats.org/officeDocument/2006/relationships/image" Target="../media/image1050.png"/><Relationship Id="rId265" Type="http://schemas.openxmlformats.org/officeDocument/2006/relationships/customXml" Target="../ink/ink1173.xml"/><Relationship Id="rId50" Type="http://schemas.openxmlformats.org/officeDocument/2006/relationships/customXml" Target="../ink/ink1065.xml"/><Relationship Id="rId104" Type="http://schemas.openxmlformats.org/officeDocument/2006/relationships/customXml" Target="../ink/ink1092.xml"/><Relationship Id="rId125" Type="http://schemas.openxmlformats.org/officeDocument/2006/relationships/image" Target="../media/image1093.png"/><Relationship Id="rId146" Type="http://schemas.openxmlformats.org/officeDocument/2006/relationships/customXml" Target="../ink/ink1113.xml"/><Relationship Id="rId167" Type="http://schemas.openxmlformats.org/officeDocument/2006/relationships/image" Target="../media/image1114.png"/><Relationship Id="rId188" Type="http://schemas.openxmlformats.org/officeDocument/2006/relationships/customXml" Target="../ink/ink1134.xml"/><Relationship Id="rId71" Type="http://schemas.openxmlformats.org/officeDocument/2006/relationships/image" Target="../media/image1066.png"/><Relationship Id="rId92" Type="http://schemas.openxmlformats.org/officeDocument/2006/relationships/customXml" Target="../ink/ink1086.xml"/><Relationship Id="rId213" Type="http://schemas.openxmlformats.org/officeDocument/2006/relationships/image" Target="../media/image1136.png"/><Relationship Id="rId234" Type="http://schemas.openxmlformats.org/officeDocument/2006/relationships/image" Target="../media/image1146.png"/><Relationship Id="rId2" Type="http://schemas.openxmlformats.org/officeDocument/2006/relationships/customXml" Target="../ink/ink1041.xml"/><Relationship Id="rId29" Type="http://schemas.openxmlformats.org/officeDocument/2006/relationships/image" Target="../media/image1045.png"/><Relationship Id="rId255" Type="http://schemas.openxmlformats.org/officeDocument/2006/relationships/customXml" Target="../ink/ink1168.xml"/><Relationship Id="rId276" Type="http://schemas.openxmlformats.org/officeDocument/2006/relationships/image" Target="../media/image1167.png"/><Relationship Id="rId40" Type="http://schemas.openxmlformats.org/officeDocument/2006/relationships/customXml" Target="../ink/ink1060.xml"/><Relationship Id="rId115" Type="http://schemas.openxmlformats.org/officeDocument/2006/relationships/image" Target="../media/image1088.png"/><Relationship Id="rId136" Type="http://schemas.openxmlformats.org/officeDocument/2006/relationships/customXml" Target="../ink/ink1108.xml"/><Relationship Id="rId157" Type="http://schemas.openxmlformats.org/officeDocument/2006/relationships/image" Target="../media/image1109.png"/><Relationship Id="rId178" Type="http://schemas.openxmlformats.org/officeDocument/2006/relationships/customXml" Target="../ink/ink1129.xml"/><Relationship Id="rId61" Type="http://schemas.openxmlformats.org/officeDocument/2006/relationships/image" Target="../media/image1061.png"/><Relationship Id="rId82" Type="http://schemas.openxmlformats.org/officeDocument/2006/relationships/customXml" Target="../ink/ink1081.xml"/><Relationship Id="rId199" Type="http://schemas.openxmlformats.org/officeDocument/2006/relationships/image" Target="../media/image1129.png"/><Relationship Id="rId203" Type="http://schemas.openxmlformats.org/officeDocument/2006/relationships/image" Target="../media/image1131.png"/><Relationship Id="rId19" Type="http://schemas.openxmlformats.org/officeDocument/2006/relationships/image" Target="../media/image1040.png"/><Relationship Id="rId224" Type="http://schemas.openxmlformats.org/officeDocument/2006/relationships/customXml" Target="../ink/ink1152.xml"/><Relationship Id="rId245" Type="http://schemas.openxmlformats.org/officeDocument/2006/relationships/customXml" Target="../ink/ink1163.xml"/><Relationship Id="rId266" Type="http://schemas.openxmlformats.org/officeDocument/2006/relationships/image" Target="../media/image1162.png"/><Relationship Id="rId30" Type="http://schemas.openxmlformats.org/officeDocument/2006/relationships/customXml" Target="../ink/ink1055.xml"/><Relationship Id="rId105" Type="http://schemas.openxmlformats.org/officeDocument/2006/relationships/image" Target="../media/image1083.png"/><Relationship Id="rId126" Type="http://schemas.openxmlformats.org/officeDocument/2006/relationships/customXml" Target="../ink/ink1103.xml"/><Relationship Id="rId147" Type="http://schemas.openxmlformats.org/officeDocument/2006/relationships/image" Target="../media/image1104.png"/><Relationship Id="rId168" Type="http://schemas.openxmlformats.org/officeDocument/2006/relationships/customXml" Target="../ink/ink1124.xml"/><Relationship Id="rId51" Type="http://schemas.openxmlformats.org/officeDocument/2006/relationships/image" Target="../media/image1056.png"/><Relationship Id="rId72" Type="http://schemas.openxmlformats.org/officeDocument/2006/relationships/customXml" Target="../ink/ink1076.xml"/><Relationship Id="rId93" Type="http://schemas.openxmlformats.org/officeDocument/2006/relationships/image" Target="../media/image1077.png"/><Relationship Id="rId189" Type="http://schemas.openxmlformats.org/officeDocument/2006/relationships/image" Target="../media/image1124.png"/><Relationship Id="rId3" Type="http://schemas.openxmlformats.org/officeDocument/2006/relationships/image" Target="../media/image1032.png"/><Relationship Id="rId214" Type="http://schemas.openxmlformats.org/officeDocument/2006/relationships/customXml" Target="../ink/ink1147.xml"/><Relationship Id="rId235" Type="http://schemas.openxmlformats.org/officeDocument/2006/relationships/customXml" Target="../ink/ink1158.xml"/><Relationship Id="rId256" Type="http://schemas.openxmlformats.org/officeDocument/2006/relationships/image" Target="../media/image1157.png"/><Relationship Id="rId277" Type="http://schemas.openxmlformats.org/officeDocument/2006/relationships/customXml" Target="../ink/ink1179.xml"/><Relationship Id="rId116" Type="http://schemas.openxmlformats.org/officeDocument/2006/relationships/customXml" Target="../ink/ink1098.xml"/><Relationship Id="rId137" Type="http://schemas.openxmlformats.org/officeDocument/2006/relationships/image" Target="../media/image1099.png"/><Relationship Id="rId158" Type="http://schemas.openxmlformats.org/officeDocument/2006/relationships/customXml" Target="../ink/ink1119.xml"/><Relationship Id="rId20" Type="http://schemas.openxmlformats.org/officeDocument/2006/relationships/customXml" Target="../ink/ink1050.xml"/><Relationship Id="rId41" Type="http://schemas.openxmlformats.org/officeDocument/2006/relationships/image" Target="../media/image1051.png"/><Relationship Id="rId62" Type="http://schemas.openxmlformats.org/officeDocument/2006/relationships/customXml" Target="../ink/ink1071.xml"/><Relationship Id="rId83" Type="http://schemas.openxmlformats.org/officeDocument/2006/relationships/image" Target="../media/image1072.png"/><Relationship Id="rId179" Type="http://schemas.openxmlformats.org/officeDocument/2006/relationships/image" Target="../media/image1119.png"/><Relationship Id="rId190" Type="http://schemas.openxmlformats.org/officeDocument/2006/relationships/customXml" Target="../ink/ink1135.xml"/><Relationship Id="rId204" Type="http://schemas.openxmlformats.org/officeDocument/2006/relationships/customXml" Target="../ink/ink1142.xml"/><Relationship Id="rId225" Type="http://schemas.openxmlformats.org/officeDocument/2006/relationships/image" Target="../media/image1142.png"/><Relationship Id="rId246" Type="http://schemas.openxmlformats.org/officeDocument/2006/relationships/image" Target="../media/image1152.png"/><Relationship Id="rId267" Type="http://schemas.openxmlformats.org/officeDocument/2006/relationships/customXml" Target="../ink/ink1174.xml"/><Relationship Id="rId106" Type="http://schemas.openxmlformats.org/officeDocument/2006/relationships/customXml" Target="../ink/ink1093.xml"/><Relationship Id="rId127" Type="http://schemas.openxmlformats.org/officeDocument/2006/relationships/image" Target="../media/image1094.png"/><Relationship Id="rId10" Type="http://schemas.openxmlformats.org/officeDocument/2006/relationships/customXml" Target="../ink/ink1045.xml"/><Relationship Id="rId31" Type="http://schemas.openxmlformats.org/officeDocument/2006/relationships/image" Target="../media/image1046.png"/><Relationship Id="rId52" Type="http://schemas.openxmlformats.org/officeDocument/2006/relationships/customXml" Target="../ink/ink1066.xml"/><Relationship Id="rId73" Type="http://schemas.openxmlformats.org/officeDocument/2006/relationships/image" Target="../media/image1067.png"/><Relationship Id="rId94" Type="http://schemas.openxmlformats.org/officeDocument/2006/relationships/customXml" Target="../ink/ink1087.xml"/><Relationship Id="rId148" Type="http://schemas.openxmlformats.org/officeDocument/2006/relationships/customXml" Target="../ink/ink1114.xml"/><Relationship Id="rId169" Type="http://schemas.openxmlformats.org/officeDocument/2006/relationships/image" Target="../media/image1115.png"/><Relationship Id="rId4" Type="http://schemas.openxmlformats.org/officeDocument/2006/relationships/customXml" Target="../ink/ink1042.xml"/><Relationship Id="rId180" Type="http://schemas.openxmlformats.org/officeDocument/2006/relationships/customXml" Target="../ink/ink1130.xml"/><Relationship Id="rId215" Type="http://schemas.openxmlformats.org/officeDocument/2006/relationships/image" Target="../media/image1137.png"/><Relationship Id="rId236" Type="http://schemas.openxmlformats.org/officeDocument/2006/relationships/image" Target="../media/image1147.png"/><Relationship Id="rId257" Type="http://schemas.openxmlformats.org/officeDocument/2006/relationships/customXml" Target="../ink/ink1169.xml"/><Relationship Id="rId278" Type="http://schemas.openxmlformats.org/officeDocument/2006/relationships/image" Target="../media/image1168.png"/><Relationship Id="rId42" Type="http://schemas.openxmlformats.org/officeDocument/2006/relationships/customXml" Target="../ink/ink1061.xml"/><Relationship Id="rId84" Type="http://schemas.openxmlformats.org/officeDocument/2006/relationships/customXml" Target="../ink/ink1082.xml"/><Relationship Id="rId138" Type="http://schemas.openxmlformats.org/officeDocument/2006/relationships/customXml" Target="../ink/ink1109.xml"/><Relationship Id="rId191" Type="http://schemas.openxmlformats.org/officeDocument/2006/relationships/image" Target="../media/image1125.png"/><Relationship Id="rId205" Type="http://schemas.openxmlformats.org/officeDocument/2006/relationships/image" Target="../media/image1132.png"/><Relationship Id="rId247" Type="http://schemas.openxmlformats.org/officeDocument/2006/relationships/customXml" Target="../ink/ink1164.xml"/><Relationship Id="rId107" Type="http://schemas.openxmlformats.org/officeDocument/2006/relationships/image" Target="../media/image1084.png"/><Relationship Id="rId11" Type="http://schemas.openxmlformats.org/officeDocument/2006/relationships/image" Target="../media/image1036.png"/><Relationship Id="rId53" Type="http://schemas.openxmlformats.org/officeDocument/2006/relationships/image" Target="../media/image1057.png"/><Relationship Id="rId149" Type="http://schemas.openxmlformats.org/officeDocument/2006/relationships/image" Target="../media/image1105.png"/><Relationship Id="rId95" Type="http://schemas.openxmlformats.org/officeDocument/2006/relationships/image" Target="../media/image1078.png"/><Relationship Id="rId160" Type="http://schemas.openxmlformats.org/officeDocument/2006/relationships/customXml" Target="../ink/ink1120.xml"/><Relationship Id="rId216" Type="http://schemas.openxmlformats.org/officeDocument/2006/relationships/customXml" Target="../ink/ink114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6.png"/><Relationship Id="rId21" Type="http://schemas.openxmlformats.org/officeDocument/2006/relationships/image" Target="../media/image1178.png"/><Relationship Id="rId63" Type="http://schemas.openxmlformats.org/officeDocument/2006/relationships/image" Target="../media/image1199.png"/><Relationship Id="rId159" Type="http://schemas.openxmlformats.org/officeDocument/2006/relationships/image" Target="../media/image1247.png"/><Relationship Id="rId170" Type="http://schemas.openxmlformats.org/officeDocument/2006/relationships/customXml" Target="../ink/ink1264.xml"/><Relationship Id="rId226" Type="http://schemas.openxmlformats.org/officeDocument/2006/relationships/customXml" Target="../ink/ink1292.xml"/><Relationship Id="rId107" Type="http://schemas.openxmlformats.org/officeDocument/2006/relationships/image" Target="../media/image1221.png"/><Relationship Id="rId11" Type="http://schemas.openxmlformats.org/officeDocument/2006/relationships/image" Target="../media/image1173.png"/><Relationship Id="rId32" Type="http://schemas.openxmlformats.org/officeDocument/2006/relationships/customXml" Target="../ink/ink1195.xml"/><Relationship Id="rId53" Type="http://schemas.openxmlformats.org/officeDocument/2006/relationships/image" Target="../media/image1194.png"/><Relationship Id="rId74" Type="http://schemas.openxmlformats.org/officeDocument/2006/relationships/customXml" Target="../ink/ink1216.xml"/><Relationship Id="rId128" Type="http://schemas.openxmlformats.org/officeDocument/2006/relationships/customXml" Target="../ink/ink1243.xml"/><Relationship Id="rId149" Type="http://schemas.openxmlformats.org/officeDocument/2006/relationships/image" Target="../media/image1242.png"/><Relationship Id="rId5" Type="http://schemas.openxmlformats.org/officeDocument/2006/relationships/image" Target="../media/image1170.png"/><Relationship Id="rId95" Type="http://schemas.openxmlformats.org/officeDocument/2006/relationships/image" Target="../media/image1215.png"/><Relationship Id="rId160" Type="http://schemas.openxmlformats.org/officeDocument/2006/relationships/customXml" Target="../ink/ink1259.xml"/><Relationship Id="rId181" Type="http://schemas.openxmlformats.org/officeDocument/2006/relationships/image" Target="../media/image1258.png"/><Relationship Id="rId216" Type="http://schemas.openxmlformats.org/officeDocument/2006/relationships/customXml" Target="../ink/ink1287.xml"/><Relationship Id="rId237" Type="http://schemas.openxmlformats.org/officeDocument/2006/relationships/image" Target="../media/image1286.png"/><Relationship Id="rId258" Type="http://schemas.openxmlformats.org/officeDocument/2006/relationships/customXml" Target="../ink/ink1308.xml"/><Relationship Id="rId22" Type="http://schemas.openxmlformats.org/officeDocument/2006/relationships/customXml" Target="../ink/ink1190.xml"/><Relationship Id="rId43" Type="http://schemas.openxmlformats.org/officeDocument/2006/relationships/image" Target="../media/image1189.png"/><Relationship Id="rId64" Type="http://schemas.openxmlformats.org/officeDocument/2006/relationships/customXml" Target="../ink/ink1211.xml"/><Relationship Id="rId118" Type="http://schemas.openxmlformats.org/officeDocument/2006/relationships/customXml" Target="../ink/ink1238.xml"/><Relationship Id="rId139" Type="http://schemas.openxmlformats.org/officeDocument/2006/relationships/image" Target="../media/image1237.png"/><Relationship Id="rId85" Type="http://schemas.openxmlformats.org/officeDocument/2006/relationships/image" Target="../media/image1210.png"/><Relationship Id="rId150" Type="http://schemas.openxmlformats.org/officeDocument/2006/relationships/customXml" Target="../ink/ink1254.xml"/><Relationship Id="rId171" Type="http://schemas.openxmlformats.org/officeDocument/2006/relationships/image" Target="../media/image1253.png"/><Relationship Id="rId192" Type="http://schemas.openxmlformats.org/officeDocument/2006/relationships/customXml" Target="../ink/ink1275.xml"/><Relationship Id="rId206" Type="http://schemas.openxmlformats.org/officeDocument/2006/relationships/customXml" Target="../ink/ink1282.xml"/><Relationship Id="rId227" Type="http://schemas.openxmlformats.org/officeDocument/2006/relationships/image" Target="../media/image1281.png"/><Relationship Id="rId248" Type="http://schemas.openxmlformats.org/officeDocument/2006/relationships/customXml" Target="../ink/ink1303.xml"/><Relationship Id="rId12" Type="http://schemas.openxmlformats.org/officeDocument/2006/relationships/customXml" Target="../ink/ink1185.xml"/><Relationship Id="rId33" Type="http://schemas.openxmlformats.org/officeDocument/2006/relationships/image" Target="../media/image1184.png"/><Relationship Id="rId108" Type="http://schemas.openxmlformats.org/officeDocument/2006/relationships/customXml" Target="../ink/ink1233.xml"/><Relationship Id="rId129" Type="http://schemas.openxmlformats.org/officeDocument/2006/relationships/image" Target="../media/image1232.png"/><Relationship Id="rId54" Type="http://schemas.openxmlformats.org/officeDocument/2006/relationships/customXml" Target="../ink/ink1206.xml"/><Relationship Id="rId75" Type="http://schemas.openxmlformats.org/officeDocument/2006/relationships/image" Target="../media/image1205.png"/><Relationship Id="rId96" Type="http://schemas.openxmlformats.org/officeDocument/2006/relationships/customXml" Target="../ink/ink1227.xml"/><Relationship Id="rId140" Type="http://schemas.openxmlformats.org/officeDocument/2006/relationships/customXml" Target="../ink/ink1249.xml"/><Relationship Id="rId161" Type="http://schemas.openxmlformats.org/officeDocument/2006/relationships/image" Target="../media/image1248.png"/><Relationship Id="rId182" Type="http://schemas.openxmlformats.org/officeDocument/2006/relationships/customXml" Target="../ink/ink1270.xml"/><Relationship Id="rId217" Type="http://schemas.openxmlformats.org/officeDocument/2006/relationships/image" Target="../media/image1276.png"/><Relationship Id="rId6" Type="http://schemas.openxmlformats.org/officeDocument/2006/relationships/customXml" Target="../ink/ink1182.xml"/><Relationship Id="rId238" Type="http://schemas.openxmlformats.org/officeDocument/2006/relationships/customXml" Target="../ink/ink1298.xml"/><Relationship Id="rId259" Type="http://schemas.openxmlformats.org/officeDocument/2006/relationships/image" Target="../media/image1297.png"/><Relationship Id="rId23" Type="http://schemas.openxmlformats.org/officeDocument/2006/relationships/image" Target="../media/image1179.png"/><Relationship Id="rId119" Type="http://schemas.openxmlformats.org/officeDocument/2006/relationships/image" Target="../media/image1227.png"/><Relationship Id="rId44" Type="http://schemas.openxmlformats.org/officeDocument/2006/relationships/customXml" Target="../ink/ink1201.xml"/><Relationship Id="rId65" Type="http://schemas.openxmlformats.org/officeDocument/2006/relationships/image" Target="../media/image1200.png"/><Relationship Id="rId86" Type="http://schemas.openxmlformats.org/officeDocument/2006/relationships/customXml" Target="../ink/ink1222.xml"/><Relationship Id="rId130" Type="http://schemas.openxmlformats.org/officeDocument/2006/relationships/customXml" Target="../ink/ink1244.xml"/><Relationship Id="rId151" Type="http://schemas.openxmlformats.org/officeDocument/2006/relationships/image" Target="../media/image1243.png"/><Relationship Id="rId172" Type="http://schemas.openxmlformats.org/officeDocument/2006/relationships/customXml" Target="../ink/ink1265.xml"/><Relationship Id="rId193" Type="http://schemas.openxmlformats.org/officeDocument/2006/relationships/image" Target="../media/image1264.png"/><Relationship Id="rId207" Type="http://schemas.openxmlformats.org/officeDocument/2006/relationships/image" Target="../media/image1271.png"/><Relationship Id="rId228" Type="http://schemas.openxmlformats.org/officeDocument/2006/relationships/customXml" Target="../ink/ink1293.xml"/><Relationship Id="rId249" Type="http://schemas.openxmlformats.org/officeDocument/2006/relationships/image" Target="../media/image1292.png"/><Relationship Id="rId13" Type="http://schemas.openxmlformats.org/officeDocument/2006/relationships/image" Target="../media/image1174.png"/><Relationship Id="rId109" Type="http://schemas.openxmlformats.org/officeDocument/2006/relationships/image" Target="../media/image1222.png"/><Relationship Id="rId260" Type="http://schemas.openxmlformats.org/officeDocument/2006/relationships/customXml" Target="../ink/ink1309.xml"/><Relationship Id="rId34" Type="http://schemas.openxmlformats.org/officeDocument/2006/relationships/customXml" Target="../ink/ink1196.xml"/><Relationship Id="rId55" Type="http://schemas.openxmlformats.org/officeDocument/2006/relationships/image" Target="../media/image1195.png"/><Relationship Id="rId76" Type="http://schemas.openxmlformats.org/officeDocument/2006/relationships/customXml" Target="../ink/ink1217.xml"/><Relationship Id="rId97" Type="http://schemas.openxmlformats.org/officeDocument/2006/relationships/image" Target="../media/image1216.png"/><Relationship Id="rId120" Type="http://schemas.openxmlformats.org/officeDocument/2006/relationships/customXml" Target="../ink/ink1239.xml"/><Relationship Id="rId141" Type="http://schemas.openxmlformats.org/officeDocument/2006/relationships/image" Target="../media/image1238.png"/><Relationship Id="rId7" Type="http://schemas.openxmlformats.org/officeDocument/2006/relationships/image" Target="../media/image1171.png"/><Relationship Id="rId162" Type="http://schemas.openxmlformats.org/officeDocument/2006/relationships/customXml" Target="../ink/ink1260.xml"/><Relationship Id="rId183" Type="http://schemas.openxmlformats.org/officeDocument/2006/relationships/image" Target="../media/image1259.png"/><Relationship Id="rId218" Type="http://schemas.openxmlformats.org/officeDocument/2006/relationships/customXml" Target="../ink/ink1288.xml"/><Relationship Id="rId239" Type="http://schemas.openxmlformats.org/officeDocument/2006/relationships/image" Target="../media/image1287.png"/><Relationship Id="rId250" Type="http://schemas.openxmlformats.org/officeDocument/2006/relationships/customXml" Target="../ink/ink1304.xml"/><Relationship Id="rId24" Type="http://schemas.openxmlformats.org/officeDocument/2006/relationships/customXml" Target="../ink/ink1191.xml"/><Relationship Id="rId45" Type="http://schemas.openxmlformats.org/officeDocument/2006/relationships/image" Target="../media/image1190.png"/><Relationship Id="rId66" Type="http://schemas.openxmlformats.org/officeDocument/2006/relationships/customXml" Target="../ink/ink1212.xml"/><Relationship Id="rId87" Type="http://schemas.openxmlformats.org/officeDocument/2006/relationships/image" Target="../media/image1211.png"/><Relationship Id="rId110" Type="http://schemas.openxmlformats.org/officeDocument/2006/relationships/customXml" Target="../ink/ink1234.xml"/><Relationship Id="rId131" Type="http://schemas.openxmlformats.org/officeDocument/2006/relationships/image" Target="../media/image1233.png"/><Relationship Id="rId152" Type="http://schemas.openxmlformats.org/officeDocument/2006/relationships/customXml" Target="../ink/ink1255.xml"/><Relationship Id="rId173" Type="http://schemas.openxmlformats.org/officeDocument/2006/relationships/image" Target="../media/image1254.png"/><Relationship Id="rId194" Type="http://schemas.openxmlformats.org/officeDocument/2006/relationships/customXml" Target="../ink/ink1276.xml"/><Relationship Id="rId208" Type="http://schemas.openxmlformats.org/officeDocument/2006/relationships/customXml" Target="../ink/ink1283.xml"/><Relationship Id="rId229" Type="http://schemas.openxmlformats.org/officeDocument/2006/relationships/image" Target="../media/image1282.png"/><Relationship Id="rId240" Type="http://schemas.openxmlformats.org/officeDocument/2006/relationships/customXml" Target="../ink/ink1299.xml"/><Relationship Id="rId261" Type="http://schemas.openxmlformats.org/officeDocument/2006/relationships/image" Target="../media/image1298.png"/><Relationship Id="rId14" Type="http://schemas.openxmlformats.org/officeDocument/2006/relationships/customXml" Target="../ink/ink1186.xml"/><Relationship Id="rId35" Type="http://schemas.openxmlformats.org/officeDocument/2006/relationships/image" Target="../media/image1185.png"/><Relationship Id="rId56" Type="http://schemas.openxmlformats.org/officeDocument/2006/relationships/customXml" Target="../ink/ink1207.xml"/><Relationship Id="rId77" Type="http://schemas.openxmlformats.org/officeDocument/2006/relationships/image" Target="../media/image1206.png"/><Relationship Id="rId100" Type="http://schemas.openxmlformats.org/officeDocument/2006/relationships/customXml" Target="../ink/ink1229.xml"/><Relationship Id="rId8" Type="http://schemas.openxmlformats.org/officeDocument/2006/relationships/customXml" Target="../ink/ink1183.xml"/><Relationship Id="rId98" Type="http://schemas.openxmlformats.org/officeDocument/2006/relationships/customXml" Target="../ink/ink1228.xml"/><Relationship Id="rId121" Type="http://schemas.openxmlformats.org/officeDocument/2006/relationships/image" Target="../media/image1228.png"/><Relationship Id="rId142" Type="http://schemas.openxmlformats.org/officeDocument/2006/relationships/customXml" Target="../ink/ink1250.xml"/><Relationship Id="rId163" Type="http://schemas.openxmlformats.org/officeDocument/2006/relationships/image" Target="../media/image1249.png"/><Relationship Id="rId184" Type="http://schemas.openxmlformats.org/officeDocument/2006/relationships/customXml" Target="../ink/ink1271.xml"/><Relationship Id="rId219" Type="http://schemas.openxmlformats.org/officeDocument/2006/relationships/image" Target="../media/image1277.png"/><Relationship Id="rId230" Type="http://schemas.openxmlformats.org/officeDocument/2006/relationships/customXml" Target="../ink/ink1294.xml"/><Relationship Id="rId251" Type="http://schemas.openxmlformats.org/officeDocument/2006/relationships/image" Target="../media/image1293.png"/><Relationship Id="rId25" Type="http://schemas.openxmlformats.org/officeDocument/2006/relationships/image" Target="../media/image1180.png"/><Relationship Id="rId46" Type="http://schemas.openxmlformats.org/officeDocument/2006/relationships/customXml" Target="../ink/ink1202.xml"/><Relationship Id="rId67" Type="http://schemas.openxmlformats.org/officeDocument/2006/relationships/image" Target="../media/image1201.png"/><Relationship Id="rId88" Type="http://schemas.openxmlformats.org/officeDocument/2006/relationships/customXml" Target="../ink/ink1223.xml"/><Relationship Id="rId111" Type="http://schemas.openxmlformats.org/officeDocument/2006/relationships/image" Target="../media/image1223.png"/><Relationship Id="rId132" Type="http://schemas.openxmlformats.org/officeDocument/2006/relationships/customXml" Target="../ink/ink1245.xml"/><Relationship Id="rId153" Type="http://schemas.openxmlformats.org/officeDocument/2006/relationships/image" Target="../media/image1244.png"/><Relationship Id="rId174" Type="http://schemas.openxmlformats.org/officeDocument/2006/relationships/customXml" Target="../ink/ink1266.xml"/><Relationship Id="rId195" Type="http://schemas.openxmlformats.org/officeDocument/2006/relationships/image" Target="../media/image1265.png"/><Relationship Id="rId209" Type="http://schemas.openxmlformats.org/officeDocument/2006/relationships/image" Target="../media/image1272.png"/><Relationship Id="rId220" Type="http://schemas.openxmlformats.org/officeDocument/2006/relationships/customXml" Target="../ink/ink1289.xml"/><Relationship Id="rId241" Type="http://schemas.openxmlformats.org/officeDocument/2006/relationships/image" Target="../media/image1288.png"/><Relationship Id="rId15" Type="http://schemas.openxmlformats.org/officeDocument/2006/relationships/image" Target="../media/image1175.png"/><Relationship Id="rId36" Type="http://schemas.openxmlformats.org/officeDocument/2006/relationships/customXml" Target="../ink/ink1197.xml"/><Relationship Id="rId57" Type="http://schemas.openxmlformats.org/officeDocument/2006/relationships/image" Target="../media/image1196.png"/><Relationship Id="rId262" Type="http://schemas.openxmlformats.org/officeDocument/2006/relationships/customXml" Target="../ink/ink1310.xml"/><Relationship Id="rId78" Type="http://schemas.openxmlformats.org/officeDocument/2006/relationships/customXml" Target="../ink/ink1218.xml"/><Relationship Id="rId99" Type="http://schemas.openxmlformats.org/officeDocument/2006/relationships/image" Target="../media/image1217.png"/><Relationship Id="rId101" Type="http://schemas.openxmlformats.org/officeDocument/2006/relationships/image" Target="../media/image1218.png"/><Relationship Id="rId122" Type="http://schemas.openxmlformats.org/officeDocument/2006/relationships/customXml" Target="../ink/ink1240.xml"/><Relationship Id="rId143" Type="http://schemas.openxmlformats.org/officeDocument/2006/relationships/image" Target="../media/image1239.png"/><Relationship Id="rId164" Type="http://schemas.openxmlformats.org/officeDocument/2006/relationships/customXml" Target="../ink/ink1261.xml"/><Relationship Id="rId185" Type="http://schemas.openxmlformats.org/officeDocument/2006/relationships/image" Target="../media/image1260.png"/><Relationship Id="rId9" Type="http://schemas.openxmlformats.org/officeDocument/2006/relationships/image" Target="../media/image1172.png"/><Relationship Id="rId210" Type="http://schemas.openxmlformats.org/officeDocument/2006/relationships/customXml" Target="../ink/ink1284.xml"/><Relationship Id="rId26" Type="http://schemas.openxmlformats.org/officeDocument/2006/relationships/customXml" Target="../ink/ink1192.xml"/><Relationship Id="rId231" Type="http://schemas.openxmlformats.org/officeDocument/2006/relationships/image" Target="../media/image1283.png"/><Relationship Id="rId252" Type="http://schemas.openxmlformats.org/officeDocument/2006/relationships/customXml" Target="../ink/ink1305.xml"/><Relationship Id="rId47" Type="http://schemas.openxmlformats.org/officeDocument/2006/relationships/image" Target="../media/image1191.png"/><Relationship Id="rId68" Type="http://schemas.openxmlformats.org/officeDocument/2006/relationships/customXml" Target="../ink/ink1213.xml"/><Relationship Id="rId89" Type="http://schemas.openxmlformats.org/officeDocument/2006/relationships/image" Target="../media/image1212.png"/><Relationship Id="rId112" Type="http://schemas.openxmlformats.org/officeDocument/2006/relationships/customXml" Target="../ink/ink1235.xml"/><Relationship Id="rId133" Type="http://schemas.openxmlformats.org/officeDocument/2006/relationships/image" Target="../media/image1234.png"/><Relationship Id="rId154" Type="http://schemas.openxmlformats.org/officeDocument/2006/relationships/customXml" Target="../ink/ink1256.xml"/><Relationship Id="rId175" Type="http://schemas.openxmlformats.org/officeDocument/2006/relationships/image" Target="../media/image1255.png"/><Relationship Id="rId196" Type="http://schemas.openxmlformats.org/officeDocument/2006/relationships/customXml" Target="../ink/ink1277.xml"/><Relationship Id="rId200" Type="http://schemas.openxmlformats.org/officeDocument/2006/relationships/customXml" Target="../ink/ink1279.xml"/><Relationship Id="rId16" Type="http://schemas.openxmlformats.org/officeDocument/2006/relationships/customXml" Target="../ink/ink1187.xml"/><Relationship Id="rId221" Type="http://schemas.openxmlformats.org/officeDocument/2006/relationships/image" Target="../media/image1278.png"/><Relationship Id="rId242" Type="http://schemas.openxmlformats.org/officeDocument/2006/relationships/customXml" Target="../ink/ink1300.xml"/><Relationship Id="rId263" Type="http://schemas.openxmlformats.org/officeDocument/2006/relationships/image" Target="../media/image1299.png"/><Relationship Id="rId37" Type="http://schemas.openxmlformats.org/officeDocument/2006/relationships/image" Target="../media/image1186.png"/><Relationship Id="rId58" Type="http://schemas.openxmlformats.org/officeDocument/2006/relationships/customXml" Target="../ink/ink1208.xml"/><Relationship Id="rId79" Type="http://schemas.openxmlformats.org/officeDocument/2006/relationships/image" Target="../media/image1207.png"/><Relationship Id="rId102" Type="http://schemas.openxmlformats.org/officeDocument/2006/relationships/customXml" Target="../ink/ink1230.xml"/><Relationship Id="rId123" Type="http://schemas.openxmlformats.org/officeDocument/2006/relationships/image" Target="../media/image1229.png"/><Relationship Id="rId144" Type="http://schemas.openxmlformats.org/officeDocument/2006/relationships/customXml" Target="../ink/ink1251.xml"/><Relationship Id="rId90" Type="http://schemas.openxmlformats.org/officeDocument/2006/relationships/customXml" Target="../ink/ink1224.xml"/><Relationship Id="rId165" Type="http://schemas.openxmlformats.org/officeDocument/2006/relationships/image" Target="../media/image1250.png"/><Relationship Id="rId186" Type="http://schemas.openxmlformats.org/officeDocument/2006/relationships/customXml" Target="../ink/ink1272.xml"/><Relationship Id="rId211" Type="http://schemas.openxmlformats.org/officeDocument/2006/relationships/image" Target="../media/image1273.png"/><Relationship Id="rId232" Type="http://schemas.openxmlformats.org/officeDocument/2006/relationships/customXml" Target="../ink/ink1295.xml"/><Relationship Id="rId253" Type="http://schemas.openxmlformats.org/officeDocument/2006/relationships/image" Target="../media/image1294.png"/><Relationship Id="rId27" Type="http://schemas.openxmlformats.org/officeDocument/2006/relationships/image" Target="../media/image1181.png"/><Relationship Id="rId48" Type="http://schemas.openxmlformats.org/officeDocument/2006/relationships/customXml" Target="../ink/ink1203.xml"/><Relationship Id="rId69" Type="http://schemas.openxmlformats.org/officeDocument/2006/relationships/image" Target="../media/image1202.png"/><Relationship Id="rId113" Type="http://schemas.openxmlformats.org/officeDocument/2006/relationships/image" Target="../media/image1224.png"/><Relationship Id="rId134" Type="http://schemas.openxmlformats.org/officeDocument/2006/relationships/customXml" Target="../ink/ink1246.xml"/><Relationship Id="rId80" Type="http://schemas.openxmlformats.org/officeDocument/2006/relationships/customXml" Target="../ink/ink1219.xml"/><Relationship Id="rId155" Type="http://schemas.openxmlformats.org/officeDocument/2006/relationships/image" Target="../media/image1245.png"/><Relationship Id="rId176" Type="http://schemas.openxmlformats.org/officeDocument/2006/relationships/customXml" Target="../ink/ink1267.xml"/><Relationship Id="rId197" Type="http://schemas.openxmlformats.org/officeDocument/2006/relationships/image" Target="../media/image1266.png"/><Relationship Id="rId201" Type="http://schemas.openxmlformats.org/officeDocument/2006/relationships/image" Target="../media/image1268.png"/><Relationship Id="rId222" Type="http://schemas.openxmlformats.org/officeDocument/2006/relationships/customXml" Target="../ink/ink1290.xml"/><Relationship Id="rId243" Type="http://schemas.openxmlformats.org/officeDocument/2006/relationships/image" Target="../media/image1289.png"/><Relationship Id="rId264" Type="http://schemas.openxmlformats.org/officeDocument/2006/relationships/customXml" Target="../ink/ink1311.xml"/><Relationship Id="rId17" Type="http://schemas.openxmlformats.org/officeDocument/2006/relationships/image" Target="../media/image1176.png"/><Relationship Id="rId38" Type="http://schemas.openxmlformats.org/officeDocument/2006/relationships/customXml" Target="../ink/ink1198.xml"/><Relationship Id="rId59" Type="http://schemas.openxmlformats.org/officeDocument/2006/relationships/image" Target="../media/image1197.png"/><Relationship Id="rId103" Type="http://schemas.openxmlformats.org/officeDocument/2006/relationships/image" Target="../media/image1219.png"/><Relationship Id="rId124" Type="http://schemas.openxmlformats.org/officeDocument/2006/relationships/customXml" Target="../ink/ink1241.xml"/><Relationship Id="rId70" Type="http://schemas.openxmlformats.org/officeDocument/2006/relationships/customXml" Target="../ink/ink1214.xml"/><Relationship Id="rId91" Type="http://schemas.openxmlformats.org/officeDocument/2006/relationships/image" Target="../media/image1213.png"/><Relationship Id="rId145" Type="http://schemas.openxmlformats.org/officeDocument/2006/relationships/image" Target="../media/image1240.png"/><Relationship Id="rId166" Type="http://schemas.openxmlformats.org/officeDocument/2006/relationships/customXml" Target="../ink/ink1262.xml"/><Relationship Id="rId187" Type="http://schemas.openxmlformats.org/officeDocument/2006/relationships/image" Target="../media/image126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85.xml"/><Relationship Id="rId233" Type="http://schemas.openxmlformats.org/officeDocument/2006/relationships/image" Target="../media/image1284.png"/><Relationship Id="rId254" Type="http://schemas.openxmlformats.org/officeDocument/2006/relationships/customXml" Target="../ink/ink1306.xml"/><Relationship Id="rId28" Type="http://schemas.openxmlformats.org/officeDocument/2006/relationships/customXml" Target="../ink/ink1193.xml"/><Relationship Id="rId49" Type="http://schemas.openxmlformats.org/officeDocument/2006/relationships/image" Target="../media/image1192.png"/><Relationship Id="rId114" Type="http://schemas.openxmlformats.org/officeDocument/2006/relationships/customXml" Target="../ink/ink1236.xml"/><Relationship Id="rId60" Type="http://schemas.openxmlformats.org/officeDocument/2006/relationships/customXml" Target="../ink/ink1209.xml"/><Relationship Id="rId81" Type="http://schemas.openxmlformats.org/officeDocument/2006/relationships/image" Target="../media/image1208.png"/><Relationship Id="rId135" Type="http://schemas.openxmlformats.org/officeDocument/2006/relationships/image" Target="../media/image1235.png"/><Relationship Id="rId156" Type="http://schemas.openxmlformats.org/officeDocument/2006/relationships/customXml" Target="../ink/ink1257.xml"/><Relationship Id="rId177" Type="http://schemas.openxmlformats.org/officeDocument/2006/relationships/image" Target="../media/image1256.png"/><Relationship Id="rId198" Type="http://schemas.openxmlformats.org/officeDocument/2006/relationships/customXml" Target="../ink/ink1278.xml"/><Relationship Id="rId202" Type="http://schemas.openxmlformats.org/officeDocument/2006/relationships/customXml" Target="../ink/ink1280.xml"/><Relationship Id="rId223" Type="http://schemas.openxmlformats.org/officeDocument/2006/relationships/image" Target="../media/image1279.png"/><Relationship Id="rId244" Type="http://schemas.openxmlformats.org/officeDocument/2006/relationships/customXml" Target="../ink/ink1301.xml"/><Relationship Id="rId18" Type="http://schemas.openxmlformats.org/officeDocument/2006/relationships/customXml" Target="../ink/ink1188.xml"/><Relationship Id="rId39" Type="http://schemas.openxmlformats.org/officeDocument/2006/relationships/image" Target="../media/image1187.png"/><Relationship Id="rId265" Type="http://schemas.openxmlformats.org/officeDocument/2006/relationships/image" Target="../media/image1300.png"/><Relationship Id="rId50" Type="http://schemas.openxmlformats.org/officeDocument/2006/relationships/customXml" Target="../ink/ink1204.xml"/><Relationship Id="rId104" Type="http://schemas.openxmlformats.org/officeDocument/2006/relationships/customXml" Target="../ink/ink1231.xml"/><Relationship Id="rId125" Type="http://schemas.openxmlformats.org/officeDocument/2006/relationships/image" Target="../media/image1230.png"/><Relationship Id="rId146" Type="http://schemas.openxmlformats.org/officeDocument/2006/relationships/customXml" Target="../ink/ink1252.xml"/><Relationship Id="rId167" Type="http://schemas.openxmlformats.org/officeDocument/2006/relationships/image" Target="../media/image1251.png"/><Relationship Id="rId188" Type="http://schemas.openxmlformats.org/officeDocument/2006/relationships/customXml" Target="../ink/ink1273.xml"/><Relationship Id="rId71" Type="http://schemas.openxmlformats.org/officeDocument/2006/relationships/image" Target="../media/image1203.png"/><Relationship Id="rId92" Type="http://schemas.openxmlformats.org/officeDocument/2006/relationships/customXml" Target="../ink/ink1225.xml"/><Relationship Id="rId213" Type="http://schemas.openxmlformats.org/officeDocument/2006/relationships/image" Target="../media/image1274.png"/><Relationship Id="rId234" Type="http://schemas.openxmlformats.org/officeDocument/2006/relationships/customXml" Target="../ink/ink1296.xml"/><Relationship Id="rId2" Type="http://schemas.openxmlformats.org/officeDocument/2006/relationships/customXml" Target="../ink/ink1180.xml"/><Relationship Id="rId29" Type="http://schemas.openxmlformats.org/officeDocument/2006/relationships/image" Target="../media/image1182.png"/><Relationship Id="rId255" Type="http://schemas.openxmlformats.org/officeDocument/2006/relationships/image" Target="../media/image1295.png"/><Relationship Id="rId40" Type="http://schemas.openxmlformats.org/officeDocument/2006/relationships/customXml" Target="../ink/ink1199.xml"/><Relationship Id="rId115" Type="http://schemas.openxmlformats.org/officeDocument/2006/relationships/image" Target="../media/image1225.png"/><Relationship Id="rId136" Type="http://schemas.openxmlformats.org/officeDocument/2006/relationships/customXml" Target="../ink/ink1247.xml"/><Relationship Id="rId157" Type="http://schemas.openxmlformats.org/officeDocument/2006/relationships/image" Target="../media/image1246.png"/><Relationship Id="rId178" Type="http://schemas.openxmlformats.org/officeDocument/2006/relationships/customXml" Target="../ink/ink1268.xml"/><Relationship Id="rId61" Type="http://schemas.openxmlformats.org/officeDocument/2006/relationships/image" Target="../media/image1198.png"/><Relationship Id="rId82" Type="http://schemas.openxmlformats.org/officeDocument/2006/relationships/customXml" Target="../ink/ink1220.xml"/><Relationship Id="rId199" Type="http://schemas.openxmlformats.org/officeDocument/2006/relationships/image" Target="../media/image1267.png"/><Relationship Id="rId203" Type="http://schemas.openxmlformats.org/officeDocument/2006/relationships/image" Target="../media/image1269.png"/><Relationship Id="rId19" Type="http://schemas.openxmlformats.org/officeDocument/2006/relationships/image" Target="../media/image1177.png"/><Relationship Id="rId224" Type="http://schemas.openxmlformats.org/officeDocument/2006/relationships/customXml" Target="../ink/ink1291.xml"/><Relationship Id="rId245" Type="http://schemas.openxmlformats.org/officeDocument/2006/relationships/image" Target="../media/image1290.png"/><Relationship Id="rId266" Type="http://schemas.openxmlformats.org/officeDocument/2006/relationships/customXml" Target="../ink/ink1312.xml"/><Relationship Id="rId30" Type="http://schemas.openxmlformats.org/officeDocument/2006/relationships/customXml" Target="../ink/ink1194.xml"/><Relationship Id="rId105" Type="http://schemas.openxmlformats.org/officeDocument/2006/relationships/image" Target="../media/image1220.png"/><Relationship Id="rId126" Type="http://schemas.openxmlformats.org/officeDocument/2006/relationships/customXml" Target="../ink/ink1242.xml"/><Relationship Id="rId147" Type="http://schemas.openxmlformats.org/officeDocument/2006/relationships/image" Target="../media/image1241.png"/><Relationship Id="rId168" Type="http://schemas.openxmlformats.org/officeDocument/2006/relationships/customXml" Target="../ink/ink1263.xml"/><Relationship Id="rId51" Type="http://schemas.openxmlformats.org/officeDocument/2006/relationships/image" Target="../media/image1193.png"/><Relationship Id="rId72" Type="http://schemas.openxmlformats.org/officeDocument/2006/relationships/customXml" Target="../ink/ink1215.xml"/><Relationship Id="rId93" Type="http://schemas.openxmlformats.org/officeDocument/2006/relationships/image" Target="../media/image1214.png"/><Relationship Id="rId189" Type="http://schemas.openxmlformats.org/officeDocument/2006/relationships/image" Target="../media/image1262.png"/><Relationship Id="rId3" Type="http://schemas.openxmlformats.org/officeDocument/2006/relationships/image" Target="../media/image1169.png"/><Relationship Id="rId214" Type="http://schemas.openxmlformats.org/officeDocument/2006/relationships/customXml" Target="../ink/ink1286.xml"/><Relationship Id="rId235" Type="http://schemas.openxmlformats.org/officeDocument/2006/relationships/image" Target="../media/image1285.png"/><Relationship Id="rId256" Type="http://schemas.openxmlformats.org/officeDocument/2006/relationships/customXml" Target="../ink/ink1307.xml"/><Relationship Id="rId116" Type="http://schemas.openxmlformats.org/officeDocument/2006/relationships/customXml" Target="../ink/ink1237.xml"/><Relationship Id="rId137" Type="http://schemas.openxmlformats.org/officeDocument/2006/relationships/image" Target="../media/image1236.png"/><Relationship Id="rId158" Type="http://schemas.openxmlformats.org/officeDocument/2006/relationships/customXml" Target="../ink/ink1258.xml"/><Relationship Id="rId20" Type="http://schemas.openxmlformats.org/officeDocument/2006/relationships/customXml" Target="../ink/ink1189.xml"/><Relationship Id="rId41" Type="http://schemas.openxmlformats.org/officeDocument/2006/relationships/image" Target="../media/image1188.png"/><Relationship Id="rId62" Type="http://schemas.openxmlformats.org/officeDocument/2006/relationships/customXml" Target="../ink/ink1210.xml"/><Relationship Id="rId83" Type="http://schemas.openxmlformats.org/officeDocument/2006/relationships/image" Target="../media/image1209.png"/><Relationship Id="rId179" Type="http://schemas.openxmlformats.org/officeDocument/2006/relationships/image" Target="../media/image1257.png"/><Relationship Id="rId190" Type="http://schemas.openxmlformats.org/officeDocument/2006/relationships/customXml" Target="../ink/ink1274.xml"/><Relationship Id="rId204" Type="http://schemas.openxmlformats.org/officeDocument/2006/relationships/customXml" Target="../ink/ink1281.xml"/><Relationship Id="rId225" Type="http://schemas.openxmlformats.org/officeDocument/2006/relationships/image" Target="../media/image1280.png"/><Relationship Id="rId246" Type="http://schemas.openxmlformats.org/officeDocument/2006/relationships/customXml" Target="../ink/ink1302.xml"/><Relationship Id="rId267" Type="http://schemas.openxmlformats.org/officeDocument/2006/relationships/image" Target="../media/image1301.png"/><Relationship Id="rId106" Type="http://schemas.openxmlformats.org/officeDocument/2006/relationships/customXml" Target="../ink/ink1232.xml"/><Relationship Id="rId127" Type="http://schemas.openxmlformats.org/officeDocument/2006/relationships/image" Target="../media/image1231.png"/><Relationship Id="rId10" Type="http://schemas.openxmlformats.org/officeDocument/2006/relationships/customXml" Target="../ink/ink1184.xml"/><Relationship Id="rId31" Type="http://schemas.openxmlformats.org/officeDocument/2006/relationships/image" Target="../media/image1183.png"/><Relationship Id="rId52" Type="http://schemas.openxmlformats.org/officeDocument/2006/relationships/customXml" Target="../ink/ink1205.xml"/><Relationship Id="rId73" Type="http://schemas.openxmlformats.org/officeDocument/2006/relationships/image" Target="../media/image1204.png"/><Relationship Id="rId94" Type="http://schemas.openxmlformats.org/officeDocument/2006/relationships/customXml" Target="../ink/ink1226.xml"/><Relationship Id="rId148" Type="http://schemas.openxmlformats.org/officeDocument/2006/relationships/customXml" Target="../ink/ink1253.xml"/><Relationship Id="rId169" Type="http://schemas.openxmlformats.org/officeDocument/2006/relationships/image" Target="../media/image1252.png"/><Relationship Id="rId4" Type="http://schemas.openxmlformats.org/officeDocument/2006/relationships/customXml" Target="../ink/ink1181.xml"/><Relationship Id="rId180" Type="http://schemas.openxmlformats.org/officeDocument/2006/relationships/customXml" Target="../ink/ink1269.xml"/><Relationship Id="rId215" Type="http://schemas.openxmlformats.org/officeDocument/2006/relationships/image" Target="../media/image1275.png"/><Relationship Id="rId236" Type="http://schemas.openxmlformats.org/officeDocument/2006/relationships/customXml" Target="../ink/ink1297.xml"/><Relationship Id="rId257" Type="http://schemas.openxmlformats.org/officeDocument/2006/relationships/image" Target="../media/image1296.png"/><Relationship Id="rId42" Type="http://schemas.openxmlformats.org/officeDocument/2006/relationships/customXml" Target="../ink/ink1200.xml"/><Relationship Id="rId84" Type="http://schemas.openxmlformats.org/officeDocument/2006/relationships/customXml" Target="../ink/ink1221.xml"/><Relationship Id="rId138" Type="http://schemas.openxmlformats.org/officeDocument/2006/relationships/customXml" Target="../ink/ink1248.xml"/><Relationship Id="rId191" Type="http://schemas.openxmlformats.org/officeDocument/2006/relationships/image" Target="../media/image1263.png"/><Relationship Id="rId205" Type="http://schemas.openxmlformats.org/officeDocument/2006/relationships/image" Target="../media/image1270.png"/><Relationship Id="rId247" Type="http://schemas.openxmlformats.org/officeDocument/2006/relationships/image" Target="../media/image1291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71.xml"/><Relationship Id="rId21" Type="http://schemas.openxmlformats.org/officeDocument/2006/relationships/image" Target="../media/image1310.png"/><Relationship Id="rId63" Type="http://schemas.openxmlformats.org/officeDocument/2006/relationships/image" Target="../media/image1330.png"/><Relationship Id="rId159" Type="http://schemas.openxmlformats.org/officeDocument/2006/relationships/customXml" Target="../ink/ink1392.xml"/><Relationship Id="rId170" Type="http://schemas.openxmlformats.org/officeDocument/2006/relationships/image" Target="../media/image1381.png"/><Relationship Id="rId226" Type="http://schemas.openxmlformats.org/officeDocument/2006/relationships/customXml" Target="../ink/ink1426.xml"/><Relationship Id="rId268" Type="http://schemas.openxmlformats.org/officeDocument/2006/relationships/image" Target="../media/image1429.png"/><Relationship Id="rId32" Type="http://schemas.openxmlformats.org/officeDocument/2006/relationships/customXml" Target="../ink/ink1328.xml"/><Relationship Id="rId74" Type="http://schemas.openxmlformats.org/officeDocument/2006/relationships/customXml" Target="../ink/ink1349.xml"/><Relationship Id="rId128" Type="http://schemas.openxmlformats.org/officeDocument/2006/relationships/image" Target="../media/image1360.png"/><Relationship Id="rId5" Type="http://schemas.openxmlformats.org/officeDocument/2006/relationships/image" Target="../media/image989.png"/><Relationship Id="rId181" Type="http://schemas.openxmlformats.org/officeDocument/2006/relationships/customXml" Target="../ink/ink1403.xml"/><Relationship Id="rId237" Type="http://schemas.openxmlformats.org/officeDocument/2006/relationships/image" Target="../media/image1414.png"/><Relationship Id="rId279" Type="http://schemas.openxmlformats.org/officeDocument/2006/relationships/customXml" Target="../ink/ink1453.xml"/><Relationship Id="rId43" Type="http://schemas.openxmlformats.org/officeDocument/2006/relationships/image" Target="../media/image1268.png"/><Relationship Id="rId139" Type="http://schemas.openxmlformats.org/officeDocument/2006/relationships/customXml" Target="../ink/ink1382.xml"/><Relationship Id="rId290" Type="http://schemas.openxmlformats.org/officeDocument/2006/relationships/image" Target="../media/image1440.png"/><Relationship Id="rId85" Type="http://schemas.openxmlformats.org/officeDocument/2006/relationships/customXml" Target="../ink/ink1355.xml"/><Relationship Id="rId150" Type="http://schemas.openxmlformats.org/officeDocument/2006/relationships/image" Target="../media/image1371.png"/><Relationship Id="rId192" Type="http://schemas.openxmlformats.org/officeDocument/2006/relationships/image" Target="../media/image1392.png"/><Relationship Id="rId206" Type="http://schemas.openxmlformats.org/officeDocument/2006/relationships/customXml" Target="../ink/ink1416.xml"/><Relationship Id="rId248" Type="http://schemas.openxmlformats.org/officeDocument/2006/relationships/customXml" Target="../ink/ink1437.xml"/><Relationship Id="rId12" Type="http://schemas.openxmlformats.org/officeDocument/2006/relationships/customXml" Target="../ink/ink1318.xml"/><Relationship Id="rId108" Type="http://schemas.openxmlformats.org/officeDocument/2006/relationships/image" Target="../media/image355.png"/><Relationship Id="rId54" Type="http://schemas.openxmlformats.org/officeDocument/2006/relationships/customXml" Target="../ink/ink1339.xml"/><Relationship Id="rId75" Type="http://schemas.openxmlformats.org/officeDocument/2006/relationships/image" Target="../media/image1336.png"/><Relationship Id="rId96" Type="http://schemas.openxmlformats.org/officeDocument/2006/relationships/image" Target="../media/image1346.png"/><Relationship Id="rId140" Type="http://schemas.openxmlformats.org/officeDocument/2006/relationships/image" Target="../media/image1366.png"/><Relationship Id="rId161" Type="http://schemas.openxmlformats.org/officeDocument/2006/relationships/customXml" Target="../ink/ink1393.xml"/><Relationship Id="rId182" Type="http://schemas.openxmlformats.org/officeDocument/2006/relationships/image" Target="../media/image1387.png"/><Relationship Id="rId217" Type="http://schemas.openxmlformats.org/officeDocument/2006/relationships/image" Target="../media/image1404.png"/><Relationship Id="rId6" Type="http://schemas.openxmlformats.org/officeDocument/2006/relationships/customXml" Target="../ink/ink1315.xml"/><Relationship Id="rId238" Type="http://schemas.openxmlformats.org/officeDocument/2006/relationships/customXml" Target="../ink/ink1432.xml"/><Relationship Id="rId259" Type="http://schemas.openxmlformats.org/officeDocument/2006/relationships/customXml" Target="../ink/ink1443.xml"/><Relationship Id="rId23" Type="http://schemas.openxmlformats.org/officeDocument/2006/relationships/image" Target="../media/image1311.png"/><Relationship Id="rId119" Type="http://schemas.openxmlformats.org/officeDocument/2006/relationships/customXml" Target="../ink/ink1372.xml"/><Relationship Id="rId270" Type="http://schemas.openxmlformats.org/officeDocument/2006/relationships/image" Target="../media/image1430.png"/><Relationship Id="rId291" Type="http://schemas.openxmlformats.org/officeDocument/2006/relationships/customXml" Target="../ink/ink1459.xml"/><Relationship Id="rId44" Type="http://schemas.openxmlformats.org/officeDocument/2006/relationships/customXml" Target="../ink/ink1334.xml"/><Relationship Id="rId65" Type="http://schemas.openxmlformats.org/officeDocument/2006/relationships/image" Target="../media/image1331.png"/><Relationship Id="rId86" Type="http://schemas.openxmlformats.org/officeDocument/2006/relationships/image" Target="../media/image1341.png"/><Relationship Id="rId130" Type="http://schemas.openxmlformats.org/officeDocument/2006/relationships/image" Target="../media/image1361.png"/><Relationship Id="rId151" Type="http://schemas.openxmlformats.org/officeDocument/2006/relationships/customXml" Target="../ink/ink1388.xml"/><Relationship Id="rId172" Type="http://schemas.openxmlformats.org/officeDocument/2006/relationships/image" Target="../media/image1382.png"/><Relationship Id="rId193" Type="http://schemas.openxmlformats.org/officeDocument/2006/relationships/customXml" Target="../ink/ink1409.xml"/><Relationship Id="rId207" Type="http://schemas.openxmlformats.org/officeDocument/2006/relationships/image" Target="../media/image1399.png"/><Relationship Id="rId228" Type="http://schemas.openxmlformats.org/officeDocument/2006/relationships/customXml" Target="../ink/ink1427.xml"/><Relationship Id="rId249" Type="http://schemas.openxmlformats.org/officeDocument/2006/relationships/image" Target="../media/image1420.png"/><Relationship Id="rId13" Type="http://schemas.openxmlformats.org/officeDocument/2006/relationships/image" Target="../media/image1306.png"/><Relationship Id="rId109" Type="http://schemas.openxmlformats.org/officeDocument/2006/relationships/customXml" Target="../ink/ink1367.xml"/><Relationship Id="rId260" Type="http://schemas.openxmlformats.org/officeDocument/2006/relationships/image" Target="../media/image1425.png"/><Relationship Id="rId281" Type="http://schemas.openxmlformats.org/officeDocument/2006/relationships/customXml" Target="../ink/ink1454.xml"/><Relationship Id="rId34" Type="http://schemas.openxmlformats.org/officeDocument/2006/relationships/customXml" Target="../ink/ink1329.xml"/><Relationship Id="rId55" Type="http://schemas.openxmlformats.org/officeDocument/2006/relationships/image" Target="../media/image1326.png"/><Relationship Id="rId76" Type="http://schemas.openxmlformats.org/officeDocument/2006/relationships/customXml" Target="../ink/ink1350.xml"/><Relationship Id="rId97" Type="http://schemas.openxmlformats.org/officeDocument/2006/relationships/customXml" Target="../ink/ink1361.xml"/><Relationship Id="rId120" Type="http://schemas.openxmlformats.org/officeDocument/2006/relationships/image" Target="../media/image1356.png"/><Relationship Id="rId141" Type="http://schemas.openxmlformats.org/officeDocument/2006/relationships/customXml" Target="../ink/ink1383.xml"/><Relationship Id="rId7" Type="http://schemas.openxmlformats.org/officeDocument/2006/relationships/image" Target="../media/image1303.png"/><Relationship Id="rId162" Type="http://schemas.openxmlformats.org/officeDocument/2006/relationships/image" Target="../media/image1377.png"/><Relationship Id="rId183" Type="http://schemas.openxmlformats.org/officeDocument/2006/relationships/customXml" Target="../ink/ink1404.xml"/><Relationship Id="rId218" Type="http://schemas.openxmlformats.org/officeDocument/2006/relationships/customXml" Target="../ink/ink1422.xml"/><Relationship Id="rId239" Type="http://schemas.openxmlformats.org/officeDocument/2006/relationships/image" Target="../media/image1415.png"/><Relationship Id="rId250" Type="http://schemas.openxmlformats.org/officeDocument/2006/relationships/customXml" Target="../ink/ink1438.xml"/><Relationship Id="rId271" Type="http://schemas.openxmlformats.org/officeDocument/2006/relationships/customXml" Target="../ink/ink1449.xml"/><Relationship Id="rId292" Type="http://schemas.openxmlformats.org/officeDocument/2006/relationships/image" Target="../media/image1441.png"/><Relationship Id="rId24" Type="http://schemas.openxmlformats.org/officeDocument/2006/relationships/customXml" Target="../ink/ink1324.xml"/><Relationship Id="rId45" Type="http://schemas.openxmlformats.org/officeDocument/2006/relationships/image" Target="../media/image1321.png"/><Relationship Id="rId66" Type="http://schemas.openxmlformats.org/officeDocument/2006/relationships/customXml" Target="../ink/ink1345.xml"/><Relationship Id="rId87" Type="http://schemas.openxmlformats.org/officeDocument/2006/relationships/customXml" Target="../ink/ink1356.xml"/><Relationship Id="rId110" Type="http://schemas.openxmlformats.org/officeDocument/2006/relationships/image" Target="../media/image1351.png"/><Relationship Id="rId131" Type="http://schemas.openxmlformats.org/officeDocument/2006/relationships/customXml" Target="../ink/ink1378.xml"/><Relationship Id="rId152" Type="http://schemas.openxmlformats.org/officeDocument/2006/relationships/image" Target="../media/image1372.png"/><Relationship Id="rId173" Type="http://schemas.openxmlformats.org/officeDocument/2006/relationships/customXml" Target="../ink/ink1399.xml"/><Relationship Id="rId194" Type="http://schemas.openxmlformats.org/officeDocument/2006/relationships/image" Target="../media/image1393.png"/><Relationship Id="rId208" Type="http://schemas.openxmlformats.org/officeDocument/2006/relationships/customXml" Target="../ink/ink1417.xml"/><Relationship Id="rId229" Type="http://schemas.openxmlformats.org/officeDocument/2006/relationships/image" Target="../media/image1410.png"/><Relationship Id="rId240" Type="http://schemas.openxmlformats.org/officeDocument/2006/relationships/customXml" Target="../ink/ink1433.xml"/><Relationship Id="rId261" Type="http://schemas.openxmlformats.org/officeDocument/2006/relationships/customXml" Target="../ink/ink1444.xml"/><Relationship Id="rId14" Type="http://schemas.openxmlformats.org/officeDocument/2006/relationships/customXml" Target="../ink/ink1319.xml"/><Relationship Id="rId35" Type="http://schemas.openxmlformats.org/officeDocument/2006/relationships/image" Target="../media/image1317.png"/><Relationship Id="rId56" Type="http://schemas.openxmlformats.org/officeDocument/2006/relationships/customXml" Target="../ink/ink1340.xml"/><Relationship Id="rId77" Type="http://schemas.openxmlformats.org/officeDocument/2006/relationships/customXml" Target="../ink/ink1351.xml"/><Relationship Id="rId100" Type="http://schemas.openxmlformats.org/officeDocument/2006/relationships/image" Target="../media/image1348.png"/><Relationship Id="rId282" Type="http://schemas.openxmlformats.org/officeDocument/2006/relationships/image" Target="../media/image1436.png"/><Relationship Id="rId8" Type="http://schemas.openxmlformats.org/officeDocument/2006/relationships/customXml" Target="../ink/ink1316.xml"/><Relationship Id="rId98" Type="http://schemas.openxmlformats.org/officeDocument/2006/relationships/image" Target="../media/image1347.png"/><Relationship Id="rId121" Type="http://schemas.openxmlformats.org/officeDocument/2006/relationships/customXml" Target="../ink/ink1373.xml"/><Relationship Id="rId142" Type="http://schemas.openxmlformats.org/officeDocument/2006/relationships/image" Target="../media/image1367.png"/><Relationship Id="rId163" Type="http://schemas.openxmlformats.org/officeDocument/2006/relationships/customXml" Target="../ink/ink1394.xml"/><Relationship Id="rId184" Type="http://schemas.openxmlformats.org/officeDocument/2006/relationships/image" Target="../media/image1388.png"/><Relationship Id="rId219" Type="http://schemas.openxmlformats.org/officeDocument/2006/relationships/image" Target="../media/image1405.png"/><Relationship Id="rId230" Type="http://schemas.openxmlformats.org/officeDocument/2006/relationships/customXml" Target="../ink/ink1428.xml"/><Relationship Id="rId251" Type="http://schemas.openxmlformats.org/officeDocument/2006/relationships/image" Target="../media/image1421.png"/><Relationship Id="rId25" Type="http://schemas.openxmlformats.org/officeDocument/2006/relationships/image" Target="../media/image1312.png"/><Relationship Id="rId46" Type="http://schemas.openxmlformats.org/officeDocument/2006/relationships/customXml" Target="../ink/ink1335.xml"/><Relationship Id="rId67" Type="http://schemas.openxmlformats.org/officeDocument/2006/relationships/image" Target="../media/image1332.png"/><Relationship Id="rId272" Type="http://schemas.openxmlformats.org/officeDocument/2006/relationships/image" Target="../media/image1431.png"/><Relationship Id="rId293" Type="http://schemas.openxmlformats.org/officeDocument/2006/relationships/customXml" Target="../ink/ink1460.xml"/><Relationship Id="rId88" Type="http://schemas.openxmlformats.org/officeDocument/2006/relationships/image" Target="../media/image1342.png"/><Relationship Id="rId111" Type="http://schemas.openxmlformats.org/officeDocument/2006/relationships/customXml" Target="../ink/ink1368.xml"/><Relationship Id="rId132" Type="http://schemas.openxmlformats.org/officeDocument/2006/relationships/image" Target="../media/image1362.png"/><Relationship Id="rId153" Type="http://schemas.openxmlformats.org/officeDocument/2006/relationships/customXml" Target="../ink/ink1389.xml"/><Relationship Id="rId174" Type="http://schemas.openxmlformats.org/officeDocument/2006/relationships/image" Target="../media/image1383.png"/><Relationship Id="rId195" Type="http://schemas.openxmlformats.org/officeDocument/2006/relationships/customXml" Target="../ink/ink1410.xml"/><Relationship Id="rId209" Type="http://schemas.openxmlformats.org/officeDocument/2006/relationships/image" Target="../media/image1400.png"/><Relationship Id="rId220" Type="http://schemas.openxmlformats.org/officeDocument/2006/relationships/customXml" Target="../ink/ink1423.xml"/><Relationship Id="rId241" Type="http://schemas.openxmlformats.org/officeDocument/2006/relationships/image" Target="../media/image1416.png"/><Relationship Id="rId15" Type="http://schemas.openxmlformats.org/officeDocument/2006/relationships/image" Target="../media/image1307.png"/><Relationship Id="rId36" Type="http://schemas.openxmlformats.org/officeDocument/2006/relationships/customXml" Target="../ink/ink1330.xml"/><Relationship Id="rId57" Type="http://schemas.openxmlformats.org/officeDocument/2006/relationships/image" Target="../media/image1327.png"/><Relationship Id="rId262" Type="http://schemas.openxmlformats.org/officeDocument/2006/relationships/image" Target="../media/image1426.png"/><Relationship Id="rId283" Type="http://schemas.openxmlformats.org/officeDocument/2006/relationships/customXml" Target="../ink/ink1455.xml"/><Relationship Id="rId78" Type="http://schemas.openxmlformats.org/officeDocument/2006/relationships/image" Target="../media/image1337.png"/><Relationship Id="rId99" Type="http://schemas.openxmlformats.org/officeDocument/2006/relationships/customXml" Target="../ink/ink1362.xml"/><Relationship Id="rId101" Type="http://schemas.openxmlformats.org/officeDocument/2006/relationships/customXml" Target="../ink/ink1363.xml"/><Relationship Id="rId122" Type="http://schemas.openxmlformats.org/officeDocument/2006/relationships/image" Target="../media/image1357.png"/><Relationship Id="rId143" Type="http://schemas.openxmlformats.org/officeDocument/2006/relationships/customXml" Target="../ink/ink1384.xml"/><Relationship Id="rId164" Type="http://schemas.openxmlformats.org/officeDocument/2006/relationships/image" Target="../media/image1378.png"/><Relationship Id="rId185" Type="http://schemas.openxmlformats.org/officeDocument/2006/relationships/customXml" Target="../ink/ink1405.xml"/><Relationship Id="rId9" Type="http://schemas.openxmlformats.org/officeDocument/2006/relationships/image" Target="../media/image1304.png"/><Relationship Id="rId210" Type="http://schemas.openxmlformats.org/officeDocument/2006/relationships/customXml" Target="../ink/ink1418.xml"/><Relationship Id="rId26" Type="http://schemas.openxmlformats.org/officeDocument/2006/relationships/customXml" Target="../ink/ink1325.xml"/><Relationship Id="rId231" Type="http://schemas.openxmlformats.org/officeDocument/2006/relationships/image" Target="../media/image1411.png"/><Relationship Id="rId252" Type="http://schemas.openxmlformats.org/officeDocument/2006/relationships/customXml" Target="../ink/ink1439.xml"/><Relationship Id="rId273" Type="http://schemas.openxmlformats.org/officeDocument/2006/relationships/customXml" Target="../ink/ink1450.xml"/><Relationship Id="rId294" Type="http://schemas.openxmlformats.org/officeDocument/2006/relationships/image" Target="../media/image1442.png"/><Relationship Id="rId47" Type="http://schemas.openxmlformats.org/officeDocument/2006/relationships/image" Target="../media/image1322.png"/><Relationship Id="rId68" Type="http://schemas.openxmlformats.org/officeDocument/2006/relationships/customXml" Target="../ink/ink1346.xml"/><Relationship Id="rId89" Type="http://schemas.openxmlformats.org/officeDocument/2006/relationships/customXml" Target="../ink/ink1357.xml"/><Relationship Id="rId112" Type="http://schemas.openxmlformats.org/officeDocument/2006/relationships/image" Target="../media/image1352.png"/><Relationship Id="rId133" Type="http://schemas.openxmlformats.org/officeDocument/2006/relationships/customXml" Target="../ink/ink1379.xml"/><Relationship Id="rId154" Type="http://schemas.openxmlformats.org/officeDocument/2006/relationships/image" Target="../media/image1373.png"/><Relationship Id="rId175" Type="http://schemas.openxmlformats.org/officeDocument/2006/relationships/customXml" Target="../ink/ink1400.xml"/><Relationship Id="rId196" Type="http://schemas.openxmlformats.org/officeDocument/2006/relationships/image" Target="../media/image1394.png"/><Relationship Id="rId200" Type="http://schemas.openxmlformats.org/officeDocument/2006/relationships/image" Target="../media/image1396.png"/><Relationship Id="rId16" Type="http://schemas.openxmlformats.org/officeDocument/2006/relationships/customXml" Target="../ink/ink1320.xml"/><Relationship Id="rId221" Type="http://schemas.openxmlformats.org/officeDocument/2006/relationships/image" Target="../media/image1406.png"/><Relationship Id="rId242" Type="http://schemas.openxmlformats.org/officeDocument/2006/relationships/customXml" Target="../ink/ink1434.xml"/><Relationship Id="rId263" Type="http://schemas.openxmlformats.org/officeDocument/2006/relationships/customXml" Target="../ink/ink1445.xml"/><Relationship Id="rId284" Type="http://schemas.openxmlformats.org/officeDocument/2006/relationships/image" Target="../media/image1437.png"/><Relationship Id="rId37" Type="http://schemas.openxmlformats.org/officeDocument/2006/relationships/image" Target="../media/image1318.png"/><Relationship Id="rId58" Type="http://schemas.openxmlformats.org/officeDocument/2006/relationships/customXml" Target="../ink/ink1341.xml"/><Relationship Id="rId79" Type="http://schemas.openxmlformats.org/officeDocument/2006/relationships/customXml" Target="../ink/ink1352.xml"/><Relationship Id="rId102" Type="http://schemas.openxmlformats.org/officeDocument/2006/relationships/image" Target="../media/image1349.png"/><Relationship Id="rId123" Type="http://schemas.openxmlformats.org/officeDocument/2006/relationships/customXml" Target="../ink/ink1374.xml"/><Relationship Id="rId144" Type="http://schemas.openxmlformats.org/officeDocument/2006/relationships/image" Target="../media/image1368.png"/><Relationship Id="rId90" Type="http://schemas.openxmlformats.org/officeDocument/2006/relationships/image" Target="../media/image1343.png"/><Relationship Id="rId165" Type="http://schemas.openxmlformats.org/officeDocument/2006/relationships/customXml" Target="../ink/ink1395.xml"/><Relationship Id="rId186" Type="http://schemas.openxmlformats.org/officeDocument/2006/relationships/image" Target="../media/image1389.png"/><Relationship Id="rId211" Type="http://schemas.openxmlformats.org/officeDocument/2006/relationships/image" Target="../media/image1401.png"/><Relationship Id="rId232" Type="http://schemas.openxmlformats.org/officeDocument/2006/relationships/customXml" Target="../ink/ink1429.xml"/><Relationship Id="rId253" Type="http://schemas.openxmlformats.org/officeDocument/2006/relationships/image" Target="../media/image1422.png"/><Relationship Id="rId274" Type="http://schemas.openxmlformats.org/officeDocument/2006/relationships/image" Target="../media/image1432.png"/><Relationship Id="rId295" Type="http://schemas.openxmlformats.org/officeDocument/2006/relationships/customXml" Target="../ink/ink1461.xml"/><Relationship Id="rId27" Type="http://schemas.openxmlformats.org/officeDocument/2006/relationships/image" Target="../media/image1313.png"/><Relationship Id="rId48" Type="http://schemas.openxmlformats.org/officeDocument/2006/relationships/customXml" Target="../ink/ink1336.xml"/><Relationship Id="rId69" Type="http://schemas.openxmlformats.org/officeDocument/2006/relationships/image" Target="../media/image1333.png"/><Relationship Id="rId113" Type="http://schemas.openxmlformats.org/officeDocument/2006/relationships/customXml" Target="../ink/ink1369.xml"/><Relationship Id="rId134" Type="http://schemas.openxmlformats.org/officeDocument/2006/relationships/image" Target="../media/image1363.png"/><Relationship Id="rId80" Type="http://schemas.openxmlformats.org/officeDocument/2006/relationships/image" Target="../media/image1338.png"/><Relationship Id="rId155" Type="http://schemas.openxmlformats.org/officeDocument/2006/relationships/customXml" Target="../ink/ink1390.xml"/><Relationship Id="rId176" Type="http://schemas.openxmlformats.org/officeDocument/2006/relationships/image" Target="../media/image1384.png"/><Relationship Id="rId197" Type="http://schemas.openxmlformats.org/officeDocument/2006/relationships/customXml" Target="../ink/ink1411.xml"/><Relationship Id="rId201" Type="http://schemas.openxmlformats.org/officeDocument/2006/relationships/customXml" Target="../ink/ink1413.xml"/><Relationship Id="rId222" Type="http://schemas.openxmlformats.org/officeDocument/2006/relationships/customXml" Target="../ink/ink1424.xml"/><Relationship Id="rId243" Type="http://schemas.openxmlformats.org/officeDocument/2006/relationships/image" Target="../media/image1417.png"/><Relationship Id="rId264" Type="http://schemas.openxmlformats.org/officeDocument/2006/relationships/image" Target="../media/image1427.png"/><Relationship Id="rId285" Type="http://schemas.openxmlformats.org/officeDocument/2006/relationships/customXml" Target="../ink/ink1456.xml"/><Relationship Id="rId17" Type="http://schemas.openxmlformats.org/officeDocument/2006/relationships/image" Target="../media/image1308.png"/><Relationship Id="rId38" Type="http://schemas.openxmlformats.org/officeDocument/2006/relationships/customXml" Target="../ink/ink1331.xml"/><Relationship Id="rId59" Type="http://schemas.openxmlformats.org/officeDocument/2006/relationships/image" Target="../media/image1328.png"/><Relationship Id="rId103" Type="http://schemas.openxmlformats.org/officeDocument/2006/relationships/customXml" Target="../ink/ink1364.xml"/><Relationship Id="rId124" Type="http://schemas.openxmlformats.org/officeDocument/2006/relationships/image" Target="../media/image1358.png"/><Relationship Id="rId70" Type="http://schemas.openxmlformats.org/officeDocument/2006/relationships/customXml" Target="../ink/ink1347.xml"/><Relationship Id="rId91" Type="http://schemas.openxmlformats.org/officeDocument/2006/relationships/customXml" Target="../ink/ink1358.xml"/><Relationship Id="rId145" Type="http://schemas.openxmlformats.org/officeDocument/2006/relationships/customXml" Target="../ink/ink1385.xml"/><Relationship Id="rId166" Type="http://schemas.openxmlformats.org/officeDocument/2006/relationships/image" Target="../media/image1379.png"/><Relationship Id="rId187" Type="http://schemas.openxmlformats.org/officeDocument/2006/relationships/customXml" Target="../ink/ink140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19.xml"/><Relationship Id="rId233" Type="http://schemas.openxmlformats.org/officeDocument/2006/relationships/image" Target="../media/image1412.png"/><Relationship Id="rId254" Type="http://schemas.openxmlformats.org/officeDocument/2006/relationships/customXml" Target="../ink/ink1440.xml"/><Relationship Id="rId28" Type="http://schemas.openxmlformats.org/officeDocument/2006/relationships/customXml" Target="../ink/ink1326.xml"/><Relationship Id="rId49" Type="http://schemas.openxmlformats.org/officeDocument/2006/relationships/image" Target="../media/image1323.png"/><Relationship Id="rId114" Type="http://schemas.openxmlformats.org/officeDocument/2006/relationships/image" Target="../media/image1353.png"/><Relationship Id="rId275" Type="http://schemas.openxmlformats.org/officeDocument/2006/relationships/customXml" Target="../ink/ink1451.xml"/><Relationship Id="rId296" Type="http://schemas.openxmlformats.org/officeDocument/2006/relationships/image" Target="../media/image1443.png"/><Relationship Id="rId60" Type="http://schemas.openxmlformats.org/officeDocument/2006/relationships/customXml" Target="../ink/ink1342.xml"/><Relationship Id="rId81" Type="http://schemas.openxmlformats.org/officeDocument/2006/relationships/customXml" Target="../ink/ink1353.xml"/><Relationship Id="rId135" Type="http://schemas.openxmlformats.org/officeDocument/2006/relationships/customXml" Target="../ink/ink1380.xml"/><Relationship Id="rId156" Type="http://schemas.openxmlformats.org/officeDocument/2006/relationships/image" Target="../media/image1374.png"/><Relationship Id="rId177" Type="http://schemas.openxmlformats.org/officeDocument/2006/relationships/customXml" Target="../ink/ink1401.xml"/><Relationship Id="rId198" Type="http://schemas.openxmlformats.org/officeDocument/2006/relationships/image" Target="../media/image1395.png"/><Relationship Id="rId202" Type="http://schemas.openxmlformats.org/officeDocument/2006/relationships/image" Target="../media/image1397.png"/><Relationship Id="rId223" Type="http://schemas.openxmlformats.org/officeDocument/2006/relationships/image" Target="../media/image1407.png"/><Relationship Id="rId244" Type="http://schemas.openxmlformats.org/officeDocument/2006/relationships/customXml" Target="../ink/ink1435.xml"/><Relationship Id="rId18" Type="http://schemas.openxmlformats.org/officeDocument/2006/relationships/customXml" Target="../ink/ink1321.xml"/><Relationship Id="rId39" Type="http://schemas.openxmlformats.org/officeDocument/2006/relationships/image" Target="../media/image1319.png"/><Relationship Id="rId265" Type="http://schemas.openxmlformats.org/officeDocument/2006/relationships/customXml" Target="../ink/ink1446.xml"/><Relationship Id="rId286" Type="http://schemas.openxmlformats.org/officeDocument/2006/relationships/image" Target="../media/image1438.png"/><Relationship Id="rId50" Type="http://schemas.openxmlformats.org/officeDocument/2006/relationships/customXml" Target="../ink/ink1337.xml"/><Relationship Id="rId104" Type="http://schemas.openxmlformats.org/officeDocument/2006/relationships/image" Target="../media/image367.png"/><Relationship Id="rId125" Type="http://schemas.openxmlformats.org/officeDocument/2006/relationships/customXml" Target="../ink/ink1375.xml"/><Relationship Id="rId146" Type="http://schemas.openxmlformats.org/officeDocument/2006/relationships/image" Target="../media/image1369.png"/><Relationship Id="rId167" Type="http://schemas.openxmlformats.org/officeDocument/2006/relationships/customXml" Target="../ink/ink1396.xml"/><Relationship Id="rId188" Type="http://schemas.openxmlformats.org/officeDocument/2006/relationships/image" Target="../media/image1390.png"/><Relationship Id="rId71" Type="http://schemas.openxmlformats.org/officeDocument/2006/relationships/image" Target="../media/image1334.png"/><Relationship Id="rId92" Type="http://schemas.openxmlformats.org/officeDocument/2006/relationships/image" Target="../media/image1344.png"/><Relationship Id="rId213" Type="http://schemas.openxmlformats.org/officeDocument/2006/relationships/image" Target="../media/image1402.png"/><Relationship Id="rId234" Type="http://schemas.openxmlformats.org/officeDocument/2006/relationships/customXml" Target="../ink/ink1430.xml"/><Relationship Id="rId2" Type="http://schemas.openxmlformats.org/officeDocument/2006/relationships/customXml" Target="../ink/ink1313.xml"/><Relationship Id="rId29" Type="http://schemas.openxmlformats.org/officeDocument/2006/relationships/image" Target="../media/image1314.png"/><Relationship Id="rId255" Type="http://schemas.openxmlformats.org/officeDocument/2006/relationships/image" Target="../media/image1423.png"/><Relationship Id="rId276" Type="http://schemas.openxmlformats.org/officeDocument/2006/relationships/image" Target="../media/image1433.png"/><Relationship Id="rId297" Type="http://schemas.openxmlformats.org/officeDocument/2006/relationships/customXml" Target="../ink/ink1462.xml"/><Relationship Id="rId40" Type="http://schemas.openxmlformats.org/officeDocument/2006/relationships/customXml" Target="../ink/ink1332.xml"/><Relationship Id="rId115" Type="http://schemas.openxmlformats.org/officeDocument/2006/relationships/customXml" Target="../ink/ink1370.xml"/><Relationship Id="rId136" Type="http://schemas.openxmlformats.org/officeDocument/2006/relationships/image" Target="../media/image1364.png"/><Relationship Id="rId157" Type="http://schemas.openxmlformats.org/officeDocument/2006/relationships/customXml" Target="../ink/ink1391.xml"/><Relationship Id="rId178" Type="http://schemas.openxmlformats.org/officeDocument/2006/relationships/image" Target="../media/image1385.png"/><Relationship Id="rId61" Type="http://schemas.openxmlformats.org/officeDocument/2006/relationships/image" Target="../media/image1329.png"/><Relationship Id="rId82" Type="http://schemas.openxmlformats.org/officeDocument/2006/relationships/image" Target="../media/image1339.png"/><Relationship Id="rId199" Type="http://schemas.openxmlformats.org/officeDocument/2006/relationships/customXml" Target="../ink/ink1412.xml"/><Relationship Id="rId203" Type="http://schemas.openxmlformats.org/officeDocument/2006/relationships/customXml" Target="../ink/ink1414.xml"/><Relationship Id="rId19" Type="http://schemas.openxmlformats.org/officeDocument/2006/relationships/image" Target="../media/image1309.png"/><Relationship Id="rId224" Type="http://schemas.openxmlformats.org/officeDocument/2006/relationships/customXml" Target="../ink/ink1425.xml"/><Relationship Id="rId245" Type="http://schemas.openxmlformats.org/officeDocument/2006/relationships/image" Target="../media/image1418.png"/><Relationship Id="rId266" Type="http://schemas.openxmlformats.org/officeDocument/2006/relationships/image" Target="../media/image1428.png"/><Relationship Id="rId287" Type="http://schemas.openxmlformats.org/officeDocument/2006/relationships/customXml" Target="../ink/ink1457.xml"/><Relationship Id="rId30" Type="http://schemas.openxmlformats.org/officeDocument/2006/relationships/customXml" Target="../ink/ink1327.xml"/><Relationship Id="rId105" Type="http://schemas.openxmlformats.org/officeDocument/2006/relationships/customXml" Target="../ink/ink1365.xml"/><Relationship Id="rId126" Type="http://schemas.openxmlformats.org/officeDocument/2006/relationships/image" Target="../media/image1359.png"/><Relationship Id="rId147" Type="http://schemas.openxmlformats.org/officeDocument/2006/relationships/customXml" Target="../ink/ink1386.xml"/><Relationship Id="rId168" Type="http://schemas.openxmlformats.org/officeDocument/2006/relationships/image" Target="../media/image1380.png"/><Relationship Id="rId51" Type="http://schemas.openxmlformats.org/officeDocument/2006/relationships/image" Target="../media/image1324.png"/><Relationship Id="rId72" Type="http://schemas.openxmlformats.org/officeDocument/2006/relationships/customXml" Target="../ink/ink1348.xml"/><Relationship Id="rId93" Type="http://schemas.openxmlformats.org/officeDocument/2006/relationships/customXml" Target="../ink/ink1359.xml"/><Relationship Id="rId189" Type="http://schemas.openxmlformats.org/officeDocument/2006/relationships/customXml" Target="../ink/ink1407.xml"/><Relationship Id="rId3" Type="http://schemas.openxmlformats.org/officeDocument/2006/relationships/image" Target="../media/image1302.png"/><Relationship Id="rId214" Type="http://schemas.openxmlformats.org/officeDocument/2006/relationships/customXml" Target="../ink/ink1420.xml"/><Relationship Id="rId235" Type="http://schemas.openxmlformats.org/officeDocument/2006/relationships/image" Target="../media/image1413.png"/><Relationship Id="rId256" Type="http://schemas.openxmlformats.org/officeDocument/2006/relationships/customXml" Target="../ink/ink1441.xml"/><Relationship Id="rId277" Type="http://schemas.openxmlformats.org/officeDocument/2006/relationships/customXml" Target="../ink/ink1452.xml"/><Relationship Id="rId116" Type="http://schemas.openxmlformats.org/officeDocument/2006/relationships/image" Target="../media/image1354.png"/><Relationship Id="rId137" Type="http://schemas.openxmlformats.org/officeDocument/2006/relationships/customXml" Target="../ink/ink1381.xml"/><Relationship Id="rId158" Type="http://schemas.openxmlformats.org/officeDocument/2006/relationships/image" Target="../media/image1375.png"/><Relationship Id="rId20" Type="http://schemas.openxmlformats.org/officeDocument/2006/relationships/customXml" Target="../ink/ink1322.xml"/><Relationship Id="rId41" Type="http://schemas.openxmlformats.org/officeDocument/2006/relationships/image" Target="../media/image1320.png"/><Relationship Id="rId62" Type="http://schemas.openxmlformats.org/officeDocument/2006/relationships/customXml" Target="../ink/ink1343.xml"/><Relationship Id="rId83" Type="http://schemas.openxmlformats.org/officeDocument/2006/relationships/customXml" Target="../ink/ink1354.xml"/><Relationship Id="rId179" Type="http://schemas.openxmlformats.org/officeDocument/2006/relationships/customXml" Target="../ink/ink1402.xml"/><Relationship Id="rId190" Type="http://schemas.openxmlformats.org/officeDocument/2006/relationships/image" Target="../media/image1391.png"/><Relationship Id="rId204" Type="http://schemas.openxmlformats.org/officeDocument/2006/relationships/image" Target="../media/image1398.png"/><Relationship Id="rId225" Type="http://schemas.openxmlformats.org/officeDocument/2006/relationships/image" Target="../media/image1408.png"/><Relationship Id="rId246" Type="http://schemas.openxmlformats.org/officeDocument/2006/relationships/customXml" Target="../ink/ink1436.xml"/><Relationship Id="rId267" Type="http://schemas.openxmlformats.org/officeDocument/2006/relationships/customXml" Target="../ink/ink1447.xml"/><Relationship Id="rId288" Type="http://schemas.openxmlformats.org/officeDocument/2006/relationships/image" Target="../media/image1439.png"/><Relationship Id="rId106" Type="http://schemas.openxmlformats.org/officeDocument/2006/relationships/image" Target="../media/image1350.png"/><Relationship Id="rId127" Type="http://schemas.openxmlformats.org/officeDocument/2006/relationships/customXml" Target="../ink/ink1376.xml"/><Relationship Id="rId10" Type="http://schemas.openxmlformats.org/officeDocument/2006/relationships/customXml" Target="../ink/ink1317.xml"/><Relationship Id="rId31" Type="http://schemas.openxmlformats.org/officeDocument/2006/relationships/image" Target="../media/image1315.png"/><Relationship Id="rId52" Type="http://schemas.openxmlformats.org/officeDocument/2006/relationships/customXml" Target="../ink/ink1338.xml"/><Relationship Id="rId73" Type="http://schemas.openxmlformats.org/officeDocument/2006/relationships/image" Target="../media/image1335.png"/><Relationship Id="rId94" Type="http://schemas.openxmlformats.org/officeDocument/2006/relationships/image" Target="../media/image1345.png"/><Relationship Id="rId148" Type="http://schemas.openxmlformats.org/officeDocument/2006/relationships/image" Target="../media/image1370.png"/><Relationship Id="rId169" Type="http://schemas.openxmlformats.org/officeDocument/2006/relationships/customXml" Target="../ink/ink1397.xml"/><Relationship Id="rId4" Type="http://schemas.openxmlformats.org/officeDocument/2006/relationships/customXml" Target="../ink/ink1314.xml"/><Relationship Id="rId180" Type="http://schemas.openxmlformats.org/officeDocument/2006/relationships/image" Target="../media/image1386.png"/><Relationship Id="rId215" Type="http://schemas.openxmlformats.org/officeDocument/2006/relationships/image" Target="../media/image1403.png"/><Relationship Id="rId236" Type="http://schemas.openxmlformats.org/officeDocument/2006/relationships/customXml" Target="../ink/ink1431.xml"/><Relationship Id="rId257" Type="http://schemas.openxmlformats.org/officeDocument/2006/relationships/customXml" Target="../ink/ink1442.xml"/><Relationship Id="rId278" Type="http://schemas.openxmlformats.org/officeDocument/2006/relationships/image" Target="../media/image1434.png"/><Relationship Id="rId42" Type="http://schemas.openxmlformats.org/officeDocument/2006/relationships/customXml" Target="../ink/ink1333.xml"/><Relationship Id="rId84" Type="http://schemas.openxmlformats.org/officeDocument/2006/relationships/image" Target="../media/image1340.png"/><Relationship Id="rId138" Type="http://schemas.openxmlformats.org/officeDocument/2006/relationships/image" Target="../media/image1365.png"/><Relationship Id="rId191" Type="http://schemas.openxmlformats.org/officeDocument/2006/relationships/customXml" Target="../ink/ink1408.xml"/><Relationship Id="rId205" Type="http://schemas.openxmlformats.org/officeDocument/2006/relationships/customXml" Target="../ink/ink1415.xml"/><Relationship Id="rId247" Type="http://schemas.openxmlformats.org/officeDocument/2006/relationships/image" Target="../media/image1419.png"/><Relationship Id="rId107" Type="http://schemas.openxmlformats.org/officeDocument/2006/relationships/customXml" Target="../ink/ink1366.xml"/><Relationship Id="rId289" Type="http://schemas.openxmlformats.org/officeDocument/2006/relationships/customXml" Target="../ink/ink1458.xml"/><Relationship Id="rId11" Type="http://schemas.openxmlformats.org/officeDocument/2006/relationships/image" Target="../media/image1305.png"/><Relationship Id="rId53" Type="http://schemas.openxmlformats.org/officeDocument/2006/relationships/image" Target="../media/image1325.png"/><Relationship Id="rId149" Type="http://schemas.openxmlformats.org/officeDocument/2006/relationships/customXml" Target="../ink/ink1387.xml"/><Relationship Id="rId95" Type="http://schemas.openxmlformats.org/officeDocument/2006/relationships/customXml" Target="../ink/ink1360.xml"/><Relationship Id="rId160" Type="http://schemas.openxmlformats.org/officeDocument/2006/relationships/image" Target="../media/image1376.png"/><Relationship Id="rId216" Type="http://schemas.openxmlformats.org/officeDocument/2006/relationships/customXml" Target="../ink/ink1421.xml"/><Relationship Id="rId258" Type="http://schemas.openxmlformats.org/officeDocument/2006/relationships/image" Target="../media/image1424.png"/><Relationship Id="rId22" Type="http://schemas.openxmlformats.org/officeDocument/2006/relationships/customXml" Target="../ink/ink1323.xml"/><Relationship Id="rId64" Type="http://schemas.openxmlformats.org/officeDocument/2006/relationships/customXml" Target="../ink/ink1344.xml"/><Relationship Id="rId118" Type="http://schemas.openxmlformats.org/officeDocument/2006/relationships/image" Target="../media/image1355.png"/><Relationship Id="rId171" Type="http://schemas.openxmlformats.org/officeDocument/2006/relationships/customXml" Target="../ink/ink1398.xml"/><Relationship Id="rId227" Type="http://schemas.openxmlformats.org/officeDocument/2006/relationships/image" Target="../media/image1409.png"/><Relationship Id="rId269" Type="http://schemas.openxmlformats.org/officeDocument/2006/relationships/customXml" Target="../ink/ink1448.xml"/><Relationship Id="rId33" Type="http://schemas.openxmlformats.org/officeDocument/2006/relationships/image" Target="../media/image1316.png"/><Relationship Id="rId129" Type="http://schemas.openxmlformats.org/officeDocument/2006/relationships/customXml" Target="../ink/ink1377.xml"/><Relationship Id="rId280" Type="http://schemas.openxmlformats.org/officeDocument/2006/relationships/image" Target="../media/image1435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21.xml"/><Relationship Id="rId21" Type="http://schemas.openxmlformats.org/officeDocument/2006/relationships/image" Target="../media/image1453.png"/><Relationship Id="rId42" Type="http://schemas.openxmlformats.org/officeDocument/2006/relationships/customXml" Target="../ink/ink1483.xml"/><Relationship Id="rId63" Type="http://schemas.openxmlformats.org/officeDocument/2006/relationships/image" Target="../media/image1474.png"/><Relationship Id="rId84" Type="http://schemas.openxmlformats.org/officeDocument/2006/relationships/image" Target="../media/image1483.png"/><Relationship Id="rId138" Type="http://schemas.openxmlformats.org/officeDocument/2006/relationships/image" Target="../media/image1510.png"/><Relationship Id="rId159" Type="http://schemas.openxmlformats.org/officeDocument/2006/relationships/customXml" Target="../ink/ink1542.xml"/><Relationship Id="rId170" Type="http://schemas.openxmlformats.org/officeDocument/2006/relationships/image" Target="../media/image1526.png"/><Relationship Id="rId107" Type="http://schemas.openxmlformats.org/officeDocument/2006/relationships/customXml" Target="../ink/ink1516.xml"/><Relationship Id="rId11" Type="http://schemas.openxmlformats.org/officeDocument/2006/relationships/image" Target="../media/image1448.png"/><Relationship Id="rId32" Type="http://schemas.openxmlformats.org/officeDocument/2006/relationships/customXml" Target="../ink/ink1478.xml"/><Relationship Id="rId53" Type="http://schemas.openxmlformats.org/officeDocument/2006/relationships/image" Target="../media/image1469.png"/><Relationship Id="rId74" Type="http://schemas.openxmlformats.org/officeDocument/2006/relationships/customXml" Target="../ink/ink1499.xml"/><Relationship Id="rId128" Type="http://schemas.openxmlformats.org/officeDocument/2006/relationships/image" Target="../media/image1505.png"/><Relationship Id="rId149" Type="http://schemas.openxmlformats.org/officeDocument/2006/relationships/customXml" Target="../ink/ink1537.xml"/><Relationship Id="rId5" Type="http://schemas.openxmlformats.org/officeDocument/2006/relationships/image" Target="../media/image1445.png"/><Relationship Id="rId95" Type="http://schemas.openxmlformats.org/officeDocument/2006/relationships/customXml" Target="../ink/ink1510.xml"/><Relationship Id="rId160" Type="http://schemas.openxmlformats.org/officeDocument/2006/relationships/image" Target="../media/image1521.png"/><Relationship Id="rId22" Type="http://schemas.openxmlformats.org/officeDocument/2006/relationships/customXml" Target="../ink/ink1473.xml"/><Relationship Id="rId43" Type="http://schemas.openxmlformats.org/officeDocument/2006/relationships/image" Target="../media/image1464.png"/><Relationship Id="rId64" Type="http://schemas.openxmlformats.org/officeDocument/2006/relationships/customXml" Target="../ink/ink1494.xml"/><Relationship Id="rId118" Type="http://schemas.openxmlformats.org/officeDocument/2006/relationships/image" Target="../media/image1500.png"/><Relationship Id="rId139" Type="http://schemas.openxmlformats.org/officeDocument/2006/relationships/customXml" Target="../ink/ink1532.xml"/><Relationship Id="rId85" Type="http://schemas.openxmlformats.org/officeDocument/2006/relationships/customXml" Target="../ink/ink1505.xml"/><Relationship Id="rId150" Type="http://schemas.openxmlformats.org/officeDocument/2006/relationships/image" Target="../media/image1516.png"/><Relationship Id="rId12" Type="http://schemas.openxmlformats.org/officeDocument/2006/relationships/customXml" Target="../ink/ink1468.xml"/><Relationship Id="rId33" Type="http://schemas.openxmlformats.org/officeDocument/2006/relationships/image" Target="../media/image1459.png"/><Relationship Id="rId108" Type="http://schemas.openxmlformats.org/officeDocument/2006/relationships/image" Target="../media/image1495.png"/><Relationship Id="rId129" Type="http://schemas.openxmlformats.org/officeDocument/2006/relationships/customXml" Target="../ink/ink1527.xml"/><Relationship Id="rId54" Type="http://schemas.openxmlformats.org/officeDocument/2006/relationships/customXml" Target="../ink/ink1489.xml"/><Relationship Id="rId70" Type="http://schemas.openxmlformats.org/officeDocument/2006/relationships/customXml" Target="../ink/ink1497.xml"/><Relationship Id="rId75" Type="http://schemas.openxmlformats.org/officeDocument/2006/relationships/customXml" Target="../ink/ink1500.xml"/><Relationship Id="rId91" Type="http://schemas.openxmlformats.org/officeDocument/2006/relationships/customXml" Target="../ink/ink1508.xml"/><Relationship Id="rId96" Type="http://schemas.openxmlformats.org/officeDocument/2006/relationships/image" Target="../media/image1489.png"/><Relationship Id="rId140" Type="http://schemas.openxmlformats.org/officeDocument/2006/relationships/image" Target="../media/image1511.png"/><Relationship Id="rId145" Type="http://schemas.openxmlformats.org/officeDocument/2006/relationships/customXml" Target="../ink/ink1535.xml"/><Relationship Id="rId161" Type="http://schemas.openxmlformats.org/officeDocument/2006/relationships/customXml" Target="../ink/ink1543.xml"/><Relationship Id="rId166" Type="http://schemas.openxmlformats.org/officeDocument/2006/relationships/image" Target="../media/image15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65.xml"/><Relationship Id="rId23" Type="http://schemas.openxmlformats.org/officeDocument/2006/relationships/image" Target="../media/image1454.png"/><Relationship Id="rId28" Type="http://schemas.openxmlformats.org/officeDocument/2006/relationships/customXml" Target="../ink/ink1476.xml"/><Relationship Id="rId49" Type="http://schemas.openxmlformats.org/officeDocument/2006/relationships/image" Target="../media/image1467.png"/><Relationship Id="rId114" Type="http://schemas.openxmlformats.org/officeDocument/2006/relationships/image" Target="../media/image1498.png"/><Relationship Id="rId119" Type="http://schemas.openxmlformats.org/officeDocument/2006/relationships/customXml" Target="../ink/ink1522.xml"/><Relationship Id="rId44" Type="http://schemas.openxmlformats.org/officeDocument/2006/relationships/customXml" Target="../ink/ink1484.xml"/><Relationship Id="rId60" Type="http://schemas.openxmlformats.org/officeDocument/2006/relationships/customXml" Target="../ink/ink1492.xml"/><Relationship Id="rId65" Type="http://schemas.openxmlformats.org/officeDocument/2006/relationships/image" Target="../media/image1475.png"/><Relationship Id="rId81" Type="http://schemas.openxmlformats.org/officeDocument/2006/relationships/customXml" Target="../ink/ink1503.xml"/><Relationship Id="rId86" Type="http://schemas.openxmlformats.org/officeDocument/2006/relationships/image" Target="../media/image1484.png"/><Relationship Id="rId130" Type="http://schemas.openxmlformats.org/officeDocument/2006/relationships/image" Target="../media/image1506.png"/><Relationship Id="rId135" Type="http://schemas.openxmlformats.org/officeDocument/2006/relationships/customXml" Target="../ink/ink1530.xml"/><Relationship Id="rId151" Type="http://schemas.openxmlformats.org/officeDocument/2006/relationships/customXml" Target="../ink/ink1538.xml"/><Relationship Id="rId156" Type="http://schemas.openxmlformats.org/officeDocument/2006/relationships/image" Target="../media/image1519.png"/><Relationship Id="rId13" Type="http://schemas.openxmlformats.org/officeDocument/2006/relationships/image" Target="../media/image1449.png"/><Relationship Id="rId18" Type="http://schemas.openxmlformats.org/officeDocument/2006/relationships/customXml" Target="../ink/ink1471.xml"/><Relationship Id="rId39" Type="http://schemas.openxmlformats.org/officeDocument/2006/relationships/image" Target="../media/image1462.png"/><Relationship Id="rId109" Type="http://schemas.openxmlformats.org/officeDocument/2006/relationships/customXml" Target="../ink/ink1517.xml"/><Relationship Id="rId34" Type="http://schemas.openxmlformats.org/officeDocument/2006/relationships/customXml" Target="../ink/ink1479.xml"/><Relationship Id="rId50" Type="http://schemas.openxmlformats.org/officeDocument/2006/relationships/customXml" Target="../ink/ink1487.xml"/><Relationship Id="rId55" Type="http://schemas.openxmlformats.org/officeDocument/2006/relationships/image" Target="../media/image1470.png"/><Relationship Id="rId76" Type="http://schemas.openxmlformats.org/officeDocument/2006/relationships/image" Target="../media/image1479.png"/><Relationship Id="rId97" Type="http://schemas.openxmlformats.org/officeDocument/2006/relationships/customXml" Target="../ink/ink1511.xml"/><Relationship Id="rId104" Type="http://schemas.openxmlformats.org/officeDocument/2006/relationships/image" Target="../media/image1493.png"/><Relationship Id="rId120" Type="http://schemas.openxmlformats.org/officeDocument/2006/relationships/image" Target="../media/image1501.png"/><Relationship Id="rId125" Type="http://schemas.openxmlformats.org/officeDocument/2006/relationships/customXml" Target="../ink/ink1525.xml"/><Relationship Id="rId141" Type="http://schemas.openxmlformats.org/officeDocument/2006/relationships/customXml" Target="../ink/ink1533.xml"/><Relationship Id="rId146" Type="http://schemas.openxmlformats.org/officeDocument/2006/relationships/image" Target="../media/image1514.png"/><Relationship Id="rId167" Type="http://schemas.openxmlformats.org/officeDocument/2006/relationships/customXml" Target="../ink/ink1546.xml"/><Relationship Id="rId7" Type="http://schemas.openxmlformats.org/officeDocument/2006/relationships/image" Target="../media/image1446.png"/><Relationship Id="rId71" Type="http://schemas.openxmlformats.org/officeDocument/2006/relationships/image" Target="../media/image1478.png"/><Relationship Id="rId92" Type="http://schemas.openxmlformats.org/officeDocument/2006/relationships/image" Target="../media/image1487.png"/><Relationship Id="rId162" Type="http://schemas.openxmlformats.org/officeDocument/2006/relationships/image" Target="../media/image1522.png"/><Relationship Id="rId2" Type="http://schemas.openxmlformats.org/officeDocument/2006/relationships/customXml" Target="../ink/ink1463.xml"/><Relationship Id="rId29" Type="http://schemas.openxmlformats.org/officeDocument/2006/relationships/image" Target="../media/image1457.png"/><Relationship Id="rId24" Type="http://schemas.openxmlformats.org/officeDocument/2006/relationships/customXml" Target="../ink/ink1474.xml"/><Relationship Id="rId40" Type="http://schemas.openxmlformats.org/officeDocument/2006/relationships/customXml" Target="../ink/ink1482.xml"/><Relationship Id="rId45" Type="http://schemas.openxmlformats.org/officeDocument/2006/relationships/image" Target="../media/image1465.png"/><Relationship Id="rId66" Type="http://schemas.openxmlformats.org/officeDocument/2006/relationships/customXml" Target="../ink/ink1495.xml"/><Relationship Id="rId87" Type="http://schemas.openxmlformats.org/officeDocument/2006/relationships/customXml" Target="../ink/ink1506.xml"/><Relationship Id="rId110" Type="http://schemas.openxmlformats.org/officeDocument/2006/relationships/image" Target="../media/image1496.png"/><Relationship Id="rId115" Type="http://schemas.openxmlformats.org/officeDocument/2006/relationships/customXml" Target="../ink/ink1520.xml"/><Relationship Id="rId131" Type="http://schemas.openxmlformats.org/officeDocument/2006/relationships/customXml" Target="../ink/ink1528.xml"/><Relationship Id="rId136" Type="http://schemas.openxmlformats.org/officeDocument/2006/relationships/image" Target="../media/image1509.png"/><Relationship Id="rId157" Type="http://schemas.openxmlformats.org/officeDocument/2006/relationships/customXml" Target="../ink/ink1541.xml"/><Relationship Id="rId61" Type="http://schemas.openxmlformats.org/officeDocument/2006/relationships/image" Target="../media/image1473.png"/><Relationship Id="rId82" Type="http://schemas.openxmlformats.org/officeDocument/2006/relationships/image" Target="../media/image1482.png"/><Relationship Id="rId152" Type="http://schemas.openxmlformats.org/officeDocument/2006/relationships/image" Target="../media/image1517.png"/><Relationship Id="rId19" Type="http://schemas.openxmlformats.org/officeDocument/2006/relationships/image" Target="../media/image1452.png"/><Relationship Id="rId14" Type="http://schemas.openxmlformats.org/officeDocument/2006/relationships/customXml" Target="../ink/ink1469.xml"/><Relationship Id="rId30" Type="http://schemas.openxmlformats.org/officeDocument/2006/relationships/customXml" Target="../ink/ink1477.xml"/><Relationship Id="rId35" Type="http://schemas.openxmlformats.org/officeDocument/2006/relationships/image" Target="../media/image1460.png"/><Relationship Id="rId56" Type="http://schemas.openxmlformats.org/officeDocument/2006/relationships/customXml" Target="../ink/ink1490.xml"/><Relationship Id="rId77" Type="http://schemas.openxmlformats.org/officeDocument/2006/relationships/customXml" Target="../ink/ink1501.xml"/><Relationship Id="rId100" Type="http://schemas.openxmlformats.org/officeDocument/2006/relationships/image" Target="../media/image1491.png"/><Relationship Id="rId105" Type="http://schemas.openxmlformats.org/officeDocument/2006/relationships/customXml" Target="../ink/ink1515.xml"/><Relationship Id="rId126" Type="http://schemas.openxmlformats.org/officeDocument/2006/relationships/image" Target="../media/image1504.png"/><Relationship Id="rId147" Type="http://schemas.openxmlformats.org/officeDocument/2006/relationships/customXml" Target="../ink/ink1536.xml"/><Relationship Id="rId168" Type="http://schemas.openxmlformats.org/officeDocument/2006/relationships/image" Target="../media/image1525.png"/><Relationship Id="rId8" Type="http://schemas.openxmlformats.org/officeDocument/2006/relationships/customXml" Target="../ink/ink1466.xml"/><Relationship Id="rId51" Type="http://schemas.openxmlformats.org/officeDocument/2006/relationships/image" Target="../media/image1468.png"/><Relationship Id="rId72" Type="http://schemas.openxmlformats.org/officeDocument/2006/relationships/customXml" Target="../ink/ink1498.xml"/><Relationship Id="rId93" Type="http://schemas.openxmlformats.org/officeDocument/2006/relationships/customXml" Target="../ink/ink1509.xml"/><Relationship Id="rId98" Type="http://schemas.openxmlformats.org/officeDocument/2006/relationships/image" Target="../media/image1490.png"/><Relationship Id="rId121" Type="http://schemas.openxmlformats.org/officeDocument/2006/relationships/customXml" Target="../ink/ink1523.xml"/><Relationship Id="rId142" Type="http://schemas.openxmlformats.org/officeDocument/2006/relationships/image" Target="../media/image1512.png"/><Relationship Id="rId163" Type="http://schemas.openxmlformats.org/officeDocument/2006/relationships/customXml" Target="../ink/ink1544.xml"/><Relationship Id="rId3" Type="http://schemas.openxmlformats.org/officeDocument/2006/relationships/image" Target="../media/image1444.png"/><Relationship Id="rId25" Type="http://schemas.openxmlformats.org/officeDocument/2006/relationships/image" Target="../media/image1455.png"/><Relationship Id="rId46" Type="http://schemas.openxmlformats.org/officeDocument/2006/relationships/customXml" Target="../ink/ink1485.xml"/><Relationship Id="rId67" Type="http://schemas.openxmlformats.org/officeDocument/2006/relationships/image" Target="../media/image1476.png"/><Relationship Id="rId116" Type="http://schemas.openxmlformats.org/officeDocument/2006/relationships/image" Target="../media/image1499.png"/><Relationship Id="rId137" Type="http://schemas.openxmlformats.org/officeDocument/2006/relationships/customXml" Target="../ink/ink1531.xml"/><Relationship Id="rId158" Type="http://schemas.openxmlformats.org/officeDocument/2006/relationships/image" Target="../media/image1520.png"/><Relationship Id="rId20" Type="http://schemas.openxmlformats.org/officeDocument/2006/relationships/customXml" Target="../ink/ink1472.xml"/><Relationship Id="rId41" Type="http://schemas.openxmlformats.org/officeDocument/2006/relationships/image" Target="../media/image1463.png"/><Relationship Id="rId62" Type="http://schemas.openxmlformats.org/officeDocument/2006/relationships/customXml" Target="../ink/ink1493.xml"/><Relationship Id="rId83" Type="http://schemas.openxmlformats.org/officeDocument/2006/relationships/customXml" Target="../ink/ink1504.xml"/><Relationship Id="rId88" Type="http://schemas.openxmlformats.org/officeDocument/2006/relationships/image" Target="../media/image1485.png"/><Relationship Id="rId111" Type="http://schemas.openxmlformats.org/officeDocument/2006/relationships/customXml" Target="../ink/ink1518.xml"/><Relationship Id="rId132" Type="http://schemas.openxmlformats.org/officeDocument/2006/relationships/image" Target="../media/image1507.png"/><Relationship Id="rId153" Type="http://schemas.openxmlformats.org/officeDocument/2006/relationships/customXml" Target="../ink/ink1539.xml"/><Relationship Id="rId15" Type="http://schemas.openxmlformats.org/officeDocument/2006/relationships/image" Target="../media/image1450.png"/><Relationship Id="rId36" Type="http://schemas.openxmlformats.org/officeDocument/2006/relationships/customXml" Target="../ink/ink1480.xml"/><Relationship Id="rId57" Type="http://schemas.openxmlformats.org/officeDocument/2006/relationships/image" Target="../media/image1471.png"/><Relationship Id="rId106" Type="http://schemas.openxmlformats.org/officeDocument/2006/relationships/image" Target="../media/image1494.png"/><Relationship Id="rId127" Type="http://schemas.openxmlformats.org/officeDocument/2006/relationships/customXml" Target="../ink/ink1526.xml"/><Relationship Id="rId10" Type="http://schemas.openxmlformats.org/officeDocument/2006/relationships/customXml" Target="../ink/ink1467.xml"/><Relationship Id="rId31" Type="http://schemas.openxmlformats.org/officeDocument/2006/relationships/image" Target="../media/image1458.png"/><Relationship Id="rId52" Type="http://schemas.openxmlformats.org/officeDocument/2006/relationships/customXml" Target="../ink/ink1488.xml"/><Relationship Id="rId73" Type="http://schemas.openxmlformats.org/officeDocument/2006/relationships/image" Target="../media/image367.png"/><Relationship Id="rId78" Type="http://schemas.openxmlformats.org/officeDocument/2006/relationships/image" Target="../media/image1480.png"/><Relationship Id="rId94" Type="http://schemas.openxmlformats.org/officeDocument/2006/relationships/image" Target="../media/image1488.png"/><Relationship Id="rId99" Type="http://schemas.openxmlformats.org/officeDocument/2006/relationships/customXml" Target="../ink/ink1512.xml"/><Relationship Id="rId101" Type="http://schemas.openxmlformats.org/officeDocument/2006/relationships/customXml" Target="../ink/ink1513.xml"/><Relationship Id="rId122" Type="http://schemas.openxmlformats.org/officeDocument/2006/relationships/image" Target="../media/image1502.png"/><Relationship Id="rId143" Type="http://schemas.openxmlformats.org/officeDocument/2006/relationships/customXml" Target="../ink/ink1534.xml"/><Relationship Id="rId148" Type="http://schemas.openxmlformats.org/officeDocument/2006/relationships/image" Target="../media/image1515.png"/><Relationship Id="rId164" Type="http://schemas.openxmlformats.org/officeDocument/2006/relationships/image" Target="../media/image1523.png"/><Relationship Id="rId169" Type="http://schemas.openxmlformats.org/officeDocument/2006/relationships/customXml" Target="../ink/ink1547.xml"/><Relationship Id="rId4" Type="http://schemas.openxmlformats.org/officeDocument/2006/relationships/customXml" Target="../ink/ink1464.xml"/><Relationship Id="rId9" Type="http://schemas.openxmlformats.org/officeDocument/2006/relationships/image" Target="../media/image1447.png"/><Relationship Id="rId26" Type="http://schemas.openxmlformats.org/officeDocument/2006/relationships/customXml" Target="../ink/ink1475.xml"/><Relationship Id="rId47" Type="http://schemas.openxmlformats.org/officeDocument/2006/relationships/image" Target="../media/image1466.png"/><Relationship Id="rId68" Type="http://schemas.openxmlformats.org/officeDocument/2006/relationships/customXml" Target="../ink/ink1496.xml"/><Relationship Id="rId89" Type="http://schemas.openxmlformats.org/officeDocument/2006/relationships/customXml" Target="../ink/ink1507.xml"/><Relationship Id="rId112" Type="http://schemas.openxmlformats.org/officeDocument/2006/relationships/image" Target="../media/image1497.png"/><Relationship Id="rId133" Type="http://schemas.openxmlformats.org/officeDocument/2006/relationships/customXml" Target="../ink/ink1529.xml"/><Relationship Id="rId154" Type="http://schemas.openxmlformats.org/officeDocument/2006/relationships/image" Target="../media/image1518.png"/><Relationship Id="rId16" Type="http://schemas.openxmlformats.org/officeDocument/2006/relationships/customXml" Target="../ink/ink1470.xml"/><Relationship Id="rId37" Type="http://schemas.openxmlformats.org/officeDocument/2006/relationships/image" Target="../media/image1461.png"/><Relationship Id="rId58" Type="http://schemas.openxmlformats.org/officeDocument/2006/relationships/customXml" Target="../ink/ink1491.xml"/><Relationship Id="rId79" Type="http://schemas.openxmlformats.org/officeDocument/2006/relationships/customXml" Target="../ink/ink1502.xml"/><Relationship Id="rId102" Type="http://schemas.openxmlformats.org/officeDocument/2006/relationships/image" Target="../media/image1492.png"/><Relationship Id="rId123" Type="http://schemas.openxmlformats.org/officeDocument/2006/relationships/customXml" Target="../ink/ink1524.xml"/><Relationship Id="rId144" Type="http://schemas.openxmlformats.org/officeDocument/2006/relationships/image" Target="../media/image1513.png"/><Relationship Id="rId90" Type="http://schemas.openxmlformats.org/officeDocument/2006/relationships/image" Target="../media/image1486.png"/><Relationship Id="rId165" Type="http://schemas.openxmlformats.org/officeDocument/2006/relationships/customXml" Target="../ink/ink1545.xml"/><Relationship Id="rId27" Type="http://schemas.openxmlformats.org/officeDocument/2006/relationships/image" Target="../media/image1456.png"/><Relationship Id="rId48" Type="http://schemas.openxmlformats.org/officeDocument/2006/relationships/customXml" Target="../ink/ink1486.xml"/><Relationship Id="rId69" Type="http://schemas.openxmlformats.org/officeDocument/2006/relationships/image" Target="../media/image1477.png"/><Relationship Id="rId113" Type="http://schemas.openxmlformats.org/officeDocument/2006/relationships/customXml" Target="../ink/ink1519.xml"/><Relationship Id="rId134" Type="http://schemas.openxmlformats.org/officeDocument/2006/relationships/image" Target="../media/image1508.png"/><Relationship Id="rId80" Type="http://schemas.openxmlformats.org/officeDocument/2006/relationships/image" Target="../media/image1481.png"/><Relationship Id="rId155" Type="http://schemas.openxmlformats.org/officeDocument/2006/relationships/customXml" Target="../ink/ink1540.xml"/><Relationship Id="rId17" Type="http://schemas.openxmlformats.org/officeDocument/2006/relationships/image" Target="../media/image1451.png"/><Relationship Id="rId38" Type="http://schemas.openxmlformats.org/officeDocument/2006/relationships/customXml" Target="../ink/ink1481.xml"/><Relationship Id="rId59" Type="http://schemas.openxmlformats.org/officeDocument/2006/relationships/image" Target="../media/image1472.png"/><Relationship Id="rId103" Type="http://schemas.openxmlformats.org/officeDocument/2006/relationships/customXml" Target="../ink/ink1514.xml"/><Relationship Id="rId124" Type="http://schemas.openxmlformats.org/officeDocument/2006/relationships/image" Target="../media/image150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0.xml"/><Relationship Id="rId21" Type="http://schemas.openxmlformats.org/officeDocument/2006/relationships/image" Target="../media/image1536.png"/><Relationship Id="rId42" Type="http://schemas.openxmlformats.org/officeDocument/2006/relationships/customXml" Target="../ink/ink1568.xml"/><Relationship Id="rId47" Type="http://schemas.openxmlformats.org/officeDocument/2006/relationships/image" Target="../media/image1549.png"/><Relationship Id="rId63" Type="http://schemas.openxmlformats.org/officeDocument/2006/relationships/image" Target="../media/image1557.png"/><Relationship Id="rId68" Type="http://schemas.openxmlformats.org/officeDocument/2006/relationships/customXml" Target="../ink/ink1581.xml"/><Relationship Id="rId2" Type="http://schemas.openxmlformats.org/officeDocument/2006/relationships/customXml" Target="../ink/ink1548.xml"/><Relationship Id="rId16" Type="http://schemas.openxmlformats.org/officeDocument/2006/relationships/customXml" Target="../ink/ink1555.xml"/><Relationship Id="rId29" Type="http://schemas.openxmlformats.org/officeDocument/2006/relationships/image" Target="../media/image1540.png"/><Relationship Id="rId11" Type="http://schemas.openxmlformats.org/officeDocument/2006/relationships/image" Target="../media/image1531.png"/><Relationship Id="rId24" Type="http://schemas.openxmlformats.org/officeDocument/2006/relationships/customXml" Target="../ink/ink1559.xml"/><Relationship Id="rId32" Type="http://schemas.openxmlformats.org/officeDocument/2006/relationships/customXml" Target="../ink/ink1563.xml"/><Relationship Id="rId37" Type="http://schemas.openxmlformats.org/officeDocument/2006/relationships/image" Target="../media/image1544.png"/><Relationship Id="rId40" Type="http://schemas.openxmlformats.org/officeDocument/2006/relationships/customXml" Target="../ink/ink1567.xml"/><Relationship Id="rId45" Type="http://schemas.openxmlformats.org/officeDocument/2006/relationships/image" Target="../media/image1548.png"/><Relationship Id="rId53" Type="http://schemas.openxmlformats.org/officeDocument/2006/relationships/image" Target="../media/image1552.png"/><Relationship Id="rId58" Type="http://schemas.openxmlformats.org/officeDocument/2006/relationships/customXml" Target="../ink/ink1576.xml"/><Relationship Id="rId66" Type="http://schemas.openxmlformats.org/officeDocument/2006/relationships/customXml" Target="../ink/ink1580.xml"/><Relationship Id="rId5" Type="http://schemas.openxmlformats.org/officeDocument/2006/relationships/image" Target="../media/image1528.png"/><Relationship Id="rId61" Type="http://schemas.openxmlformats.org/officeDocument/2006/relationships/image" Target="../media/image1556.png"/><Relationship Id="rId19" Type="http://schemas.openxmlformats.org/officeDocument/2006/relationships/image" Target="../media/image1535.png"/><Relationship Id="rId14" Type="http://schemas.openxmlformats.org/officeDocument/2006/relationships/customXml" Target="../ink/ink1554.xml"/><Relationship Id="rId22" Type="http://schemas.openxmlformats.org/officeDocument/2006/relationships/customXml" Target="../ink/ink1558.xml"/><Relationship Id="rId27" Type="http://schemas.openxmlformats.org/officeDocument/2006/relationships/image" Target="../media/image1539.png"/><Relationship Id="rId30" Type="http://schemas.openxmlformats.org/officeDocument/2006/relationships/customXml" Target="../ink/ink1562.xml"/><Relationship Id="rId35" Type="http://schemas.openxmlformats.org/officeDocument/2006/relationships/image" Target="../media/image1543.png"/><Relationship Id="rId43" Type="http://schemas.openxmlformats.org/officeDocument/2006/relationships/image" Target="../media/image1547.png"/><Relationship Id="rId48" Type="http://schemas.openxmlformats.org/officeDocument/2006/relationships/customXml" Target="../ink/ink1571.xml"/><Relationship Id="rId56" Type="http://schemas.openxmlformats.org/officeDocument/2006/relationships/customXml" Target="../ink/ink1575.xml"/><Relationship Id="rId64" Type="http://schemas.openxmlformats.org/officeDocument/2006/relationships/customXml" Target="../ink/ink1579.xml"/><Relationship Id="rId69" Type="http://schemas.openxmlformats.org/officeDocument/2006/relationships/image" Target="../media/image1560.png"/><Relationship Id="rId8" Type="http://schemas.openxmlformats.org/officeDocument/2006/relationships/customXml" Target="../ink/ink1551.xml"/><Relationship Id="rId51" Type="http://schemas.openxmlformats.org/officeDocument/2006/relationships/image" Target="../media/image1551.png"/><Relationship Id="rId72" Type="http://schemas.openxmlformats.org/officeDocument/2006/relationships/customXml" Target="../ink/ink1583.xml"/><Relationship Id="rId3" Type="http://schemas.openxmlformats.org/officeDocument/2006/relationships/image" Target="../media/image1527.png"/><Relationship Id="rId12" Type="http://schemas.openxmlformats.org/officeDocument/2006/relationships/customXml" Target="../ink/ink1553.xml"/><Relationship Id="rId17" Type="http://schemas.openxmlformats.org/officeDocument/2006/relationships/image" Target="../media/image1534.png"/><Relationship Id="rId25" Type="http://schemas.openxmlformats.org/officeDocument/2006/relationships/image" Target="../media/image1538.png"/><Relationship Id="rId33" Type="http://schemas.openxmlformats.org/officeDocument/2006/relationships/image" Target="../media/image1542.png"/><Relationship Id="rId38" Type="http://schemas.openxmlformats.org/officeDocument/2006/relationships/customXml" Target="../ink/ink1566.xml"/><Relationship Id="rId46" Type="http://schemas.openxmlformats.org/officeDocument/2006/relationships/customXml" Target="../ink/ink1570.xml"/><Relationship Id="rId59" Type="http://schemas.openxmlformats.org/officeDocument/2006/relationships/image" Target="../media/image1555.png"/><Relationship Id="rId67" Type="http://schemas.openxmlformats.org/officeDocument/2006/relationships/image" Target="../media/image1559.png"/><Relationship Id="rId20" Type="http://schemas.openxmlformats.org/officeDocument/2006/relationships/customXml" Target="../ink/ink1557.xml"/><Relationship Id="rId41" Type="http://schemas.openxmlformats.org/officeDocument/2006/relationships/image" Target="../media/image1546.png"/><Relationship Id="rId54" Type="http://schemas.openxmlformats.org/officeDocument/2006/relationships/customXml" Target="../ink/ink1574.xml"/><Relationship Id="rId62" Type="http://schemas.openxmlformats.org/officeDocument/2006/relationships/customXml" Target="../ink/ink1578.xml"/><Relationship Id="rId70" Type="http://schemas.openxmlformats.org/officeDocument/2006/relationships/customXml" Target="../ink/ink15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0.xml"/><Relationship Id="rId15" Type="http://schemas.openxmlformats.org/officeDocument/2006/relationships/image" Target="../media/image1533.png"/><Relationship Id="rId23" Type="http://schemas.openxmlformats.org/officeDocument/2006/relationships/image" Target="../media/image1537.png"/><Relationship Id="rId28" Type="http://schemas.openxmlformats.org/officeDocument/2006/relationships/customXml" Target="../ink/ink1561.xml"/><Relationship Id="rId36" Type="http://schemas.openxmlformats.org/officeDocument/2006/relationships/customXml" Target="../ink/ink1565.xml"/><Relationship Id="rId49" Type="http://schemas.openxmlformats.org/officeDocument/2006/relationships/image" Target="../media/image1550.png"/><Relationship Id="rId57" Type="http://schemas.openxmlformats.org/officeDocument/2006/relationships/image" Target="../media/image1554.png"/><Relationship Id="rId10" Type="http://schemas.openxmlformats.org/officeDocument/2006/relationships/customXml" Target="../ink/ink1552.xml"/><Relationship Id="rId31" Type="http://schemas.openxmlformats.org/officeDocument/2006/relationships/image" Target="../media/image1541.png"/><Relationship Id="rId44" Type="http://schemas.openxmlformats.org/officeDocument/2006/relationships/customXml" Target="../ink/ink1569.xml"/><Relationship Id="rId52" Type="http://schemas.openxmlformats.org/officeDocument/2006/relationships/customXml" Target="../ink/ink1573.xml"/><Relationship Id="rId60" Type="http://schemas.openxmlformats.org/officeDocument/2006/relationships/customXml" Target="../ink/ink1577.xml"/><Relationship Id="rId65" Type="http://schemas.openxmlformats.org/officeDocument/2006/relationships/image" Target="../media/image1558.png"/><Relationship Id="rId73" Type="http://schemas.openxmlformats.org/officeDocument/2006/relationships/image" Target="../media/image1562.png"/><Relationship Id="rId4" Type="http://schemas.openxmlformats.org/officeDocument/2006/relationships/customXml" Target="../ink/ink1549.xml"/><Relationship Id="rId9" Type="http://schemas.openxmlformats.org/officeDocument/2006/relationships/image" Target="../media/image1530.png"/><Relationship Id="rId13" Type="http://schemas.openxmlformats.org/officeDocument/2006/relationships/image" Target="../media/image1532.png"/><Relationship Id="rId18" Type="http://schemas.openxmlformats.org/officeDocument/2006/relationships/customXml" Target="../ink/ink1556.xml"/><Relationship Id="rId39" Type="http://schemas.openxmlformats.org/officeDocument/2006/relationships/image" Target="../media/image1545.png"/><Relationship Id="rId34" Type="http://schemas.openxmlformats.org/officeDocument/2006/relationships/customXml" Target="../ink/ink1564.xml"/><Relationship Id="rId50" Type="http://schemas.openxmlformats.org/officeDocument/2006/relationships/customXml" Target="../ink/ink1572.xml"/><Relationship Id="rId55" Type="http://schemas.openxmlformats.org/officeDocument/2006/relationships/image" Target="../media/image1553.png"/><Relationship Id="rId7" Type="http://schemas.openxmlformats.org/officeDocument/2006/relationships/image" Target="../media/image1529.png"/><Relationship Id="rId71" Type="http://schemas.openxmlformats.org/officeDocument/2006/relationships/image" Target="../media/image1561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20.png"/><Relationship Id="rId299" Type="http://schemas.openxmlformats.org/officeDocument/2006/relationships/customXml" Target="../ink/ink1733.xml"/><Relationship Id="rId21" Type="http://schemas.openxmlformats.org/officeDocument/2006/relationships/image" Target="../media/image1572.png"/><Relationship Id="rId63" Type="http://schemas.openxmlformats.org/officeDocument/2006/relationships/image" Target="../media/image1593.png"/><Relationship Id="rId159" Type="http://schemas.openxmlformats.org/officeDocument/2006/relationships/image" Target="../media/image1640.png"/><Relationship Id="rId324" Type="http://schemas.openxmlformats.org/officeDocument/2006/relationships/image" Target="../media/image1721.png"/><Relationship Id="rId366" Type="http://schemas.openxmlformats.org/officeDocument/2006/relationships/image" Target="../media/image1742.png"/><Relationship Id="rId170" Type="http://schemas.openxmlformats.org/officeDocument/2006/relationships/customXml" Target="../ink/ink1668.xml"/><Relationship Id="rId226" Type="http://schemas.openxmlformats.org/officeDocument/2006/relationships/customXml" Target="../ink/ink1696.xml"/><Relationship Id="rId268" Type="http://schemas.openxmlformats.org/officeDocument/2006/relationships/image" Target="../media/image1693.png"/><Relationship Id="rId32" Type="http://schemas.openxmlformats.org/officeDocument/2006/relationships/customXml" Target="../ink/ink1599.xml"/><Relationship Id="rId74" Type="http://schemas.openxmlformats.org/officeDocument/2006/relationships/customXml" Target="../ink/ink1620.xml"/><Relationship Id="rId128" Type="http://schemas.openxmlformats.org/officeDocument/2006/relationships/customXml" Target="../ink/ink1647.xml"/><Relationship Id="rId335" Type="http://schemas.openxmlformats.org/officeDocument/2006/relationships/customXml" Target="../ink/ink1751.xml"/><Relationship Id="rId377" Type="http://schemas.openxmlformats.org/officeDocument/2006/relationships/customXml" Target="../ink/ink1772.xml"/><Relationship Id="rId5" Type="http://schemas.openxmlformats.org/officeDocument/2006/relationships/image" Target="../media/image1564.png"/><Relationship Id="rId181" Type="http://schemas.openxmlformats.org/officeDocument/2006/relationships/image" Target="../media/image1651.png"/><Relationship Id="rId237" Type="http://schemas.openxmlformats.org/officeDocument/2006/relationships/image" Target="../media/image1678.png"/><Relationship Id="rId279" Type="http://schemas.openxmlformats.org/officeDocument/2006/relationships/customXml" Target="../ink/ink1723.xml"/><Relationship Id="rId43" Type="http://schemas.openxmlformats.org/officeDocument/2006/relationships/image" Target="../media/image1583.png"/><Relationship Id="rId139" Type="http://schemas.openxmlformats.org/officeDocument/2006/relationships/image" Target="../media/image1630.png"/><Relationship Id="rId290" Type="http://schemas.openxmlformats.org/officeDocument/2006/relationships/image" Target="../media/image1704.png"/><Relationship Id="rId304" Type="http://schemas.openxmlformats.org/officeDocument/2006/relationships/image" Target="../media/image1711.png"/><Relationship Id="rId346" Type="http://schemas.openxmlformats.org/officeDocument/2006/relationships/image" Target="../media/image1732.png"/><Relationship Id="rId85" Type="http://schemas.openxmlformats.org/officeDocument/2006/relationships/image" Target="../media/image1604.png"/><Relationship Id="rId150" Type="http://schemas.openxmlformats.org/officeDocument/2006/relationships/customXml" Target="../ink/ink1658.xml"/><Relationship Id="rId192" Type="http://schemas.openxmlformats.org/officeDocument/2006/relationships/customXml" Target="../ink/ink1679.xml"/><Relationship Id="rId206" Type="http://schemas.openxmlformats.org/officeDocument/2006/relationships/customXml" Target="../ink/ink1686.xml"/><Relationship Id="rId248" Type="http://schemas.openxmlformats.org/officeDocument/2006/relationships/customXml" Target="../ink/ink1707.xml"/><Relationship Id="rId12" Type="http://schemas.openxmlformats.org/officeDocument/2006/relationships/customXml" Target="../ink/ink1589.xml"/><Relationship Id="rId108" Type="http://schemas.openxmlformats.org/officeDocument/2006/relationships/customXml" Target="../ink/ink1637.xml"/><Relationship Id="rId315" Type="http://schemas.openxmlformats.org/officeDocument/2006/relationships/customXml" Target="../ink/ink1741.xml"/><Relationship Id="rId357" Type="http://schemas.openxmlformats.org/officeDocument/2006/relationships/customXml" Target="../ink/ink1762.xml"/><Relationship Id="rId54" Type="http://schemas.openxmlformats.org/officeDocument/2006/relationships/customXml" Target="../ink/ink1610.xml"/><Relationship Id="rId96" Type="http://schemas.openxmlformats.org/officeDocument/2006/relationships/customXml" Target="../ink/ink1631.xml"/><Relationship Id="rId161" Type="http://schemas.openxmlformats.org/officeDocument/2006/relationships/image" Target="../media/image1641.png"/><Relationship Id="rId217" Type="http://schemas.openxmlformats.org/officeDocument/2006/relationships/image" Target="../media/image1668.png"/><Relationship Id="rId259" Type="http://schemas.openxmlformats.org/officeDocument/2006/relationships/customXml" Target="../ink/ink1713.xml"/><Relationship Id="rId23" Type="http://schemas.openxmlformats.org/officeDocument/2006/relationships/image" Target="../media/image1573.png"/><Relationship Id="rId119" Type="http://schemas.openxmlformats.org/officeDocument/2006/relationships/image" Target="../media/image1621.png"/><Relationship Id="rId270" Type="http://schemas.openxmlformats.org/officeDocument/2006/relationships/image" Target="../media/image1694.png"/><Relationship Id="rId326" Type="http://schemas.openxmlformats.org/officeDocument/2006/relationships/image" Target="../media/image1722.png"/><Relationship Id="rId65" Type="http://schemas.openxmlformats.org/officeDocument/2006/relationships/image" Target="../media/image1594.png"/><Relationship Id="rId130" Type="http://schemas.openxmlformats.org/officeDocument/2006/relationships/customXml" Target="../ink/ink1648.xml"/><Relationship Id="rId368" Type="http://schemas.openxmlformats.org/officeDocument/2006/relationships/image" Target="../media/image1743.png"/><Relationship Id="rId172" Type="http://schemas.openxmlformats.org/officeDocument/2006/relationships/customXml" Target="../ink/ink1669.xml"/><Relationship Id="rId228" Type="http://schemas.openxmlformats.org/officeDocument/2006/relationships/customXml" Target="../ink/ink1697.xml"/><Relationship Id="rId281" Type="http://schemas.openxmlformats.org/officeDocument/2006/relationships/customXml" Target="../ink/ink1724.xml"/><Relationship Id="rId337" Type="http://schemas.openxmlformats.org/officeDocument/2006/relationships/customXml" Target="../ink/ink1752.xml"/><Relationship Id="rId34" Type="http://schemas.openxmlformats.org/officeDocument/2006/relationships/customXml" Target="../ink/ink1600.xml"/><Relationship Id="rId76" Type="http://schemas.openxmlformats.org/officeDocument/2006/relationships/customXml" Target="../ink/ink1621.xml"/><Relationship Id="rId141" Type="http://schemas.openxmlformats.org/officeDocument/2006/relationships/image" Target="../media/image1631.png"/><Relationship Id="rId379" Type="http://schemas.openxmlformats.org/officeDocument/2006/relationships/customXml" Target="../ink/ink1773.xml"/><Relationship Id="rId7" Type="http://schemas.openxmlformats.org/officeDocument/2006/relationships/image" Target="../media/image1565.png"/><Relationship Id="rId183" Type="http://schemas.openxmlformats.org/officeDocument/2006/relationships/image" Target="../media/image1652.png"/><Relationship Id="rId239" Type="http://schemas.openxmlformats.org/officeDocument/2006/relationships/image" Target="../media/image1679.png"/><Relationship Id="rId250" Type="http://schemas.openxmlformats.org/officeDocument/2006/relationships/customXml" Target="../ink/ink1708.xml"/><Relationship Id="rId292" Type="http://schemas.openxmlformats.org/officeDocument/2006/relationships/image" Target="../media/image1705.png"/><Relationship Id="rId306" Type="http://schemas.openxmlformats.org/officeDocument/2006/relationships/image" Target="../media/image1712.png"/><Relationship Id="rId45" Type="http://schemas.openxmlformats.org/officeDocument/2006/relationships/image" Target="../media/image1584.png"/><Relationship Id="rId87" Type="http://schemas.openxmlformats.org/officeDocument/2006/relationships/image" Target="../media/image1605.png"/><Relationship Id="rId110" Type="http://schemas.openxmlformats.org/officeDocument/2006/relationships/customXml" Target="../ink/ink1638.xml"/><Relationship Id="rId348" Type="http://schemas.openxmlformats.org/officeDocument/2006/relationships/image" Target="../media/image1733.png"/><Relationship Id="rId152" Type="http://schemas.openxmlformats.org/officeDocument/2006/relationships/customXml" Target="../ink/ink1659.xml"/><Relationship Id="rId194" Type="http://schemas.openxmlformats.org/officeDocument/2006/relationships/customXml" Target="../ink/ink1680.xml"/><Relationship Id="rId208" Type="http://schemas.openxmlformats.org/officeDocument/2006/relationships/customXml" Target="../ink/ink1687.xml"/><Relationship Id="rId261" Type="http://schemas.openxmlformats.org/officeDocument/2006/relationships/customXml" Target="../ink/ink1714.xml"/><Relationship Id="rId14" Type="http://schemas.openxmlformats.org/officeDocument/2006/relationships/customXml" Target="../ink/ink1590.xml"/><Relationship Id="rId56" Type="http://schemas.openxmlformats.org/officeDocument/2006/relationships/customXml" Target="../ink/ink1611.xml"/><Relationship Id="rId317" Type="http://schemas.openxmlformats.org/officeDocument/2006/relationships/customXml" Target="../ink/ink1742.xml"/><Relationship Id="rId359" Type="http://schemas.openxmlformats.org/officeDocument/2006/relationships/customXml" Target="../ink/ink1763.xml"/><Relationship Id="rId98" Type="http://schemas.openxmlformats.org/officeDocument/2006/relationships/customXml" Target="../ink/ink1632.xml"/><Relationship Id="rId121" Type="http://schemas.openxmlformats.org/officeDocument/2006/relationships/image" Target="../media/image1622.png"/><Relationship Id="rId163" Type="http://schemas.openxmlformats.org/officeDocument/2006/relationships/image" Target="../media/image1642.png"/><Relationship Id="rId219" Type="http://schemas.openxmlformats.org/officeDocument/2006/relationships/image" Target="../media/image1669.png"/><Relationship Id="rId370" Type="http://schemas.openxmlformats.org/officeDocument/2006/relationships/image" Target="../media/image1744.png"/><Relationship Id="rId230" Type="http://schemas.openxmlformats.org/officeDocument/2006/relationships/customXml" Target="../ink/ink1698.xml"/><Relationship Id="rId25" Type="http://schemas.openxmlformats.org/officeDocument/2006/relationships/image" Target="../media/image1574.png"/><Relationship Id="rId67" Type="http://schemas.openxmlformats.org/officeDocument/2006/relationships/image" Target="../media/image1595.png"/><Relationship Id="rId272" Type="http://schemas.openxmlformats.org/officeDocument/2006/relationships/image" Target="../media/image1695.png"/><Relationship Id="rId328" Type="http://schemas.openxmlformats.org/officeDocument/2006/relationships/image" Target="../media/image1723.png"/><Relationship Id="rId132" Type="http://schemas.openxmlformats.org/officeDocument/2006/relationships/customXml" Target="../ink/ink1649.xml"/><Relationship Id="rId174" Type="http://schemas.openxmlformats.org/officeDocument/2006/relationships/customXml" Target="../ink/ink1670.xml"/><Relationship Id="rId381" Type="http://schemas.openxmlformats.org/officeDocument/2006/relationships/customXml" Target="../ink/ink1774.xml"/><Relationship Id="rId241" Type="http://schemas.openxmlformats.org/officeDocument/2006/relationships/image" Target="../media/image1680.png"/><Relationship Id="rId36" Type="http://schemas.openxmlformats.org/officeDocument/2006/relationships/customXml" Target="../ink/ink1601.xml"/><Relationship Id="rId283" Type="http://schemas.openxmlformats.org/officeDocument/2006/relationships/customXml" Target="../ink/ink1725.xml"/><Relationship Id="rId339" Type="http://schemas.openxmlformats.org/officeDocument/2006/relationships/customXml" Target="../ink/ink1753.xml"/><Relationship Id="rId78" Type="http://schemas.openxmlformats.org/officeDocument/2006/relationships/customXml" Target="../ink/ink1622.xml"/><Relationship Id="rId101" Type="http://schemas.openxmlformats.org/officeDocument/2006/relationships/image" Target="../media/image1612.png"/><Relationship Id="rId143" Type="http://schemas.openxmlformats.org/officeDocument/2006/relationships/image" Target="../media/image1632.png"/><Relationship Id="rId185" Type="http://schemas.openxmlformats.org/officeDocument/2006/relationships/image" Target="../media/image367.png"/><Relationship Id="rId350" Type="http://schemas.openxmlformats.org/officeDocument/2006/relationships/image" Target="../media/image1734.png"/><Relationship Id="rId9" Type="http://schemas.openxmlformats.org/officeDocument/2006/relationships/image" Target="../media/image1566.png"/><Relationship Id="rId210" Type="http://schemas.openxmlformats.org/officeDocument/2006/relationships/customXml" Target="../ink/ink1688.xml"/><Relationship Id="rId252" Type="http://schemas.openxmlformats.org/officeDocument/2006/relationships/customXml" Target="../ink/ink1709.xml"/><Relationship Id="rId294" Type="http://schemas.openxmlformats.org/officeDocument/2006/relationships/image" Target="../media/image1706.png"/><Relationship Id="rId308" Type="http://schemas.openxmlformats.org/officeDocument/2006/relationships/image" Target="../media/image1713.png"/><Relationship Id="rId47" Type="http://schemas.openxmlformats.org/officeDocument/2006/relationships/image" Target="../media/image1585.png"/><Relationship Id="rId68" Type="http://schemas.openxmlformats.org/officeDocument/2006/relationships/customXml" Target="../ink/ink1617.xml"/><Relationship Id="rId89" Type="http://schemas.openxmlformats.org/officeDocument/2006/relationships/image" Target="../media/image1606.png"/><Relationship Id="rId112" Type="http://schemas.openxmlformats.org/officeDocument/2006/relationships/customXml" Target="../ink/ink1639.xml"/><Relationship Id="rId133" Type="http://schemas.openxmlformats.org/officeDocument/2006/relationships/image" Target="../media/image1627.png"/><Relationship Id="rId154" Type="http://schemas.openxmlformats.org/officeDocument/2006/relationships/customXml" Target="../ink/ink1660.xml"/><Relationship Id="rId175" Type="http://schemas.openxmlformats.org/officeDocument/2006/relationships/image" Target="../media/image1648.png"/><Relationship Id="rId340" Type="http://schemas.openxmlformats.org/officeDocument/2006/relationships/image" Target="../media/image1729.png"/><Relationship Id="rId361" Type="http://schemas.openxmlformats.org/officeDocument/2006/relationships/customXml" Target="../ink/ink1764.xml"/><Relationship Id="rId196" Type="http://schemas.openxmlformats.org/officeDocument/2006/relationships/customXml" Target="../ink/ink1681.xml"/><Relationship Id="rId200" Type="http://schemas.openxmlformats.org/officeDocument/2006/relationships/customXml" Target="../ink/ink1683.xml"/><Relationship Id="rId382" Type="http://schemas.openxmlformats.org/officeDocument/2006/relationships/image" Target="../media/image1750.png"/><Relationship Id="rId16" Type="http://schemas.openxmlformats.org/officeDocument/2006/relationships/customXml" Target="../ink/ink1591.xml"/><Relationship Id="rId221" Type="http://schemas.openxmlformats.org/officeDocument/2006/relationships/image" Target="../media/image1670.png"/><Relationship Id="rId242" Type="http://schemas.openxmlformats.org/officeDocument/2006/relationships/customXml" Target="../ink/ink1704.xml"/><Relationship Id="rId263" Type="http://schemas.openxmlformats.org/officeDocument/2006/relationships/customXml" Target="../ink/ink1715.xml"/><Relationship Id="rId284" Type="http://schemas.openxmlformats.org/officeDocument/2006/relationships/image" Target="../media/image1701.png"/><Relationship Id="rId319" Type="http://schemas.openxmlformats.org/officeDocument/2006/relationships/customXml" Target="../ink/ink1743.xml"/><Relationship Id="rId37" Type="http://schemas.openxmlformats.org/officeDocument/2006/relationships/image" Target="../media/image1580.png"/><Relationship Id="rId58" Type="http://schemas.openxmlformats.org/officeDocument/2006/relationships/customXml" Target="../ink/ink1612.xml"/><Relationship Id="rId79" Type="http://schemas.openxmlformats.org/officeDocument/2006/relationships/image" Target="../media/image1601.png"/><Relationship Id="rId102" Type="http://schemas.openxmlformats.org/officeDocument/2006/relationships/customXml" Target="../ink/ink1634.xml"/><Relationship Id="rId123" Type="http://schemas.openxmlformats.org/officeDocument/2006/relationships/image" Target="../media/image1623.png"/><Relationship Id="rId144" Type="http://schemas.openxmlformats.org/officeDocument/2006/relationships/customXml" Target="../ink/ink1655.xml"/><Relationship Id="rId330" Type="http://schemas.openxmlformats.org/officeDocument/2006/relationships/image" Target="../media/image1724.png"/><Relationship Id="rId90" Type="http://schemas.openxmlformats.org/officeDocument/2006/relationships/customXml" Target="../ink/ink1628.xml"/><Relationship Id="rId165" Type="http://schemas.openxmlformats.org/officeDocument/2006/relationships/image" Target="../media/image1643.png"/><Relationship Id="rId186" Type="http://schemas.openxmlformats.org/officeDocument/2006/relationships/customXml" Target="../ink/ink1676.xml"/><Relationship Id="rId351" Type="http://schemas.openxmlformats.org/officeDocument/2006/relationships/customXml" Target="../ink/ink1759.xml"/><Relationship Id="rId372" Type="http://schemas.openxmlformats.org/officeDocument/2006/relationships/image" Target="../media/image1745.png"/><Relationship Id="rId211" Type="http://schemas.openxmlformats.org/officeDocument/2006/relationships/image" Target="../media/image1665.png"/><Relationship Id="rId232" Type="http://schemas.openxmlformats.org/officeDocument/2006/relationships/customXml" Target="../ink/ink1699.xml"/><Relationship Id="rId253" Type="http://schemas.openxmlformats.org/officeDocument/2006/relationships/customXml" Target="../ink/ink1710.xml"/><Relationship Id="rId274" Type="http://schemas.openxmlformats.org/officeDocument/2006/relationships/image" Target="../media/image1696.png"/><Relationship Id="rId295" Type="http://schemas.openxmlformats.org/officeDocument/2006/relationships/customXml" Target="../ink/ink1731.xml"/><Relationship Id="rId309" Type="http://schemas.openxmlformats.org/officeDocument/2006/relationships/customXml" Target="../ink/ink1738.xml"/><Relationship Id="rId27" Type="http://schemas.openxmlformats.org/officeDocument/2006/relationships/image" Target="../media/image1575.png"/><Relationship Id="rId48" Type="http://schemas.openxmlformats.org/officeDocument/2006/relationships/customXml" Target="../ink/ink1607.xml"/><Relationship Id="rId69" Type="http://schemas.openxmlformats.org/officeDocument/2006/relationships/image" Target="../media/image1596.png"/><Relationship Id="rId113" Type="http://schemas.openxmlformats.org/officeDocument/2006/relationships/image" Target="../media/image1618.png"/><Relationship Id="rId134" Type="http://schemas.openxmlformats.org/officeDocument/2006/relationships/customXml" Target="../ink/ink1650.xml"/><Relationship Id="rId320" Type="http://schemas.openxmlformats.org/officeDocument/2006/relationships/image" Target="../media/image1719.png"/><Relationship Id="rId80" Type="http://schemas.openxmlformats.org/officeDocument/2006/relationships/customXml" Target="../ink/ink1623.xml"/><Relationship Id="rId155" Type="http://schemas.openxmlformats.org/officeDocument/2006/relationships/image" Target="../media/image1638.png"/><Relationship Id="rId176" Type="http://schemas.openxmlformats.org/officeDocument/2006/relationships/customXml" Target="../ink/ink1671.xml"/><Relationship Id="rId197" Type="http://schemas.openxmlformats.org/officeDocument/2006/relationships/image" Target="../media/image1658.png"/><Relationship Id="rId341" Type="http://schemas.openxmlformats.org/officeDocument/2006/relationships/customXml" Target="../ink/ink1754.xml"/><Relationship Id="rId362" Type="http://schemas.openxmlformats.org/officeDocument/2006/relationships/image" Target="../media/image1740.png"/><Relationship Id="rId383" Type="http://schemas.openxmlformats.org/officeDocument/2006/relationships/customXml" Target="../ink/ink1775.xml"/><Relationship Id="rId201" Type="http://schemas.openxmlformats.org/officeDocument/2006/relationships/image" Target="../media/image1660.png"/><Relationship Id="rId222" Type="http://schemas.openxmlformats.org/officeDocument/2006/relationships/customXml" Target="../ink/ink1694.xml"/><Relationship Id="rId243" Type="http://schemas.openxmlformats.org/officeDocument/2006/relationships/image" Target="../media/image1681.png"/><Relationship Id="rId264" Type="http://schemas.openxmlformats.org/officeDocument/2006/relationships/image" Target="../media/image1691.png"/><Relationship Id="rId285" Type="http://schemas.openxmlformats.org/officeDocument/2006/relationships/customXml" Target="../ink/ink1726.xml"/><Relationship Id="rId17" Type="http://schemas.openxmlformats.org/officeDocument/2006/relationships/image" Target="../media/image1570.png"/><Relationship Id="rId38" Type="http://schemas.openxmlformats.org/officeDocument/2006/relationships/customXml" Target="../ink/ink1602.xml"/><Relationship Id="rId59" Type="http://schemas.openxmlformats.org/officeDocument/2006/relationships/image" Target="../media/image1591.png"/><Relationship Id="rId103" Type="http://schemas.openxmlformats.org/officeDocument/2006/relationships/image" Target="../media/image1613.png"/><Relationship Id="rId124" Type="http://schemas.openxmlformats.org/officeDocument/2006/relationships/customXml" Target="../ink/ink1645.xml"/><Relationship Id="rId310" Type="http://schemas.openxmlformats.org/officeDocument/2006/relationships/image" Target="../media/image1714.png"/><Relationship Id="rId70" Type="http://schemas.openxmlformats.org/officeDocument/2006/relationships/customXml" Target="../ink/ink1618.xml"/><Relationship Id="rId91" Type="http://schemas.openxmlformats.org/officeDocument/2006/relationships/image" Target="../media/image1607.png"/><Relationship Id="rId145" Type="http://schemas.openxmlformats.org/officeDocument/2006/relationships/image" Target="../media/image1633.png"/><Relationship Id="rId166" Type="http://schemas.openxmlformats.org/officeDocument/2006/relationships/customXml" Target="../ink/ink1666.xml"/><Relationship Id="rId187" Type="http://schemas.openxmlformats.org/officeDocument/2006/relationships/image" Target="../media/image1653.png"/><Relationship Id="rId331" Type="http://schemas.openxmlformats.org/officeDocument/2006/relationships/customXml" Target="../ink/ink1749.xml"/><Relationship Id="rId352" Type="http://schemas.openxmlformats.org/officeDocument/2006/relationships/image" Target="../media/image1735.png"/><Relationship Id="rId373" Type="http://schemas.openxmlformats.org/officeDocument/2006/relationships/customXml" Target="../ink/ink177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89.xml"/><Relationship Id="rId233" Type="http://schemas.openxmlformats.org/officeDocument/2006/relationships/image" Target="../media/image1676.png"/><Relationship Id="rId254" Type="http://schemas.openxmlformats.org/officeDocument/2006/relationships/image" Target="../media/image1686.png"/><Relationship Id="rId28" Type="http://schemas.openxmlformats.org/officeDocument/2006/relationships/customXml" Target="../ink/ink1597.xml"/><Relationship Id="rId49" Type="http://schemas.openxmlformats.org/officeDocument/2006/relationships/image" Target="../media/image1586.png"/><Relationship Id="rId114" Type="http://schemas.openxmlformats.org/officeDocument/2006/relationships/customXml" Target="../ink/ink1640.xml"/><Relationship Id="rId275" Type="http://schemas.openxmlformats.org/officeDocument/2006/relationships/customXml" Target="../ink/ink1721.xml"/><Relationship Id="rId296" Type="http://schemas.openxmlformats.org/officeDocument/2006/relationships/image" Target="../media/image1707.png"/><Relationship Id="rId300" Type="http://schemas.openxmlformats.org/officeDocument/2006/relationships/image" Target="../media/image1709.png"/><Relationship Id="rId60" Type="http://schemas.openxmlformats.org/officeDocument/2006/relationships/customXml" Target="../ink/ink1613.xml"/><Relationship Id="rId81" Type="http://schemas.openxmlformats.org/officeDocument/2006/relationships/image" Target="../media/image1602.png"/><Relationship Id="rId135" Type="http://schemas.openxmlformats.org/officeDocument/2006/relationships/image" Target="../media/image1628.png"/><Relationship Id="rId156" Type="http://schemas.openxmlformats.org/officeDocument/2006/relationships/customXml" Target="../ink/ink1661.xml"/><Relationship Id="rId177" Type="http://schemas.openxmlformats.org/officeDocument/2006/relationships/image" Target="../media/image1649.png"/><Relationship Id="rId198" Type="http://schemas.openxmlformats.org/officeDocument/2006/relationships/customXml" Target="../ink/ink1682.xml"/><Relationship Id="rId321" Type="http://schemas.openxmlformats.org/officeDocument/2006/relationships/customXml" Target="../ink/ink1744.xml"/><Relationship Id="rId342" Type="http://schemas.openxmlformats.org/officeDocument/2006/relationships/image" Target="../media/image1730.png"/><Relationship Id="rId363" Type="http://schemas.openxmlformats.org/officeDocument/2006/relationships/customXml" Target="../ink/ink1765.xml"/><Relationship Id="rId384" Type="http://schemas.openxmlformats.org/officeDocument/2006/relationships/image" Target="../media/image1751.png"/><Relationship Id="rId202" Type="http://schemas.openxmlformats.org/officeDocument/2006/relationships/customXml" Target="../ink/ink1684.xml"/><Relationship Id="rId223" Type="http://schemas.openxmlformats.org/officeDocument/2006/relationships/image" Target="../media/image1671.png"/><Relationship Id="rId244" Type="http://schemas.openxmlformats.org/officeDocument/2006/relationships/customXml" Target="../ink/ink1705.xml"/><Relationship Id="rId18" Type="http://schemas.openxmlformats.org/officeDocument/2006/relationships/customXml" Target="../ink/ink1592.xml"/><Relationship Id="rId39" Type="http://schemas.openxmlformats.org/officeDocument/2006/relationships/image" Target="../media/image1581.png"/><Relationship Id="rId265" Type="http://schemas.openxmlformats.org/officeDocument/2006/relationships/customXml" Target="../ink/ink1716.xml"/><Relationship Id="rId286" Type="http://schemas.openxmlformats.org/officeDocument/2006/relationships/image" Target="../media/image1702.png"/><Relationship Id="rId50" Type="http://schemas.openxmlformats.org/officeDocument/2006/relationships/customXml" Target="../ink/ink1608.xml"/><Relationship Id="rId104" Type="http://schemas.openxmlformats.org/officeDocument/2006/relationships/customXml" Target="../ink/ink1635.xml"/><Relationship Id="rId125" Type="http://schemas.openxmlformats.org/officeDocument/2006/relationships/image" Target="../media/image1624.png"/><Relationship Id="rId146" Type="http://schemas.openxmlformats.org/officeDocument/2006/relationships/customXml" Target="../ink/ink1656.xml"/><Relationship Id="rId167" Type="http://schemas.openxmlformats.org/officeDocument/2006/relationships/image" Target="../media/image1644.png"/><Relationship Id="rId188" Type="http://schemas.openxmlformats.org/officeDocument/2006/relationships/customXml" Target="../ink/ink1677.xml"/><Relationship Id="rId311" Type="http://schemas.openxmlformats.org/officeDocument/2006/relationships/customXml" Target="../ink/ink1739.xml"/><Relationship Id="rId332" Type="http://schemas.openxmlformats.org/officeDocument/2006/relationships/image" Target="../media/image1725.png"/><Relationship Id="rId353" Type="http://schemas.openxmlformats.org/officeDocument/2006/relationships/customXml" Target="../ink/ink1760.xml"/><Relationship Id="rId374" Type="http://schemas.openxmlformats.org/officeDocument/2006/relationships/image" Target="../media/image1746.png"/><Relationship Id="rId71" Type="http://schemas.openxmlformats.org/officeDocument/2006/relationships/image" Target="../media/image1597.png"/><Relationship Id="rId92" Type="http://schemas.openxmlformats.org/officeDocument/2006/relationships/customXml" Target="../ink/ink1629.xml"/><Relationship Id="rId213" Type="http://schemas.openxmlformats.org/officeDocument/2006/relationships/image" Target="../media/image1666.png"/><Relationship Id="rId234" Type="http://schemas.openxmlformats.org/officeDocument/2006/relationships/customXml" Target="../ink/ink1700.xml"/><Relationship Id="rId2" Type="http://schemas.openxmlformats.org/officeDocument/2006/relationships/customXml" Target="../ink/ink1584.xml"/><Relationship Id="rId29" Type="http://schemas.openxmlformats.org/officeDocument/2006/relationships/image" Target="../media/image1576.png"/><Relationship Id="rId255" Type="http://schemas.openxmlformats.org/officeDocument/2006/relationships/customXml" Target="../ink/ink1711.xml"/><Relationship Id="rId276" Type="http://schemas.openxmlformats.org/officeDocument/2006/relationships/image" Target="../media/image1697.png"/><Relationship Id="rId297" Type="http://schemas.openxmlformats.org/officeDocument/2006/relationships/customXml" Target="../ink/ink1732.xml"/><Relationship Id="rId40" Type="http://schemas.openxmlformats.org/officeDocument/2006/relationships/customXml" Target="../ink/ink1603.xml"/><Relationship Id="rId115" Type="http://schemas.openxmlformats.org/officeDocument/2006/relationships/image" Target="../media/image1619.png"/><Relationship Id="rId136" Type="http://schemas.openxmlformats.org/officeDocument/2006/relationships/customXml" Target="../ink/ink1651.xml"/><Relationship Id="rId157" Type="http://schemas.openxmlformats.org/officeDocument/2006/relationships/image" Target="../media/image1639.png"/><Relationship Id="rId178" Type="http://schemas.openxmlformats.org/officeDocument/2006/relationships/customXml" Target="../ink/ink1672.xml"/><Relationship Id="rId301" Type="http://schemas.openxmlformats.org/officeDocument/2006/relationships/customXml" Target="../ink/ink1734.xml"/><Relationship Id="rId322" Type="http://schemas.openxmlformats.org/officeDocument/2006/relationships/image" Target="../media/image1720.png"/><Relationship Id="rId343" Type="http://schemas.openxmlformats.org/officeDocument/2006/relationships/customXml" Target="../ink/ink1755.xml"/><Relationship Id="rId364" Type="http://schemas.openxmlformats.org/officeDocument/2006/relationships/image" Target="../media/image1741.png"/><Relationship Id="rId61" Type="http://schemas.openxmlformats.org/officeDocument/2006/relationships/image" Target="../media/image1592.png"/><Relationship Id="rId82" Type="http://schemas.openxmlformats.org/officeDocument/2006/relationships/customXml" Target="../ink/ink1624.xml"/><Relationship Id="rId199" Type="http://schemas.openxmlformats.org/officeDocument/2006/relationships/image" Target="../media/image1659.png"/><Relationship Id="rId203" Type="http://schemas.openxmlformats.org/officeDocument/2006/relationships/image" Target="../media/image1661.png"/><Relationship Id="rId385" Type="http://schemas.openxmlformats.org/officeDocument/2006/relationships/customXml" Target="../ink/ink1776.xml"/><Relationship Id="rId19" Type="http://schemas.openxmlformats.org/officeDocument/2006/relationships/image" Target="../media/image1571.png"/><Relationship Id="rId224" Type="http://schemas.openxmlformats.org/officeDocument/2006/relationships/customXml" Target="../ink/ink1695.xml"/><Relationship Id="rId245" Type="http://schemas.openxmlformats.org/officeDocument/2006/relationships/image" Target="../media/image1682.png"/><Relationship Id="rId266" Type="http://schemas.openxmlformats.org/officeDocument/2006/relationships/image" Target="../media/image1692.png"/><Relationship Id="rId287" Type="http://schemas.openxmlformats.org/officeDocument/2006/relationships/customXml" Target="../ink/ink1727.xml"/><Relationship Id="rId30" Type="http://schemas.openxmlformats.org/officeDocument/2006/relationships/customXml" Target="../ink/ink1598.xml"/><Relationship Id="rId105" Type="http://schemas.openxmlformats.org/officeDocument/2006/relationships/image" Target="../media/image1614.png"/><Relationship Id="rId126" Type="http://schemas.openxmlformats.org/officeDocument/2006/relationships/customXml" Target="../ink/ink1646.xml"/><Relationship Id="rId147" Type="http://schemas.openxmlformats.org/officeDocument/2006/relationships/image" Target="../media/image1634.png"/><Relationship Id="rId168" Type="http://schemas.openxmlformats.org/officeDocument/2006/relationships/customXml" Target="../ink/ink1667.xml"/><Relationship Id="rId312" Type="http://schemas.openxmlformats.org/officeDocument/2006/relationships/image" Target="../media/image1715.png"/><Relationship Id="rId333" Type="http://schemas.openxmlformats.org/officeDocument/2006/relationships/customXml" Target="../ink/ink1750.xml"/><Relationship Id="rId354" Type="http://schemas.openxmlformats.org/officeDocument/2006/relationships/image" Target="../media/image1736.png"/><Relationship Id="rId51" Type="http://schemas.openxmlformats.org/officeDocument/2006/relationships/image" Target="../media/image1587.png"/><Relationship Id="rId72" Type="http://schemas.openxmlformats.org/officeDocument/2006/relationships/customXml" Target="../ink/ink1619.xml"/><Relationship Id="rId93" Type="http://schemas.openxmlformats.org/officeDocument/2006/relationships/image" Target="../media/image1608.png"/><Relationship Id="rId189" Type="http://schemas.openxmlformats.org/officeDocument/2006/relationships/image" Target="../media/image1654.png"/><Relationship Id="rId375" Type="http://schemas.openxmlformats.org/officeDocument/2006/relationships/customXml" Target="../ink/ink1771.xml"/><Relationship Id="rId3" Type="http://schemas.openxmlformats.org/officeDocument/2006/relationships/image" Target="../media/image1563.png"/><Relationship Id="rId214" Type="http://schemas.openxmlformats.org/officeDocument/2006/relationships/customXml" Target="../ink/ink1690.xml"/><Relationship Id="rId235" Type="http://schemas.openxmlformats.org/officeDocument/2006/relationships/image" Target="../media/image1677.png"/><Relationship Id="rId256" Type="http://schemas.openxmlformats.org/officeDocument/2006/relationships/image" Target="../media/image1687.png"/><Relationship Id="rId277" Type="http://schemas.openxmlformats.org/officeDocument/2006/relationships/customXml" Target="../ink/ink1722.xml"/><Relationship Id="rId298" Type="http://schemas.openxmlformats.org/officeDocument/2006/relationships/image" Target="../media/image1708.png"/><Relationship Id="rId116" Type="http://schemas.openxmlformats.org/officeDocument/2006/relationships/customXml" Target="../ink/ink1641.xml"/><Relationship Id="rId137" Type="http://schemas.openxmlformats.org/officeDocument/2006/relationships/image" Target="../media/image1629.png"/><Relationship Id="rId158" Type="http://schemas.openxmlformats.org/officeDocument/2006/relationships/customXml" Target="../ink/ink1662.xml"/><Relationship Id="rId302" Type="http://schemas.openxmlformats.org/officeDocument/2006/relationships/image" Target="../media/image1710.png"/><Relationship Id="rId323" Type="http://schemas.openxmlformats.org/officeDocument/2006/relationships/customXml" Target="../ink/ink1745.xml"/><Relationship Id="rId344" Type="http://schemas.openxmlformats.org/officeDocument/2006/relationships/image" Target="../media/image1731.png"/><Relationship Id="rId20" Type="http://schemas.openxmlformats.org/officeDocument/2006/relationships/customXml" Target="../ink/ink1593.xml"/><Relationship Id="rId41" Type="http://schemas.openxmlformats.org/officeDocument/2006/relationships/image" Target="../media/image1582.png"/><Relationship Id="rId62" Type="http://schemas.openxmlformats.org/officeDocument/2006/relationships/customXml" Target="../ink/ink1614.xml"/><Relationship Id="rId83" Type="http://schemas.openxmlformats.org/officeDocument/2006/relationships/image" Target="../media/image1603.png"/><Relationship Id="rId179" Type="http://schemas.openxmlformats.org/officeDocument/2006/relationships/image" Target="../media/image1650.png"/><Relationship Id="rId365" Type="http://schemas.openxmlformats.org/officeDocument/2006/relationships/customXml" Target="../ink/ink1766.xml"/><Relationship Id="rId386" Type="http://schemas.openxmlformats.org/officeDocument/2006/relationships/image" Target="../media/image1752.png"/><Relationship Id="rId190" Type="http://schemas.openxmlformats.org/officeDocument/2006/relationships/customXml" Target="../ink/ink1678.xml"/><Relationship Id="rId204" Type="http://schemas.openxmlformats.org/officeDocument/2006/relationships/customXml" Target="../ink/ink1685.xml"/><Relationship Id="rId225" Type="http://schemas.openxmlformats.org/officeDocument/2006/relationships/image" Target="../media/image1672.png"/><Relationship Id="rId246" Type="http://schemas.openxmlformats.org/officeDocument/2006/relationships/customXml" Target="../ink/ink1706.xml"/><Relationship Id="rId267" Type="http://schemas.openxmlformats.org/officeDocument/2006/relationships/customXml" Target="../ink/ink1717.xml"/><Relationship Id="rId288" Type="http://schemas.openxmlformats.org/officeDocument/2006/relationships/image" Target="../media/image1703.png"/><Relationship Id="rId106" Type="http://schemas.openxmlformats.org/officeDocument/2006/relationships/customXml" Target="../ink/ink1636.xml"/><Relationship Id="rId127" Type="http://schemas.openxmlformats.org/officeDocument/2006/relationships/image" Target="../media/image1337.png"/><Relationship Id="rId313" Type="http://schemas.openxmlformats.org/officeDocument/2006/relationships/customXml" Target="../ink/ink1740.xml"/><Relationship Id="rId10" Type="http://schemas.openxmlformats.org/officeDocument/2006/relationships/customXml" Target="../ink/ink1588.xml"/><Relationship Id="rId31" Type="http://schemas.openxmlformats.org/officeDocument/2006/relationships/image" Target="../media/image1577.png"/><Relationship Id="rId52" Type="http://schemas.openxmlformats.org/officeDocument/2006/relationships/customXml" Target="../ink/ink1609.xml"/><Relationship Id="rId73" Type="http://schemas.openxmlformats.org/officeDocument/2006/relationships/image" Target="../media/image1598.png"/><Relationship Id="rId94" Type="http://schemas.openxmlformats.org/officeDocument/2006/relationships/customXml" Target="../ink/ink1630.xml"/><Relationship Id="rId148" Type="http://schemas.openxmlformats.org/officeDocument/2006/relationships/customXml" Target="../ink/ink1657.xml"/><Relationship Id="rId169" Type="http://schemas.openxmlformats.org/officeDocument/2006/relationships/image" Target="../media/image1645.png"/><Relationship Id="rId334" Type="http://schemas.openxmlformats.org/officeDocument/2006/relationships/image" Target="../media/image1726.png"/><Relationship Id="rId355" Type="http://schemas.openxmlformats.org/officeDocument/2006/relationships/customXml" Target="../ink/ink1761.xml"/><Relationship Id="rId376" Type="http://schemas.openxmlformats.org/officeDocument/2006/relationships/image" Target="../media/image1747.png"/><Relationship Id="rId4" Type="http://schemas.openxmlformats.org/officeDocument/2006/relationships/customXml" Target="../ink/ink1585.xml"/><Relationship Id="rId180" Type="http://schemas.openxmlformats.org/officeDocument/2006/relationships/customXml" Target="../ink/ink1673.xml"/><Relationship Id="rId215" Type="http://schemas.openxmlformats.org/officeDocument/2006/relationships/image" Target="../media/image1667.png"/><Relationship Id="rId236" Type="http://schemas.openxmlformats.org/officeDocument/2006/relationships/customXml" Target="../ink/ink1701.xml"/><Relationship Id="rId257" Type="http://schemas.openxmlformats.org/officeDocument/2006/relationships/customXml" Target="../ink/ink1712.xml"/><Relationship Id="rId278" Type="http://schemas.openxmlformats.org/officeDocument/2006/relationships/image" Target="../media/image1698.png"/><Relationship Id="rId303" Type="http://schemas.openxmlformats.org/officeDocument/2006/relationships/customXml" Target="../ink/ink1735.xml"/><Relationship Id="rId42" Type="http://schemas.openxmlformats.org/officeDocument/2006/relationships/customXml" Target="../ink/ink1604.xml"/><Relationship Id="rId84" Type="http://schemas.openxmlformats.org/officeDocument/2006/relationships/customXml" Target="../ink/ink1625.xml"/><Relationship Id="rId138" Type="http://schemas.openxmlformats.org/officeDocument/2006/relationships/customXml" Target="../ink/ink1652.xml"/><Relationship Id="rId345" Type="http://schemas.openxmlformats.org/officeDocument/2006/relationships/customXml" Target="../ink/ink1756.xml"/><Relationship Id="rId191" Type="http://schemas.openxmlformats.org/officeDocument/2006/relationships/image" Target="../media/image1655.png"/><Relationship Id="rId205" Type="http://schemas.openxmlformats.org/officeDocument/2006/relationships/image" Target="../media/image1662.png"/><Relationship Id="rId247" Type="http://schemas.openxmlformats.org/officeDocument/2006/relationships/image" Target="../media/image1683.png"/><Relationship Id="rId107" Type="http://schemas.openxmlformats.org/officeDocument/2006/relationships/image" Target="../media/image1615.png"/><Relationship Id="rId289" Type="http://schemas.openxmlformats.org/officeDocument/2006/relationships/customXml" Target="../ink/ink1728.xml"/><Relationship Id="rId11" Type="http://schemas.openxmlformats.org/officeDocument/2006/relationships/image" Target="../media/image1567.png"/><Relationship Id="rId53" Type="http://schemas.openxmlformats.org/officeDocument/2006/relationships/image" Target="../media/image1588.png"/><Relationship Id="rId149" Type="http://schemas.openxmlformats.org/officeDocument/2006/relationships/image" Target="../media/image1635.png"/><Relationship Id="rId314" Type="http://schemas.openxmlformats.org/officeDocument/2006/relationships/image" Target="../media/image1716.png"/><Relationship Id="rId356" Type="http://schemas.openxmlformats.org/officeDocument/2006/relationships/image" Target="../media/image1737.png"/><Relationship Id="rId95" Type="http://schemas.openxmlformats.org/officeDocument/2006/relationships/image" Target="../media/image1609.png"/><Relationship Id="rId160" Type="http://schemas.openxmlformats.org/officeDocument/2006/relationships/customXml" Target="../ink/ink1663.xml"/><Relationship Id="rId216" Type="http://schemas.openxmlformats.org/officeDocument/2006/relationships/customXml" Target="../ink/ink1691.xml"/><Relationship Id="rId258" Type="http://schemas.openxmlformats.org/officeDocument/2006/relationships/image" Target="../media/image1688.png"/><Relationship Id="rId22" Type="http://schemas.openxmlformats.org/officeDocument/2006/relationships/customXml" Target="../ink/ink1594.xml"/><Relationship Id="rId64" Type="http://schemas.openxmlformats.org/officeDocument/2006/relationships/customXml" Target="../ink/ink1615.xml"/><Relationship Id="rId118" Type="http://schemas.openxmlformats.org/officeDocument/2006/relationships/customXml" Target="../ink/ink1642.xml"/><Relationship Id="rId325" Type="http://schemas.openxmlformats.org/officeDocument/2006/relationships/customXml" Target="../ink/ink1746.xml"/><Relationship Id="rId367" Type="http://schemas.openxmlformats.org/officeDocument/2006/relationships/customXml" Target="../ink/ink1767.xml"/><Relationship Id="rId171" Type="http://schemas.openxmlformats.org/officeDocument/2006/relationships/image" Target="../media/image1646.png"/><Relationship Id="rId227" Type="http://schemas.openxmlformats.org/officeDocument/2006/relationships/image" Target="../media/image1673.png"/><Relationship Id="rId269" Type="http://schemas.openxmlformats.org/officeDocument/2006/relationships/customXml" Target="../ink/ink1718.xml"/><Relationship Id="rId33" Type="http://schemas.openxmlformats.org/officeDocument/2006/relationships/image" Target="../media/image1578.png"/><Relationship Id="rId129" Type="http://schemas.openxmlformats.org/officeDocument/2006/relationships/image" Target="../media/image1625.png"/><Relationship Id="rId280" Type="http://schemas.openxmlformats.org/officeDocument/2006/relationships/image" Target="../media/image1699.png"/><Relationship Id="rId336" Type="http://schemas.openxmlformats.org/officeDocument/2006/relationships/image" Target="../media/image1727.png"/><Relationship Id="rId75" Type="http://schemas.openxmlformats.org/officeDocument/2006/relationships/image" Target="../media/image1599.png"/><Relationship Id="rId140" Type="http://schemas.openxmlformats.org/officeDocument/2006/relationships/customXml" Target="../ink/ink1653.xml"/><Relationship Id="rId182" Type="http://schemas.openxmlformats.org/officeDocument/2006/relationships/customXml" Target="../ink/ink1674.xml"/><Relationship Id="rId378" Type="http://schemas.openxmlformats.org/officeDocument/2006/relationships/image" Target="../media/image1748.png"/><Relationship Id="rId6" Type="http://schemas.openxmlformats.org/officeDocument/2006/relationships/customXml" Target="../ink/ink1586.xml"/><Relationship Id="rId238" Type="http://schemas.openxmlformats.org/officeDocument/2006/relationships/customXml" Target="../ink/ink1702.xml"/><Relationship Id="rId291" Type="http://schemas.openxmlformats.org/officeDocument/2006/relationships/customXml" Target="../ink/ink1729.xml"/><Relationship Id="rId305" Type="http://schemas.openxmlformats.org/officeDocument/2006/relationships/customXml" Target="../ink/ink1736.xml"/><Relationship Id="rId347" Type="http://schemas.openxmlformats.org/officeDocument/2006/relationships/customXml" Target="../ink/ink1757.xml"/><Relationship Id="rId44" Type="http://schemas.openxmlformats.org/officeDocument/2006/relationships/customXml" Target="../ink/ink1605.xml"/><Relationship Id="rId86" Type="http://schemas.openxmlformats.org/officeDocument/2006/relationships/customXml" Target="../ink/ink1626.xml"/><Relationship Id="rId151" Type="http://schemas.openxmlformats.org/officeDocument/2006/relationships/image" Target="../media/image1636.png"/><Relationship Id="rId193" Type="http://schemas.openxmlformats.org/officeDocument/2006/relationships/image" Target="../media/image1656.png"/><Relationship Id="rId207" Type="http://schemas.openxmlformats.org/officeDocument/2006/relationships/image" Target="../media/image1663.png"/><Relationship Id="rId249" Type="http://schemas.openxmlformats.org/officeDocument/2006/relationships/image" Target="../media/image1684.png"/><Relationship Id="rId13" Type="http://schemas.openxmlformats.org/officeDocument/2006/relationships/image" Target="../media/image1568.png"/><Relationship Id="rId109" Type="http://schemas.openxmlformats.org/officeDocument/2006/relationships/image" Target="../media/image1616.png"/><Relationship Id="rId260" Type="http://schemas.openxmlformats.org/officeDocument/2006/relationships/image" Target="../media/image1689.png"/><Relationship Id="rId316" Type="http://schemas.openxmlformats.org/officeDocument/2006/relationships/image" Target="../media/image1717.png"/><Relationship Id="rId55" Type="http://schemas.openxmlformats.org/officeDocument/2006/relationships/image" Target="../media/image1589.png"/><Relationship Id="rId97" Type="http://schemas.openxmlformats.org/officeDocument/2006/relationships/image" Target="../media/image1610.png"/><Relationship Id="rId120" Type="http://schemas.openxmlformats.org/officeDocument/2006/relationships/customXml" Target="../ink/ink1643.xml"/><Relationship Id="rId358" Type="http://schemas.openxmlformats.org/officeDocument/2006/relationships/image" Target="../media/image1738.png"/><Relationship Id="rId162" Type="http://schemas.openxmlformats.org/officeDocument/2006/relationships/customXml" Target="../ink/ink1664.xml"/><Relationship Id="rId218" Type="http://schemas.openxmlformats.org/officeDocument/2006/relationships/customXml" Target="../ink/ink1692.xml"/><Relationship Id="rId271" Type="http://schemas.openxmlformats.org/officeDocument/2006/relationships/customXml" Target="../ink/ink1719.xml"/><Relationship Id="rId24" Type="http://schemas.openxmlformats.org/officeDocument/2006/relationships/customXml" Target="../ink/ink1595.xml"/><Relationship Id="rId66" Type="http://schemas.openxmlformats.org/officeDocument/2006/relationships/customXml" Target="../ink/ink1616.xml"/><Relationship Id="rId131" Type="http://schemas.openxmlformats.org/officeDocument/2006/relationships/image" Target="../media/image1626.png"/><Relationship Id="rId327" Type="http://schemas.openxmlformats.org/officeDocument/2006/relationships/customXml" Target="../ink/ink1747.xml"/><Relationship Id="rId369" Type="http://schemas.openxmlformats.org/officeDocument/2006/relationships/customXml" Target="../ink/ink1768.xml"/><Relationship Id="rId173" Type="http://schemas.openxmlformats.org/officeDocument/2006/relationships/image" Target="../media/image1647.png"/><Relationship Id="rId229" Type="http://schemas.openxmlformats.org/officeDocument/2006/relationships/image" Target="../media/image1674.png"/><Relationship Id="rId380" Type="http://schemas.openxmlformats.org/officeDocument/2006/relationships/image" Target="../media/image1749.png"/><Relationship Id="rId240" Type="http://schemas.openxmlformats.org/officeDocument/2006/relationships/customXml" Target="../ink/ink1703.xml"/><Relationship Id="rId35" Type="http://schemas.openxmlformats.org/officeDocument/2006/relationships/image" Target="../media/image1579.png"/><Relationship Id="rId77" Type="http://schemas.openxmlformats.org/officeDocument/2006/relationships/image" Target="../media/image1600.png"/><Relationship Id="rId100" Type="http://schemas.openxmlformats.org/officeDocument/2006/relationships/customXml" Target="../ink/ink1633.xml"/><Relationship Id="rId282" Type="http://schemas.openxmlformats.org/officeDocument/2006/relationships/image" Target="../media/image1700.png"/><Relationship Id="rId338" Type="http://schemas.openxmlformats.org/officeDocument/2006/relationships/image" Target="../media/image1728.png"/><Relationship Id="rId8" Type="http://schemas.openxmlformats.org/officeDocument/2006/relationships/customXml" Target="../ink/ink1587.xml"/><Relationship Id="rId142" Type="http://schemas.openxmlformats.org/officeDocument/2006/relationships/customXml" Target="../ink/ink1654.xml"/><Relationship Id="rId184" Type="http://schemas.openxmlformats.org/officeDocument/2006/relationships/customXml" Target="../ink/ink1675.xml"/><Relationship Id="rId251" Type="http://schemas.openxmlformats.org/officeDocument/2006/relationships/image" Target="../media/image1685.png"/><Relationship Id="rId46" Type="http://schemas.openxmlformats.org/officeDocument/2006/relationships/customXml" Target="../ink/ink1606.xml"/><Relationship Id="rId293" Type="http://schemas.openxmlformats.org/officeDocument/2006/relationships/customXml" Target="../ink/ink1730.xml"/><Relationship Id="rId307" Type="http://schemas.openxmlformats.org/officeDocument/2006/relationships/customXml" Target="../ink/ink1737.xml"/><Relationship Id="rId349" Type="http://schemas.openxmlformats.org/officeDocument/2006/relationships/customXml" Target="../ink/ink1758.xml"/><Relationship Id="rId88" Type="http://schemas.openxmlformats.org/officeDocument/2006/relationships/customXml" Target="../ink/ink1627.xml"/><Relationship Id="rId111" Type="http://schemas.openxmlformats.org/officeDocument/2006/relationships/image" Target="../media/image1617.png"/><Relationship Id="rId153" Type="http://schemas.openxmlformats.org/officeDocument/2006/relationships/image" Target="../media/image1637.png"/><Relationship Id="rId195" Type="http://schemas.openxmlformats.org/officeDocument/2006/relationships/image" Target="../media/image1657.png"/><Relationship Id="rId209" Type="http://schemas.openxmlformats.org/officeDocument/2006/relationships/image" Target="../media/image1664.png"/><Relationship Id="rId360" Type="http://schemas.openxmlformats.org/officeDocument/2006/relationships/image" Target="../media/image1739.png"/><Relationship Id="rId220" Type="http://schemas.openxmlformats.org/officeDocument/2006/relationships/customXml" Target="../ink/ink1693.xml"/><Relationship Id="rId15" Type="http://schemas.openxmlformats.org/officeDocument/2006/relationships/image" Target="../media/image1569.png"/><Relationship Id="rId57" Type="http://schemas.openxmlformats.org/officeDocument/2006/relationships/image" Target="../media/image1590.png"/><Relationship Id="rId262" Type="http://schemas.openxmlformats.org/officeDocument/2006/relationships/image" Target="../media/image1690.png"/><Relationship Id="rId318" Type="http://schemas.openxmlformats.org/officeDocument/2006/relationships/image" Target="../media/image1718.png"/><Relationship Id="rId99" Type="http://schemas.openxmlformats.org/officeDocument/2006/relationships/image" Target="../media/image1611.png"/><Relationship Id="rId122" Type="http://schemas.openxmlformats.org/officeDocument/2006/relationships/customXml" Target="../ink/ink1644.xml"/><Relationship Id="rId164" Type="http://schemas.openxmlformats.org/officeDocument/2006/relationships/customXml" Target="../ink/ink1665.xml"/><Relationship Id="rId371" Type="http://schemas.openxmlformats.org/officeDocument/2006/relationships/customXml" Target="../ink/ink1769.xml"/><Relationship Id="rId26" Type="http://schemas.openxmlformats.org/officeDocument/2006/relationships/customXml" Target="../ink/ink1596.xml"/><Relationship Id="rId231" Type="http://schemas.openxmlformats.org/officeDocument/2006/relationships/image" Target="../media/image1675.png"/><Relationship Id="rId273" Type="http://schemas.openxmlformats.org/officeDocument/2006/relationships/customXml" Target="../ink/ink1720.xml"/><Relationship Id="rId329" Type="http://schemas.openxmlformats.org/officeDocument/2006/relationships/customXml" Target="../ink/ink174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.xml"/><Relationship Id="rId21" Type="http://schemas.openxmlformats.org/officeDocument/2006/relationships/image" Target="../media/image79.png"/><Relationship Id="rId42" Type="http://schemas.openxmlformats.org/officeDocument/2006/relationships/customXml" Target="../ink/ink90.xml"/><Relationship Id="rId47" Type="http://schemas.openxmlformats.org/officeDocument/2006/relationships/image" Target="../media/image92.png"/><Relationship Id="rId63" Type="http://schemas.openxmlformats.org/officeDocument/2006/relationships/image" Target="../media/image100.png"/><Relationship Id="rId68" Type="http://schemas.openxmlformats.org/officeDocument/2006/relationships/customXml" Target="../ink/ink103.xml"/><Relationship Id="rId84" Type="http://schemas.openxmlformats.org/officeDocument/2006/relationships/customXml" Target="../ink/ink111.xml"/><Relationship Id="rId89" Type="http://schemas.openxmlformats.org/officeDocument/2006/relationships/image" Target="../media/image113.png"/><Relationship Id="rId16" Type="http://schemas.openxmlformats.org/officeDocument/2006/relationships/customXml" Target="../ink/ink77.xml"/><Relationship Id="rId11" Type="http://schemas.openxmlformats.org/officeDocument/2006/relationships/image" Target="../media/image74.png"/><Relationship Id="rId32" Type="http://schemas.openxmlformats.org/officeDocument/2006/relationships/customXml" Target="../ink/ink85.xml"/><Relationship Id="rId37" Type="http://schemas.openxmlformats.org/officeDocument/2006/relationships/image" Target="../media/image87.png"/><Relationship Id="rId53" Type="http://schemas.openxmlformats.org/officeDocument/2006/relationships/image" Target="../media/image95.png"/><Relationship Id="rId58" Type="http://schemas.openxmlformats.org/officeDocument/2006/relationships/customXml" Target="../ink/ink98.xml"/><Relationship Id="rId74" Type="http://schemas.openxmlformats.org/officeDocument/2006/relationships/customXml" Target="../ink/ink106.xml"/><Relationship Id="rId79" Type="http://schemas.openxmlformats.org/officeDocument/2006/relationships/image" Target="../media/image108.png"/><Relationship Id="rId5" Type="http://schemas.openxmlformats.org/officeDocument/2006/relationships/image" Target="../media/image71.png"/><Relationship Id="rId90" Type="http://schemas.openxmlformats.org/officeDocument/2006/relationships/customXml" Target="../ink/ink114.xml"/><Relationship Id="rId22" Type="http://schemas.openxmlformats.org/officeDocument/2006/relationships/customXml" Target="../ink/ink80.xml"/><Relationship Id="rId27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customXml" Target="../ink/ink93.xml"/><Relationship Id="rId64" Type="http://schemas.openxmlformats.org/officeDocument/2006/relationships/customXml" Target="../ink/ink101.xml"/><Relationship Id="rId69" Type="http://schemas.openxmlformats.org/officeDocument/2006/relationships/image" Target="../media/image103.png"/><Relationship Id="rId8" Type="http://schemas.openxmlformats.org/officeDocument/2006/relationships/customXml" Target="../ink/ink73.xml"/><Relationship Id="rId51" Type="http://schemas.openxmlformats.org/officeDocument/2006/relationships/image" Target="../media/image94.png"/><Relationship Id="rId72" Type="http://schemas.openxmlformats.org/officeDocument/2006/relationships/customXml" Target="../ink/ink105.xml"/><Relationship Id="rId80" Type="http://schemas.openxmlformats.org/officeDocument/2006/relationships/customXml" Target="../ink/ink109.xml"/><Relationship Id="rId85" Type="http://schemas.openxmlformats.org/officeDocument/2006/relationships/image" Target="../media/image111.png"/><Relationship Id="rId93" Type="http://schemas.openxmlformats.org/officeDocument/2006/relationships/image" Target="../media/image115.png"/><Relationship Id="rId3" Type="http://schemas.openxmlformats.org/officeDocument/2006/relationships/image" Target="../media/image70.png"/><Relationship Id="rId12" Type="http://schemas.openxmlformats.org/officeDocument/2006/relationships/customXml" Target="../ink/ink75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33" Type="http://schemas.openxmlformats.org/officeDocument/2006/relationships/image" Target="../media/image85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59" Type="http://schemas.openxmlformats.org/officeDocument/2006/relationships/image" Target="../media/image98.png"/><Relationship Id="rId67" Type="http://schemas.openxmlformats.org/officeDocument/2006/relationships/image" Target="../media/image102.png"/><Relationship Id="rId20" Type="http://schemas.openxmlformats.org/officeDocument/2006/relationships/customXml" Target="../ink/ink79.xml"/><Relationship Id="rId41" Type="http://schemas.openxmlformats.org/officeDocument/2006/relationships/image" Target="../media/image89.png"/><Relationship Id="rId54" Type="http://schemas.openxmlformats.org/officeDocument/2006/relationships/customXml" Target="../ink/ink96.xml"/><Relationship Id="rId62" Type="http://schemas.openxmlformats.org/officeDocument/2006/relationships/customXml" Target="../ink/ink100.xml"/><Relationship Id="rId70" Type="http://schemas.openxmlformats.org/officeDocument/2006/relationships/customXml" Target="../ink/ink104.xml"/><Relationship Id="rId75" Type="http://schemas.openxmlformats.org/officeDocument/2006/relationships/image" Target="../media/image106.png"/><Relationship Id="rId83" Type="http://schemas.openxmlformats.org/officeDocument/2006/relationships/image" Target="../media/image110.png"/><Relationship Id="rId88" Type="http://schemas.openxmlformats.org/officeDocument/2006/relationships/customXml" Target="../ink/ink113.xml"/><Relationship Id="rId91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93.png"/><Relationship Id="rId57" Type="http://schemas.openxmlformats.org/officeDocument/2006/relationships/image" Target="../media/image97.png"/><Relationship Id="rId10" Type="http://schemas.openxmlformats.org/officeDocument/2006/relationships/customXml" Target="../ink/ink74.xml"/><Relationship Id="rId31" Type="http://schemas.openxmlformats.org/officeDocument/2006/relationships/image" Target="../media/image84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customXml" Target="../ink/ink99.xml"/><Relationship Id="rId65" Type="http://schemas.openxmlformats.org/officeDocument/2006/relationships/image" Target="../media/image101.png"/><Relationship Id="rId73" Type="http://schemas.openxmlformats.org/officeDocument/2006/relationships/image" Target="../media/image105.png"/><Relationship Id="rId78" Type="http://schemas.openxmlformats.org/officeDocument/2006/relationships/customXml" Target="../ink/ink108.xml"/><Relationship Id="rId81" Type="http://schemas.openxmlformats.org/officeDocument/2006/relationships/image" Target="../media/image109.png"/><Relationship Id="rId86" Type="http://schemas.openxmlformats.org/officeDocument/2006/relationships/customXml" Target="../ink/ink112.xml"/><Relationship Id="rId4" Type="http://schemas.openxmlformats.org/officeDocument/2006/relationships/customXml" Target="../ink/ink71.xml"/><Relationship Id="rId9" Type="http://schemas.openxmlformats.org/officeDocument/2006/relationships/image" Target="../media/image73.png"/><Relationship Id="rId13" Type="http://schemas.openxmlformats.org/officeDocument/2006/relationships/image" Target="../media/image75.png"/><Relationship Id="rId18" Type="http://schemas.openxmlformats.org/officeDocument/2006/relationships/customXml" Target="../ink/ink78.xml"/><Relationship Id="rId39" Type="http://schemas.openxmlformats.org/officeDocument/2006/relationships/image" Target="../media/image88.png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96.png"/><Relationship Id="rId76" Type="http://schemas.openxmlformats.org/officeDocument/2006/relationships/customXml" Target="../ink/ink107.xml"/><Relationship Id="rId7" Type="http://schemas.openxmlformats.org/officeDocument/2006/relationships/image" Target="../media/image72.png"/><Relationship Id="rId71" Type="http://schemas.openxmlformats.org/officeDocument/2006/relationships/image" Target="../media/image104.png"/><Relationship Id="rId92" Type="http://schemas.openxmlformats.org/officeDocument/2006/relationships/customXml" Target="../ink/ink115.xml"/><Relationship Id="rId2" Type="http://schemas.openxmlformats.org/officeDocument/2006/relationships/customXml" Target="../ink/ink70.xml"/><Relationship Id="rId29" Type="http://schemas.openxmlformats.org/officeDocument/2006/relationships/image" Target="../media/image83.png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91.png"/><Relationship Id="rId66" Type="http://schemas.openxmlformats.org/officeDocument/2006/relationships/customXml" Target="../ink/ink102.xml"/><Relationship Id="rId87" Type="http://schemas.openxmlformats.org/officeDocument/2006/relationships/image" Target="../media/image112.png"/><Relationship Id="rId61" Type="http://schemas.openxmlformats.org/officeDocument/2006/relationships/image" Target="../media/image99.png"/><Relationship Id="rId82" Type="http://schemas.openxmlformats.org/officeDocument/2006/relationships/customXml" Target="../ink/ink110.xml"/><Relationship Id="rId19" Type="http://schemas.openxmlformats.org/officeDocument/2006/relationships/image" Target="../media/image78.png"/><Relationship Id="rId14" Type="http://schemas.openxmlformats.org/officeDocument/2006/relationships/customXml" Target="../ink/ink76.xml"/><Relationship Id="rId30" Type="http://schemas.openxmlformats.org/officeDocument/2006/relationships/customXml" Target="../ink/ink84.xml"/><Relationship Id="rId35" Type="http://schemas.openxmlformats.org/officeDocument/2006/relationships/image" Target="../media/image86.png"/><Relationship Id="rId56" Type="http://schemas.openxmlformats.org/officeDocument/2006/relationships/customXml" Target="../ink/ink97.xml"/><Relationship Id="rId77" Type="http://schemas.openxmlformats.org/officeDocument/2006/relationships/image" Target="../media/image107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8.png"/><Relationship Id="rId299" Type="http://schemas.openxmlformats.org/officeDocument/2006/relationships/customXml" Target="../ink/ink1926.xml"/><Relationship Id="rId21" Type="http://schemas.openxmlformats.org/officeDocument/2006/relationships/image" Target="../media/image1762.png"/><Relationship Id="rId63" Type="http://schemas.openxmlformats.org/officeDocument/2006/relationships/image" Target="../media/image1782.png"/><Relationship Id="rId159" Type="http://schemas.openxmlformats.org/officeDocument/2006/relationships/customXml" Target="../ink/ink1856.xml"/><Relationship Id="rId170" Type="http://schemas.openxmlformats.org/officeDocument/2006/relationships/image" Target="../media/image1834.png"/><Relationship Id="rId226" Type="http://schemas.openxmlformats.org/officeDocument/2006/relationships/image" Target="../media/image1862.png"/><Relationship Id="rId268" Type="http://schemas.openxmlformats.org/officeDocument/2006/relationships/image" Target="../media/image1883.png"/><Relationship Id="rId32" Type="http://schemas.openxmlformats.org/officeDocument/2006/relationships/customXml" Target="../ink/ink1792.xml"/><Relationship Id="rId74" Type="http://schemas.openxmlformats.org/officeDocument/2006/relationships/customXml" Target="../ink/ink1813.xml"/><Relationship Id="rId128" Type="http://schemas.openxmlformats.org/officeDocument/2006/relationships/customXml" Target="../ink/ink1840.xml"/><Relationship Id="rId5" Type="http://schemas.openxmlformats.org/officeDocument/2006/relationships/image" Target="../media/image1754.png"/><Relationship Id="rId181" Type="http://schemas.openxmlformats.org/officeDocument/2006/relationships/customXml" Target="../ink/ink1867.xml"/><Relationship Id="rId237" Type="http://schemas.openxmlformats.org/officeDocument/2006/relationships/customXml" Target="../ink/ink1895.xml"/><Relationship Id="rId279" Type="http://schemas.openxmlformats.org/officeDocument/2006/relationships/customXml" Target="../ink/ink1916.xml"/><Relationship Id="rId43" Type="http://schemas.openxmlformats.org/officeDocument/2006/relationships/image" Target="../media/image1773.png"/><Relationship Id="rId139" Type="http://schemas.openxmlformats.org/officeDocument/2006/relationships/image" Target="../media/image1819.png"/><Relationship Id="rId290" Type="http://schemas.openxmlformats.org/officeDocument/2006/relationships/image" Target="../media/image1894.png"/><Relationship Id="rId304" Type="http://schemas.openxmlformats.org/officeDocument/2006/relationships/image" Target="../media/image1901.png"/><Relationship Id="rId85" Type="http://schemas.openxmlformats.org/officeDocument/2006/relationships/image" Target="../media/image1793.png"/><Relationship Id="rId150" Type="http://schemas.openxmlformats.org/officeDocument/2006/relationships/image" Target="../media/image1824.png"/><Relationship Id="rId192" Type="http://schemas.openxmlformats.org/officeDocument/2006/relationships/image" Target="../media/image1845.png"/><Relationship Id="rId206" Type="http://schemas.openxmlformats.org/officeDocument/2006/relationships/image" Target="../media/image1852.png"/><Relationship Id="rId248" Type="http://schemas.openxmlformats.org/officeDocument/2006/relationships/image" Target="../media/image1873.png"/><Relationship Id="rId12" Type="http://schemas.openxmlformats.org/officeDocument/2006/relationships/customXml" Target="../ink/ink1782.xml"/><Relationship Id="rId108" Type="http://schemas.openxmlformats.org/officeDocument/2006/relationships/customXml" Target="../ink/ink1830.xml"/><Relationship Id="rId315" Type="http://schemas.openxmlformats.org/officeDocument/2006/relationships/customXml" Target="../ink/ink1934.xml"/><Relationship Id="rId54" Type="http://schemas.openxmlformats.org/officeDocument/2006/relationships/customXml" Target="../ink/ink1803.xml"/><Relationship Id="rId96" Type="http://schemas.openxmlformats.org/officeDocument/2006/relationships/customXml" Target="../ink/ink1824.xml"/><Relationship Id="rId161" Type="http://schemas.openxmlformats.org/officeDocument/2006/relationships/customXml" Target="../ink/ink1857.xml"/><Relationship Id="rId217" Type="http://schemas.openxmlformats.org/officeDocument/2006/relationships/customXml" Target="../ink/ink1885.xml"/><Relationship Id="rId259" Type="http://schemas.openxmlformats.org/officeDocument/2006/relationships/customXml" Target="../ink/ink1906.xml"/><Relationship Id="rId23" Type="http://schemas.openxmlformats.org/officeDocument/2006/relationships/image" Target="../media/image1763.png"/><Relationship Id="rId119" Type="http://schemas.openxmlformats.org/officeDocument/2006/relationships/image" Target="../media/image1809.png"/><Relationship Id="rId270" Type="http://schemas.openxmlformats.org/officeDocument/2006/relationships/image" Target="../media/image1884.png"/><Relationship Id="rId65" Type="http://schemas.openxmlformats.org/officeDocument/2006/relationships/image" Target="../media/image1783.png"/><Relationship Id="rId130" Type="http://schemas.openxmlformats.org/officeDocument/2006/relationships/customXml" Target="../ink/ink1841.xml"/><Relationship Id="rId172" Type="http://schemas.openxmlformats.org/officeDocument/2006/relationships/image" Target="../media/image1835.png"/><Relationship Id="rId228" Type="http://schemas.openxmlformats.org/officeDocument/2006/relationships/image" Target="../media/image1863.png"/><Relationship Id="rId13" Type="http://schemas.openxmlformats.org/officeDocument/2006/relationships/image" Target="../media/image1758.png"/><Relationship Id="rId109" Type="http://schemas.openxmlformats.org/officeDocument/2006/relationships/image" Target="../media/image1804.png"/><Relationship Id="rId260" Type="http://schemas.openxmlformats.org/officeDocument/2006/relationships/image" Target="../media/image1879.png"/><Relationship Id="rId281" Type="http://schemas.openxmlformats.org/officeDocument/2006/relationships/customXml" Target="../ink/ink1917.xml"/><Relationship Id="rId316" Type="http://schemas.openxmlformats.org/officeDocument/2006/relationships/image" Target="../media/image1907.png"/><Relationship Id="rId34" Type="http://schemas.openxmlformats.org/officeDocument/2006/relationships/customXml" Target="../ink/ink1793.xml"/><Relationship Id="rId55" Type="http://schemas.openxmlformats.org/officeDocument/2006/relationships/image" Target="../media/image1779.png"/><Relationship Id="rId76" Type="http://schemas.openxmlformats.org/officeDocument/2006/relationships/customXml" Target="../ink/ink1814.xml"/><Relationship Id="rId97" Type="http://schemas.openxmlformats.org/officeDocument/2006/relationships/image" Target="../media/image1799.png"/><Relationship Id="rId120" Type="http://schemas.openxmlformats.org/officeDocument/2006/relationships/customXml" Target="../ink/ink1836.xml"/><Relationship Id="rId141" Type="http://schemas.openxmlformats.org/officeDocument/2006/relationships/customXml" Target="../ink/ink1847.xml"/><Relationship Id="rId7" Type="http://schemas.openxmlformats.org/officeDocument/2006/relationships/image" Target="../media/image1755.png"/><Relationship Id="rId162" Type="http://schemas.openxmlformats.org/officeDocument/2006/relationships/image" Target="../media/image1830.png"/><Relationship Id="rId183" Type="http://schemas.openxmlformats.org/officeDocument/2006/relationships/customXml" Target="../ink/ink1868.xml"/><Relationship Id="rId218" Type="http://schemas.openxmlformats.org/officeDocument/2006/relationships/image" Target="../media/image1858.png"/><Relationship Id="rId239" Type="http://schemas.openxmlformats.org/officeDocument/2006/relationships/customXml" Target="../ink/ink1896.xml"/><Relationship Id="rId250" Type="http://schemas.openxmlformats.org/officeDocument/2006/relationships/image" Target="../media/image1874.png"/><Relationship Id="rId271" Type="http://schemas.openxmlformats.org/officeDocument/2006/relationships/customXml" Target="../ink/ink1912.xml"/><Relationship Id="rId292" Type="http://schemas.openxmlformats.org/officeDocument/2006/relationships/image" Target="../media/image1895.png"/><Relationship Id="rId306" Type="http://schemas.openxmlformats.org/officeDocument/2006/relationships/image" Target="../media/image1902.png"/><Relationship Id="rId24" Type="http://schemas.openxmlformats.org/officeDocument/2006/relationships/customXml" Target="../ink/ink1788.xml"/><Relationship Id="rId45" Type="http://schemas.openxmlformats.org/officeDocument/2006/relationships/image" Target="../media/image1774.png"/><Relationship Id="rId66" Type="http://schemas.openxmlformats.org/officeDocument/2006/relationships/customXml" Target="../ink/ink1809.xml"/><Relationship Id="rId87" Type="http://schemas.openxmlformats.org/officeDocument/2006/relationships/image" Target="../media/image1794.png"/><Relationship Id="rId110" Type="http://schemas.openxmlformats.org/officeDocument/2006/relationships/customXml" Target="../ink/ink1831.xml"/><Relationship Id="rId131" Type="http://schemas.openxmlformats.org/officeDocument/2006/relationships/image" Target="../media/image1815.png"/><Relationship Id="rId152" Type="http://schemas.openxmlformats.org/officeDocument/2006/relationships/image" Target="../media/image1825.png"/><Relationship Id="rId173" Type="http://schemas.openxmlformats.org/officeDocument/2006/relationships/customXml" Target="../ink/ink1863.xml"/><Relationship Id="rId194" Type="http://schemas.openxmlformats.org/officeDocument/2006/relationships/image" Target="../media/image1846.png"/><Relationship Id="rId208" Type="http://schemas.openxmlformats.org/officeDocument/2006/relationships/image" Target="../media/image1853.png"/><Relationship Id="rId229" Type="http://schemas.openxmlformats.org/officeDocument/2006/relationships/customXml" Target="../ink/ink1891.xml"/><Relationship Id="rId240" Type="http://schemas.openxmlformats.org/officeDocument/2006/relationships/image" Target="../media/image1869.png"/><Relationship Id="rId261" Type="http://schemas.openxmlformats.org/officeDocument/2006/relationships/customXml" Target="../ink/ink1907.xml"/><Relationship Id="rId14" Type="http://schemas.openxmlformats.org/officeDocument/2006/relationships/customXml" Target="../ink/ink1783.xml"/><Relationship Id="rId35" Type="http://schemas.openxmlformats.org/officeDocument/2006/relationships/image" Target="../media/image1769.png"/><Relationship Id="rId56" Type="http://schemas.openxmlformats.org/officeDocument/2006/relationships/customXml" Target="../ink/ink1804.xml"/><Relationship Id="rId77" Type="http://schemas.openxmlformats.org/officeDocument/2006/relationships/image" Target="../media/image1789.png"/><Relationship Id="rId100" Type="http://schemas.openxmlformats.org/officeDocument/2006/relationships/customXml" Target="../ink/ink1826.xml"/><Relationship Id="rId282" Type="http://schemas.openxmlformats.org/officeDocument/2006/relationships/image" Target="../media/image1890.png"/><Relationship Id="rId317" Type="http://schemas.openxmlformats.org/officeDocument/2006/relationships/customXml" Target="../ink/ink1935.xml"/><Relationship Id="rId8" Type="http://schemas.openxmlformats.org/officeDocument/2006/relationships/customXml" Target="../ink/ink1780.xml"/><Relationship Id="rId98" Type="http://schemas.openxmlformats.org/officeDocument/2006/relationships/customXml" Target="../ink/ink1825.xml"/><Relationship Id="rId121" Type="http://schemas.openxmlformats.org/officeDocument/2006/relationships/image" Target="../media/image1810.png"/><Relationship Id="rId142" Type="http://schemas.openxmlformats.org/officeDocument/2006/relationships/image" Target="../media/image1820.png"/><Relationship Id="rId163" Type="http://schemas.openxmlformats.org/officeDocument/2006/relationships/customXml" Target="../ink/ink1858.xml"/><Relationship Id="rId184" Type="http://schemas.openxmlformats.org/officeDocument/2006/relationships/image" Target="../media/image1841.png"/><Relationship Id="rId219" Type="http://schemas.openxmlformats.org/officeDocument/2006/relationships/customXml" Target="../ink/ink1886.xml"/><Relationship Id="rId230" Type="http://schemas.openxmlformats.org/officeDocument/2006/relationships/image" Target="../media/image1864.png"/><Relationship Id="rId251" Type="http://schemas.openxmlformats.org/officeDocument/2006/relationships/customXml" Target="../ink/ink1902.xml"/><Relationship Id="rId25" Type="http://schemas.openxmlformats.org/officeDocument/2006/relationships/image" Target="../media/image1764.png"/><Relationship Id="rId46" Type="http://schemas.openxmlformats.org/officeDocument/2006/relationships/customXml" Target="../ink/ink1799.xml"/><Relationship Id="rId67" Type="http://schemas.openxmlformats.org/officeDocument/2006/relationships/image" Target="../media/image1784.png"/><Relationship Id="rId272" Type="http://schemas.openxmlformats.org/officeDocument/2006/relationships/image" Target="../media/image1885.png"/><Relationship Id="rId293" Type="http://schemas.openxmlformats.org/officeDocument/2006/relationships/customXml" Target="../ink/ink1923.xml"/><Relationship Id="rId307" Type="http://schemas.openxmlformats.org/officeDocument/2006/relationships/customXml" Target="../ink/ink1930.xml"/><Relationship Id="rId88" Type="http://schemas.openxmlformats.org/officeDocument/2006/relationships/customXml" Target="../ink/ink1820.xml"/><Relationship Id="rId111" Type="http://schemas.openxmlformats.org/officeDocument/2006/relationships/image" Target="../media/image1805.png"/><Relationship Id="rId132" Type="http://schemas.openxmlformats.org/officeDocument/2006/relationships/customXml" Target="../ink/ink1842.xml"/><Relationship Id="rId153" Type="http://schemas.openxmlformats.org/officeDocument/2006/relationships/customXml" Target="../ink/ink1853.xml"/><Relationship Id="rId174" Type="http://schemas.openxmlformats.org/officeDocument/2006/relationships/image" Target="../media/image1836.png"/><Relationship Id="rId195" Type="http://schemas.openxmlformats.org/officeDocument/2006/relationships/customXml" Target="../ink/ink1874.xml"/><Relationship Id="rId209" Type="http://schemas.openxmlformats.org/officeDocument/2006/relationships/customXml" Target="../ink/ink1881.xml"/><Relationship Id="rId220" Type="http://schemas.openxmlformats.org/officeDocument/2006/relationships/image" Target="../media/image1859.png"/><Relationship Id="rId241" Type="http://schemas.openxmlformats.org/officeDocument/2006/relationships/customXml" Target="../ink/ink1897.xml"/><Relationship Id="rId15" Type="http://schemas.openxmlformats.org/officeDocument/2006/relationships/image" Target="../media/image1759.png"/><Relationship Id="rId36" Type="http://schemas.openxmlformats.org/officeDocument/2006/relationships/customXml" Target="../ink/ink1794.xml"/><Relationship Id="rId57" Type="http://schemas.openxmlformats.org/officeDocument/2006/relationships/image" Target="../media/image1780.png"/><Relationship Id="rId262" Type="http://schemas.openxmlformats.org/officeDocument/2006/relationships/image" Target="../media/image1880.png"/><Relationship Id="rId283" Type="http://schemas.openxmlformats.org/officeDocument/2006/relationships/customXml" Target="../ink/ink1918.xml"/><Relationship Id="rId318" Type="http://schemas.openxmlformats.org/officeDocument/2006/relationships/image" Target="../media/image1908.png"/><Relationship Id="rId78" Type="http://schemas.openxmlformats.org/officeDocument/2006/relationships/customXml" Target="../ink/ink1815.xml"/><Relationship Id="rId99" Type="http://schemas.openxmlformats.org/officeDocument/2006/relationships/image" Target="../media/image1800.png"/><Relationship Id="rId101" Type="http://schemas.openxmlformats.org/officeDocument/2006/relationships/image" Target="../media/image367.png"/><Relationship Id="rId122" Type="http://schemas.openxmlformats.org/officeDocument/2006/relationships/customXml" Target="../ink/ink1837.xml"/><Relationship Id="rId143" Type="http://schemas.openxmlformats.org/officeDocument/2006/relationships/customXml" Target="../ink/ink1848.xml"/><Relationship Id="rId164" Type="http://schemas.openxmlformats.org/officeDocument/2006/relationships/image" Target="../media/image1831.png"/><Relationship Id="rId185" Type="http://schemas.openxmlformats.org/officeDocument/2006/relationships/customXml" Target="../ink/ink1869.xml"/><Relationship Id="rId9" Type="http://schemas.openxmlformats.org/officeDocument/2006/relationships/image" Target="../media/image1756.png"/><Relationship Id="rId210" Type="http://schemas.openxmlformats.org/officeDocument/2006/relationships/image" Target="../media/image1854.png"/><Relationship Id="rId26" Type="http://schemas.openxmlformats.org/officeDocument/2006/relationships/customXml" Target="../ink/ink1789.xml"/><Relationship Id="rId231" Type="http://schemas.openxmlformats.org/officeDocument/2006/relationships/customXml" Target="../ink/ink1892.xml"/><Relationship Id="rId252" Type="http://schemas.openxmlformats.org/officeDocument/2006/relationships/image" Target="../media/image1875.png"/><Relationship Id="rId273" Type="http://schemas.openxmlformats.org/officeDocument/2006/relationships/customXml" Target="../ink/ink1913.xml"/><Relationship Id="rId294" Type="http://schemas.openxmlformats.org/officeDocument/2006/relationships/image" Target="../media/image1896.png"/><Relationship Id="rId308" Type="http://schemas.openxmlformats.org/officeDocument/2006/relationships/image" Target="../media/image1903.png"/><Relationship Id="rId47" Type="http://schemas.openxmlformats.org/officeDocument/2006/relationships/image" Target="../media/image1775.png"/><Relationship Id="rId68" Type="http://schemas.openxmlformats.org/officeDocument/2006/relationships/customXml" Target="../ink/ink1810.xml"/><Relationship Id="rId89" Type="http://schemas.openxmlformats.org/officeDocument/2006/relationships/image" Target="../media/image1795.png"/><Relationship Id="rId112" Type="http://schemas.openxmlformats.org/officeDocument/2006/relationships/customXml" Target="../ink/ink1832.xml"/><Relationship Id="rId133" Type="http://schemas.openxmlformats.org/officeDocument/2006/relationships/image" Target="../media/image1816.png"/><Relationship Id="rId154" Type="http://schemas.openxmlformats.org/officeDocument/2006/relationships/image" Target="../media/image1826.png"/><Relationship Id="rId175" Type="http://schemas.openxmlformats.org/officeDocument/2006/relationships/customXml" Target="../ink/ink1864.xml"/><Relationship Id="rId196" Type="http://schemas.openxmlformats.org/officeDocument/2006/relationships/image" Target="../media/image1847.png"/><Relationship Id="rId200" Type="http://schemas.openxmlformats.org/officeDocument/2006/relationships/image" Target="../media/image1849.png"/><Relationship Id="rId16" Type="http://schemas.openxmlformats.org/officeDocument/2006/relationships/customXml" Target="../ink/ink1784.xml"/><Relationship Id="rId221" Type="http://schemas.openxmlformats.org/officeDocument/2006/relationships/customXml" Target="../ink/ink1887.xml"/><Relationship Id="rId242" Type="http://schemas.openxmlformats.org/officeDocument/2006/relationships/image" Target="../media/image1870.png"/><Relationship Id="rId263" Type="http://schemas.openxmlformats.org/officeDocument/2006/relationships/customXml" Target="../ink/ink1908.xml"/><Relationship Id="rId284" Type="http://schemas.openxmlformats.org/officeDocument/2006/relationships/image" Target="../media/image1891.png"/><Relationship Id="rId319" Type="http://schemas.openxmlformats.org/officeDocument/2006/relationships/customXml" Target="../ink/ink1936.xml"/><Relationship Id="rId37" Type="http://schemas.openxmlformats.org/officeDocument/2006/relationships/image" Target="../media/image1770.png"/><Relationship Id="rId58" Type="http://schemas.openxmlformats.org/officeDocument/2006/relationships/customXml" Target="../ink/ink1805.xml"/><Relationship Id="rId79" Type="http://schemas.openxmlformats.org/officeDocument/2006/relationships/image" Target="../media/image1790.png"/><Relationship Id="rId102" Type="http://schemas.openxmlformats.org/officeDocument/2006/relationships/customXml" Target="../ink/ink1827.xml"/><Relationship Id="rId123" Type="http://schemas.openxmlformats.org/officeDocument/2006/relationships/image" Target="../media/image1811.png"/><Relationship Id="rId144" Type="http://schemas.openxmlformats.org/officeDocument/2006/relationships/image" Target="../media/image1821.png"/><Relationship Id="rId90" Type="http://schemas.openxmlformats.org/officeDocument/2006/relationships/customXml" Target="../ink/ink1821.xml"/><Relationship Id="rId165" Type="http://schemas.openxmlformats.org/officeDocument/2006/relationships/customXml" Target="../ink/ink1859.xml"/><Relationship Id="rId186" Type="http://schemas.openxmlformats.org/officeDocument/2006/relationships/image" Target="../media/image1842.png"/><Relationship Id="rId211" Type="http://schemas.openxmlformats.org/officeDocument/2006/relationships/customXml" Target="../ink/ink1882.xml"/><Relationship Id="rId232" Type="http://schemas.openxmlformats.org/officeDocument/2006/relationships/image" Target="../media/image1865.png"/><Relationship Id="rId253" Type="http://schemas.openxmlformats.org/officeDocument/2006/relationships/customXml" Target="../ink/ink1903.xml"/><Relationship Id="rId274" Type="http://schemas.openxmlformats.org/officeDocument/2006/relationships/image" Target="../media/image1886.png"/><Relationship Id="rId295" Type="http://schemas.openxmlformats.org/officeDocument/2006/relationships/customXml" Target="../ink/ink1924.xml"/><Relationship Id="rId309" Type="http://schemas.openxmlformats.org/officeDocument/2006/relationships/customXml" Target="../ink/ink1931.xml"/><Relationship Id="rId27" Type="http://schemas.openxmlformats.org/officeDocument/2006/relationships/image" Target="../media/image1765.png"/><Relationship Id="rId48" Type="http://schemas.openxmlformats.org/officeDocument/2006/relationships/customXml" Target="../ink/ink1800.xml"/><Relationship Id="rId69" Type="http://schemas.openxmlformats.org/officeDocument/2006/relationships/image" Target="../media/image1785.png"/><Relationship Id="rId113" Type="http://schemas.openxmlformats.org/officeDocument/2006/relationships/image" Target="../media/image1806.png"/><Relationship Id="rId134" Type="http://schemas.openxmlformats.org/officeDocument/2006/relationships/customXml" Target="../ink/ink1843.xml"/><Relationship Id="rId320" Type="http://schemas.openxmlformats.org/officeDocument/2006/relationships/image" Target="../media/image1909.png"/><Relationship Id="rId80" Type="http://schemas.openxmlformats.org/officeDocument/2006/relationships/customXml" Target="../ink/ink1816.xml"/><Relationship Id="rId155" Type="http://schemas.openxmlformats.org/officeDocument/2006/relationships/customXml" Target="../ink/ink1854.xml"/><Relationship Id="rId176" Type="http://schemas.openxmlformats.org/officeDocument/2006/relationships/image" Target="../media/image1837.png"/><Relationship Id="rId197" Type="http://schemas.openxmlformats.org/officeDocument/2006/relationships/customXml" Target="../ink/ink1875.xml"/><Relationship Id="rId201" Type="http://schemas.openxmlformats.org/officeDocument/2006/relationships/customXml" Target="../ink/ink1877.xml"/><Relationship Id="rId222" Type="http://schemas.openxmlformats.org/officeDocument/2006/relationships/image" Target="../media/image1860.png"/><Relationship Id="rId243" Type="http://schemas.openxmlformats.org/officeDocument/2006/relationships/customXml" Target="../ink/ink1898.xml"/><Relationship Id="rId264" Type="http://schemas.openxmlformats.org/officeDocument/2006/relationships/image" Target="../media/image1881.png"/><Relationship Id="rId285" Type="http://schemas.openxmlformats.org/officeDocument/2006/relationships/customXml" Target="../ink/ink1919.xml"/><Relationship Id="rId17" Type="http://schemas.openxmlformats.org/officeDocument/2006/relationships/image" Target="../media/image1760.png"/><Relationship Id="rId38" Type="http://schemas.openxmlformats.org/officeDocument/2006/relationships/customXml" Target="../ink/ink1795.xml"/><Relationship Id="rId59" Type="http://schemas.openxmlformats.org/officeDocument/2006/relationships/image" Target="../media/image1781.png"/><Relationship Id="rId103" Type="http://schemas.openxmlformats.org/officeDocument/2006/relationships/image" Target="../media/image1801.png"/><Relationship Id="rId124" Type="http://schemas.openxmlformats.org/officeDocument/2006/relationships/customXml" Target="../ink/ink1838.xml"/><Relationship Id="rId310" Type="http://schemas.openxmlformats.org/officeDocument/2006/relationships/image" Target="../media/image1904.png"/><Relationship Id="rId70" Type="http://schemas.openxmlformats.org/officeDocument/2006/relationships/customXml" Target="../ink/ink1811.xml"/><Relationship Id="rId91" Type="http://schemas.openxmlformats.org/officeDocument/2006/relationships/image" Target="../media/image1796.png"/><Relationship Id="rId145" Type="http://schemas.openxmlformats.org/officeDocument/2006/relationships/customXml" Target="../ink/ink1849.xml"/><Relationship Id="rId166" Type="http://schemas.openxmlformats.org/officeDocument/2006/relationships/image" Target="../media/image1832.png"/><Relationship Id="rId187" Type="http://schemas.openxmlformats.org/officeDocument/2006/relationships/customXml" Target="../ink/ink187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855.png"/><Relationship Id="rId233" Type="http://schemas.openxmlformats.org/officeDocument/2006/relationships/customXml" Target="../ink/ink1893.xml"/><Relationship Id="rId254" Type="http://schemas.openxmlformats.org/officeDocument/2006/relationships/image" Target="../media/image1876.png"/><Relationship Id="rId28" Type="http://schemas.openxmlformats.org/officeDocument/2006/relationships/customXml" Target="../ink/ink1790.xml"/><Relationship Id="rId49" Type="http://schemas.openxmlformats.org/officeDocument/2006/relationships/image" Target="../media/image1776.png"/><Relationship Id="rId114" Type="http://schemas.openxmlformats.org/officeDocument/2006/relationships/customXml" Target="../ink/ink1833.xml"/><Relationship Id="rId275" Type="http://schemas.openxmlformats.org/officeDocument/2006/relationships/customXml" Target="../ink/ink1914.xml"/><Relationship Id="rId296" Type="http://schemas.openxmlformats.org/officeDocument/2006/relationships/image" Target="../media/image1897.png"/><Relationship Id="rId300" Type="http://schemas.openxmlformats.org/officeDocument/2006/relationships/image" Target="../media/image1899.png"/><Relationship Id="rId60" Type="http://schemas.openxmlformats.org/officeDocument/2006/relationships/customXml" Target="../ink/ink1806.xml"/><Relationship Id="rId81" Type="http://schemas.openxmlformats.org/officeDocument/2006/relationships/image" Target="../media/image1791.png"/><Relationship Id="rId135" Type="http://schemas.openxmlformats.org/officeDocument/2006/relationships/image" Target="../media/image1817.png"/><Relationship Id="rId156" Type="http://schemas.openxmlformats.org/officeDocument/2006/relationships/image" Target="../media/image1827.png"/><Relationship Id="rId177" Type="http://schemas.openxmlformats.org/officeDocument/2006/relationships/customXml" Target="../ink/ink1865.xml"/><Relationship Id="rId198" Type="http://schemas.openxmlformats.org/officeDocument/2006/relationships/image" Target="../media/image1848.png"/><Relationship Id="rId202" Type="http://schemas.openxmlformats.org/officeDocument/2006/relationships/image" Target="../media/image1850.png"/><Relationship Id="rId223" Type="http://schemas.openxmlformats.org/officeDocument/2006/relationships/customXml" Target="../ink/ink1888.xml"/><Relationship Id="rId244" Type="http://schemas.openxmlformats.org/officeDocument/2006/relationships/image" Target="../media/image1871.png"/><Relationship Id="rId18" Type="http://schemas.openxmlformats.org/officeDocument/2006/relationships/customXml" Target="../ink/ink1785.xml"/><Relationship Id="rId39" Type="http://schemas.openxmlformats.org/officeDocument/2006/relationships/image" Target="../media/image1771.png"/><Relationship Id="rId265" Type="http://schemas.openxmlformats.org/officeDocument/2006/relationships/customXml" Target="../ink/ink1909.xml"/><Relationship Id="rId286" Type="http://schemas.openxmlformats.org/officeDocument/2006/relationships/image" Target="../media/image1892.png"/><Relationship Id="rId50" Type="http://schemas.openxmlformats.org/officeDocument/2006/relationships/customXml" Target="../ink/ink1801.xml"/><Relationship Id="rId104" Type="http://schemas.openxmlformats.org/officeDocument/2006/relationships/customXml" Target="../ink/ink1828.xml"/><Relationship Id="rId125" Type="http://schemas.openxmlformats.org/officeDocument/2006/relationships/image" Target="../media/image1812.png"/><Relationship Id="rId146" Type="http://schemas.openxmlformats.org/officeDocument/2006/relationships/image" Target="../media/image1822.png"/><Relationship Id="rId167" Type="http://schemas.openxmlformats.org/officeDocument/2006/relationships/customXml" Target="../ink/ink1860.xml"/><Relationship Id="rId188" Type="http://schemas.openxmlformats.org/officeDocument/2006/relationships/image" Target="../media/image1843.png"/><Relationship Id="rId311" Type="http://schemas.openxmlformats.org/officeDocument/2006/relationships/customXml" Target="../ink/ink1932.xml"/><Relationship Id="rId71" Type="http://schemas.openxmlformats.org/officeDocument/2006/relationships/image" Target="../media/image1786.png"/><Relationship Id="rId92" Type="http://schemas.openxmlformats.org/officeDocument/2006/relationships/customXml" Target="../ink/ink1822.xml"/><Relationship Id="rId213" Type="http://schemas.openxmlformats.org/officeDocument/2006/relationships/customXml" Target="../ink/ink1883.xml"/><Relationship Id="rId234" Type="http://schemas.openxmlformats.org/officeDocument/2006/relationships/image" Target="../media/image1866.png"/><Relationship Id="rId2" Type="http://schemas.openxmlformats.org/officeDocument/2006/relationships/customXml" Target="../ink/ink1777.xml"/><Relationship Id="rId29" Type="http://schemas.openxmlformats.org/officeDocument/2006/relationships/image" Target="../media/image1766.png"/><Relationship Id="rId255" Type="http://schemas.openxmlformats.org/officeDocument/2006/relationships/customXml" Target="../ink/ink1904.xml"/><Relationship Id="rId276" Type="http://schemas.openxmlformats.org/officeDocument/2006/relationships/image" Target="../media/image1887.png"/><Relationship Id="rId297" Type="http://schemas.openxmlformats.org/officeDocument/2006/relationships/customXml" Target="../ink/ink1925.xml"/><Relationship Id="rId40" Type="http://schemas.openxmlformats.org/officeDocument/2006/relationships/customXml" Target="../ink/ink1796.xml"/><Relationship Id="rId115" Type="http://schemas.openxmlformats.org/officeDocument/2006/relationships/image" Target="../media/image1807.png"/><Relationship Id="rId136" Type="http://schemas.openxmlformats.org/officeDocument/2006/relationships/customXml" Target="../ink/ink1844.xml"/><Relationship Id="rId157" Type="http://schemas.openxmlformats.org/officeDocument/2006/relationships/customXml" Target="../ink/ink1855.xml"/><Relationship Id="rId178" Type="http://schemas.openxmlformats.org/officeDocument/2006/relationships/image" Target="../media/image1838.png"/><Relationship Id="rId301" Type="http://schemas.openxmlformats.org/officeDocument/2006/relationships/customXml" Target="../ink/ink1927.xml"/><Relationship Id="rId61" Type="http://schemas.openxmlformats.org/officeDocument/2006/relationships/image" Target="../media/image434.png"/><Relationship Id="rId82" Type="http://schemas.openxmlformats.org/officeDocument/2006/relationships/customXml" Target="../ink/ink1817.xml"/><Relationship Id="rId199" Type="http://schemas.openxmlformats.org/officeDocument/2006/relationships/customXml" Target="../ink/ink1876.xml"/><Relationship Id="rId203" Type="http://schemas.openxmlformats.org/officeDocument/2006/relationships/customXml" Target="../ink/ink1878.xml"/><Relationship Id="rId19" Type="http://schemas.openxmlformats.org/officeDocument/2006/relationships/image" Target="../media/image1761.png"/><Relationship Id="rId224" Type="http://schemas.openxmlformats.org/officeDocument/2006/relationships/image" Target="../media/image1861.png"/><Relationship Id="rId245" Type="http://schemas.openxmlformats.org/officeDocument/2006/relationships/customXml" Target="../ink/ink1899.xml"/><Relationship Id="rId266" Type="http://schemas.openxmlformats.org/officeDocument/2006/relationships/image" Target="../media/image1882.png"/><Relationship Id="rId287" Type="http://schemas.openxmlformats.org/officeDocument/2006/relationships/customXml" Target="../ink/ink1920.xml"/><Relationship Id="rId30" Type="http://schemas.openxmlformats.org/officeDocument/2006/relationships/customXml" Target="../ink/ink1791.xml"/><Relationship Id="rId105" Type="http://schemas.openxmlformats.org/officeDocument/2006/relationships/image" Target="../media/image1802.png"/><Relationship Id="rId126" Type="http://schemas.openxmlformats.org/officeDocument/2006/relationships/customXml" Target="../ink/ink1839.xml"/><Relationship Id="rId147" Type="http://schemas.openxmlformats.org/officeDocument/2006/relationships/customXml" Target="../ink/ink1850.xml"/><Relationship Id="rId168" Type="http://schemas.openxmlformats.org/officeDocument/2006/relationships/image" Target="../media/image1833.png"/><Relationship Id="rId312" Type="http://schemas.openxmlformats.org/officeDocument/2006/relationships/image" Target="../media/image1905.png"/><Relationship Id="rId51" Type="http://schemas.openxmlformats.org/officeDocument/2006/relationships/image" Target="../media/image1777.png"/><Relationship Id="rId72" Type="http://schemas.openxmlformats.org/officeDocument/2006/relationships/customXml" Target="../ink/ink1812.xml"/><Relationship Id="rId93" Type="http://schemas.openxmlformats.org/officeDocument/2006/relationships/image" Target="../media/image1797.png"/><Relationship Id="rId189" Type="http://schemas.openxmlformats.org/officeDocument/2006/relationships/customXml" Target="../ink/ink1871.xml"/><Relationship Id="rId3" Type="http://schemas.openxmlformats.org/officeDocument/2006/relationships/image" Target="../media/image1753.png"/><Relationship Id="rId214" Type="http://schemas.openxmlformats.org/officeDocument/2006/relationships/image" Target="../media/image1856.png"/><Relationship Id="rId235" Type="http://schemas.openxmlformats.org/officeDocument/2006/relationships/customXml" Target="../ink/ink1894.xml"/><Relationship Id="rId256" Type="http://schemas.openxmlformats.org/officeDocument/2006/relationships/image" Target="../media/image1877.png"/><Relationship Id="rId277" Type="http://schemas.openxmlformats.org/officeDocument/2006/relationships/customXml" Target="../ink/ink1915.xml"/><Relationship Id="rId298" Type="http://schemas.openxmlformats.org/officeDocument/2006/relationships/image" Target="../media/image1898.png"/><Relationship Id="rId116" Type="http://schemas.openxmlformats.org/officeDocument/2006/relationships/customXml" Target="../ink/ink1834.xml"/><Relationship Id="rId137" Type="http://schemas.openxmlformats.org/officeDocument/2006/relationships/image" Target="../media/image1818.png"/><Relationship Id="rId158" Type="http://schemas.openxmlformats.org/officeDocument/2006/relationships/image" Target="../media/image1828.png"/><Relationship Id="rId302" Type="http://schemas.openxmlformats.org/officeDocument/2006/relationships/image" Target="../media/image1900.png"/><Relationship Id="rId20" Type="http://schemas.openxmlformats.org/officeDocument/2006/relationships/customXml" Target="../ink/ink1786.xml"/><Relationship Id="rId41" Type="http://schemas.openxmlformats.org/officeDocument/2006/relationships/image" Target="../media/image1772.png"/><Relationship Id="rId62" Type="http://schemas.openxmlformats.org/officeDocument/2006/relationships/customXml" Target="../ink/ink1807.xml"/><Relationship Id="rId83" Type="http://schemas.openxmlformats.org/officeDocument/2006/relationships/image" Target="../media/image1792.png"/><Relationship Id="rId179" Type="http://schemas.openxmlformats.org/officeDocument/2006/relationships/customXml" Target="../ink/ink1866.xml"/><Relationship Id="rId190" Type="http://schemas.openxmlformats.org/officeDocument/2006/relationships/image" Target="../media/image1844.png"/><Relationship Id="rId204" Type="http://schemas.openxmlformats.org/officeDocument/2006/relationships/image" Target="../media/image1851.png"/><Relationship Id="rId225" Type="http://schemas.openxmlformats.org/officeDocument/2006/relationships/customXml" Target="../ink/ink1889.xml"/><Relationship Id="rId246" Type="http://schemas.openxmlformats.org/officeDocument/2006/relationships/image" Target="../media/image1872.png"/><Relationship Id="rId267" Type="http://schemas.openxmlformats.org/officeDocument/2006/relationships/customXml" Target="../ink/ink1910.xml"/><Relationship Id="rId288" Type="http://schemas.openxmlformats.org/officeDocument/2006/relationships/image" Target="../media/image1893.png"/><Relationship Id="rId106" Type="http://schemas.openxmlformats.org/officeDocument/2006/relationships/customXml" Target="../ink/ink1829.xml"/><Relationship Id="rId127" Type="http://schemas.openxmlformats.org/officeDocument/2006/relationships/image" Target="../media/image1813.png"/><Relationship Id="rId313" Type="http://schemas.openxmlformats.org/officeDocument/2006/relationships/customXml" Target="../ink/ink1933.xml"/><Relationship Id="rId10" Type="http://schemas.openxmlformats.org/officeDocument/2006/relationships/customXml" Target="../ink/ink1781.xml"/><Relationship Id="rId31" Type="http://schemas.openxmlformats.org/officeDocument/2006/relationships/image" Target="../media/image1767.png"/><Relationship Id="rId52" Type="http://schemas.openxmlformats.org/officeDocument/2006/relationships/customXml" Target="../ink/ink1802.xml"/><Relationship Id="rId73" Type="http://schemas.openxmlformats.org/officeDocument/2006/relationships/image" Target="../media/image1787.png"/><Relationship Id="rId94" Type="http://schemas.openxmlformats.org/officeDocument/2006/relationships/customXml" Target="../ink/ink1823.xml"/><Relationship Id="rId148" Type="http://schemas.openxmlformats.org/officeDocument/2006/relationships/image" Target="../media/image1823.png"/><Relationship Id="rId169" Type="http://schemas.openxmlformats.org/officeDocument/2006/relationships/customXml" Target="../ink/ink1861.xml"/><Relationship Id="rId4" Type="http://schemas.openxmlformats.org/officeDocument/2006/relationships/customXml" Target="../ink/ink1778.xml"/><Relationship Id="rId180" Type="http://schemas.openxmlformats.org/officeDocument/2006/relationships/image" Target="../media/image1839.png"/><Relationship Id="rId215" Type="http://schemas.openxmlformats.org/officeDocument/2006/relationships/customXml" Target="../ink/ink1884.xml"/><Relationship Id="rId236" Type="http://schemas.openxmlformats.org/officeDocument/2006/relationships/image" Target="../media/image1867.png"/><Relationship Id="rId257" Type="http://schemas.openxmlformats.org/officeDocument/2006/relationships/customXml" Target="../ink/ink1905.xml"/><Relationship Id="rId278" Type="http://schemas.openxmlformats.org/officeDocument/2006/relationships/image" Target="../media/image1888.png"/><Relationship Id="rId303" Type="http://schemas.openxmlformats.org/officeDocument/2006/relationships/customXml" Target="../ink/ink1928.xml"/><Relationship Id="rId42" Type="http://schemas.openxmlformats.org/officeDocument/2006/relationships/customXml" Target="../ink/ink1797.xml"/><Relationship Id="rId84" Type="http://schemas.openxmlformats.org/officeDocument/2006/relationships/customXml" Target="../ink/ink1818.xml"/><Relationship Id="rId138" Type="http://schemas.openxmlformats.org/officeDocument/2006/relationships/customXml" Target="../ink/ink1845.xml"/><Relationship Id="rId191" Type="http://schemas.openxmlformats.org/officeDocument/2006/relationships/customXml" Target="../ink/ink1872.xml"/><Relationship Id="rId205" Type="http://schemas.openxmlformats.org/officeDocument/2006/relationships/customXml" Target="../ink/ink1879.xml"/><Relationship Id="rId247" Type="http://schemas.openxmlformats.org/officeDocument/2006/relationships/customXml" Target="../ink/ink1900.xml"/><Relationship Id="rId107" Type="http://schemas.openxmlformats.org/officeDocument/2006/relationships/image" Target="../media/image1803.png"/><Relationship Id="rId289" Type="http://schemas.openxmlformats.org/officeDocument/2006/relationships/customXml" Target="../ink/ink1921.xml"/><Relationship Id="rId11" Type="http://schemas.openxmlformats.org/officeDocument/2006/relationships/image" Target="../media/image1757.png"/><Relationship Id="rId53" Type="http://schemas.openxmlformats.org/officeDocument/2006/relationships/image" Target="../media/image1778.png"/><Relationship Id="rId149" Type="http://schemas.openxmlformats.org/officeDocument/2006/relationships/customXml" Target="../ink/ink1851.xml"/><Relationship Id="rId314" Type="http://schemas.openxmlformats.org/officeDocument/2006/relationships/image" Target="../media/image1906.png"/><Relationship Id="rId95" Type="http://schemas.openxmlformats.org/officeDocument/2006/relationships/image" Target="../media/image1798.png"/><Relationship Id="rId160" Type="http://schemas.openxmlformats.org/officeDocument/2006/relationships/image" Target="../media/image1829.png"/><Relationship Id="rId216" Type="http://schemas.openxmlformats.org/officeDocument/2006/relationships/image" Target="../media/image1857.png"/><Relationship Id="rId258" Type="http://schemas.openxmlformats.org/officeDocument/2006/relationships/image" Target="../media/image1878.png"/><Relationship Id="rId22" Type="http://schemas.openxmlformats.org/officeDocument/2006/relationships/customXml" Target="../ink/ink1787.xml"/><Relationship Id="rId64" Type="http://schemas.openxmlformats.org/officeDocument/2006/relationships/customXml" Target="../ink/ink1808.xml"/><Relationship Id="rId118" Type="http://schemas.openxmlformats.org/officeDocument/2006/relationships/customXml" Target="../ink/ink1835.xml"/><Relationship Id="rId171" Type="http://schemas.openxmlformats.org/officeDocument/2006/relationships/customXml" Target="../ink/ink1862.xml"/><Relationship Id="rId227" Type="http://schemas.openxmlformats.org/officeDocument/2006/relationships/customXml" Target="../ink/ink1890.xml"/><Relationship Id="rId269" Type="http://schemas.openxmlformats.org/officeDocument/2006/relationships/customXml" Target="../ink/ink1911.xml"/><Relationship Id="rId33" Type="http://schemas.openxmlformats.org/officeDocument/2006/relationships/image" Target="../media/image1768.png"/><Relationship Id="rId129" Type="http://schemas.openxmlformats.org/officeDocument/2006/relationships/image" Target="../media/image1814.png"/><Relationship Id="rId280" Type="http://schemas.openxmlformats.org/officeDocument/2006/relationships/image" Target="../media/image1889.png"/><Relationship Id="rId75" Type="http://schemas.openxmlformats.org/officeDocument/2006/relationships/image" Target="../media/image1788.png"/><Relationship Id="rId140" Type="http://schemas.openxmlformats.org/officeDocument/2006/relationships/customXml" Target="../ink/ink1846.xml"/><Relationship Id="rId182" Type="http://schemas.openxmlformats.org/officeDocument/2006/relationships/image" Target="../media/image1840.png"/><Relationship Id="rId6" Type="http://schemas.openxmlformats.org/officeDocument/2006/relationships/customXml" Target="../ink/ink1779.xml"/><Relationship Id="rId238" Type="http://schemas.openxmlformats.org/officeDocument/2006/relationships/image" Target="../media/image1868.png"/><Relationship Id="rId291" Type="http://schemas.openxmlformats.org/officeDocument/2006/relationships/customXml" Target="../ink/ink1922.xml"/><Relationship Id="rId305" Type="http://schemas.openxmlformats.org/officeDocument/2006/relationships/customXml" Target="../ink/ink1929.xml"/><Relationship Id="rId44" Type="http://schemas.openxmlformats.org/officeDocument/2006/relationships/customXml" Target="../ink/ink1798.xml"/><Relationship Id="rId86" Type="http://schemas.openxmlformats.org/officeDocument/2006/relationships/customXml" Target="../ink/ink1819.xml"/><Relationship Id="rId151" Type="http://schemas.openxmlformats.org/officeDocument/2006/relationships/customXml" Target="../ink/ink1852.xml"/><Relationship Id="rId193" Type="http://schemas.openxmlformats.org/officeDocument/2006/relationships/customXml" Target="../ink/ink1873.xml"/><Relationship Id="rId207" Type="http://schemas.openxmlformats.org/officeDocument/2006/relationships/customXml" Target="../ink/ink1880.xml"/><Relationship Id="rId249" Type="http://schemas.openxmlformats.org/officeDocument/2006/relationships/customXml" Target="../ink/ink1901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65.png"/><Relationship Id="rId21" Type="http://schemas.openxmlformats.org/officeDocument/2006/relationships/image" Target="../media/image1919.png"/><Relationship Id="rId42" Type="http://schemas.openxmlformats.org/officeDocument/2006/relationships/customXml" Target="../ink/ink1957.xml"/><Relationship Id="rId63" Type="http://schemas.openxmlformats.org/officeDocument/2006/relationships/image" Target="../media/image1939.png"/><Relationship Id="rId84" Type="http://schemas.openxmlformats.org/officeDocument/2006/relationships/customXml" Target="../ink/ink1978.xml"/><Relationship Id="rId138" Type="http://schemas.openxmlformats.org/officeDocument/2006/relationships/customXml" Target="../ink/ink2005.xml"/><Relationship Id="rId159" Type="http://schemas.openxmlformats.org/officeDocument/2006/relationships/image" Target="../media/image1985.png"/><Relationship Id="rId107" Type="http://schemas.openxmlformats.org/officeDocument/2006/relationships/image" Target="../media/image1960.png"/><Relationship Id="rId11" Type="http://schemas.openxmlformats.org/officeDocument/2006/relationships/image" Target="../media/image1914.png"/><Relationship Id="rId32" Type="http://schemas.openxmlformats.org/officeDocument/2006/relationships/customXml" Target="../ink/ink1952.xml"/><Relationship Id="rId53" Type="http://schemas.openxmlformats.org/officeDocument/2006/relationships/image" Target="../media/image1934.png"/><Relationship Id="rId74" Type="http://schemas.openxmlformats.org/officeDocument/2006/relationships/customXml" Target="../ink/ink1973.xml"/><Relationship Id="rId128" Type="http://schemas.openxmlformats.org/officeDocument/2006/relationships/customXml" Target="../ink/ink2000.xml"/><Relationship Id="rId149" Type="http://schemas.openxmlformats.org/officeDocument/2006/relationships/image" Target="../media/image1981.png"/><Relationship Id="rId5" Type="http://schemas.openxmlformats.org/officeDocument/2006/relationships/image" Target="../media/image1911.png"/><Relationship Id="rId95" Type="http://schemas.openxmlformats.org/officeDocument/2006/relationships/image" Target="../media/image1955.png"/><Relationship Id="rId160" Type="http://schemas.openxmlformats.org/officeDocument/2006/relationships/customXml" Target="../ink/ink2016.xml"/><Relationship Id="rId22" Type="http://schemas.openxmlformats.org/officeDocument/2006/relationships/customXml" Target="../ink/ink1947.xml"/><Relationship Id="rId43" Type="http://schemas.openxmlformats.org/officeDocument/2006/relationships/image" Target="../media/image1930.png"/><Relationship Id="rId64" Type="http://schemas.openxmlformats.org/officeDocument/2006/relationships/customXml" Target="../ink/ink1968.xml"/><Relationship Id="rId118" Type="http://schemas.openxmlformats.org/officeDocument/2006/relationships/customXml" Target="../ink/ink1995.xml"/><Relationship Id="rId139" Type="http://schemas.openxmlformats.org/officeDocument/2006/relationships/image" Target="../media/image1976.png"/><Relationship Id="rId85" Type="http://schemas.openxmlformats.org/officeDocument/2006/relationships/image" Target="../media/image1950.png"/><Relationship Id="rId150" Type="http://schemas.openxmlformats.org/officeDocument/2006/relationships/customXml" Target="../ink/ink2011.xml"/><Relationship Id="rId12" Type="http://schemas.openxmlformats.org/officeDocument/2006/relationships/customXml" Target="../ink/ink1942.xml"/><Relationship Id="rId17" Type="http://schemas.openxmlformats.org/officeDocument/2006/relationships/image" Target="../media/image1917.png"/><Relationship Id="rId33" Type="http://schemas.openxmlformats.org/officeDocument/2006/relationships/image" Target="../media/image1925.png"/><Relationship Id="rId38" Type="http://schemas.openxmlformats.org/officeDocument/2006/relationships/customXml" Target="../ink/ink1955.xml"/><Relationship Id="rId59" Type="http://schemas.openxmlformats.org/officeDocument/2006/relationships/image" Target="../media/image1937.png"/><Relationship Id="rId103" Type="http://schemas.openxmlformats.org/officeDocument/2006/relationships/image" Target="../media/image1958.png"/><Relationship Id="rId108" Type="http://schemas.openxmlformats.org/officeDocument/2006/relationships/customXml" Target="../ink/ink1990.xml"/><Relationship Id="rId124" Type="http://schemas.openxmlformats.org/officeDocument/2006/relationships/customXml" Target="../ink/ink1998.xml"/><Relationship Id="rId129" Type="http://schemas.openxmlformats.org/officeDocument/2006/relationships/image" Target="../media/image1971.png"/><Relationship Id="rId54" Type="http://schemas.openxmlformats.org/officeDocument/2006/relationships/customXml" Target="../ink/ink1963.xml"/><Relationship Id="rId70" Type="http://schemas.openxmlformats.org/officeDocument/2006/relationships/customXml" Target="../ink/ink1971.xml"/><Relationship Id="rId75" Type="http://schemas.openxmlformats.org/officeDocument/2006/relationships/image" Target="../media/image1945.png"/><Relationship Id="rId91" Type="http://schemas.openxmlformats.org/officeDocument/2006/relationships/image" Target="../media/image1953.png"/><Relationship Id="rId96" Type="http://schemas.openxmlformats.org/officeDocument/2006/relationships/customXml" Target="../ink/ink1984.xml"/><Relationship Id="rId140" Type="http://schemas.openxmlformats.org/officeDocument/2006/relationships/customXml" Target="../ink/ink2006.xml"/><Relationship Id="rId145" Type="http://schemas.openxmlformats.org/officeDocument/2006/relationships/image" Target="../media/image1979.png"/><Relationship Id="rId161" Type="http://schemas.openxmlformats.org/officeDocument/2006/relationships/image" Target="../media/image6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39.xml"/><Relationship Id="rId23" Type="http://schemas.openxmlformats.org/officeDocument/2006/relationships/image" Target="../media/image1920.png"/><Relationship Id="rId28" Type="http://schemas.openxmlformats.org/officeDocument/2006/relationships/customXml" Target="../ink/ink1950.xml"/><Relationship Id="rId49" Type="http://schemas.openxmlformats.org/officeDocument/2006/relationships/image" Target="../media/image1933.png"/><Relationship Id="rId114" Type="http://schemas.openxmlformats.org/officeDocument/2006/relationships/customXml" Target="../ink/ink1993.xml"/><Relationship Id="rId119" Type="http://schemas.openxmlformats.org/officeDocument/2006/relationships/image" Target="../media/image1966.png"/><Relationship Id="rId44" Type="http://schemas.openxmlformats.org/officeDocument/2006/relationships/customXml" Target="../ink/ink1958.xml"/><Relationship Id="rId60" Type="http://schemas.openxmlformats.org/officeDocument/2006/relationships/customXml" Target="../ink/ink1966.xml"/><Relationship Id="rId65" Type="http://schemas.openxmlformats.org/officeDocument/2006/relationships/image" Target="../media/image1940.png"/><Relationship Id="rId81" Type="http://schemas.openxmlformats.org/officeDocument/2006/relationships/image" Target="../media/image1948.png"/><Relationship Id="rId86" Type="http://schemas.openxmlformats.org/officeDocument/2006/relationships/customXml" Target="../ink/ink1979.xml"/><Relationship Id="rId130" Type="http://schemas.openxmlformats.org/officeDocument/2006/relationships/customXml" Target="../ink/ink2001.xml"/><Relationship Id="rId135" Type="http://schemas.openxmlformats.org/officeDocument/2006/relationships/image" Target="../media/image1974.png"/><Relationship Id="rId151" Type="http://schemas.openxmlformats.org/officeDocument/2006/relationships/image" Target="../media/image830.png"/><Relationship Id="rId156" Type="http://schemas.openxmlformats.org/officeDocument/2006/relationships/customXml" Target="../ink/ink2014.xml"/><Relationship Id="rId13" Type="http://schemas.openxmlformats.org/officeDocument/2006/relationships/image" Target="../media/image1915.png"/><Relationship Id="rId18" Type="http://schemas.openxmlformats.org/officeDocument/2006/relationships/customXml" Target="../ink/ink1945.xml"/><Relationship Id="rId39" Type="http://schemas.openxmlformats.org/officeDocument/2006/relationships/image" Target="../media/image1928.png"/><Relationship Id="rId109" Type="http://schemas.openxmlformats.org/officeDocument/2006/relationships/image" Target="../media/image1961.png"/><Relationship Id="rId34" Type="http://schemas.openxmlformats.org/officeDocument/2006/relationships/customXml" Target="../ink/ink1953.xml"/><Relationship Id="rId50" Type="http://schemas.openxmlformats.org/officeDocument/2006/relationships/customXml" Target="../ink/ink1961.xml"/><Relationship Id="rId55" Type="http://schemas.openxmlformats.org/officeDocument/2006/relationships/image" Target="../media/image1935.png"/><Relationship Id="rId76" Type="http://schemas.openxmlformats.org/officeDocument/2006/relationships/customXml" Target="../ink/ink1974.xml"/><Relationship Id="rId97" Type="http://schemas.openxmlformats.org/officeDocument/2006/relationships/image" Target="../media/image1956.png"/><Relationship Id="rId104" Type="http://schemas.openxmlformats.org/officeDocument/2006/relationships/customXml" Target="../ink/ink1988.xml"/><Relationship Id="rId120" Type="http://schemas.openxmlformats.org/officeDocument/2006/relationships/customXml" Target="../ink/ink1996.xml"/><Relationship Id="rId125" Type="http://schemas.openxmlformats.org/officeDocument/2006/relationships/image" Target="../media/image1969.png"/><Relationship Id="rId141" Type="http://schemas.openxmlformats.org/officeDocument/2006/relationships/image" Target="../media/image1977.png"/><Relationship Id="rId146" Type="http://schemas.openxmlformats.org/officeDocument/2006/relationships/customXml" Target="../ink/ink2009.xml"/><Relationship Id="rId7" Type="http://schemas.openxmlformats.org/officeDocument/2006/relationships/image" Target="../media/image1912.png"/><Relationship Id="rId71" Type="http://schemas.openxmlformats.org/officeDocument/2006/relationships/image" Target="../media/image1943.png"/><Relationship Id="rId92" Type="http://schemas.openxmlformats.org/officeDocument/2006/relationships/customXml" Target="../ink/ink1982.xml"/><Relationship Id="rId2" Type="http://schemas.openxmlformats.org/officeDocument/2006/relationships/customXml" Target="../ink/ink1937.xml"/><Relationship Id="rId29" Type="http://schemas.openxmlformats.org/officeDocument/2006/relationships/image" Target="../media/image1923.png"/><Relationship Id="rId24" Type="http://schemas.openxmlformats.org/officeDocument/2006/relationships/customXml" Target="../ink/ink1948.xml"/><Relationship Id="rId40" Type="http://schemas.openxmlformats.org/officeDocument/2006/relationships/customXml" Target="../ink/ink1956.xml"/><Relationship Id="rId45" Type="http://schemas.openxmlformats.org/officeDocument/2006/relationships/image" Target="../media/image1931.png"/><Relationship Id="rId66" Type="http://schemas.openxmlformats.org/officeDocument/2006/relationships/customXml" Target="../ink/ink1969.xml"/><Relationship Id="rId87" Type="http://schemas.openxmlformats.org/officeDocument/2006/relationships/image" Target="../media/image1951.png"/><Relationship Id="rId110" Type="http://schemas.openxmlformats.org/officeDocument/2006/relationships/customXml" Target="../ink/ink1991.xml"/><Relationship Id="rId115" Type="http://schemas.openxmlformats.org/officeDocument/2006/relationships/image" Target="../media/image1964.png"/><Relationship Id="rId131" Type="http://schemas.openxmlformats.org/officeDocument/2006/relationships/image" Target="../media/image1972.png"/><Relationship Id="rId136" Type="http://schemas.openxmlformats.org/officeDocument/2006/relationships/customXml" Target="../ink/ink2004.xml"/><Relationship Id="rId157" Type="http://schemas.openxmlformats.org/officeDocument/2006/relationships/image" Target="../media/image1984.png"/><Relationship Id="rId61" Type="http://schemas.openxmlformats.org/officeDocument/2006/relationships/image" Target="../media/image1938.png"/><Relationship Id="rId82" Type="http://schemas.openxmlformats.org/officeDocument/2006/relationships/customXml" Target="../ink/ink1977.xml"/><Relationship Id="rId152" Type="http://schemas.openxmlformats.org/officeDocument/2006/relationships/customXml" Target="../ink/ink2012.xml"/><Relationship Id="rId19" Type="http://schemas.openxmlformats.org/officeDocument/2006/relationships/image" Target="../media/image1918.png"/><Relationship Id="rId14" Type="http://schemas.openxmlformats.org/officeDocument/2006/relationships/customXml" Target="../ink/ink1943.xml"/><Relationship Id="rId30" Type="http://schemas.openxmlformats.org/officeDocument/2006/relationships/customXml" Target="../ink/ink1951.xml"/><Relationship Id="rId35" Type="http://schemas.openxmlformats.org/officeDocument/2006/relationships/image" Target="../media/image1926.png"/><Relationship Id="rId56" Type="http://schemas.openxmlformats.org/officeDocument/2006/relationships/customXml" Target="../ink/ink1964.xml"/><Relationship Id="rId77" Type="http://schemas.openxmlformats.org/officeDocument/2006/relationships/image" Target="../media/image1946.png"/><Relationship Id="rId100" Type="http://schemas.openxmlformats.org/officeDocument/2006/relationships/customXml" Target="../ink/ink1986.xml"/><Relationship Id="rId105" Type="http://schemas.openxmlformats.org/officeDocument/2006/relationships/image" Target="../media/image1959.png"/><Relationship Id="rId126" Type="http://schemas.openxmlformats.org/officeDocument/2006/relationships/customXml" Target="../ink/ink1999.xml"/><Relationship Id="rId147" Type="http://schemas.openxmlformats.org/officeDocument/2006/relationships/image" Target="../media/image1980.png"/><Relationship Id="rId8" Type="http://schemas.openxmlformats.org/officeDocument/2006/relationships/customXml" Target="../ink/ink1940.xml"/><Relationship Id="rId51" Type="http://schemas.openxmlformats.org/officeDocument/2006/relationships/image" Target="../media/image367.png"/><Relationship Id="rId72" Type="http://schemas.openxmlformats.org/officeDocument/2006/relationships/customXml" Target="../ink/ink1972.xml"/><Relationship Id="rId93" Type="http://schemas.openxmlformats.org/officeDocument/2006/relationships/image" Target="../media/image1954.png"/><Relationship Id="rId98" Type="http://schemas.openxmlformats.org/officeDocument/2006/relationships/customXml" Target="../ink/ink1985.xml"/><Relationship Id="rId121" Type="http://schemas.openxmlformats.org/officeDocument/2006/relationships/image" Target="../media/image1967.png"/><Relationship Id="rId142" Type="http://schemas.openxmlformats.org/officeDocument/2006/relationships/customXml" Target="../ink/ink2007.xml"/><Relationship Id="rId3" Type="http://schemas.openxmlformats.org/officeDocument/2006/relationships/image" Target="../media/image1910.png"/><Relationship Id="rId25" Type="http://schemas.openxmlformats.org/officeDocument/2006/relationships/image" Target="../media/image1921.png"/><Relationship Id="rId46" Type="http://schemas.openxmlformats.org/officeDocument/2006/relationships/customXml" Target="../ink/ink1959.xml"/><Relationship Id="rId67" Type="http://schemas.openxmlformats.org/officeDocument/2006/relationships/image" Target="../media/image1941.png"/><Relationship Id="rId116" Type="http://schemas.openxmlformats.org/officeDocument/2006/relationships/customXml" Target="../ink/ink1994.xml"/><Relationship Id="rId137" Type="http://schemas.openxmlformats.org/officeDocument/2006/relationships/image" Target="../media/image1975.png"/><Relationship Id="rId158" Type="http://schemas.openxmlformats.org/officeDocument/2006/relationships/customXml" Target="../ink/ink2015.xml"/><Relationship Id="rId20" Type="http://schemas.openxmlformats.org/officeDocument/2006/relationships/customXml" Target="../ink/ink1946.xml"/><Relationship Id="rId41" Type="http://schemas.openxmlformats.org/officeDocument/2006/relationships/image" Target="../media/image1929.png"/><Relationship Id="rId62" Type="http://schemas.openxmlformats.org/officeDocument/2006/relationships/customXml" Target="../ink/ink1967.xml"/><Relationship Id="rId83" Type="http://schemas.openxmlformats.org/officeDocument/2006/relationships/image" Target="../media/image1949.png"/><Relationship Id="rId88" Type="http://schemas.openxmlformats.org/officeDocument/2006/relationships/customXml" Target="../ink/ink1980.xml"/><Relationship Id="rId111" Type="http://schemas.openxmlformats.org/officeDocument/2006/relationships/image" Target="../media/image1962.png"/><Relationship Id="rId132" Type="http://schemas.openxmlformats.org/officeDocument/2006/relationships/customXml" Target="../ink/ink2002.xml"/><Relationship Id="rId153" Type="http://schemas.openxmlformats.org/officeDocument/2006/relationships/image" Target="../media/image1982.png"/><Relationship Id="rId15" Type="http://schemas.openxmlformats.org/officeDocument/2006/relationships/image" Target="../media/image1916.png"/><Relationship Id="rId36" Type="http://schemas.openxmlformats.org/officeDocument/2006/relationships/customXml" Target="../ink/ink1954.xml"/><Relationship Id="rId57" Type="http://schemas.openxmlformats.org/officeDocument/2006/relationships/image" Target="../media/image1936.png"/><Relationship Id="rId106" Type="http://schemas.openxmlformats.org/officeDocument/2006/relationships/customXml" Target="../ink/ink1989.xml"/><Relationship Id="rId127" Type="http://schemas.openxmlformats.org/officeDocument/2006/relationships/image" Target="../media/image1970.png"/><Relationship Id="rId10" Type="http://schemas.openxmlformats.org/officeDocument/2006/relationships/customXml" Target="../ink/ink1941.xml"/><Relationship Id="rId31" Type="http://schemas.openxmlformats.org/officeDocument/2006/relationships/image" Target="../media/image1924.png"/><Relationship Id="rId52" Type="http://schemas.openxmlformats.org/officeDocument/2006/relationships/customXml" Target="../ink/ink1962.xml"/><Relationship Id="rId73" Type="http://schemas.openxmlformats.org/officeDocument/2006/relationships/image" Target="../media/image1944.png"/><Relationship Id="rId78" Type="http://schemas.openxmlformats.org/officeDocument/2006/relationships/customXml" Target="../ink/ink1975.xml"/><Relationship Id="rId94" Type="http://schemas.openxmlformats.org/officeDocument/2006/relationships/customXml" Target="../ink/ink1983.xml"/><Relationship Id="rId99" Type="http://schemas.openxmlformats.org/officeDocument/2006/relationships/image" Target="../media/image17.png"/><Relationship Id="rId101" Type="http://schemas.openxmlformats.org/officeDocument/2006/relationships/image" Target="../media/image1957.png"/><Relationship Id="rId122" Type="http://schemas.openxmlformats.org/officeDocument/2006/relationships/customXml" Target="../ink/ink1997.xml"/><Relationship Id="rId143" Type="http://schemas.openxmlformats.org/officeDocument/2006/relationships/image" Target="../media/image1978.png"/><Relationship Id="rId148" Type="http://schemas.openxmlformats.org/officeDocument/2006/relationships/customXml" Target="../ink/ink2010.xml"/><Relationship Id="rId4" Type="http://schemas.openxmlformats.org/officeDocument/2006/relationships/customXml" Target="../ink/ink1938.xml"/><Relationship Id="rId9" Type="http://schemas.openxmlformats.org/officeDocument/2006/relationships/image" Target="../media/image1913.png"/><Relationship Id="rId26" Type="http://schemas.openxmlformats.org/officeDocument/2006/relationships/customXml" Target="../ink/ink1949.xml"/><Relationship Id="rId47" Type="http://schemas.openxmlformats.org/officeDocument/2006/relationships/image" Target="../media/image1932.png"/><Relationship Id="rId68" Type="http://schemas.openxmlformats.org/officeDocument/2006/relationships/customXml" Target="../ink/ink1970.xml"/><Relationship Id="rId89" Type="http://schemas.openxmlformats.org/officeDocument/2006/relationships/image" Target="../media/image1952.png"/><Relationship Id="rId112" Type="http://schemas.openxmlformats.org/officeDocument/2006/relationships/customXml" Target="../ink/ink1992.xml"/><Relationship Id="rId133" Type="http://schemas.openxmlformats.org/officeDocument/2006/relationships/image" Target="../media/image1973.png"/><Relationship Id="rId154" Type="http://schemas.openxmlformats.org/officeDocument/2006/relationships/customXml" Target="../ink/ink2013.xml"/><Relationship Id="rId16" Type="http://schemas.openxmlformats.org/officeDocument/2006/relationships/customXml" Target="../ink/ink1944.xml"/><Relationship Id="rId37" Type="http://schemas.openxmlformats.org/officeDocument/2006/relationships/image" Target="../media/image1927.png"/><Relationship Id="rId58" Type="http://schemas.openxmlformats.org/officeDocument/2006/relationships/customXml" Target="../ink/ink1965.xml"/><Relationship Id="rId79" Type="http://schemas.openxmlformats.org/officeDocument/2006/relationships/image" Target="../media/image1947.png"/><Relationship Id="rId102" Type="http://schemas.openxmlformats.org/officeDocument/2006/relationships/customXml" Target="../ink/ink1987.xml"/><Relationship Id="rId123" Type="http://schemas.openxmlformats.org/officeDocument/2006/relationships/image" Target="../media/image1968.png"/><Relationship Id="rId144" Type="http://schemas.openxmlformats.org/officeDocument/2006/relationships/customXml" Target="../ink/ink2008.xml"/><Relationship Id="rId90" Type="http://schemas.openxmlformats.org/officeDocument/2006/relationships/customXml" Target="../ink/ink1981.xml"/><Relationship Id="rId27" Type="http://schemas.openxmlformats.org/officeDocument/2006/relationships/image" Target="../media/image1922.png"/><Relationship Id="rId48" Type="http://schemas.openxmlformats.org/officeDocument/2006/relationships/customXml" Target="../ink/ink1960.xml"/><Relationship Id="rId69" Type="http://schemas.openxmlformats.org/officeDocument/2006/relationships/image" Target="../media/image1942.png"/><Relationship Id="rId113" Type="http://schemas.openxmlformats.org/officeDocument/2006/relationships/image" Target="../media/image1963.png"/><Relationship Id="rId134" Type="http://schemas.openxmlformats.org/officeDocument/2006/relationships/customXml" Target="../ink/ink2003.xml"/><Relationship Id="rId80" Type="http://schemas.openxmlformats.org/officeDocument/2006/relationships/customXml" Target="../ink/ink1976.xml"/><Relationship Id="rId155" Type="http://schemas.openxmlformats.org/officeDocument/2006/relationships/image" Target="../media/image198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1.png"/><Relationship Id="rId18" Type="http://schemas.openxmlformats.org/officeDocument/2006/relationships/customXml" Target="../ink/ink2025.xml"/><Relationship Id="rId26" Type="http://schemas.openxmlformats.org/officeDocument/2006/relationships/customXml" Target="../ink/ink2029.xml"/><Relationship Id="rId39" Type="http://schemas.openxmlformats.org/officeDocument/2006/relationships/image" Target="../media/image2004.png"/><Relationship Id="rId21" Type="http://schemas.openxmlformats.org/officeDocument/2006/relationships/image" Target="../media/image1995.png"/><Relationship Id="rId34" Type="http://schemas.openxmlformats.org/officeDocument/2006/relationships/customXml" Target="../ink/ink2033.xml"/><Relationship Id="rId42" Type="http://schemas.openxmlformats.org/officeDocument/2006/relationships/customXml" Target="../ink/ink2037.xml"/><Relationship Id="rId47" Type="http://schemas.openxmlformats.org/officeDocument/2006/relationships/image" Target="../media/image2008.png"/><Relationship Id="rId50" Type="http://schemas.openxmlformats.org/officeDocument/2006/relationships/customXml" Target="../ink/ink2041.xml"/><Relationship Id="rId55" Type="http://schemas.openxmlformats.org/officeDocument/2006/relationships/image" Target="../media/image2012.png"/><Relationship Id="rId63" Type="http://schemas.openxmlformats.org/officeDocument/2006/relationships/image" Target="../media/image2016.png"/><Relationship Id="rId7" Type="http://schemas.openxmlformats.org/officeDocument/2006/relationships/image" Target="../media/image1988.png"/><Relationship Id="rId2" Type="http://schemas.openxmlformats.org/officeDocument/2006/relationships/customXml" Target="../ink/ink2017.xml"/><Relationship Id="rId16" Type="http://schemas.openxmlformats.org/officeDocument/2006/relationships/customXml" Target="../ink/ink2024.xml"/><Relationship Id="rId29" Type="http://schemas.openxmlformats.org/officeDocument/2006/relationships/image" Target="../media/image1999.png"/><Relationship Id="rId11" Type="http://schemas.openxmlformats.org/officeDocument/2006/relationships/image" Target="../media/image1990.png"/><Relationship Id="rId24" Type="http://schemas.openxmlformats.org/officeDocument/2006/relationships/customXml" Target="../ink/ink2028.xml"/><Relationship Id="rId32" Type="http://schemas.openxmlformats.org/officeDocument/2006/relationships/customXml" Target="../ink/ink2032.xml"/><Relationship Id="rId37" Type="http://schemas.openxmlformats.org/officeDocument/2006/relationships/image" Target="../media/image2003.png"/><Relationship Id="rId40" Type="http://schemas.openxmlformats.org/officeDocument/2006/relationships/customXml" Target="../ink/ink2036.xml"/><Relationship Id="rId45" Type="http://schemas.openxmlformats.org/officeDocument/2006/relationships/image" Target="../media/image2007.png"/><Relationship Id="rId53" Type="http://schemas.openxmlformats.org/officeDocument/2006/relationships/image" Target="../media/image2011.png"/><Relationship Id="rId58" Type="http://schemas.openxmlformats.org/officeDocument/2006/relationships/customXml" Target="../ink/ink2045.xml"/><Relationship Id="rId5" Type="http://schemas.openxmlformats.org/officeDocument/2006/relationships/image" Target="../media/image1987.png"/><Relationship Id="rId61" Type="http://schemas.openxmlformats.org/officeDocument/2006/relationships/image" Target="../media/image2015.png"/><Relationship Id="rId19" Type="http://schemas.openxmlformats.org/officeDocument/2006/relationships/image" Target="../media/image1994.png"/><Relationship Id="rId14" Type="http://schemas.openxmlformats.org/officeDocument/2006/relationships/customXml" Target="../ink/ink2023.xml"/><Relationship Id="rId22" Type="http://schemas.openxmlformats.org/officeDocument/2006/relationships/customXml" Target="../ink/ink2027.xml"/><Relationship Id="rId27" Type="http://schemas.openxmlformats.org/officeDocument/2006/relationships/image" Target="../media/image1998.png"/><Relationship Id="rId30" Type="http://schemas.openxmlformats.org/officeDocument/2006/relationships/customXml" Target="../ink/ink2031.xml"/><Relationship Id="rId35" Type="http://schemas.openxmlformats.org/officeDocument/2006/relationships/image" Target="../media/image2002.png"/><Relationship Id="rId43" Type="http://schemas.openxmlformats.org/officeDocument/2006/relationships/image" Target="../media/image2006.png"/><Relationship Id="rId48" Type="http://schemas.openxmlformats.org/officeDocument/2006/relationships/customXml" Target="../ink/ink2040.xml"/><Relationship Id="rId56" Type="http://schemas.openxmlformats.org/officeDocument/2006/relationships/customXml" Target="../ink/ink2044.xml"/><Relationship Id="rId8" Type="http://schemas.openxmlformats.org/officeDocument/2006/relationships/customXml" Target="../ink/ink2020.xml"/><Relationship Id="rId51" Type="http://schemas.openxmlformats.org/officeDocument/2006/relationships/image" Target="../media/image2010.png"/><Relationship Id="rId3" Type="http://schemas.openxmlformats.org/officeDocument/2006/relationships/image" Target="../media/image1986.png"/><Relationship Id="rId12" Type="http://schemas.openxmlformats.org/officeDocument/2006/relationships/customXml" Target="../ink/ink2022.xml"/><Relationship Id="rId17" Type="http://schemas.openxmlformats.org/officeDocument/2006/relationships/image" Target="../media/image1993.png"/><Relationship Id="rId25" Type="http://schemas.openxmlformats.org/officeDocument/2006/relationships/image" Target="../media/image1997.png"/><Relationship Id="rId33" Type="http://schemas.openxmlformats.org/officeDocument/2006/relationships/image" Target="../media/image2001.png"/><Relationship Id="rId38" Type="http://schemas.openxmlformats.org/officeDocument/2006/relationships/customXml" Target="../ink/ink2035.xml"/><Relationship Id="rId46" Type="http://schemas.openxmlformats.org/officeDocument/2006/relationships/customXml" Target="../ink/ink2039.xml"/><Relationship Id="rId59" Type="http://schemas.openxmlformats.org/officeDocument/2006/relationships/image" Target="../media/image2014.png"/><Relationship Id="rId20" Type="http://schemas.openxmlformats.org/officeDocument/2006/relationships/customXml" Target="../ink/ink2026.xml"/><Relationship Id="rId41" Type="http://schemas.openxmlformats.org/officeDocument/2006/relationships/image" Target="../media/image2005.png"/><Relationship Id="rId54" Type="http://schemas.openxmlformats.org/officeDocument/2006/relationships/customXml" Target="../ink/ink2043.xml"/><Relationship Id="rId62" Type="http://schemas.openxmlformats.org/officeDocument/2006/relationships/customXml" Target="../ink/ink20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19.xml"/><Relationship Id="rId15" Type="http://schemas.openxmlformats.org/officeDocument/2006/relationships/image" Target="../media/image1992.png"/><Relationship Id="rId23" Type="http://schemas.openxmlformats.org/officeDocument/2006/relationships/image" Target="../media/image1996.png"/><Relationship Id="rId28" Type="http://schemas.openxmlformats.org/officeDocument/2006/relationships/customXml" Target="../ink/ink2030.xml"/><Relationship Id="rId36" Type="http://schemas.openxmlformats.org/officeDocument/2006/relationships/customXml" Target="../ink/ink2034.xml"/><Relationship Id="rId49" Type="http://schemas.openxmlformats.org/officeDocument/2006/relationships/image" Target="../media/image2009.png"/><Relationship Id="rId57" Type="http://schemas.openxmlformats.org/officeDocument/2006/relationships/image" Target="../media/image2013.png"/><Relationship Id="rId10" Type="http://schemas.openxmlformats.org/officeDocument/2006/relationships/customXml" Target="../ink/ink2021.xml"/><Relationship Id="rId31" Type="http://schemas.openxmlformats.org/officeDocument/2006/relationships/image" Target="../media/image2000.png"/><Relationship Id="rId44" Type="http://schemas.openxmlformats.org/officeDocument/2006/relationships/customXml" Target="../ink/ink2038.xml"/><Relationship Id="rId52" Type="http://schemas.openxmlformats.org/officeDocument/2006/relationships/customXml" Target="../ink/ink2042.xml"/><Relationship Id="rId60" Type="http://schemas.openxmlformats.org/officeDocument/2006/relationships/customXml" Target="../ink/ink2046.xml"/><Relationship Id="rId4" Type="http://schemas.openxmlformats.org/officeDocument/2006/relationships/customXml" Target="../ink/ink2018.xml"/><Relationship Id="rId9" Type="http://schemas.openxmlformats.org/officeDocument/2006/relationships/image" Target="../media/image1989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60.xml"/><Relationship Id="rId21" Type="http://schemas.openxmlformats.org/officeDocument/2006/relationships/image" Target="../media/image2025.png"/><Relationship Id="rId42" Type="http://schemas.openxmlformats.org/officeDocument/2006/relationships/customXml" Target="../ink/ink2068.xml"/><Relationship Id="rId47" Type="http://schemas.openxmlformats.org/officeDocument/2006/relationships/image" Target="../media/image2038.png"/><Relationship Id="rId63" Type="http://schemas.openxmlformats.org/officeDocument/2006/relationships/image" Target="../media/image2046.png"/><Relationship Id="rId68" Type="http://schemas.openxmlformats.org/officeDocument/2006/relationships/customXml" Target="../ink/ink2081.xml"/><Relationship Id="rId84" Type="http://schemas.openxmlformats.org/officeDocument/2006/relationships/customXml" Target="../ink/ink2089.xml"/><Relationship Id="rId89" Type="http://schemas.openxmlformats.org/officeDocument/2006/relationships/image" Target="../media/image2059.png"/><Relationship Id="rId16" Type="http://schemas.openxmlformats.org/officeDocument/2006/relationships/customXml" Target="../ink/ink2055.xml"/><Relationship Id="rId11" Type="http://schemas.openxmlformats.org/officeDocument/2006/relationships/image" Target="../media/image2020.png"/><Relationship Id="rId32" Type="http://schemas.openxmlformats.org/officeDocument/2006/relationships/customXml" Target="../ink/ink2063.xml"/><Relationship Id="rId37" Type="http://schemas.openxmlformats.org/officeDocument/2006/relationships/image" Target="../media/image2033.png"/><Relationship Id="rId53" Type="http://schemas.openxmlformats.org/officeDocument/2006/relationships/image" Target="../media/image2041.png"/><Relationship Id="rId58" Type="http://schemas.openxmlformats.org/officeDocument/2006/relationships/customXml" Target="../ink/ink2076.xml"/><Relationship Id="rId74" Type="http://schemas.openxmlformats.org/officeDocument/2006/relationships/customXml" Target="../ink/ink2084.xml"/><Relationship Id="rId79" Type="http://schemas.openxmlformats.org/officeDocument/2006/relationships/image" Target="../media/image2054.png"/><Relationship Id="rId102" Type="http://schemas.openxmlformats.org/officeDocument/2006/relationships/customXml" Target="../ink/ink2098.xml"/><Relationship Id="rId5" Type="http://schemas.openxmlformats.org/officeDocument/2006/relationships/image" Target="../media/image2018.png"/><Relationship Id="rId90" Type="http://schemas.openxmlformats.org/officeDocument/2006/relationships/customXml" Target="../ink/ink2092.xml"/><Relationship Id="rId95" Type="http://schemas.openxmlformats.org/officeDocument/2006/relationships/image" Target="../media/image2062.png"/><Relationship Id="rId22" Type="http://schemas.openxmlformats.org/officeDocument/2006/relationships/customXml" Target="../ink/ink2058.xml"/><Relationship Id="rId27" Type="http://schemas.openxmlformats.org/officeDocument/2006/relationships/image" Target="../media/image2028.png"/><Relationship Id="rId43" Type="http://schemas.openxmlformats.org/officeDocument/2006/relationships/image" Target="../media/image2036.png"/><Relationship Id="rId48" Type="http://schemas.openxmlformats.org/officeDocument/2006/relationships/customXml" Target="../ink/ink2071.xml"/><Relationship Id="rId64" Type="http://schemas.openxmlformats.org/officeDocument/2006/relationships/customXml" Target="../ink/ink2079.xml"/><Relationship Id="rId69" Type="http://schemas.openxmlformats.org/officeDocument/2006/relationships/image" Target="../media/image2049.png"/><Relationship Id="rId80" Type="http://schemas.openxmlformats.org/officeDocument/2006/relationships/customXml" Target="../ink/ink2087.xml"/><Relationship Id="rId85" Type="http://schemas.openxmlformats.org/officeDocument/2006/relationships/image" Target="../media/image2057.png"/><Relationship Id="rId12" Type="http://schemas.openxmlformats.org/officeDocument/2006/relationships/customXml" Target="../ink/ink2053.xml"/><Relationship Id="rId17" Type="http://schemas.openxmlformats.org/officeDocument/2006/relationships/image" Target="../media/image2023.png"/><Relationship Id="rId33" Type="http://schemas.openxmlformats.org/officeDocument/2006/relationships/image" Target="../media/image2031.png"/><Relationship Id="rId38" Type="http://schemas.openxmlformats.org/officeDocument/2006/relationships/customXml" Target="../ink/ink2066.xml"/><Relationship Id="rId59" Type="http://schemas.openxmlformats.org/officeDocument/2006/relationships/image" Target="../media/image2044.png"/><Relationship Id="rId103" Type="http://schemas.openxmlformats.org/officeDocument/2006/relationships/image" Target="../media/image2066.png"/><Relationship Id="rId20" Type="http://schemas.openxmlformats.org/officeDocument/2006/relationships/customXml" Target="../ink/ink2057.xml"/><Relationship Id="rId41" Type="http://schemas.openxmlformats.org/officeDocument/2006/relationships/image" Target="../media/image2035.png"/><Relationship Id="rId54" Type="http://schemas.openxmlformats.org/officeDocument/2006/relationships/customXml" Target="../ink/ink2074.xml"/><Relationship Id="rId62" Type="http://schemas.openxmlformats.org/officeDocument/2006/relationships/customXml" Target="../ink/ink2078.xml"/><Relationship Id="rId70" Type="http://schemas.openxmlformats.org/officeDocument/2006/relationships/customXml" Target="../ink/ink2082.xml"/><Relationship Id="rId75" Type="http://schemas.openxmlformats.org/officeDocument/2006/relationships/image" Target="../media/image2052.png"/><Relationship Id="rId83" Type="http://schemas.openxmlformats.org/officeDocument/2006/relationships/image" Target="../media/image2056.png"/><Relationship Id="rId88" Type="http://schemas.openxmlformats.org/officeDocument/2006/relationships/customXml" Target="../ink/ink2091.xml"/><Relationship Id="rId91" Type="http://schemas.openxmlformats.org/officeDocument/2006/relationships/image" Target="../media/image2060.png"/><Relationship Id="rId96" Type="http://schemas.openxmlformats.org/officeDocument/2006/relationships/customXml" Target="../ink/ink20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50.xml"/><Relationship Id="rId15" Type="http://schemas.openxmlformats.org/officeDocument/2006/relationships/image" Target="../media/image2022.png"/><Relationship Id="rId23" Type="http://schemas.openxmlformats.org/officeDocument/2006/relationships/image" Target="../media/image2026.png"/><Relationship Id="rId28" Type="http://schemas.openxmlformats.org/officeDocument/2006/relationships/customXml" Target="../ink/ink2061.xml"/><Relationship Id="rId36" Type="http://schemas.openxmlformats.org/officeDocument/2006/relationships/customXml" Target="../ink/ink2065.xml"/><Relationship Id="rId49" Type="http://schemas.openxmlformats.org/officeDocument/2006/relationships/image" Target="../media/image2039.png"/><Relationship Id="rId57" Type="http://schemas.openxmlformats.org/officeDocument/2006/relationships/image" Target="../media/image2043.png"/><Relationship Id="rId10" Type="http://schemas.openxmlformats.org/officeDocument/2006/relationships/customXml" Target="../ink/ink2052.xml"/><Relationship Id="rId31" Type="http://schemas.openxmlformats.org/officeDocument/2006/relationships/image" Target="../media/image2030.png"/><Relationship Id="rId44" Type="http://schemas.openxmlformats.org/officeDocument/2006/relationships/customXml" Target="../ink/ink2069.xml"/><Relationship Id="rId52" Type="http://schemas.openxmlformats.org/officeDocument/2006/relationships/customXml" Target="../ink/ink2073.xml"/><Relationship Id="rId60" Type="http://schemas.openxmlformats.org/officeDocument/2006/relationships/customXml" Target="../ink/ink2077.xml"/><Relationship Id="rId65" Type="http://schemas.openxmlformats.org/officeDocument/2006/relationships/image" Target="../media/image2047.png"/><Relationship Id="rId73" Type="http://schemas.openxmlformats.org/officeDocument/2006/relationships/image" Target="../media/image2051.png"/><Relationship Id="rId78" Type="http://schemas.openxmlformats.org/officeDocument/2006/relationships/customXml" Target="../ink/ink2086.xml"/><Relationship Id="rId81" Type="http://schemas.openxmlformats.org/officeDocument/2006/relationships/image" Target="../media/image2055.png"/><Relationship Id="rId86" Type="http://schemas.openxmlformats.org/officeDocument/2006/relationships/customXml" Target="../ink/ink2090.xml"/><Relationship Id="rId94" Type="http://schemas.openxmlformats.org/officeDocument/2006/relationships/customXml" Target="../ink/ink2094.xml"/><Relationship Id="rId99" Type="http://schemas.openxmlformats.org/officeDocument/2006/relationships/image" Target="../media/image2064.png"/><Relationship Id="rId101" Type="http://schemas.openxmlformats.org/officeDocument/2006/relationships/image" Target="../media/image2065.png"/><Relationship Id="rId4" Type="http://schemas.openxmlformats.org/officeDocument/2006/relationships/customXml" Target="../ink/ink2049.xml"/><Relationship Id="rId9" Type="http://schemas.openxmlformats.org/officeDocument/2006/relationships/image" Target="../media/image848.png"/><Relationship Id="rId13" Type="http://schemas.openxmlformats.org/officeDocument/2006/relationships/image" Target="../media/image2021.png"/><Relationship Id="rId18" Type="http://schemas.openxmlformats.org/officeDocument/2006/relationships/customXml" Target="../ink/ink2056.xml"/><Relationship Id="rId39" Type="http://schemas.openxmlformats.org/officeDocument/2006/relationships/image" Target="../media/image2034.png"/><Relationship Id="rId34" Type="http://schemas.openxmlformats.org/officeDocument/2006/relationships/customXml" Target="../ink/ink2064.xml"/><Relationship Id="rId50" Type="http://schemas.openxmlformats.org/officeDocument/2006/relationships/customXml" Target="../ink/ink2072.xml"/><Relationship Id="rId55" Type="http://schemas.openxmlformats.org/officeDocument/2006/relationships/image" Target="../media/image2042.png"/><Relationship Id="rId76" Type="http://schemas.openxmlformats.org/officeDocument/2006/relationships/customXml" Target="../ink/ink2085.xml"/><Relationship Id="rId97" Type="http://schemas.openxmlformats.org/officeDocument/2006/relationships/image" Target="../media/image2063.png"/><Relationship Id="rId104" Type="http://schemas.openxmlformats.org/officeDocument/2006/relationships/customXml" Target="../ink/ink2099.xml"/><Relationship Id="rId7" Type="http://schemas.openxmlformats.org/officeDocument/2006/relationships/image" Target="../media/image2019.png"/><Relationship Id="rId71" Type="http://schemas.openxmlformats.org/officeDocument/2006/relationships/image" Target="../media/image2050.png"/><Relationship Id="rId92" Type="http://schemas.openxmlformats.org/officeDocument/2006/relationships/customXml" Target="../ink/ink2093.xml"/><Relationship Id="rId2" Type="http://schemas.openxmlformats.org/officeDocument/2006/relationships/customXml" Target="../ink/ink2048.xml"/><Relationship Id="rId29" Type="http://schemas.openxmlformats.org/officeDocument/2006/relationships/image" Target="../media/image2029.png"/><Relationship Id="rId24" Type="http://schemas.openxmlformats.org/officeDocument/2006/relationships/customXml" Target="../ink/ink2059.xml"/><Relationship Id="rId40" Type="http://schemas.openxmlformats.org/officeDocument/2006/relationships/customXml" Target="../ink/ink2067.xml"/><Relationship Id="rId45" Type="http://schemas.openxmlformats.org/officeDocument/2006/relationships/image" Target="../media/image2037.png"/><Relationship Id="rId66" Type="http://schemas.openxmlformats.org/officeDocument/2006/relationships/customXml" Target="../ink/ink2080.xml"/><Relationship Id="rId87" Type="http://schemas.openxmlformats.org/officeDocument/2006/relationships/image" Target="../media/image2058.png"/><Relationship Id="rId61" Type="http://schemas.openxmlformats.org/officeDocument/2006/relationships/image" Target="../media/image2045.png"/><Relationship Id="rId82" Type="http://schemas.openxmlformats.org/officeDocument/2006/relationships/customXml" Target="../ink/ink2088.xml"/><Relationship Id="rId19" Type="http://schemas.openxmlformats.org/officeDocument/2006/relationships/image" Target="../media/image2024.png"/><Relationship Id="rId14" Type="http://schemas.openxmlformats.org/officeDocument/2006/relationships/customXml" Target="../ink/ink2054.xml"/><Relationship Id="rId30" Type="http://schemas.openxmlformats.org/officeDocument/2006/relationships/customXml" Target="../ink/ink2062.xml"/><Relationship Id="rId35" Type="http://schemas.openxmlformats.org/officeDocument/2006/relationships/image" Target="../media/image2032.png"/><Relationship Id="rId56" Type="http://schemas.openxmlformats.org/officeDocument/2006/relationships/customXml" Target="../ink/ink2075.xml"/><Relationship Id="rId77" Type="http://schemas.openxmlformats.org/officeDocument/2006/relationships/image" Target="../media/image2053.png"/><Relationship Id="rId100" Type="http://schemas.openxmlformats.org/officeDocument/2006/relationships/customXml" Target="../ink/ink2097.xml"/><Relationship Id="rId105" Type="http://schemas.openxmlformats.org/officeDocument/2006/relationships/image" Target="../media/image2067.png"/><Relationship Id="rId8" Type="http://schemas.openxmlformats.org/officeDocument/2006/relationships/customXml" Target="../ink/ink2051.xml"/><Relationship Id="rId51" Type="http://schemas.openxmlformats.org/officeDocument/2006/relationships/image" Target="../media/image2040.png"/><Relationship Id="rId72" Type="http://schemas.openxmlformats.org/officeDocument/2006/relationships/customXml" Target="../ink/ink2083.xml"/><Relationship Id="rId93" Type="http://schemas.openxmlformats.org/officeDocument/2006/relationships/image" Target="../media/image2061.png"/><Relationship Id="rId98" Type="http://schemas.openxmlformats.org/officeDocument/2006/relationships/customXml" Target="../ink/ink2096.xml"/><Relationship Id="rId3" Type="http://schemas.openxmlformats.org/officeDocument/2006/relationships/image" Target="../media/image2017.png"/><Relationship Id="rId25" Type="http://schemas.openxmlformats.org/officeDocument/2006/relationships/image" Target="../media/image2027.png"/><Relationship Id="rId46" Type="http://schemas.openxmlformats.org/officeDocument/2006/relationships/customXml" Target="../ink/ink2070.xml"/><Relationship Id="rId67" Type="http://schemas.openxmlformats.org/officeDocument/2006/relationships/image" Target="../media/image2048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25.png"/><Relationship Id="rId21" Type="http://schemas.openxmlformats.org/officeDocument/2006/relationships/image" Target="../media/image2077.png"/><Relationship Id="rId42" Type="http://schemas.openxmlformats.org/officeDocument/2006/relationships/customXml" Target="../ink/ink2120.xml"/><Relationship Id="rId63" Type="http://schemas.openxmlformats.org/officeDocument/2006/relationships/image" Target="../media/image2098.png"/><Relationship Id="rId84" Type="http://schemas.openxmlformats.org/officeDocument/2006/relationships/customXml" Target="../ink/ink2141.xml"/><Relationship Id="rId138" Type="http://schemas.openxmlformats.org/officeDocument/2006/relationships/customXml" Target="../ink/ink2168.xml"/><Relationship Id="rId107" Type="http://schemas.openxmlformats.org/officeDocument/2006/relationships/image" Target="../media/image2120.png"/><Relationship Id="rId11" Type="http://schemas.openxmlformats.org/officeDocument/2006/relationships/image" Target="../media/image2072.png"/><Relationship Id="rId32" Type="http://schemas.openxmlformats.org/officeDocument/2006/relationships/customXml" Target="../ink/ink2115.xml"/><Relationship Id="rId37" Type="http://schemas.openxmlformats.org/officeDocument/2006/relationships/image" Target="../media/image2085.png"/><Relationship Id="rId53" Type="http://schemas.openxmlformats.org/officeDocument/2006/relationships/image" Target="../media/image2093.png"/><Relationship Id="rId58" Type="http://schemas.openxmlformats.org/officeDocument/2006/relationships/customXml" Target="../ink/ink2128.xml"/><Relationship Id="rId74" Type="http://schemas.openxmlformats.org/officeDocument/2006/relationships/customXml" Target="../ink/ink2136.xml"/><Relationship Id="rId79" Type="http://schemas.openxmlformats.org/officeDocument/2006/relationships/image" Target="../media/image2106.png"/><Relationship Id="rId102" Type="http://schemas.openxmlformats.org/officeDocument/2006/relationships/customXml" Target="../ink/ink2150.xml"/><Relationship Id="rId123" Type="http://schemas.openxmlformats.org/officeDocument/2006/relationships/image" Target="../media/image2128.png"/><Relationship Id="rId128" Type="http://schemas.openxmlformats.org/officeDocument/2006/relationships/customXml" Target="../ink/ink2163.xml"/><Relationship Id="rId5" Type="http://schemas.openxmlformats.org/officeDocument/2006/relationships/image" Target="../media/image2069.png"/><Relationship Id="rId90" Type="http://schemas.openxmlformats.org/officeDocument/2006/relationships/customXml" Target="../ink/ink2144.xml"/><Relationship Id="rId95" Type="http://schemas.openxmlformats.org/officeDocument/2006/relationships/image" Target="../media/image2114.png"/><Relationship Id="rId22" Type="http://schemas.openxmlformats.org/officeDocument/2006/relationships/customXml" Target="../ink/ink2110.xml"/><Relationship Id="rId27" Type="http://schemas.openxmlformats.org/officeDocument/2006/relationships/image" Target="../media/image2080.png"/><Relationship Id="rId43" Type="http://schemas.openxmlformats.org/officeDocument/2006/relationships/image" Target="../media/image2088.png"/><Relationship Id="rId48" Type="http://schemas.openxmlformats.org/officeDocument/2006/relationships/customXml" Target="../ink/ink2123.xml"/><Relationship Id="rId64" Type="http://schemas.openxmlformats.org/officeDocument/2006/relationships/customXml" Target="../ink/ink2131.xml"/><Relationship Id="rId69" Type="http://schemas.openxmlformats.org/officeDocument/2006/relationships/image" Target="../media/image2101.png"/><Relationship Id="rId113" Type="http://schemas.openxmlformats.org/officeDocument/2006/relationships/image" Target="../media/image2123.png"/><Relationship Id="rId118" Type="http://schemas.openxmlformats.org/officeDocument/2006/relationships/customXml" Target="../ink/ink2158.xml"/><Relationship Id="rId134" Type="http://schemas.openxmlformats.org/officeDocument/2006/relationships/customXml" Target="../ink/ink2166.xml"/><Relationship Id="rId139" Type="http://schemas.openxmlformats.org/officeDocument/2006/relationships/image" Target="../media/image2136.png"/><Relationship Id="rId80" Type="http://schemas.openxmlformats.org/officeDocument/2006/relationships/customXml" Target="../ink/ink2139.xml"/><Relationship Id="rId85" Type="http://schemas.openxmlformats.org/officeDocument/2006/relationships/image" Target="../media/image2109.png"/><Relationship Id="rId12" Type="http://schemas.openxmlformats.org/officeDocument/2006/relationships/customXml" Target="../ink/ink2105.xml"/><Relationship Id="rId17" Type="http://schemas.openxmlformats.org/officeDocument/2006/relationships/image" Target="../media/image2075.png"/><Relationship Id="rId33" Type="http://schemas.openxmlformats.org/officeDocument/2006/relationships/image" Target="../media/image2083.png"/><Relationship Id="rId38" Type="http://schemas.openxmlformats.org/officeDocument/2006/relationships/customXml" Target="../ink/ink2118.xml"/><Relationship Id="rId59" Type="http://schemas.openxmlformats.org/officeDocument/2006/relationships/image" Target="../media/image2096.png"/><Relationship Id="rId103" Type="http://schemas.openxmlformats.org/officeDocument/2006/relationships/image" Target="../media/image2118.png"/><Relationship Id="rId108" Type="http://schemas.openxmlformats.org/officeDocument/2006/relationships/customXml" Target="../ink/ink2153.xml"/><Relationship Id="rId124" Type="http://schemas.openxmlformats.org/officeDocument/2006/relationships/customXml" Target="../ink/ink2161.xml"/><Relationship Id="rId129" Type="http://schemas.openxmlformats.org/officeDocument/2006/relationships/image" Target="../media/image2131.png"/><Relationship Id="rId54" Type="http://schemas.openxmlformats.org/officeDocument/2006/relationships/customXml" Target="../ink/ink2126.xml"/><Relationship Id="rId70" Type="http://schemas.openxmlformats.org/officeDocument/2006/relationships/customXml" Target="../ink/ink2134.xml"/><Relationship Id="rId75" Type="http://schemas.openxmlformats.org/officeDocument/2006/relationships/image" Target="../media/image2104.png"/><Relationship Id="rId91" Type="http://schemas.openxmlformats.org/officeDocument/2006/relationships/image" Target="../media/image2112.png"/><Relationship Id="rId96" Type="http://schemas.openxmlformats.org/officeDocument/2006/relationships/customXml" Target="../ink/ink2147.xml"/><Relationship Id="rId140" Type="http://schemas.openxmlformats.org/officeDocument/2006/relationships/customXml" Target="../ink/ink21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02.xml"/><Relationship Id="rId23" Type="http://schemas.openxmlformats.org/officeDocument/2006/relationships/image" Target="../media/image2078.png"/><Relationship Id="rId28" Type="http://schemas.openxmlformats.org/officeDocument/2006/relationships/customXml" Target="../ink/ink2113.xml"/><Relationship Id="rId49" Type="http://schemas.openxmlformats.org/officeDocument/2006/relationships/image" Target="../media/image2091.png"/><Relationship Id="rId114" Type="http://schemas.openxmlformats.org/officeDocument/2006/relationships/customXml" Target="../ink/ink2156.xml"/><Relationship Id="rId119" Type="http://schemas.openxmlformats.org/officeDocument/2006/relationships/image" Target="../media/image2126.png"/><Relationship Id="rId44" Type="http://schemas.openxmlformats.org/officeDocument/2006/relationships/customXml" Target="../ink/ink2121.xml"/><Relationship Id="rId60" Type="http://schemas.openxmlformats.org/officeDocument/2006/relationships/customXml" Target="../ink/ink2129.xml"/><Relationship Id="rId65" Type="http://schemas.openxmlformats.org/officeDocument/2006/relationships/image" Target="../media/image2099.png"/><Relationship Id="rId81" Type="http://schemas.openxmlformats.org/officeDocument/2006/relationships/image" Target="../media/image2107.png"/><Relationship Id="rId86" Type="http://schemas.openxmlformats.org/officeDocument/2006/relationships/customXml" Target="../ink/ink2142.xml"/><Relationship Id="rId130" Type="http://schemas.openxmlformats.org/officeDocument/2006/relationships/customXml" Target="../ink/ink2164.xml"/><Relationship Id="rId135" Type="http://schemas.openxmlformats.org/officeDocument/2006/relationships/image" Target="../media/image2134.png"/><Relationship Id="rId13" Type="http://schemas.openxmlformats.org/officeDocument/2006/relationships/image" Target="../media/image2073.png"/><Relationship Id="rId18" Type="http://schemas.openxmlformats.org/officeDocument/2006/relationships/customXml" Target="../ink/ink2108.xml"/><Relationship Id="rId39" Type="http://schemas.openxmlformats.org/officeDocument/2006/relationships/image" Target="../media/image2086.png"/><Relationship Id="rId109" Type="http://schemas.openxmlformats.org/officeDocument/2006/relationships/image" Target="../media/image2121.png"/><Relationship Id="rId34" Type="http://schemas.openxmlformats.org/officeDocument/2006/relationships/customXml" Target="../ink/ink2116.xml"/><Relationship Id="rId50" Type="http://schemas.openxmlformats.org/officeDocument/2006/relationships/customXml" Target="../ink/ink2124.xml"/><Relationship Id="rId55" Type="http://schemas.openxmlformats.org/officeDocument/2006/relationships/image" Target="../media/image2094.png"/><Relationship Id="rId76" Type="http://schemas.openxmlformats.org/officeDocument/2006/relationships/customXml" Target="../ink/ink2137.xml"/><Relationship Id="rId97" Type="http://schemas.openxmlformats.org/officeDocument/2006/relationships/image" Target="../media/image2115.png"/><Relationship Id="rId104" Type="http://schemas.openxmlformats.org/officeDocument/2006/relationships/customXml" Target="../ink/ink2151.xml"/><Relationship Id="rId120" Type="http://schemas.openxmlformats.org/officeDocument/2006/relationships/customXml" Target="../ink/ink2159.xml"/><Relationship Id="rId125" Type="http://schemas.openxmlformats.org/officeDocument/2006/relationships/image" Target="../media/image2129.png"/><Relationship Id="rId141" Type="http://schemas.openxmlformats.org/officeDocument/2006/relationships/image" Target="../media/image2137.png"/><Relationship Id="rId7" Type="http://schemas.openxmlformats.org/officeDocument/2006/relationships/image" Target="../media/image2070.png"/><Relationship Id="rId71" Type="http://schemas.openxmlformats.org/officeDocument/2006/relationships/image" Target="../media/image2102.png"/><Relationship Id="rId92" Type="http://schemas.openxmlformats.org/officeDocument/2006/relationships/customXml" Target="../ink/ink2145.xml"/><Relationship Id="rId2" Type="http://schemas.openxmlformats.org/officeDocument/2006/relationships/customXml" Target="../ink/ink2100.xml"/><Relationship Id="rId29" Type="http://schemas.openxmlformats.org/officeDocument/2006/relationships/image" Target="../media/image2081.png"/><Relationship Id="rId24" Type="http://schemas.openxmlformats.org/officeDocument/2006/relationships/customXml" Target="../ink/ink2111.xml"/><Relationship Id="rId40" Type="http://schemas.openxmlformats.org/officeDocument/2006/relationships/customXml" Target="../ink/ink2119.xml"/><Relationship Id="rId45" Type="http://schemas.openxmlformats.org/officeDocument/2006/relationships/image" Target="../media/image2089.png"/><Relationship Id="rId66" Type="http://schemas.openxmlformats.org/officeDocument/2006/relationships/customXml" Target="../ink/ink2132.xml"/><Relationship Id="rId87" Type="http://schemas.openxmlformats.org/officeDocument/2006/relationships/image" Target="../media/image2110.png"/><Relationship Id="rId110" Type="http://schemas.openxmlformats.org/officeDocument/2006/relationships/customXml" Target="../ink/ink2154.xml"/><Relationship Id="rId115" Type="http://schemas.openxmlformats.org/officeDocument/2006/relationships/image" Target="../media/image2124.png"/><Relationship Id="rId131" Type="http://schemas.openxmlformats.org/officeDocument/2006/relationships/image" Target="../media/image2132.png"/><Relationship Id="rId136" Type="http://schemas.openxmlformats.org/officeDocument/2006/relationships/customXml" Target="../ink/ink2167.xml"/><Relationship Id="rId61" Type="http://schemas.openxmlformats.org/officeDocument/2006/relationships/image" Target="../media/image2097.png"/><Relationship Id="rId82" Type="http://schemas.openxmlformats.org/officeDocument/2006/relationships/customXml" Target="../ink/ink2140.xml"/><Relationship Id="rId19" Type="http://schemas.openxmlformats.org/officeDocument/2006/relationships/image" Target="../media/image2076.png"/><Relationship Id="rId14" Type="http://schemas.openxmlformats.org/officeDocument/2006/relationships/customXml" Target="../ink/ink2106.xml"/><Relationship Id="rId30" Type="http://schemas.openxmlformats.org/officeDocument/2006/relationships/customXml" Target="../ink/ink2114.xml"/><Relationship Id="rId35" Type="http://schemas.openxmlformats.org/officeDocument/2006/relationships/image" Target="../media/image2084.png"/><Relationship Id="rId56" Type="http://schemas.openxmlformats.org/officeDocument/2006/relationships/customXml" Target="../ink/ink2127.xml"/><Relationship Id="rId77" Type="http://schemas.openxmlformats.org/officeDocument/2006/relationships/image" Target="../media/image2105.png"/><Relationship Id="rId100" Type="http://schemas.openxmlformats.org/officeDocument/2006/relationships/customXml" Target="../ink/ink2149.xml"/><Relationship Id="rId105" Type="http://schemas.openxmlformats.org/officeDocument/2006/relationships/image" Target="../media/image2119.png"/><Relationship Id="rId126" Type="http://schemas.openxmlformats.org/officeDocument/2006/relationships/customXml" Target="../ink/ink2162.xml"/><Relationship Id="rId8" Type="http://schemas.openxmlformats.org/officeDocument/2006/relationships/customXml" Target="../ink/ink2103.xml"/><Relationship Id="rId51" Type="http://schemas.openxmlformats.org/officeDocument/2006/relationships/image" Target="../media/image2092.png"/><Relationship Id="rId72" Type="http://schemas.openxmlformats.org/officeDocument/2006/relationships/customXml" Target="../ink/ink2135.xml"/><Relationship Id="rId93" Type="http://schemas.openxmlformats.org/officeDocument/2006/relationships/image" Target="../media/image2113.png"/><Relationship Id="rId98" Type="http://schemas.openxmlformats.org/officeDocument/2006/relationships/customXml" Target="../ink/ink2148.xml"/><Relationship Id="rId121" Type="http://schemas.openxmlformats.org/officeDocument/2006/relationships/image" Target="../media/image2127.png"/><Relationship Id="rId3" Type="http://schemas.openxmlformats.org/officeDocument/2006/relationships/image" Target="../media/image2068.png"/><Relationship Id="rId25" Type="http://schemas.openxmlformats.org/officeDocument/2006/relationships/image" Target="../media/image2079.png"/><Relationship Id="rId46" Type="http://schemas.openxmlformats.org/officeDocument/2006/relationships/customXml" Target="../ink/ink2122.xml"/><Relationship Id="rId67" Type="http://schemas.openxmlformats.org/officeDocument/2006/relationships/image" Target="../media/image2100.png"/><Relationship Id="rId116" Type="http://schemas.openxmlformats.org/officeDocument/2006/relationships/customXml" Target="../ink/ink2157.xml"/><Relationship Id="rId137" Type="http://schemas.openxmlformats.org/officeDocument/2006/relationships/image" Target="../media/image2135.png"/><Relationship Id="rId20" Type="http://schemas.openxmlformats.org/officeDocument/2006/relationships/customXml" Target="../ink/ink2109.xml"/><Relationship Id="rId41" Type="http://schemas.openxmlformats.org/officeDocument/2006/relationships/image" Target="../media/image2087.png"/><Relationship Id="rId62" Type="http://schemas.openxmlformats.org/officeDocument/2006/relationships/customXml" Target="../ink/ink2130.xml"/><Relationship Id="rId83" Type="http://schemas.openxmlformats.org/officeDocument/2006/relationships/image" Target="../media/image2108.png"/><Relationship Id="rId88" Type="http://schemas.openxmlformats.org/officeDocument/2006/relationships/customXml" Target="../ink/ink2143.xml"/><Relationship Id="rId111" Type="http://schemas.openxmlformats.org/officeDocument/2006/relationships/image" Target="../media/image2122.png"/><Relationship Id="rId132" Type="http://schemas.openxmlformats.org/officeDocument/2006/relationships/customXml" Target="../ink/ink2165.xml"/><Relationship Id="rId15" Type="http://schemas.openxmlformats.org/officeDocument/2006/relationships/image" Target="../media/image2074.png"/><Relationship Id="rId36" Type="http://schemas.openxmlformats.org/officeDocument/2006/relationships/customXml" Target="../ink/ink2117.xml"/><Relationship Id="rId57" Type="http://schemas.openxmlformats.org/officeDocument/2006/relationships/image" Target="../media/image2095.png"/><Relationship Id="rId106" Type="http://schemas.openxmlformats.org/officeDocument/2006/relationships/customXml" Target="../ink/ink2152.xml"/><Relationship Id="rId127" Type="http://schemas.openxmlformats.org/officeDocument/2006/relationships/image" Target="../media/image2130.png"/><Relationship Id="rId10" Type="http://schemas.openxmlformats.org/officeDocument/2006/relationships/customXml" Target="../ink/ink2104.xml"/><Relationship Id="rId31" Type="http://schemas.openxmlformats.org/officeDocument/2006/relationships/image" Target="../media/image2082.png"/><Relationship Id="rId52" Type="http://schemas.openxmlformats.org/officeDocument/2006/relationships/customXml" Target="../ink/ink2125.xml"/><Relationship Id="rId73" Type="http://schemas.openxmlformats.org/officeDocument/2006/relationships/image" Target="../media/image2103.png"/><Relationship Id="rId78" Type="http://schemas.openxmlformats.org/officeDocument/2006/relationships/customXml" Target="../ink/ink2138.xml"/><Relationship Id="rId94" Type="http://schemas.openxmlformats.org/officeDocument/2006/relationships/customXml" Target="../ink/ink2146.xml"/><Relationship Id="rId99" Type="http://schemas.openxmlformats.org/officeDocument/2006/relationships/image" Target="../media/image2116.png"/><Relationship Id="rId101" Type="http://schemas.openxmlformats.org/officeDocument/2006/relationships/image" Target="../media/image2117.png"/><Relationship Id="rId122" Type="http://schemas.openxmlformats.org/officeDocument/2006/relationships/customXml" Target="../ink/ink2160.xml"/><Relationship Id="rId4" Type="http://schemas.openxmlformats.org/officeDocument/2006/relationships/customXml" Target="../ink/ink2101.xml"/><Relationship Id="rId9" Type="http://schemas.openxmlformats.org/officeDocument/2006/relationships/image" Target="../media/image2071.png"/><Relationship Id="rId26" Type="http://schemas.openxmlformats.org/officeDocument/2006/relationships/customXml" Target="../ink/ink2112.xml"/><Relationship Id="rId47" Type="http://schemas.openxmlformats.org/officeDocument/2006/relationships/image" Target="../media/image2090.png"/><Relationship Id="rId68" Type="http://schemas.openxmlformats.org/officeDocument/2006/relationships/customXml" Target="../ink/ink2133.xml"/><Relationship Id="rId89" Type="http://schemas.openxmlformats.org/officeDocument/2006/relationships/image" Target="../media/image2111.png"/><Relationship Id="rId112" Type="http://schemas.openxmlformats.org/officeDocument/2006/relationships/customXml" Target="../ink/ink2155.xml"/><Relationship Id="rId133" Type="http://schemas.openxmlformats.org/officeDocument/2006/relationships/image" Target="../media/image2133.png"/><Relationship Id="rId16" Type="http://schemas.openxmlformats.org/officeDocument/2006/relationships/customXml" Target="../ink/ink2107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89.png"/><Relationship Id="rId21" Type="http://schemas.openxmlformats.org/officeDocument/2006/relationships/image" Target="../media/image367.png"/><Relationship Id="rId42" Type="http://schemas.openxmlformats.org/officeDocument/2006/relationships/customXml" Target="../ink/ink2190.xml"/><Relationship Id="rId63" Type="http://schemas.openxmlformats.org/officeDocument/2006/relationships/image" Target="../media/image2166.png"/><Relationship Id="rId84" Type="http://schemas.openxmlformats.org/officeDocument/2006/relationships/customXml" Target="../ink/ink2211.xml"/><Relationship Id="rId138" Type="http://schemas.openxmlformats.org/officeDocument/2006/relationships/image" Target="../media/image2199.png"/><Relationship Id="rId107" Type="http://schemas.openxmlformats.org/officeDocument/2006/relationships/customXml" Target="../ink/ink2223.xml"/><Relationship Id="rId11" Type="http://schemas.openxmlformats.org/officeDocument/2006/relationships/image" Target="../media/image2142.png"/><Relationship Id="rId32" Type="http://schemas.openxmlformats.org/officeDocument/2006/relationships/customXml" Target="../ink/ink2185.xml"/><Relationship Id="rId53" Type="http://schemas.openxmlformats.org/officeDocument/2006/relationships/image" Target="../media/image2161.png"/><Relationship Id="rId74" Type="http://schemas.openxmlformats.org/officeDocument/2006/relationships/customXml" Target="../ink/ink2206.xml"/><Relationship Id="rId128" Type="http://schemas.openxmlformats.org/officeDocument/2006/relationships/customXml" Target="../ink/ink2234.xml"/><Relationship Id="rId149" Type="http://schemas.openxmlformats.org/officeDocument/2006/relationships/customXml" Target="../ink/ink2245.xml"/><Relationship Id="rId5" Type="http://schemas.openxmlformats.org/officeDocument/2006/relationships/image" Target="../media/image2139.png"/><Relationship Id="rId95" Type="http://schemas.openxmlformats.org/officeDocument/2006/relationships/customXml" Target="../ink/ink2217.xml"/><Relationship Id="rId22" Type="http://schemas.openxmlformats.org/officeDocument/2006/relationships/customXml" Target="../ink/ink2180.xml"/><Relationship Id="rId43" Type="http://schemas.openxmlformats.org/officeDocument/2006/relationships/image" Target="../media/image2156.png"/><Relationship Id="rId64" Type="http://schemas.openxmlformats.org/officeDocument/2006/relationships/customXml" Target="../ink/ink2201.xml"/><Relationship Id="rId118" Type="http://schemas.openxmlformats.org/officeDocument/2006/relationships/customXml" Target="../ink/ink2229.xml"/><Relationship Id="rId139" Type="http://schemas.openxmlformats.org/officeDocument/2006/relationships/customXml" Target="../ink/ink2240.xml"/><Relationship Id="rId80" Type="http://schemas.openxmlformats.org/officeDocument/2006/relationships/customXml" Target="../ink/ink2209.xml"/><Relationship Id="rId85" Type="http://schemas.openxmlformats.org/officeDocument/2006/relationships/image" Target="../media/image2176.png"/><Relationship Id="rId150" Type="http://schemas.openxmlformats.org/officeDocument/2006/relationships/customXml" Target="../ink/ink2246.xml"/><Relationship Id="rId155" Type="http://schemas.openxmlformats.org/officeDocument/2006/relationships/image" Target="../media/image2207.png"/><Relationship Id="rId12" Type="http://schemas.openxmlformats.org/officeDocument/2006/relationships/customXml" Target="../ink/ink2175.xml"/><Relationship Id="rId17" Type="http://schemas.openxmlformats.org/officeDocument/2006/relationships/image" Target="../media/image2145.png"/><Relationship Id="rId33" Type="http://schemas.openxmlformats.org/officeDocument/2006/relationships/image" Target="../media/image2151.png"/><Relationship Id="rId38" Type="http://schemas.openxmlformats.org/officeDocument/2006/relationships/customXml" Target="../ink/ink2188.xml"/><Relationship Id="rId59" Type="http://schemas.openxmlformats.org/officeDocument/2006/relationships/image" Target="../media/image2164.png"/><Relationship Id="rId103" Type="http://schemas.openxmlformats.org/officeDocument/2006/relationships/customXml" Target="../ink/ink2221.xml"/><Relationship Id="rId108" Type="http://schemas.openxmlformats.org/officeDocument/2006/relationships/customXml" Target="../ink/ink2224.xml"/><Relationship Id="rId124" Type="http://schemas.openxmlformats.org/officeDocument/2006/relationships/customXml" Target="../ink/ink2232.xml"/><Relationship Id="rId129" Type="http://schemas.openxmlformats.org/officeDocument/2006/relationships/customXml" Target="../ink/ink2235.xml"/><Relationship Id="rId54" Type="http://schemas.openxmlformats.org/officeDocument/2006/relationships/customXml" Target="../ink/ink2196.xml"/><Relationship Id="rId70" Type="http://schemas.openxmlformats.org/officeDocument/2006/relationships/customXml" Target="../ink/ink2204.xml"/><Relationship Id="rId75" Type="http://schemas.openxmlformats.org/officeDocument/2006/relationships/image" Target="../media/image1337.png"/><Relationship Id="rId91" Type="http://schemas.openxmlformats.org/officeDocument/2006/relationships/image" Target="../media/image2179.png"/><Relationship Id="rId96" Type="http://schemas.openxmlformats.org/officeDocument/2006/relationships/image" Target="../media/image1177.png"/><Relationship Id="rId140" Type="http://schemas.openxmlformats.org/officeDocument/2006/relationships/image" Target="../media/image2200.png"/><Relationship Id="rId145" Type="http://schemas.openxmlformats.org/officeDocument/2006/relationships/customXml" Target="../ink/ink22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72.xml"/><Relationship Id="rId23" Type="http://schemas.openxmlformats.org/officeDocument/2006/relationships/image" Target="../media/image2147.png"/><Relationship Id="rId28" Type="http://schemas.openxmlformats.org/officeDocument/2006/relationships/customXml" Target="../ink/ink2183.xml"/><Relationship Id="rId49" Type="http://schemas.openxmlformats.org/officeDocument/2006/relationships/image" Target="../media/image2159.png"/><Relationship Id="rId114" Type="http://schemas.openxmlformats.org/officeDocument/2006/relationships/customXml" Target="../ink/ink2227.xml"/><Relationship Id="rId119" Type="http://schemas.openxmlformats.org/officeDocument/2006/relationships/image" Target="../media/image2190.png"/><Relationship Id="rId44" Type="http://schemas.openxmlformats.org/officeDocument/2006/relationships/customXml" Target="../ink/ink2191.xml"/><Relationship Id="rId60" Type="http://schemas.openxmlformats.org/officeDocument/2006/relationships/customXml" Target="../ink/ink2199.xml"/><Relationship Id="rId65" Type="http://schemas.openxmlformats.org/officeDocument/2006/relationships/image" Target="../media/image2167.png"/><Relationship Id="rId81" Type="http://schemas.openxmlformats.org/officeDocument/2006/relationships/image" Target="../media/image2174.png"/><Relationship Id="rId86" Type="http://schemas.openxmlformats.org/officeDocument/2006/relationships/customXml" Target="../ink/ink2212.xml"/><Relationship Id="rId130" Type="http://schemas.openxmlformats.org/officeDocument/2006/relationships/image" Target="../media/image2195.png"/><Relationship Id="rId135" Type="http://schemas.openxmlformats.org/officeDocument/2006/relationships/customXml" Target="../ink/ink2238.xml"/><Relationship Id="rId151" Type="http://schemas.openxmlformats.org/officeDocument/2006/relationships/image" Target="../media/image2205.png"/><Relationship Id="rId156" Type="http://schemas.openxmlformats.org/officeDocument/2006/relationships/customXml" Target="../ink/ink2249.xml"/><Relationship Id="rId13" Type="http://schemas.openxmlformats.org/officeDocument/2006/relationships/image" Target="../media/image2143.png"/><Relationship Id="rId18" Type="http://schemas.openxmlformats.org/officeDocument/2006/relationships/customXml" Target="../ink/ink2178.xml"/><Relationship Id="rId39" Type="http://schemas.openxmlformats.org/officeDocument/2006/relationships/image" Target="../media/image2154.png"/><Relationship Id="rId109" Type="http://schemas.openxmlformats.org/officeDocument/2006/relationships/image" Target="../media/image2186.png"/><Relationship Id="rId34" Type="http://schemas.openxmlformats.org/officeDocument/2006/relationships/customXml" Target="../ink/ink2186.xml"/><Relationship Id="rId50" Type="http://schemas.openxmlformats.org/officeDocument/2006/relationships/customXml" Target="../ink/ink2194.xml"/><Relationship Id="rId55" Type="http://schemas.openxmlformats.org/officeDocument/2006/relationships/image" Target="../media/image2162.png"/><Relationship Id="rId76" Type="http://schemas.openxmlformats.org/officeDocument/2006/relationships/customXml" Target="../ink/ink2207.xml"/><Relationship Id="rId97" Type="http://schemas.openxmlformats.org/officeDocument/2006/relationships/customXml" Target="../ink/ink2218.xml"/><Relationship Id="rId104" Type="http://schemas.openxmlformats.org/officeDocument/2006/relationships/image" Target="../media/image2184.png"/><Relationship Id="rId120" Type="http://schemas.openxmlformats.org/officeDocument/2006/relationships/customXml" Target="../ink/ink2230.xml"/><Relationship Id="rId125" Type="http://schemas.openxmlformats.org/officeDocument/2006/relationships/image" Target="../media/image2193.png"/><Relationship Id="rId141" Type="http://schemas.openxmlformats.org/officeDocument/2006/relationships/customXml" Target="../ink/ink2241.xml"/><Relationship Id="rId146" Type="http://schemas.openxmlformats.org/officeDocument/2006/relationships/image" Target="../media/image2203.png"/><Relationship Id="rId7" Type="http://schemas.openxmlformats.org/officeDocument/2006/relationships/image" Target="../media/image2140.png"/><Relationship Id="rId71" Type="http://schemas.openxmlformats.org/officeDocument/2006/relationships/image" Target="../media/image2170.png"/><Relationship Id="rId92" Type="http://schemas.openxmlformats.org/officeDocument/2006/relationships/customXml" Target="../ink/ink2215.xml"/><Relationship Id="rId2" Type="http://schemas.openxmlformats.org/officeDocument/2006/relationships/customXml" Target="../ink/ink2170.xml"/><Relationship Id="rId29" Type="http://schemas.openxmlformats.org/officeDocument/2006/relationships/image" Target="../media/image2150.png"/><Relationship Id="rId24" Type="http://schemas.openxmlformats.org/officeDocument/2006/relationships/customXml" Target="../ink/ink2181.xml"/><Relationship Id="rId40" Type="http://schemas.openxmlformats.org/officeDocument/2006/relationships/customXml" Target="../ink/ink2189.xml"/><Relationship Id="rId45" Type="http://schemas.openxmlformats.org/officeDocument/2006/relationships/image" Target="../media/image2157.png"/><Relationship Id="rId66" Type="http://schemas.openxmlformats.org/officeDocument/2006/relationships/customXml" Target="../ink/ink2202.xml"/><Relationship Id="rId87" Type="http://schemas.openxmlformats.org/officeDocument/2006/relationships/image" Target="../media/image2177.png"/><Relationship Id="rId110" Type="http://schemas.openxmlformats.org/officeDocument/2006/relationships/customXml" Target="../ink/ink2225.xml"/><Relationship Id="rId115" Type="http://schemas.openxmlformats.org/officeDocument/2006/relationships/image" Target="../media/image2188.png"/><Relationship Id="rId131" Type="http://schemas.openxmlformats.org/officeDocument/2006/relationships/customXml" Target="../ink/ink2236.xml"/><Relationship Id="rId136" Type="http://schemas.openxmlformats.org/officeDocument/2006/relationships/image" Target="../media/image2198.png"/><Relationship Id="rId157" Type="http://schemas.openxmlformats.org/officeDocument/2006/relationships/image" Target="../media/image2208.png"/><Relationship Id="rId61" Type="http://schemas.openxmlformats.org/officeDocument/2006/relationships/image" Target="../media/image2165.png"/><Relationship Id="rId82" Type="http://schemas.openxmlformats.org/officeDocument/2006/relationships/customXml" Target="../ink/ink2210.xml"/><Relationship Id="rId152" Type="http://schemas.openxmlformats.org/officeDocument/2006/relationships/customXml" Target="../ink/ink2247.xml"/><Relationship Id="rId19" Type="http://schemas.openxmlformats.org/officeDocument/2006/relationships/image" Target="../media/image2146.png"/><Relationship Id="rId14" Type="http://schemas.openxmlformats.org/officeDocument/2006/relationships/customXml" Target="../ink/ink2176.xml"/><Relationship Id="rId30" Type="http://schemas.openxmlformats.org/officeDocument/2006/relationships/customXml" Target="../ink/ink2184.xml"/><Relationship Id="rId35" Type="http://schemas.openxmlformats.org/officeDocument/2006/relationships/image" Target="../media/image2152.png"/><Relationship Id="rId56" Type="http://schemas.openxmlformats.org/officeDocument/2006/relationships/customXml" Target="../ink/ink2197.xml"/><Relationship Id="rId77" Type="http://schemas.openxmlformats.org/officeDocument/2006/relationships/image" Target="../media/image2172.png"/><Relationship Id="rId100" Type="http://schemas.openxmlformats.org/officeDocument/2006/relationships/image" Target="../media/image2182.png"/><Relationship Id="rId105" Type="http://schemas.openxmlformats.org/officeDocument/2006/relationships/customXml" Target="../ink/ink2222.xml"/><Relationship Id="rId126" Type="http://schemas.openxmlformats.org/officeDocument/2006/relationships/customXml" Target="../ink/ink2233.xml"/><Relationship Id="rId147" Type="http://schemas.openxmlformats.org/officeDocument/2006/relationships/customXml" Target="../ink/ink2244.xml"/><Relationship Id="rId8" Type="http://schemas.openxmlformats.org/officeDocument/2006/relationships/customXml" Target="../ink/ink2173.xml"/><Relationship Id="rId51" Type="http://schemas.openxmlformats.org/officeDocument/2006/relationships/image" Target="../media/image2160.png"/><Relationship Id="rId72" Type="http://schemas.openxmlformats.org/officeDocument/2006/relationships/customXml" Target="../ink/ink2205.xml"/><Relationship Id="rId93" Type="http://schemas.openxmlformats.org/officeDocument/2006/relationships/image" Target="../media/image2180.png"/><Relationship Id="rId98" Type="http://schemas.openxmlformats.org/officeDocument/2006/relationships/image" Target="../media/image2181.png"/><Relationship Id="rId121" Type="http://schemas.openxmlformats.org/officeDocument/2006/relationships/image" Target="../media/image2191.png"/><Relationship Id="rId142" Type="http://schemas.openxmlformats.org/officeDocument/2006/relationships/image" Target="../media/image2201.png"/><Relationship Id="rId3" Type="http://schemas.openxmlformats.org/officeDocument/2006/relationships/image" Target="../media/image2138.png"/><Relationship Id="rId25" Type="http://schemas.openxmlformats.org/officeDocument/2006/relationships/image" Target="../media/image2148.png"/><Relationship Id="rId46" Type="http://schemas.openxmlformats.org/officeDocument/2006/relationships/customXml" Target="../ink/ink2192.xml"/><Relationship Id="rId67" Type="http://schemas.openxmlformats.org/officeDocument/2006/relationships/image" Target="../media/image2168.png"/><Relationship Id="rId116" Type="http://schemas.openxmlformats.org/officeDocument/2006/relationships/customXml" Target="../ink/ink2228.xml"/><Relationship Id="rId137" Type="http://schemas.openxmlformats.org/officeDocument/2006/relationships/customXml" Target="../ink/ink2239.xml"/><Relationship Id="rId158" Type="http://schemas.openxmlformats.org/officeDocument/2006/relationships/customXml" Target="../ink/ink2250.xml"/><Relationship Id="rId20" Type="http://schemas.openxmlformats.org/officeDocument/2006/relationships/customXml" Target="../ink/ink2179.xml"/><Relationship Id="rId41" Type="http://schemas.openxmlformats.org/officeDocument/2006/relationships/image" Target="../media/image2155.png"/><Relationship Id="rId62" Type="http://schemas.openxmlformats.org/officeDocument/2006/relationships/customXml" Target="../ink/ink2200.xml"/><Relationship Id="rId83" Type="http://schemas.openxmlformats.org/officeDocument/2006/relationships/image" Target="../media/image2175.png"/><Relationship Id="rId88" Type="http://schemas.openxmlformats.org/officeDocument/2006/relationships/customXml" Target="../ink/ink2213.xml"/><Relationship Id="rId111" Type="http://schemas.openxmlformats.org/officeDocument/2006/relationships/image" Target="../media/image2187.png"/><Relationship Id="rId132" Type="http://schemas.openxmlformats.org/officeDocument/2006/relationships/image" Target="../media/image2196.png"/><Relationship Id="rId153" Type="http://schemas.openxmlformats.org/officeDocument/2006/relationships/image" Target="../media/image2206.png"/><Relationship Id="rId15" Type="http://schemas.openxmlformats.org/officeDocument/2006/relationships/image" Target="../media/image2144.png"/><Relationship Id="rId36" Type="http://schemas.openxmlformats.org/officeDocument/2006/relationships/customXml" Target="../ink/ink2187.xml"/><Relationship Id="rId57" Type="http://schemas.openxmlformats.org/officeDocument/2006/relationships/image" Target="../media/image2163.png"/><Relationship Id="rId106" Type="http://schemas.openxmlformats.org/officeDocument/2006/relationships/image" Target="../media/image2185.png"/><Relationship Id="rId127" Type="http://schemas.openxmlformats.org/officeDocument/2006/relationships/image" Target="../media/image2194.png"/><Relationship Id="rId10" Type="http://schemas.openxmlformats.org/officeDocument/2006/relationships/customXml" Target="../ink/ink2174.xml"/><Relationship Id="rId31" Type="http://schemas.openxmlformats.org/officeDocument/2006/relationships/image" Target="../media/image17.png"/><Relationship Id="rId52" Type="http://schemas.openxmlformats.org/officeDocument/2006/relationships/customXml" Target="../ink/ink2195.xml"/><Relationship Id="rId73" Type="http://schemas.openxmlformats.org/officeDocument/2006/relationships/image" Target="../media/image2171.png"/><Relationship Id="rId78" Type="http://schemas.openxmlformats.org/officeDocument/2006/relationships/customXml" Target="../ink/ink2208.xml"/><Relationship Id="rId94" Type="http://schemas.openxmlformats.org/officeDocument/2006/relationships/customXml" Target="../ink/ink2216.xml"/><Relationship Id="rId99" Type="http://schemas.openxmlformats.org/officeDocument/2006/relationships/customXml" Target="../ink/ink2219.xml"/><Relationship Id="rId101" Type="http://schemas.openxmlformats.org/officeDocument/2006/relationships/customXml" Target="../ink/ink2220.xml"/><Relationship Id="rId122" Type="http://schemas.openxmlformats.org/officeDocument/2006/relationships/customXml" Target="../ink/ink2231.xml"/><Relationship Id="rId143" Type="http://schemas.openxmlformats.org/officeDocument/2006/relationships/customXml" Target="../ink/ink2242.xml"/><Relationship Id="rId148" Type="http://schemas.openxmlformats.org/officeDocument/2006/relationships/image" Target="../media/image2204.png"/><Relationship Id="rId4" Type="http://schemas.openxmlformats.org/officeDocument/2006/relationships/customXml" Target="../ink/ink2171.xml"/><Relationship Id="rId9" Type="http://schemas.openxmlformats.org/officeDocument/2006/relationships/image" Target="../media/image2141.png"/><Relationship Id="rId26" Type="http://schemas.openxmlformats.org/officeDocument/2006/relationships/customXml" Target="../ink/ink2182.xml"/><Relationship Id="rId47" Type="http://schemas.openxmlformats.org/officeDocument/2006/relationships/image" Target="../media/image2158.png"/><Relationship Id="rId68" Type="http://schemas.openxmlformats.org/officeDocument/2006/relationships/customXml" Target="../ink/ink2203.xml"/><Relationship Id="rId89" Type="http://schemas.openxmlformats.org/officeDocument/2006/relationships/image" Target="../media/image2178.png"/><Relationship Id="rId112" Type="http://schemas.openxmlformats.org/officeDocument/2006/relationships/customXml" Target="../ink/ink2226.xml"/><Relationship Id="rId133" Type="http://schemas.openxmlformats.org/officeDocument/2006/relationships/customXml" Target="../ink/ink2237.xml"/><Relationship Id="rId154" Type="http://schemas.openxmlformats.org/officeDocument/2006/relationships/customXml" Target="../ink/ink2248.xml"/><Relationship Id="rId16" Type="http://schemas.openxmlformats.org/officeDocument/2006/relationships/customXml" Target="../ink/ink2177.xml"/><Relationship Id="rId37" Type="http://schemas.openxmlformats.org/officeDocument/2006/relationships/image" Target="../media/image2153.png"/><Relationship Id="rId58" Type="http://schemas.openxmlformats.org/officeDocument/2006/relationships/customXml" Target="../ink/ink2198.xml"/><Relationship Id="rId79" Type="http://schemas.openxmlformats.org/officeDocument/2006/relationships/image" Target="../media/image2173.png"/><Relationship Id="rId102" Type="http://schemas.openxmlformats.org/officeDocument/2006/relationships/image" Target="../media/image2183.png"/><Relationship Id="rId123" Type="http://schemas.openxmlformats.org/officeDocument/2006/relationships/image" Target="../media/image2192.png"/><Relationship Id="rId144" Type="http://schemas.openxmlformats.org/officeDocument/2006/relationships/image" Target="../media/image2202.png"/><Relationship Id="rId90" Type="http://schemas.openxmlformats.org/officeDocument/2006/relationships/customXml" Target="../ink/ink2214.xml"/><Relationship Id="rId27" Type="http://schemas.openxmlformats.org/officeDocument/2006/relationships/image" Target="../media/image2149.png"/><Relationship Id="rId48" Type="http://schemas.openxmlformats.org/officeDocument/2006/relationships/customXml" Target="../ink/ink2193.xml"/><Relationship Id="rId69" Type="http://schemas.openxmlformats.org/officeDocument/2006/relationships/image" Target="../media/image2169.png"/><Relationship Id="rId113" Type="http://schemas.openxmlformats.org/officeDocument/2006/relationships/image" Target="../media/image604.png"/><Relationship Id="rId134" Type="http://schemas.openxmlformats.org/officeDocument/2006/relationships/image" Target="../media/image2197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62.png"/><Relationship Id="rId21" Type="http://schemas.openxmlformats.org/officeDocument/2006/relationships/image" Target="../media/image2218.png"/><Relationship Id="rId42" Type="http://schemas.openxmlformats.org/officeDocument/2006/relationships/customXml" Target="../ink/ink2271.xml"/><Relationship Id="rId63" Type="http://schemas.openxmlformats.org/officeDocument/2006/relationships/image" Target="../media/image604.png"/><Relationship Id="rId84" Type="http://schemas.openxmlformats.org/officeDocument/2006/relationships/customXml" Target="../ink/ink2292.xml"/><Relationship Id="rId138" Type="http://schemas.openxmlformats.org/officeDocument/2006/relationships/customXml" Target="../ink/ink2320.xml"/><Relationship Id="rId107" Type="http://schemas.openxmlformats.org/officeDocument/2006/relationships/image" Target="../media/image17.png"/><Relationship Id="rId11" Type="http://schemas.openxmlformats.org/officeDocument/2006/relationships/image" Target="../media/image2213.png"/><Relationship Id="rId32" Type="http://schemas.openxmlformats.org/officeDocument/2006/relationships/customXml" Target="../ink/ink2266.xml"/><Relationship Id="rId53" Type="http://schemas.openxmlformats.org/officeDocument/2006/relationships/image" Target="../media/image2233.png"/><Relationship Id="rId74" Type="http://schemas.openxmlformats.org/officeDocument/2006/relationships/customXml" Target="../ink/ink2287.xml"/><Relationship Id="rId128" Type="http://schemas.openxmlformats.org/officeDocument/2006/relationships/customXml" Target="../ink/ink2315.xml"/><Relationship Id="rId149" Type="http://schemas.openxmlformats.org/officeDocument/2006/relationships/image" Target="../media/image2278.png"/><Relationship Id="rId5" Type="http://schemas.openxmlformats.org/officeDocument/2006/relationships/image" Target="../media/image2210.png"/><Relationship Id="rId95" Type="http://schemas.openxmlformats.org/officeDocument/2006/relationships/image" Target="../media/image2253.png"/><Relationship Id="rId22" Type="http://schemas.openxmlformats.org/officeDocument/2006/relationships/customXml" Target="../ink/ink2261.xml"/><Relationship Id="rId43" Type="http://schemas.openxmlformats.org/officeDocument/2006/relationships/image" Target="../media/image2228.png"/><Relationship Id="rId64" Type="http://schemas.openxmlformats.org/officeDocument/2006/relationships/customXml" Target="../ink/ink2282.xml"/><Relationship Id="rId118" Type="http://schemas.openxmlformats.org/officeDocument/2006/relationships/customXml" Target="../ink/ink2310.xml"/><Relationship Id="rId139" Type="http://schemas.openxmlformats.org/officeDocument/2006/relationships/image" Target="../media/image2273.png"/><Relationship Id="rId80" Type="http://schemas.openxmlformats.org/officeDocument/2006/relationships/customXml" Target="../ink/ink2290.xml"/><Relationship Id="rId85" Type="http://schemas.openxmlformats.org/officeDocument/2006/relationships/image" Target="../media/image2248.png"/><Relationship Id="rId150" Type="http://schemas.openxmlformats.org/officeDocument/2006/relationships/customXml" Target="../ink/ink2326.xml"/><Relationship Id="rId155" Type="http://schemas.openxmlformats.org/officeDocument/2006/relationships/image" Target="../media/image2281.png"/><Relationship Id="rId12" Type="http://schemas.openxmlformats.org/officeDocument/2006/relationships/customXml" Target="../ink/ink2256.xml"/><Relationship Id="rId17" Type="http://schemas.openxmlformats.org/officeDocument/2006/relationships/image" Target="../media/image2216.png"/><Relationship Id="rId33" Type="http://schemas.openxmlformats.org/officeDocument/2006/relationships/image" Target="../media/image2223.png"/><Relationship Id="rId38" Type="http://schemas.openxmlformats.org/officeDocument/2006/relationships/customXml" Target="../ink/ink2269.xml"/><Relationship Id="rId59" Type="http://schemas.openxmlformats.org/officeDocument/2006/relationships/image" Target="../media/image2236.png"/><Relationship Id="rId103" Type="http://schemas.openxmlformats.org/officeDocument/2006/relationships/image" Target="../media/image2257.png"/><Relationship Id="rId108" Type="http://schemas.openxmlformats.org/officeDocument/2006/relationships/customXml" Target="../ink/ink2304.xml"/><Relationship Id="rId124" Type="http://schemas.openxmlformats.org/officeDocument/2006/relationships/customXml" Target="../ink/ink2313.xml"/><Relationship Id="rId129" Type="http://schemas.openxmlformats.org/officeDocument/2006/relationships/image" Target="../media/image2268.png"/><Relationship Id="rId54" Type="http://schemas.openxmlformats.org/officeDocument/2006/relationships/customXml" Target="../ink/ink2277.xml"/><Relationship Id="rId70" Type="http://schemas.openxmlformats.org/officeDocument/2006/relationships/customXml" Target="../ink/ink2285.xml"/><Relationship Id="rId75" Type="http://schemas.openxmlformats.org/officeDocument/2006/relationships/image" Target="../media/image2243.png"/><Relationship Id="rId91" Type="http://schemas.openxmlformats.org/officeDocument/2006/relationships/image" Target="../media/image2251.png"/><Relationship Id="rId96" Type="http://schemas.openxmlformats.org/officeDocument/2006/relationships/customXml" Target="../ink/ink2298.xml"/><Relationship Id="rId140" Type="http://schemas.openxmlformats.org/officeDocument/2006/relationships/customXml" Target="../ink/ink2321.xml"/><Relationship Id="rId145" Type="http://schemas.openxmlformats.org/officeDocument/2006/relationships/image" Target="../media/image22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53.xml"/><Relationship Id="rId23" Type="http://schemas.openxmlformats.org/officeDocument/2006/relationships/image" Target="../media/image989.png"/><Relationship Id="rId28" Type="http://schemas.openxmlformats.org/officeDocument/2006/relationships/customXml" Target="../ink/ink2264.xml"/><Relationship Id="rId49" Type="http://schemas.openxmlformats.org/officeDocument/2006/relationships/image" Target="../media/image2231.png"/><Relationship Id="rId114" Type="http://schemas.openxmlformats.org/officeDocument/2006/relationships/customXml" Target="../ink/ink2308.xml"/><Relationship Id="rId119" Type="http://schemas.openxmlformats.org/officeDocument/2006/relationships/image" Target="../media/image2263.png"/><Relationship Id="rId44" Type="http://schemas.openxmlformats.org/officeDocument/2006/relationships/customXml" Target="../ink/ink2272.xml"/><Relationship Id="rId60" Type="http://schemas.openxmlformats.org/officeDocument/2006/relationships/customXml" Target="../ink/ink2280.xml"/><Relationship Id="rId65" Type="http://schemas.openxmlformats.org/officeDocument/2006/relationships/image" Target="../media/image2238.png"/><Relationship Id="rId81" Type="http://schemas.openxmlformats.org/officeDocument/2006/relationships/image" Target="../media/image2246.png"/><Relationship Id="rId86" Type="http://schemas.openxmlformats.org/officeDocument/2006/relationships/customXml" Target="../ink/ink2293.xml"/><Relationship Id="rId130" Type="http://schemas.openxmlformats.org/officeDocument/2006/relationships/customXml" Target="../ink/ink2316.xml"/><Relationship Id="rId135" Type="http://schemas.openxmlformats.org/officeDocument/2006/relationships/image" Target="../media/image2271.png"/><Relationship Id="rId151" Type="http://schemas.openxmlformats.org/officeDocument/2006/relationships/image" Target="../media/image2279.png"/><Relationship Id="rId156" Type="http://schemas.openxmlformats.org/officeDocument/2006/relationships/customXml" Target="../ink/ink2329.xml"/><Relationship Id="rId13" Type="http://schemas.openxmlformats.org/officeDocument/2006/relationships/image" Target="../media/image2214.png"/><Relationship Id="rId18" Type="http://schemas.openxmlformats.org/officeDocument/2006/relationships/customXml" Target="../ink/ink2259.xml"/><Relationship Id="rId39" Type="http://schemas.openxmlformats.org/officeDocument/2006/relationships/image" Target="../media/image2226.png"/><Relationship Id="rId109" Type="http://schemas.openxmlformats.org/officeDocument/2006/relationships/customXml" Target="../ink/ink2305.xml"/><Relationship Id="rId34" Type="http://schemas.openxmlformats.org/officeDocument/2006/relationships/customXml" Target="../ink/ink2267.xml"/><Relationship Id="rId50" Type="http://schemas.openxmlformats.org/officeDocument/2006/relationships/customXml" Target="../ink/ink2275.xml"/><Relationship Id="rId55" Type="http://schemas.openxmlformats.org/officeDocument/2006/relationships/image" Target="../media/image2234.png"/><Relationship Id="rId76" Type="http://schemas.openxmlformats.org/officeDocument/2006/relationships/customXml" Target="../ink/ink2288.xml"/><Relationship Id="rId97" Type="http://schemas.openxmlformats.org/officeDocument/2006/relationships/image" Target="../media/image2254.png"/><Relationship Id="rId104" Type="http://schemas.openxmlformats.org/officeDocument/2006/relationships/customXml" Target="../ink/ink2302.xml"/><Relationship Id="rId120" Type="http://schemas.openxmlformats.org/officeDocument/2006/relationships/customXml" Target="../ink/ink2311.xml"/><Relationship Id="rId125" Type="http://schemas.openxmlformats.org/officeDocument/2006/relationships/image" Target="../media/image2266.png"/><Relationship Id="rId141" Type="http://schemas.openxmlformats.org/officeDocument/2006/relationships/image" Target="../media/image2274.png"/><Relationship Id="rId146" Type="http://schemas.openxmlformats.org/officeDocument/2006/relationships/customXml" Target="../ink/ink2324.xml"/><Relationship Id="rId7" Type="http://schemas.openxmlformats.org/officeDocument/2006/relationships/image" Target="../media/image2211.png"/><Relationship Id="rId71" Type="http://schemas.openxmlformats.org/officeDocument/2006/relationships/image" Target="../media/image2241.png"/><Relationship Id="rId92" Type="http://schemas.openxmlformats.org/officeDocument/2006/relationships/customXml" Target="../ink/ink2296.xml"/><Relationship Id="rId2" Type="http://schemas.openxmlformats.org/officeDocument/2006/relationships/customXml" Target="../ink/ink2251.xml"/><Relationship Id="rId29" Type="http://schemas.openxmlformats.org/officeDocument/2006/relationships/image" Target="../media/image2221.png"/><Relationship Id="rId24" Type="http://schemas.openxmlformats.org/officeDocument/2006/relationships/customXml" Target="../ink/ink2262.xml"/><Relationship Id="rId40" Type="http://schemas.openxmlformats.org/officeDocument/2006/relationships/customXml" Target="../ink/ink2270.xml"/><Relationship Id="rId45" Type="http://schemas.openxmlformats.org/officeDocument/2006/relationships/image" Target="../media/image2229.png"/><Relationship Id="rId66" Type="http://schemas.openxmlformats.org/officeDocument/2006/relationships/customXml" Target="../ink/ink2283.xml"/><Relationship Id="rId87" Type="http://schemas.openxmlformats.org/officeDocument/2006/relationships/image" Target="../media/image2249.png"/><Relationship Id="rId110" Type="http://schemas.openxmlformats.org/officeDocument/2006/relationships/customXml" Target="../ink/ink2306.xml"/><Relationship Id="rId115" Type="http://schemas.openxmlformats.org/officeDocument/2006/relationships/image" Target="../media/image2261.png"/><Relationship Id="rId131" Type="http://schemas.openxmlformats.org/officeDocument/2006/relationships/image" Target="../media/image2269.png"/><Relationship Id="rId136" Type="http://schemas.openxmlformats.org/officeDocument/2006/relationships/customXml" Target="../ink/ink2319.xml"/><Relationship Id="rId157" Type="http://schemas.openxmlformats.org/officeDocument/2006/relationships/image" Target="../media/image2282.png"/><Relationship Id="rId61" Type="http://schemas.openxmlformats.org/officeDocument/2006/relationships/image" Target="../media/image2237.png"/><Relationship Id="rId82" Type="http://schemas.openxmlformats.org/officeDocument/2006/relationships/customXml" Target="../ink/ink2291.xml"/><Relationship Id="rId152" Type="http://schemas.openxmlformats.org/officeDocument/2006/relationships/customXml" Target="../ink/ink2327.xml"/><Relationship Id="rId19" Type="http://schemas.openxmlformats.org/officeDocument/2006/relationships/image" Target="../media/image2217.png"/><Relationship Id="rId14" Type="http://schemas.openxmlformats.org/officeDocument/2006/relationships/customXml" Target="../ink/ink2257.xml"/><Relationship Id="rId30" Type="http://schemas.openxmlformats.org/officeDocument/2006/relationships/customXml" Target="../ink/ink2265.xml"/><Relationship Id="rId35" Type="http://schemas.openxmlformats.org/officeDocument/2006/relationships/image" Target="../media/image2224.png"/><Relationship Id="rId56" Type="http://schemas.openxmlformats.org/officeDocument/2006/relationships/customXml" Target="../ink/ink2278.xml"/><Relationship Id="rId77" Type="http://schemas.openxmlformats.org/officeDocument/2006/relationships/image" Target="../media/image2244.png"/><Relationship Id="rId100" Type="http://schemas.openxmlformats.org/officeDocument/2006/relationships/customXml" Target="../ink/ink2300.xml"/><Relationship Id="rId105" Type="http://schemas.openxmlformats.org/officeDocument/2006/relationships/image" Target="../media/image2258.png"/><Relationship Id="rId126" Type="http://schemas.openxmlformats.org/officeDocument/2006/relationships/customXml" Target="../ink/ink2314.xml"/><Relationship Id="rId147" Type="http://schemas.openxmlformats.org/officeDocument/2006/relationships/image" Target="../media/image2277.png"/><Relationship Id="rId8" Type="http://schemas.openxmlformats.org/officeDocument/2006/relationships/customXml" Target="../ink/ink2254.xml"/><Relationship Id="rId51" Type="http://schemas.openxmlformats.org/officeDocument/2006/relationships/image" Target="../media/image2232.png"/><Relationship Id="rId72" Type="http://schemas.openxmlformats.org/officeDocument/2006/relationships/customXml" Target="../ink/ink2286.xml"/><Relationship Id="rId93" Type="http://schemas.openxmlformats.org/officeDocument/2006/relationships/image" Target="../media/image2252.png"/><Relationship Id="rId98" Type="http://schemas.openxmlformats.org/officeDocument/2006/relationships/customXml" Target="../ink/ink2299.xml"/><Relationship Id="rId121" Type="http://schemas.openxmlformats.org/officeDocument/2006/relationships/image" Target="../media/image2264.png"/><Relationship Id="rId142" Type="http://schemas.openxmlformats.org/officeDocument/2006/relationships/customXml" Target="../ink/ink2322.xml"/><Relationship Id="rId3" Type="http://schemas.openxmlformats.org/officeDocument/2006/relationships/image" Target="../media/image2209.png"/><Relationship Id="rId25" Type="http://schemas.openxmlformats.org/officeDocument/2006/relationships/image" Target="../media/image2219.png"/><Relationship Id="rId46" Type="http://schemas.openxmlformats.org/officeDocument/2006/relationships/customXml" Target="../ink/ink2273.xml"/><Relationship Id="rId67" Type="http://schemas.openxmlformats.org/officeDocument/2006/relationships/image" Target="../media/image2239.png"/><Relationship Id="rId116" Type="http://schemas.openxmlformats.org/officeDocument/2006/relationships/customXml" Target="../ink/ink2309.xml"/><Relationship Id="rId137" Type="http://schemas.openxmlformats.org/officeDocument/2006/relationships/image" Target="../media/image2272.png"/><Relationship Id="rId20" Type="http://schemas.openxmlformats.org/officeDocument/2006/relationships/customXml" Target="../ink/ink2260.xml"/><Relationship Id="rId41" Type="http://schemas.openxmlformats.org/officeDocument/2006/relationships/image" Target="../media/image2227.png"/><Relationship Id="rId62" Type="http://schemas.openxmlformats.org/officeDocument/2006/relationships/customXml" Target="../ink/ink2281.xml"/><Relationship Id="rId83" Type="http://schemas.openxmlformats.org/officeDocument/2006/relationships/image" Target="../media/image2247.png"/><Relationship Id="rId88" Type="http://schemas.openxmlformats.org/officeDocument/2006/relationships/customXml" Target="../ink/ink2294.xml"/><Relationship Id="rId111" Type="http://schemas.openxmlformats.org/officeDocument/2006/relationships/image" Target="../media/image2259.png"/><Relationship Id="rId132" Type="http://schemas.openxmlformats.org/officeDocument/2006/relationships/customXml" Target="../ink/ink2317.xml"/><Relationship Id="rId153" Type="http://schemas.openxmlformats.org/officeDocument/2006/relationships/image" Target="../media/image2280.png"/><Relationship Id="rId15" Type="http://schemas.openxmlformats.org/officeDocument/2006/relationships/image" Target="../media/image2215.png"/><Relationship Id="rId36" Type="http://schemas.openxmlformats.org/officeDocument/2006/relationships/customXml" Target="../ink/ink2268.xml"/><Relationship Id="rId57" Type="http://schemas.openxmlformats.org/officeDocument/2006/relationships/image" Target="../media/image2235.png"/><Relationship Id="rId106" Type="http://schemas.openxmlformats.org/officeDocument/2006/relationships/customXml" Target="../ink/ink2303.xml"/><Relationship Id="rId127" Type="http://schemas.openxmlformats.org/officeDocument/2006/relationships/image" Target="../media/image2267.png"/><Relationship Id="rId10" Type="http://schemas.openxmlformats.org/officeDocument/2006/relationships/customXml" Target="../ink/ink2255.xml"/><Relationship Id="rId31" Type="http://schemas.openxmlformats.org/officeDocument/2006/relationships/image" Target="../media/image2222.png"/><Relationship Id="rId52" Type="http://schemas.openxmlformats.org/officeDocument/2006/relationships/customXml" Target="../ink/ink2276.xml"/><Relationship Id="rId73" Type="http://schemas.openxmlformats.org/officeDocument/2006/relationships/image" Target="../media/image2242.png"/><Relationship Id="rId78" Type="http://schemas.openxmlformats.org/officeDocument/2006/relationships/customXml" Target="../ink/ink2289.xml"/><Relationship Id="rId94" Type="http://schemas.openxmlformats.org/officeDocument/2006/relationships/customXml" Target="../ink/ink2297.xml"/><Relationship Id="rId99" Type="http://schemas.openxmlformats.org/officeDocument/2006/relationships/image" Target="../media/image2255.png"/><Relationship Id="rId101" Type="http://schemas.openxmlformats.org/officeDocument/2006/relationships/image" Target="../media/image2256.png"/><Relationship Id="rId122" Type="http://schemas.openxmlformats.org/officeDocument/2006/relationships/customXml" Target="../ink/ink2312.xml"/><Relationship Id="rId143" Type="http://schemas.openxmlformats.org/officeDocument/2006/relationships/image" Target="../media/image2275.png"/><Relationship Id="rId148" Type="http://schemas.openxmlformats.org/officeDocument/2006/relationships/customXml" Target="../ink/ink2325.xml"/><Relationship Id="rId4" Type="http://schemas.openxmlformats.org/officeDocument/2006/relationships/customXml" Target="../ink/ink2252.xml"/><Relationship Id="rId9" Type="http://schemas.openxmlformats.org/officeDocument/2006/relationships/image" Target="../media/image2212.png"/><Relationship Id="rId26" Type="http://schemas.openxmlformats.org/officeDocument/2006/relationships/customXml" Target="../ink/ink2263.xml"/><Relationship Id="rId47" Type="http://schemas.openxmlformats.org/officeDocument/2006/relationships/image" Target="../media/image2230.png"/><Relationship Id="rId68" Type="http://schemas.openxmlformats.org/officeDocument/2006/relationships/customXml" Target="../ink/ink2284.xml"/><Relationship Id="rId89" Type="http://schemas.openxmlformats.org/officeDocument/2006/relationships/image" Target="../media/image2250.png"/><Relationship Id="rId112" Type="http://schemas.openxmlformats.org/officeDocument/2006/relationships/customXml" Target="../ink/ink2307.xml"/><Relationship Id="rId133" Type="http://schemas.openxmlformats.org/officeDocument/2006/relationships/image" Target="../media/image2270.png"/><Relationship Id="rId154" Type="http://schemas.openxmlformats.org/officeDocument/2006/relationships/customXml" Target="../ink/ink2328.xml"/><Relationship Id="rId16" Type="http://schemas.openxmlformats.org/officeDocument/2006/relationships/customXml" Target="../ink/ink2258.xml"/><Relationship Id="rId37" Type="http://schemas.openxmlformats.org/officeDocument/2006/relationships/image" Target="../media/image2225.png"/><Relationship Id="rId58" Type="http://schemas.openxmlformats.org/officeDocument/2006/relationships/customXml" Target="../ink/ink2279.xml"/><Relationship Id="rId79" Type="http://schemas.openxmlformats.org/officeDocument/2006/relationships/image" Target="../media/image2245.png"/><Relationship Id="rId102" Type="http://schemas.openxmlformats.org/officeDocument/2006/relationships/customXml" Target="../ink/ink2301.xml"/><Relationship Id="rId123" Type="http://schemas.openxmlformats.org/officeDocument/2006/relationships/image" Target="../media/image2265.png"/><Relationship Id="rId144" Type="http://schemas.openxmlformats.org/officeDocument/2006/relationships/customXml" Target="../ink/ink2323.xml"/><Relationship Id="rId90" Type="http://schemas.openxmlformats.org/officeDocument/2006/relationships/customXml" Target="../ink/ink2295.xml"/><Relationship Id="rId27" Type="http://schemas.openxmlformats.org/officeDocument/2006/relationships/image" Target="../media/image2220.png"/><Relationship Id="rId48" Type="http://schemas.openxmlformats.org/officeDocument/2006/relationships/customXml" Target="../ink/ink2274.xml"/><Relationship Id="rId69" Type="http://schemas.openxmlformats.org/officeDocument/2006/relationships/image" Target="../media/image2240.png"/><Relationship Id="rId113" Type="http://schemas.openxmlformats.org/officeDocument/2006/relationships/image" Target="../media/image2260.png"/><Relationship Id="rId134" Type="http://schemas.openxmlformats.org/officeDocument/2006/relationships/customXml" Target="../ink/ink231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1" Type="http://schemas.openxmlformats.org/officeDocument/2006/relationships/image" Target="../media/image125.png"/><Relationship Id="rId42" Type="http://schemas.openxmlformats.org/officeDocument/2006/relationships/customXml" Target="../ink/ink136.xml"/><Relationship Id="rId63" Type="http://schemas.openxmlformats.org/officeDocument/2006/relationships/image" Target="../media/image146.png"/><Relationship Id="rId84" Type="http://schemas.openxmlformats.org/officeDocument/2006/relationships/customXml" Target="../ink/ink157.xml"/><Relationship Id="rId138" Type="http://schemas.openxmlformats.org/officeDocument/2006/relationships/customXml" Target="../ink/ink184.xml"/><Relationship Id="rId159" Type="http://schemas.openxmlformats.org/officeDocument/2006/relationships/image" Target="../media/image194.png"/><Relationship Id="rId170" Type="http://schemas.openxmlformats.org/officeDocument/2006/relationships/customXml" Target="../ink/ink200.xml"/><Relationship Id="rId191" Type="http://schemas.openxmlformats.org/officeDocument/2006/relationships/image" Target="../media/image209.png"/><Relationship Id="rId205" Type="http://schemas.openxmlformats.org/officeDocument/2006/relationships/image" Target="../media/image216.png"/><Relationship Id="rId226" Type="http://schemas.openxmlformats.org/officeDocument/2006/relationships/customXml" Target="../ink/ink228.xml"/><Relationship Id="rId107" Type="http://schemas.openxmlformats.org/officeDocument/2006/relationships/image" Target="../media/image168.png"/><Relationship Id="rId11" Type="http://schemas.openxmlformats.org/officeDocument/2006/relationships/image" Target="../media/image120.png"/><Relationship Id="rId32" Type="http://schemas.openxmlformats.org/officeDocument/2006/relationships/customXml" Target="../ink/ink131.xml"/><Relationship Id="rId53" Type="http://schemas.openxmlformats.org/officeDocument/2006/relationships/image" Target="../media/image141.png"/><Relationship Id="rId74" Type="http://schemas.openxmlformats.org/officeDocument/2006/relationships/customXml" Target="../ink/ink152.xml"/><Relationship Id="rId128" Type="http://schemas.openxmlformats.org/officeDocument/2006/relationships/customXml" Target="../ink/ink179.xml"/><Relationship Id="rId149" Type="http://schemas.openxmlformats.org/officeDocument/2006/relationships/image" Target="../media/image189.png"/><Relationship Id="rId5" Type="http://schemas.openxmlformats.org/officeDocument/2006/relationships/image" Target="../media/image117.png"/><Relationship Id="rId95" Type="http://schemas.openxmlformats.org/officeDocument/2006/relationships/image" Target="../media/image162.png"/><Relationship Id="rId160" Type="http://schemas.openxmlformats.org/officeDocument/2006/relationships/customXml" Target="../ink/ink195.xml"/><Relationship Id="rId181" Type="http://schemas.openxmlformats.org/officeDocument/2006/relationships/image" Target="../media/image204.png"/><Relationship Id="rId216" Type="http://schemas.openxmlformats.org/officeDocument/2006/relationships/customXml" Target="../ink/ink223.xml"/><Relationship Id="rId22" Type="http://schemas.openxmlformats.org/officeDocument/2006/relationships/customXml" Target="../ink/ink126.xml"/><Relationship Id="rId43" Type="http://schemas.openxmlformats.org/officeDocument/2006/relationships/image" Target="../media/image136.png"/><Relationship Id="rId64" Type="http://schemas.openxmlformats.org/officeDocument/2006/relationships/customXml" Target="../ink/ink147.xml"/><Relationship Id="rId118" Type="http://schemas.openxmlformats.org/officeDocument/2006/relationships/customXml" Target="../ink/ink174.xml"/><Relationship Id="rId139" Type="http://schemas.openxmlformats.org/officeDocument/2006/relationships/image" Target="../media/image184.png"/><Relationship Id="rId85" Type="http://schemas.openxmlformats.org/officeDocument/2006/relationships/image" Target="../media/image157.png"/><Relationship Id="rId150" Type="http://schemas.openxmlformats.org/officeDocument/2006/relationships/customXml" Target="../ink/ink190.xml"/><Relationship Id="rId171" Type="http://schemas.openxmlformats.org/officeDocument/2006/relationships/image" Target="../media/image199.png"/><Relationship Id="rId192" Type="http://schemas.openxmlformats.org/officeDocument/2006/relationships/customXml" Target="../ink/ink211.xml"/><Relationship Id="rId206" Type="http://schemas.openxmlformats.org/officeDocument/2006/relationships/customXml" Target="../ink/ink218.xml"/><Relationship Id="rId227" Type="http://schemas.openxmlformats.org/officeDocument/2006/relationships/image" Target="../media/image227.png"/><Relationship Id="rId12" Type="http://schemas.openxmlformats.org/officeDocument/2006/relationships/customXml" Target="../ink/ink121.xml"/><Relationship Id="rId33" Type="http://schemas.openxmlformats.org/officeDocument/2006/relationships/image" Target="../media/image131.png"/><Relationship Id="rId108" Type="http://schemas.openxmlformats.org/officeDocument/2006/relationships/customXml" Target="../ink/ink169.xml"/><Relationship Id="rId129" Type="http://schemas.openxmlformats.org/officeDocument/2006/relationships/image" Target="../media/image179.png"/><Relationship Id="rId54" Type="http://schemas.openxmlformats.org/officeDocument/2006/relationships/customXml" Target="../ink/ink142.xml"/><Relationship Id="rId75" Type="http://schemas.openxmlformats.org/officeDocument/2006/relationships/image" Target="../media/image152.png"/><Relationship Id="rId96" Type="http://schemas.openxmlformats.org/officeDocument/2006/relationships/customXml" Target="../ink/ink163.xml"/><Relationship Id="rId140" Type="http://schemas.openxmlformats.org/officeDocument/2006/relationships/customXml" Target="../ink/ink185.xml"/><Relationship Id="rId161" Type="http://schemas.openxmlformats.org/officeDocument/2006/relationships/image" Target="../media/image195.png"/><Relationship Id="rId182" Type="http://schemas.openxmlformats.org/officeDocument/2006/relationships/customXml" Target="../ink/ink206.xml"/><Relationship Id="rId217" Type="http://schemas.openxmlformats.org/officeDocument/2006/relationships/image" Target="../media/image222.png"/><Relationship Id="rId6" Type="http://schemas.openxmlformats.org/officeDocument/2006/relationships/customXml" Target="../ink/ink118.xml"/><Relationship Id="rId23" Type="http://schemas.openxmlformats.org/officeDocument/2006/relationships/image" Target="../media/image126.png"/><Relationship Id="rId119" Type="http://schemas.openxmlformats.org/officeDocument/2006/relationships/image" Target="../media/image174.png"/><Relationship Id="rId44" Type="http://schemas.openxmlformats.org/officeDocument/2006/relationships/customXml" Target="../ink/ink137.xml"/><Relationship Id="rId65" Type="http://schemas.openxmlformats.org/officeDocument/2006/relationships/image" Target="../media/image147.png"/><Relationship Id="rId86" Type="http://schemas.openxmlformats.org/officeDocument/2006/relationships/customXml" Target="../ink/ink158.xml"/><Relationship Id="rId130" Type="http://schemas.openxmlformats.org/officeDocument/2006/relationships/customXml" Target="../ink/ink180.xml"/><Relationship Id="rId151" Type="http://schemas.openxmlformats.org/officeDocument/2006/relationships/image" Target="../media/image190.png"/><Relationship Id="rId172" Type="http://schemas.openxmlformats.org/officeDocument/2006/relationships/customXml" Target="../ink/ink201.xml"/><Relationship Id="rId193" Type="http://schemas.openxmlformats.org/officeDocument/2006/relationships/image" Target="../media/image210.png"/><Relationship Id="rId207" Type="http://schemas.openxmlformats.org/officeDocument/2006/relationships/image" Target="../media/image217.png"/><Relationship Id="rId228" Type="http://schemas.openxmlformats.org/officeDocument/2006/relationships/customXml" Target="../ink/ink229.xml"/><Relationship Id="rId13" Type="http://schemas.openxmlformats.org/officeDocument/2006/relationships/image" Target="../media/image121.png"/><Relationship Id="rId109" Type="http://schemas.openxmlformats.org/officeDocument/2006/relationships/image" Target="../media/image169.png"/><Relationship Id="rId34" Type="http://schemas.openxmlformats.org/officeDocument/2006/relationships/customXml" Target="../ink/ink132.xml"/><Relationship Id="rId55" Type="http://schemas.openxmlformats.org/officeDocument/2006/relationships/image" Target="../media/image142.png"/><Relationship Id="rId76" Type="http://schemas.openxmlformats.org/officeDocument/2006/relationships/customXml" Target="../ink/ink153.xml"/><Relationship Id="rId97" Type="http://schemas.openxmlformats.org/officeDocument/2006/relationships/image" Target="../media/image163.png"/><Relationship Id="rId120" Type="http://schemas.openxmlformats.org/officeDocument/2006/relationships/customXml" Target="../ink/ink175.xml"/><Relationship Id="rId141" Type="http://schemas.openxmlformats.org/officeDocument/2006/relationships/image" Target="../media/image185.png"/><Relationship Id="rId7" Type="http://schemas.openxmlformats.org/officeDocument/2006/relationships/image" Target="../media/image118.png"/><Relationship Id="rId162" Type="http://schemas.openxmlformats.org/officeDocument/2006/relationships/customXml" Target="../ink/ink196.xml"/><Relationship Id="rId183" Type="http://schemas.openxmlformats.org/officeDocument/2006/relationships/image" Target="../media/image205.png"/><Relationship Id="rId218" Type="http://schemas.openxmlformats.org/officeDocument/2006/relationships/customXml" Target="../ink/ink224.xml"/><Relationship Id="rId24" Type="http://schemas.openxmlformats.org/officeDocument/2006/relationships/customXml" Target="../ink/ink127.xml"/><Relationship Id="rId45" Type="http://schemas.openxmlformats.org/officeDocument/2006/relationships/image" Target="../media/image137.png"/><Relationship Id="rId66" Type="http://schemas.openxmlformats.org/officeDocument/2006/relationships/customXml" Target="../ink/ink148.xml"/><Relationship Id="rId87" Type="http://schemas.openxmlformats.org/officeDocument/2006/relationships/image" Target="../media/image158.png"/><Relationship Id="rId110" Type="http://schemas.openxmlformats.org/officeDocument/2006/relationships/customXml" Target="../ink/ink170.xml"/><Relationship Id="rId131" Type="http://schemas.openxmlformats.org/officeDocument/2006/relationships/image" Target="../media/image180.png"/><Relationship Id="rId152" Type="http://schemas.openxmlformats.org/officeDocument/2006/relationships/customXml" Target="../ink/ink191.xml"/><Relationship Id="rId173" Type="http://schemas.openxmlformats.org/officeDocument/2006/relationships/image" Target="../media/image200.png"/><Relationship Id="rId194" Type="http://schemas.openxmlformats.org/officeDocument/2006/relationships/customXml" Target="../ink/ink212.xml"/><Relationship Id="rId208" Type="http://schemas.openxmlformats.org/officeDocument/2006/relationships/customXml" Target="../ink/ink219.xml"/><Relationship Id="rId229" Type="http://schemas.openxmlformats.org/officeDocument/2006/relationships/image" Target="../media/image228.png"/><Relationship Id="rId14" Type="http://schemas.openxmlformats.org/officeDocument/2006/relationships/customXml" Target="../ink/ink122.xml"/><Relationship Id="rId35" Type="http://schemas.openxmlformats.org/officeDocument/2006/relationships/image" Target="../media/image132.png"/><Relationship Id="rId56" Type="http://schemas.openxmlformats.org/officeDocument/2006/relationships/customXml" Target="../ink/ink143.xml"/><Relationship Id="rId77" Type="http://schemas.openxmlformats.org/officeDocument/2006/relationships/image" Target="../media/image153.png"/><Relationship Id="rId100" Type="http://schemas.openxmlformats.org/officeDocument/2006/relationships/customXml" Target="../ink/ink165.xml"/><Relationship Id="rId8" Type="http://schemas.openxmlformats.org/officeDocument/2006/relationships/customXml" Target="../ink/ink119.xml"/><Relationship Id="rId98" Type="http://schemas.openxmlformats.org/officeDocument/2006/relationships/customXml" Target="../ink/ink164.xml"/><Relationship Id="rId121" Type="http://schemas.openxmlformats.org/officeDocument/2006/relationships/image" Target="../media/image175.png"/><Relationship Id="rId142" Type="http://schemas.openxmlformats.org/officeDocument/2006/relationships/customXml" Target="../ink/ink186.xml"/><Relationship Id="rId163" Type="http://schemas.openxmlformats.org/officeDocument/2006/relationships/image" Target="../media/image196.png"/><Relationship Id="rId184" Type="http://schemas.openxmlformats.org/officeDocument/2006/relationships/customXml" Target="../ink/ink207.xml"/><Relationship Id="rId219" Type="http://schemas.openxmlformats.org/officeDocument/2006/relationships/image" Target="../media/image223.png"/><Relationship Id="rId230" Type="http://schemas.openxmlformats.org/officeDocument/2006/relationships/customXml" Target="../ink/ink230.xml"/><Relationship Id="rId25" Type="http://schemas.openxmlformats.org/officeDocument/2006/relationships/image" Target="../media/image127.png"/><Relationship Id="rId46" Type="http://schemas.openxmlformats.org/officeDocument/2006/relationships/customXml" Target="../ink/ink138.xml"/><Relationship Id="rId67" Type="http://schemas.openxmlformats.org/officeDocument/2006/relationships/image" Target="../media/image148.png"/><Relationship Id="rId20" Type="http://schemas.openxmlformats.org/officeDocument/2006/relationships/customXml" Target="../ink/ink125.xml"/><Relationship Id="rId41" Type="http://schemas.openxmlformats.org/officeDocument/2006/relationships/image" Target="../media/image135.png"/><Relationship Id="rId62" Type="http://schemas.openxmlformats.org/officeDocument/2006/relationships/customXml" Target="../ink/ink146.xml"/><Relationship Id="rId83" Type="http://schemas.openxmlformats.org/officeDocument/2006/relationships/image" Target="../media/image156.png"/><Relationship Id="rId88" Type="http://schemas.openxmlformats.org/officeDocument/2006/relationships/customXml" Target="../ink/ink159.xml"/><Relationship Id="rId111" Type="http://schemas.openxmlformats.org/officeDocument/2006/relationships/image" Target="../media/image170.png"/><Relationship Id="rId132" Type="http://schemas.openxmlformats.org/officeDocument/2006/relationships/customXml" Target="../ink/ink181.xml"/><Relationship Id="rId153" Type="http://schemas.openxmlformats.org/officeDocument/2006/relationships/image" Target="../media/image191.png"/><Relationship Id="rId174" Type="http://schemas.openxmlformats.org/officeDocument/2006/relationships/customXml" Target="../ink/ink202.xml"/><Relationship Id="rId179" Type="http://schemas.openxmlformats.org/officeDocument/2006/relationships/image" Target="../media/image203.png"/><Relationship Id="rId195" Type="http://schemas.openxmlformats.org/officeDocument/2006/relationships/image" Target="../media/image211.png"/><Relationship Id="rId209" Type="http://schemas.openxmlformats.org/officeDocument/2006/relationships/image" Target="../media/image218.png"/><Relationship Id="rId190" Type="http://schemas.openxmlformats.org/officeDocument/2006/relationships/customXml" Target="../ink/ink210.xml"/><Relationship Id="rId204" Type="http://schemas.openxmlformats.org/officeDocument/2006/relationships/customXml" Target="../ink/ink217.xml"/><Relationship Id="rId220" Type="http://schemas.openxmlformats.org/officeDocument/2006/relationships/customXml" Target="../ink/ink225.xml"/><Relationship Id="rId225" Type="http://schemas.openxmlformats.org/officeDocument/2006/relationships/image" Target="../media/image226.png"/><Relationship Id="rId15" Type="http://schemas.openxmlformats.org/officeDocument/2006/relationships/image" Target="../media/image122.png"/><Relationship Id="rId36" Type="http://schemas.openxmlformats.org/officeDocument/2006/relationships/customXml" Target="../ink/ink133.xml"/><Relationship Id="rId57" Type="http://schemas.openxmlformats.org/officeDocument/2006/relationships/image" Target="../media/image143.png"/><Relationship Id="rId106" Type="http://schemas.openxmlformats.org/officeDocument/2006/relationships/customXml" Target="../ink/ink168.xml"/><Relationship Id="rId127" Type="http://schemas.openxmlformats.org/officeDocument/2006/relationships/image" Target="../media/image178.png"/><Relationship Id="rId10" Type="http://schemas.openxmlformats.org/officeDocument/2006/relationships/customXml" Target="../ink/ink120.xml"/><Relationship Id="rId31" Type="http://schemas.openxmlformats.org/officeDocument/2006/relationships/image" Target="../media/image130.png"/><Relationship Id="rId52" Type="http://schemas.openxmlformats.org/officeDocument/2006/relationships/customXml" Target="../ink/ink141.xml"/><Relationship Id="rId73" Type="http://schemas.openxmlformats.org/officeDocument/2006/relationships/image" Target="../media/image151.png"/><Relationship Id="rId78" Type="http://schemas.openxmlformats.org/officeDocument/2006/relationships/customXml" Target="../ink/ink154.xml"/><Relationship Id="rId94" Type="http://schemas.openxmlformats.org/officeDocument/2006/relationships/customXml" Target="../ink/ink162.xml"/><Relationship Id="rId99" Type="http://schemas.openxmlformats.org/officeDocument/2006/relationships/image" Target="../media/image164.png"/><Relationship Id="rId101" Type="http://schemas.openxmlformats.org/officeDocument/2006/relationships/image" Target="../media/image165.png"/><Relationship Id="rId122" Type="http://schemas.openxmlformats.org/officeDocument/2006/relationships/customXml" Target="../ink/ink176.xml"/><Relationship Id="rId143" Type="http://schemas.openxmlformats.org/officeDocument/2006/relationships/image" Target="../media/image186.png"/><Relationship Id="rId148" Type="http://schemas.openxmlformats.org/officeDocument/2006/relationships/customXml" Target="../ink/ink189.xml"/><Relationship Id="rId164" Type="http://schemas.openxmlformats.org/officeDocument/2006/relationships/customXml" Target="../ink/ink197.xml"/><Relationship Id="rId169" Type="http://schemas.openxmlformats.org/officeDocument/2006/relationships/image" Target="../media/image198.png"/><Relationship Id="rId185" Type="http://schemas.openxmlformats.org/officeDocument/2006/relationships/image" Target="../media/image206.png"/><Relationship Id="rId4" Type="http://schemas.openxmlformats.org/officeDocument/2006/relationships/customXml" Target="../ink/ink117.xml"/><Relationship Id="rId9" Type="http://schemas.openxmlformats.org/officeDocument/2006/relationships/image" Target="../media/image119.png"/><Relationship Id="rId180" Type="http://schemas.openxmlformats.org/officeDocument/2006/relationships/customXml" Target="../ink/ink205.xml"/><Relationship Id="rId210" Type="http://schemas.openxmlformats.org/officeDocument/2006/relationships/customXml" Target="../ink/ink220.xml"/><Relationship Id="rId215" Type="http://schemas.openxmlformats.org/officeDocument/2006/relationships/image" Target="../media/image221.png"/><Relationship Id="rId26" Type="http://schemas.openxmlformats.org/officeDocument/2006/relationships/customXml" Target="../ink/ink128.xml"/><Relationship Id="rId231" Type="http://schemas.openxmlformats.org/officeDocument/2006/relationships/image" Target="../media/image229.png"/><Relationship Id="rId47" Type="http://schemas.openxmlformats.org/officeDocument/2006/relationships/image" Target="../media/image138.png"/><Relationship Id="rId68" Type="http://schemas.openxmlformats.org/officeDocument/2006/relationships/customXml" Target="../ink/ink149.xml"/><Relationship Id="rId89" Type="http://schemas.openxmlformats.org/officeDocument/2006/relationships/image" Target="../media/image159.png"/><Relationship Id="rId112" Type="http://schemas.openxmlformats.org/officeDocument/2006/relationships/customXml" Target="../ink/ink171.xml"/><Relationship Id="rId133" Type="http://schemas.openxmlformats.org/officeDocument/2006/relationships/image" Target="../media/image181.png"/><Relationship Id="rId154" Type="http://schemas.openxmlformats.org/officeDocument/2006/relationships/customXml" Target="../ink/ink192.xml"/><Relationship Id="rId175" Type="http://schemas.openxmlformats.org/officeDocument/2006/relationships/image" Target="../media/image201.png"/><Relationship Id="rId196" Type="http://schemas.openxmlformats.org/officeDocument/2006/relationships/customXml" Target="../ink/ink213.xml"/><Relationship Id="rId200" Type="http://schemas.openxmlformats.org/officeDocument/2006/relationships/customXml" Target="../ink/ink215.xml"/><Relationship Id="rId16" Type="http://schemas.openxmlformats.org/officeDocument/2006/relationships/customXml" Target="../ink/ink123.xml"/><Relationship Id="rId221" Type="http://schemas.openxmlformats.org/officeDocument/2006/relationships/image" Target="../media/image224.png"/><Relationship Id="rId37" Type="http://schemas.openxmlformats.org/officeDocument/2006/relationships/image" Target="../media/image133.png"/><Relationship Id="rId58" Type="http://schemas.openxmlformats.org/officeDocument/2006/relationships/customXml" Target="../ink/ink144.xml"/><Relationship Id="rId79" Type="http://schemas.openxmlformats.org/officeDocument/2006/relationships/image" Target="../media/image154.png"/><Relationship Id="rId102" Type="http://schemas.openxmlformats.org/officeDocument/2006/relationships/customXml" Target="../ink/ink166.xml"/><Relationship Id="rId123" Type="http://schemas.openxmlformats.org/officeDocument/2006/relationships/image" Target="../media/image176.png"/><Relationship Id="rId144" Type="http://schemas.openxmlformats.org/officeDocument/2006/relationships/customXml" Target="../ink/ink187.xml"/><Relationship Id="rId90" Type="http://schemas.openxmlformats.org/officeDocument/2006/relationships/customXml" Target="../ink/ink160.xml"/><Relationship Id="rId165" Type="http://schemas.openxmlformats.org/officeDocument/2006/relationships/image" Target="../media/image197.png"/><Relationship Id="rId186" Type="http://schemas.openxmlformats.org/officeDocument/2006/relationships/customXml" Target="../ink/ink208.xml"/><Relationship Id="rId211" Type="http://schemas.openxmlformats.org/officeDocument/2006/relationships/image" Target="../media/image219.png"/><Relationship Id="rId232" Type="http://schemas.openxmlformats.org/officeDocument/2006/relationships/customXml" Target="../ink/ink231.xml"/><Relationship Id="rId27" Type="http://schemas.openxmlformats.org/officeDocument/2006/relationships/image" Target="../media/image128.png"/><Relationship Id="rId48" Type="http://schemas.openxmlformats.org/officeDocument/2006/relationships/customXml" Target="../ink/ink139.xml"/><Relationship Id="rId69" Type="http://schemas.openxmlformats.org/officeDocument/2006/relationships/image" Target="../media/image149.png"/><Relationship Id="rId113" Type="http://schemas.openxmlformats.org/officeDocument/2006/relationships/image" Target="../media/image171.png"/><Relationship Id="rId134" Type="http://schemas.openxmlformats.org/officeDocument/2006/relationships/customXml" Target="../ink/ink182.xml"/><Relationship Id="rId80" Type="http://schemas.openxmlformats.org/officeDocument/2006/relationships/customXml" Target="../ink/ink155.xml"/><Relationship Id="rId155" Type="http://schemas.openxmlformats.org/officeDocument/2006/relationships/image" Target="../media/image192.png"/><Relationship Id="rId176" Type="http://schemas.openxmlformats.org/officeDocument/2006/relationships/customXml" Target="../ink/ink203.xml"/><Relationship Id="rId197" Type="http://schemas.openxmlformats.org/officeDocument/2006/relationships/image" Target="../media/image212.png"/><Relationship Id="rId201" Type="http://schemas.openxmlformats.org/officeDocument/2006/relationships/image" Target="../media/image214.png"/><Relationship Id="rId222" Type="http://schemas.openxmlformats.org/officeDocument/2006/relationships/customXml" Target="../ink/ink226.xml"/><Relationship Id="rId17" Type="http://schemas.openxmlformats.org/officeDocument/2006/relationships/image" Target="../media/image123.png"/><Relationship Id="rId38" Type="http://schemas.openxmlformats.org/officeDocument/2006/relationships/customXml" Target="../ink/ink134.xml"/><Relationship Id="rId59" Type="http://schemas.openxmlformats.org/officeDocument/2006/relationships/image" Target="../media/image144.png"/><Relationship Id="rId103" Type="http://schemas.openxmlformats.org/officeDocument/2006/relationships/image" Target="../media/image166.png"/><Relationship Id="rId124" Type="http://schemas.openxmlformats.org/officeDocument/2006/relationships/customXml" Target="../ink/ink177.xml"/><Relationship Id="rId70" Type="http://schemas.openxmlformats.org/officeDocument/2006/relationships/customXml" Target="../ink/ink150.xml"/><Relationship Id="rId91" Type="http://schemas.openxmlformats.org/officeDocument/2006/relationships/image" Target="../media/image160.png"/><Relationship Id="rId145" Type="http://schemas.openxmlformats.org/officeDocument/2006/relationships/image" Target="../media/image187.png"/><Relationship Id="rId166" Type="http://schemas.openxmlformats.org/officeDocument/2006/relationships/customXml" Target="../ink/ink198.xml"/><Relationship Id="rId187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1.xml"/><Relationship Id="rId233" Type="http://schemas.openxmlformats.org/officeDocument/2006/relationships/image" Target="../media/image230.png"/><Relationship Id="rId28" Type="http://schemas.openxmlformats.org/officeDocument/2006/relationships/customXml" Target="../ink/ink129.xml"/><Relationship Id="rId49" Type="http://schemas.openxmlformats.org/officeDocument/2006/relationships/image" Target="../media/image139.png"/><Relationship Id="rId114" Type="http://schemas.openxmlformats.org/officeDocument/2006/relationships/customXml" Target="../ink/ink172.xml"/><Relationship Id="rId60" Type="http://schemas.openxmlformats.org/officeDocument/2006/relationships/customXml" Target="../ink/ink145.xml"/><Relationship Id="rId81" Type="http://schemas.openxmlformats.org/officeDocument/2006/relationships/image" Target="../media/image155.png"/><Relationship Id="rId135" Type="http://schemas.openxmlformats.org/officeDocument/2006/relationships/image" Target="../media/image182.png"/><Relationship Id="rId156" Type="http://schemas.openxmlformats.org/officeDocument/2006/relationships/customXml" Target="../ink/ink193.xml"/><Relationship Id="rId177" Type="http://schemas.openxmlformats.org/officeDocument/2006/relationships/image" Target="../media/image202.png"/><Relationship Id="rId198" Type="http://schemas.openxmlformats.org/officeDocument/2006/relationships/customXml" Target="../ink/ink214.xml"/><Relationship Id="rId202" Type="http://schemas.openxmlformats.org/officeDocument/2006/relationships/customXml" Target="../ink/ink216.xml"/><Relationship Id="rId223" Type="http://schemas.openxmlformats.org/officeDocument/2006/relationships/image" Target="../media/image225.png"/><Relationship Id="rId18" Type="http://schemas.openxmlformats.org/officeDocument/2006/relationships/customXml" Target="../ink/ink124.xml"/><Relationship Id="rId39" Type="http://schemas.openxmlformats.org/officeDocument/2006/relationships/image" Target="../media/image134.png"/><Relationship Id="rId50" Type="http://schemas.openxmlformats.org/officeDocument/2006/relationships/customXml" Target="../ink/ink140.xml"/><Relationship Id="rId104" Type="http://schemas.openxmlformats.org/officeDocument/2006/relationships/customXml" Target="../ink/ink167.xml"/><Relationship Id="rId125" Type="http://schemas.openxmlformats.org/officeDocument/2006/relationships/image" Target="../media/image177.png"/><Relationship Id="rId146" Type="http://schemas.openxmlformats.org/officeDocument/2006/relationships/customXml" Target="../ink/ink188.xml"/><Relationship Id="rId167" Type="http://schemas.openxmlformats.org/officeDocument/2006/relationships/image" Target="../media/image36.png"/><Relationship Id="rId188" Type="http://schemas.openxmlformats.org/officeDocument/2006/relationships/customXml" Target="../ink/ink209.xml"/><Relationship Id="rId71" Type="http://schemas.openxmlformats.org/officeDocument/2006/relationships/image" Target="../media/image150.png"/><Relationship Id="rId92" Type="http://schemas.openxmlformats.org/officeDocument/2006/relationships/customXml" Target="../ink/ink161.xml"/><Relationship Id="rId213" Type="http://schemas.openxmlformats.org/officeDocument/2006/relationships/image" Target="../media/image220.png"/><Relationship Id="rId2" Type="http://schemas.openxmlformats.org/officeDocument/2006/relationships/customXml" Target="../ink/ink116.xml"/><Relationship Id="rId29" Type="http://schemas.openxmlformats.org/officeDocument/2006/relationships/image" Target="../media/image129.png"/><Relationship Id="rId40" Type="http://schemas.openxmlformats.org/officeDocument/2006/relationships/customXml" Target="../ink/ink135.xml"/><Relationship Id="rId115" Type="http://schemas.openxmlformats.org/officeDocument/2006/relationships/image" Target="../media/image172.png"/><Relationship Id="rId136" Type="http://schemas.openxmlformats.org/officeDocument/2006/relationships/customXml" Target="../ink/ink183.xml"/><Relationship Id="rId157" Type="http://schemas.openxmlformats.org/officeDocument/2006/relationships/image" Target="../media/image193.png"/><Relationship Id="rId178" Type="http://schemas.openxmlformats.org/officeDocument/2006/relationships/customXml" Target="../ink/ink204.xml"/><Relationship Id="rId61" Type="http://schemas.openxmlformats.org/officeDocument/2006/relationships/image" Target="../media/image145.png"/><Relationship Id="rId82" Type="http://schemas.openxmlformats.org/officeDocument/2006/relationships/customXml" Target="../ink/ink156.xml"/><Relationship Id="rId199" Type="http://schemas.openxmlformats.org/officeDocument/2006/relationships/image" Target="../media/image213.png"/><Relationship Id="rId203" Type="http://schemas.openxmlformats.org/officeDocument/2006/relationships/image" Target="../media/image215.png"/><Relationship Id="rId19" Type="http://schemas.openxmlformats.org/officeDocument/2006/relationships/image" Target="../media/image124.png"/><Relationship Id="rId224" Type="http://schemas.openxmlformats.org/officeDocument/2006/relationships/customXml" Target="../ink/ink227.xml"/><Relationship Id="rId30" Type="http://schemas.openxmlformats.org/officeDocument/2006/relationships/customXml" Target="../ink/ink130.xml"/><Relationship Id="rId105" Type="http://schemas.openxmlformats.org/officeDocument/2006/relationships/image" Target="../media/image167.png"/><Relationship Id="rId126" Type="http://schemas.openxmlformats.org/officeDocument/2006/relationships/customXml" Target="../ink/ink178.xml"/><Relationship Id="rId147" Type="http://schemas.openxmlformats.org/officeDocument/2006/relationships/image" Target="../media/image188.png"/><Relationship Id="rId168" Type="http://schemas.openxmlformats.org/officeDocument/2006/relationships/customXml" Target="../ink/ink199.xml"/><Relationship Id="rId51" Type="http://schemas.openxmlformats.org/officeDocument/2006/relationships/image" Target="../media/image140.png"/><Relationship Id="rId72" Type="http://schemas.openxmlformats.org/officeDocument/2006/relationships/customXml" Target="../ink/ink151.xml"/><Relationship Id="rId93" Type="http://schemas.openxmlformats.org/officeDocument/2006/relationships/image" Target="../media/image161.png"/><Relationship Id="rId189" Type="http://schemas.openxmlformats.org/officeDocument/2006/relationships/image" Target="../media/image208.png"/><Relationship Id="rId3" Type="http://schemas.openxmlformats.org/officeDocument/2006/relationships/image" Target="../media/image116.png"/><Relationship Id="rId214" Type="http://schemas.openxmlformats.org/officeDocument/2006/relationships/customXml" Target="../ink/ink222.xml"/><Relationship Id="rId116" Type="http://schemas.openxmlformats.org/officeDocument/2006/relationships/customXml" Target="../ink/ink173.xml"/><Relationship Id="rId137" Type="http://schemas.openxmlformats.org/officeDocument/2006/relationships/image" Target="../media/image183.png"/><Relationship Id="rId158" Type="http://schemas.openxmlformats.org/officeDocument/2006/relationships/customXml" Target="../ink/ink19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8.png"/><Relationship Id="rId21" Type="http://schemas.openxmlformats.org/officeDocument/2006/relationships/image" Target="../media/image240.png"/><Relationship Id="rId42" Type="http://schemas.openxmlformats.org/officeDocument/2006/relationships/customXml" Target="../ink/ink252.xml"/><Relationship Id="rId63" Type="http://schemas.openxmlformats.org/officeDocument/2006/relationships/image" Target="../media/image261.png"/><Relationship Id="rId84" Type="http://schemas.openxmlformats.org/officeDocument/2006/relationships/customXml" Target="../ink/ink273.xml"/><Relationship Id="rId138" Type="http://schemas.openxmlformats.org/officeDocument/2006/relationships/customXml" Target="../ink/ink300.xml"/><Relationship Id="rId159" Type="http://schemas.openxmlformats.org/officeDocument/2006/relationships/image" Target="../media/image309.png"/><Relationship Id="rId170" Type="http://schemas.openxmlformats.org/officeDocument/2006/relationships/customXml" Target="../ink/ink316.xml"/><Relationship Id="rId191" Type="http://schemas.openxmlformats.org/officeDocument/2006/relationships/image" Target="../media/image17.png"/><Relationship Id="rId107" Type="http://schemas.openxmlformats.org/officeDocument/2006/relationships/image" Target="../media/image283.png"/><Relationship Id="rId11" Type="http://schemas.openxmlformats.org/officeDocument/2006/relationships/image" Target="../media/image235.png"/><Relationship Id="rId32" Type="http://schemas.openxmlformats.org/officeDocument/2006/relationships/customXml" Target="../ink/ink247.xml"/><Relationship Id="rId53" Type="http://schemas.openxmlformats.org/officeDocument/2006/relationships/image" Target="../media/image256.png"/><Relationship Id="rId74" Type="http://schemas.openxmlformats.org/officeDocument/2006/relationships/customXml" Target="../ink/ink268.xml"/><Relationship Id="rId128" Type="http://schemas.openxmlformats.org/officeDocument/2006/relationships/customXml" Target="../ink/ink295.xml"/><Relationship Id="rId149" Type="http://schemas.openxmlformats.org/officeDocument/2006/relationships/image" Target="../media/image304.png"/><Relationship Id="rId5" Type="http://schemas.openxmlformats.org/officeDocument/2006/relationships/image" Target="../media/image232.png"/><Relationship Id="rId95" Type="http://schemas.openxmlformats.org/officeDocument/2006/relationships/image" Target="../media/image277.png"/><Relationship Id="rId160" Type="http://schemas.openxmlformats.org/officeDocument/2006/relationships/customXml" Target="../ink/ink311.xml"/><Relationship Id="rId181" Type="http://schemas.openxmlformats.org/officeDocument/2006/relationships/image" Target="../media/image320.png"/><Relationship Id="rId22" Type="http://schemas.openxmlformats.org/officeDocument/2006/relationships/customXml" Target="../ink/ink242.xml"/><Relationship Id="rId43" Type="http://schemas.openxmlformats.org/officeDocument/2006/relationships/image" Target="../media/image251.png"/><Relationship Id="rId64" Type="http://schemas.openxmlformats.org/officeDocument/2006/relationships/customXml" Target="../ink/ink263.xml"/><Relationship Id="rId118" Type="http://schemas.openxmlformats.org/officeDocument/2006/relationships/customXml" Target="../ink/ink290.xml"/><Relationship Id="rId139" Type="http://schemas.openxmlformats.org/officeDocument/2006/relationships/image" Target="../media/image299.png"/><Relationship Id="rId85" Type="http://schemas.openxmlformats.org/officeDocument/2006/relationships/image" Target="../media/image272.png"/><Relationship Id="rId150" Type="http://schemas.openxmlformats.org/officeDocument/2006/relationships/customXml" Target="../ink/ink306.xml"/><Relationship Id="rId171" Type="http://schemas.openxmlformats.org/officeDocument/2006/relationships/image" Target="../media/image315.png"/><Relationship Id="rId12" Type="http://schemas.openxmlformats.org/officeDocument/2006/relationships/customXml" Target="../ink/ink237.xml"/><Relationship Id="rId33" Type="http://schemas.openxmlformats.org/officeDocument/2006/relationships/image" Target="../media/image246.png"/><Relationship Id="rId108" Type="http://schemas.openxmlformats.org/officeDocument/2006/relationships/customXml" Target="../ink/ink285.xml"/><Relationship Id="rId129" Type="http://schemas.openxmlformats.org/officeDocument/2006/relationships/image" Target="../media/image294.png"/><Relationship Id="rId54" Type="http://schemas.openxmlformats.org/officeDocument/2006/relationships/customXml" Target="../ink/ink258.xml"/><Relationship Id="rId75" Type="http://schemas.openxmlformats.org/officeDocument/2006/relationships/image" Target="../media/image267.png"/><Relationship Id="rId96" Type="http://schemas.openxmlformats.org/officeDocument/2006/relationships/customXml" Target="../ink/ink279.xml"/><Relationship Id="rId140" Type="http://schemas.openxmlformats.org/officeDocument/2006/relationships/customXml" Target="../ink/ink301.xml"/><Relationship Id="rId161" Type="http://schemas.openxmlformats.org/officeDocument/2006/relationships/image" Target="../media/image310.png"/><Relationship Id="rId182" Type="http://schemas.openxmlformats.org/officeDocument/2006/relationships/customXml" Target="../ink/ink322.xml"/><Relationship Id="rId6" Type="http://schemas.openxmlformats.org/officeDocument/2006/relationships/customXml" Target="../ink/ink234.xml"/><Relationship Id="rId23" Type="http://schemas.openxmlformats.org/officeDocument/2006/relationships/image" Target="../media/image241.png"/><Relationship Id="rId119" Type="http://schemas.openxmlformats.org/officeDocument/2006/relationships/image" Target="../media/image289.png"/><Relationship Id="rId44" Type="http://schemas.openxmlformats.org/officeDocument/2006/relationships/customXml" Target="../ink/ink253.xml"/><Relationship Id="rId65" Type="http://schemas.openxmlformats.org/officeDocument/2006/relationships/image" Target="../media/image262.png"/><Relationship Id="rId86" Type="http://schemas.openxmlformats.org/officeDocument/2006/relationships/customXml" Target="../ink/ink274.xml"/><Relationship Id="rId130" Type="http://schemas.openxmlformats.org/officeDocument/2006/relationships/customXml" Target="../ink/ink296.xml"/><Relationship Id="rId151" Type="http://schemas.openxmlformats.org/officeDocument/2006/relationships/image" Target="../media/image305.png"/><Relationship Id="rId172" Type="http://schemas.openxmlformats.org/officeDocument/2006/relationships/customXml" Target="../ink/ink317.xml"/><Relationship Id="rId13" Type="http://schemas.openxmlformats.org/officeDocument/2006/relationships/image" Target="../media/image236.png"/><Relationship Id="rId18" Type="http://schemas.openxmlformats.org/officeDocument/2006/relationships/customXml" Target="../ink/ink240.xml"/><Relationship Id="rId39" Type="http://schemas.openxmlformats.org/officeDocument/2006/relationships/image" Target="../media/image249.png"/><Relationship Id="rId109" Type="http://schemas.openxmlformats.org/officeDocument/2006/relationships/image" Target="../media/image284.png"/><Relationship Id="rId34" Type="http://schemas.openxmlformats.org/officeDocument/2006/relationships/customXml" Target="../ink/ink248.xml"/><Relationship Id="rId50" Type="http://schemas.openxmlformats.org/officeDocument/2006/relationships/customXml" Target="../ink/ink256.xml"/><Relationship Id="rId55" Type="http://schemas.openxmlformats.org/officeDocument/2006/relationships/image" Target="../media/image257.png"/><Relationship Id="rId76" Type="http://schemas.openxmlformats.org/officeDocument/2006/relationships/customXml" Target="../ink/ink269.xml"/><Relationship Id="rId97" Type="http://schemas.openxmlformats.org/officeDocument/2006/relationships/image" Target="../media/image278.png"/><Relationship Id="rId104" Type="http://schemas.openxmlformats.org/officeDocument/2006/relationships/customXml" Target="../ink/ink283.xml"/><Relationship Id="rId120" Type="http://schemas.openxmlformats.org/officeDocument/2006/relationships/customXml" Target="../ink/ink291.xml"/><Relationship Id="rId125" Type="http://schemas.openxmlformats.org/officeDocument/2006/relationships/image" Target="../media/image292.png"/><Relationship Id="rId141" Type="http://schemas.openxmlformats.org/officeDocument/2006/relationships/image" Target="../media/image300.png"/><Relationship Id="rId146" Type="http://schemas.openxmlformats.org/officeDocument/2006/relationships/customXml" Target="../ink/ink304.xml"/><Relationship Id="rId167" Type="http://schemas.openxmlformats.org/officeDocument/2006/relationships/image" Target="../media/image313.png"/><Relationship Id="rId188" Type="http://schemas.openxmlformats.org/officeDocument/2006/relationships/customXml" Target="../ink/ink325.xml"/><Relationship Id="rId7" Type="http://schemas.openxmlformats.org/officeDocument/2006/relationships/image" Target="../media/image233.png"/><Relationship Id="rId71" Type="http://schemas.openxmlformats.org/officeDocument/2006/relationships/image" Target="../media/image265.png"/><Relationship Id="rId92" Type="http://schemas.openxmlformats.org/officeDocument/2006/relationships/customXml" Target="../ink/ink277.xml"/><Relationship Id="rId162" Type="http://schemas.openxmlformats.org/officeDocument/2006/relationships/customXml" Target="../ink/ink312.xml"/><Relationship Id="rId183" Type="http://schemas.openxmlformats.org/officeDocument/2006/relationships/image" Target="../media/image321.png"/><Relationship Id="rId2" Type="http://schemas.openxmlformats.org/officeDocument/2006/relationships/customXml" Target="../ink/ink232.xml"/><Relationship Id="rId29" Type="http://schemas.openxmlformats.org/officeDocument/2006/relationships/image" Target="../media/image244.png"/><Relationship Id="rId24" Type="http://schemas.openxmlformats.org/officeDocument/2006/relationships/customXml" Target="../ink/ink243.xml"/><Relationship Id="rId40" Type="http://schemas.openxmlformats.org/officeDocument/2006/relationships/customXml" Target="../ink/ink251.xml"/><Relationship Id="rId45" Type="http://schemas.openxmlformats.org/officeDocument/2006/relationships/image" Target="../media/image252.png"/><Relationship Id="rId66" Type="http://schemas.openxmlformats.org/officeDocument/2006/relationships/customXml" Target="../ink/ink264.xml"/><Relationship Id="rId87" Type="http://schemas.openxmlformats.org/officeDocument/2006/relationships/image" Target="../media/image273.png"/><Relationship Id="rId110" Type="http://schemas.openxmlformats.org/officeDocument/2006/relationships/customXml" Target="../ink/ink286.xml"/><Relationship Id="rId115" Type="http://schemas.openxmlformats.org/officeDocument/2006/relationships/image" Target="../media/image287.png"/><Relationship Id="rId131" Type="http://schemas.openxmlformats.org/officeDocument/2006/relationships/image" Target="../media/image295.png"/><Relationship Id="rId136" Type="http://schemas.openxmlformats.org/officeDocument/2006/relationships/customXml" Target="../ink/ink299.xml"/><Relationship Id="rId157" Type="http://schemas.openxmlformats.org/officeDocument/2006/relationships/image" Target="../media/image308.png"/><Relationship Id="rId178" Type="http://schemas.openxmlformats.org/officeDocument/2006/relationships/customXml" Target="../ink/ink320.xml"/><Relationship Id="rId61" Type="http://schemas.openxmlformats.org/officeDocument/2006/relationships/image" Target="../media/image260.png"/><Relationship Id="rId82" Type="http://schemas.openxmlformats.org/officeDocument/2006/relationships/customXml" Target="../ink/ink272.xml"/><Relationship Id="rId152" Type="http://schemas.openxmlformats.org/officeDocument/2006/relationships/customXml" Target="../ink/ink307.xml"/><Relationship Id="rId173" Type="http://schemas.openxmlformats.org/officeDocument/2006/relationships/image" Target="../media/image316.png"/><Relationship Id="rId19" Type="http://schemas.openxmlformats.org/officeDocument/2006/relationships/image" Target="../media/image239.png"/><Relationship Id="rId14" Type="http://schemas.openxmlformats.org/officeDocument/2006/relationships/customXml" Target="../ink/ink238.xml"/><Relationship Id="rId30" Type="http://schemas.openxmlformats.org/officeDocument/2006/relationships/customXml" Target="../ink/ink246.xml"/><Relationship Id="rId35" Type="http://schemas.openxmlformats.org/officeDocument/2006/relationships/image" Target="../media/image247.png"/><Relationship Id="rId56" Type="http://schemas.openxmlformats.org/officeDocument/2006/relationships/customXml" Target="../ink/ink259.xml"/><Relationship Id="rId77" Type="http://schemas.openxmlformats.org/officeDocument/2006/relationships/image" Target="../media/image268.png"/><Relationship Id="rId100" Type="http://schemas.openxmlformats.org/officeDocument/2006/relationships/customXml" Target="../ink/ink281.xml"/><Relationship Id="rId105" Type="http://schemas.openxmlformats.org/officeDocument/2006/relationships/image" Target="../media/image282.png"/><Relationship Id="rId126" Type="http://schemas.openxmlformats.org/officeDocument/2006/relationships/customXml" Target="../ink/ink294.xml"/><Relationship Id="rId147" Type="http://schemas.openxmlformats.org/officeDocument/2006/relationships/image" Target="../media/image303.png"/><Relationship Id="rId168" Type="http://schemas.openxmlformats.org/officeDocument/2006/relationships/customXml" Target="../ink/ink315.xml"/><Relationship Id="rId8" Type="http://schemas.openxmlformats.org/officeDocument/2006/relationships/customXml" Target="../ink/ink235.xml"/><Relationship Id="rId51" Type="http://schemas.openxmlformats.org/officeDocument/2006/relationships/image" Target="../media/image255.png"/><Relationship Id="rId72" Type="http://schemas.openxmlformats.org/officeDocument/2006/relationships/customXml" Target="../ink/ink267.xml"/><Relationship Id="rId93" Type="http://schemas.openxmlformats.org/officeDocument/2006/relationships/image" Target="../media/image276.png"/><Relationship Id="rId98" Type="http://schemas.openxmlformats.org/officeDocument/2006/relationships/customXml" Target="../ink/ink280.xml"/><Relationship Id="rId121" Type="http://schemas.openxmlformats.org/officeDocument/2006/relationships/image" Target="../media/image290.png"/><Relationship Id="rId142" Type="http://schemas.openxmlformats.org/officeDocument/2006/relationships/customXml" Target="../ink/ink302.xml"/><Relationship Id="rId163" Type="http://schemas.openxmlformats.org/officeDocument/2006/relationships/image" Target="../media/image311.png"/><Relationship Id="rId184" Type="http://schemas.openxmlformats.org/officeDocument/2006/relationships/customXml" Target="../ink/ink323.xml"/><Relationship Id="rId189" Type="http://schemas.openxmlformats.org/officeDocument/2006/relationships/image" Target="../media/image324.png"/><Relationship Id="rId3" Type="http://schemas.openxmlformats.org/officeDocument/2006/relationships/image" Target="../media/image231.png"/><Relationship Id="rId25" Type="http://schemas.openxmlformats.org/officeDocument/2006/relationships/image" Target="../media/image242.png"/><Relationship Id="rId46" Type="http://schemas.openxmlformats.org/officeDocument/2006/relationships/customXml" Target="../ink/ink254.xml"/><Relationship Id="rId67" Type="http://schemas.openxmlformats.org/officeDocument/2006/relationships/image" Target="../media/image263.png"/><Relationship Id="rId116" Type="http://schemas.openxmlformats.org/officeDocument/2006/relationships/customXml" Target="../ink/ink289.xml"/><Relationship Id="rId137" Type="http://schemas.openxmlformats.org/officeDocument/2006/relationships/image" Target="../media/image298.png"/><Relationship Id="rId158" Type="http://schemas.openxmlformats.org/officeDocument/2006/relationships/customXml" Target="../ink/ink310.xml"/><Relationship Id="rId20" Type="http://schemas.openxmlformats.org/officeDocument/2006/relationships/customXml" Target="../ink/ink241.xml"/><Relationship Id="rId41" Type="http://schemas.openxmlformats.org/officeDocument/2006/relationships/image" Target="../media/image250.png"/><Relationship Id="rId62" Type="http://schemas.openxmlformats.org/officeDocument/2006/relationships/customXml" Target="../ink/ink262.xml"/><Relationship Id="rId83" Type="http://schemas.openxmlformats.org/officeDocument/2006/relationships/image" Target="../media/image271.png"/><Relationship Id="rId88" Type="http://schemas.openxmlformats.org/officeDocument/2006/relationships/customXml" Target="../ink/ink275.xml"/><Relationship Id="rId111" Type="http://schemas.openxmlformats.org/officeDocument/2006/relationships/image" Target="../media/image285.png"/><Relationship Id="rId132" Type="http://schemas.openxmlformats.org/officeDocument/2006/relationships/customXml" Target="../ink/ink297.xml"/><Relationship Id="rId153" Type="http://schemas.openxmlformats.org/officeDocument/2006/relationships/image" Target="../media/image306.png"/><Relationship Id="rId174" Type="http://schemas.openxmlformats.org/officeDocument/2006/relationships/customXml" Target="../ink/ink318.xml"/><Relationship Id="rId179" Type="http://schemas.openxmlformats.org/officeDocument/2006/relationships/image" Target="../media/image319.png"/><Relationship Id="rId190" Type="http://schemas.openxmlformats.org/officeDocument/2006/relationships/customXml" Target="../ink/ink326.xml"/><Relationship Id="rId15" Type="http://schemas.openxmlformats.org/officeDocument/2006/relationships/image" Target="../media/image237.png"/><Relationship Id="rId36" Type="http://schemas.openxmlformats.org/officeDocument/2006/relationships/customXml" Target="../ink/ink249.xml"/><Relationship Id="rId57" Type="http://schemas.openxmlformats.org/officeDocument/2006/relationships/image" Target="../media/image258.png"/><Relationship Id="rId106" Type="http://schemas.openxmlformats.org/officeDocument/2006/relationships/customXml" Target="../ink/ink284.xml"/><Relationship Id="rId127" Type="http://schemas.openxmlformats.org/officeDocument/2006/relationships/image" Target="../media/image293.png"/><Relationship Id="rId10" Type="http://schemas.openxmlformats.org/officeDocument/2006/relationships/customXml" Target="../ink/ink236.xml"/><Relationship Id="rId31" Type="http://schemas.openxmlformats.org/officeDocument/2006/relationships/image" Target="../media/image245.png"/><Relationship Id="rId52" Type="http://schemas.openxmlformats.org/officeDocument/2006/relationships/customXml" Target="../ink/ink257.xml"/><Relationship Id="rId73" Type="http://schemas.openxmlformats.org/officeDocument/2006/relationships/image" Target="../media/image266.png"/><Relationship Id="rId78" Type="http://schemas.openxmlformats.org/officeDocument/2006/relationships/customXml" Target="../ink/ink270.xml"/><Relationship Id="rId94" Type="http://schemas.openxmlformats.org/officeDocument/2006/relationships/customXml" Target="../ink/ink278.xml"/><Relationship Id="rId99" Type="http://schemas.openxmlformats.org/officeDocument/2006/relationships/image" Target="../media/image279.png"/><Relationship Id="rId101" Type="http://schemas.openxmlformats.org/officeDocument/2006/relationships/image" Target="../media/image280.png"/><Relationship Id="rId122" Type="http://schemas.openxmlformats.org/officeDocument/2006/relationships/customXml" Target="../ink/ink292.xml"/><Relationship Id="rId143" Type="http://schemas.openxmlformats.org/officeDocument/2006/relationships/image" Target="../media/image301.png"/><Relationship Id="rId148" Type="http://schemas.openxmlformats.org/officeDocument/2006/relationships/customXml" Target="../ink/ink305.xml"/><Relationship Id="rId164" Type="http://schemas.openxmlformats.org/officeDocument/2006/relationships/customXml" Target="../ink/ink313.xml"/><Relationship Id="rId169" Type="http://schemas.openxmlformats.org/officeDocument/2006/relationships/image" Target="../media/image314.png"/><Relationship Id="rId185" Type="http://schemas.openxmlformats.org/officeDocument/2006/relationships/image" Target="../media/image322.png"/><Relationship Id="rId4" Type="http://schemas.openxmlformats.org/officeDocument/2006/relationships/customXml" Target="../ink/ink233.xml"/><Relationship Id="rId9" Type="http://schemas.openxmlformats.org/officeDocument/2006/relationships/image" Target="../media/image234.png"/><Relationship Id="rId180" Type="http://schemas.openxmlformats.org/officeDocument/2006/relationships/customXml" Target="../ink/ink321.xml"/><Relationship Id="rId26" Type="http://schemas.openxmlformats.org/officeDocument/2006/relationships/customXml" Target="../ink/ink244.xml"/><Relationship Id="rId47" Type="http://schemas.openxmlformats.org/officeDocument/2006/relationships/image" Target="../media/image253.png"/><Relationship Id="rId68" Type="http://schemas.openxmlformats.org/officeDocument/2006/relationships/customXml" Target="../ink/ink265.xml"/><Relationship Id="rId89" Type="http://schemas.openxmlformats.org/officeDocument/2006/relationships/image" Target="../media/image274.png"/><Relationship Id="rId112" Type="http://schemas.openxmlformats.org/officeDocument/2006/relationships/customXml" Target="../ink/ink287.xml"/><Relationship Id="rId133" Type="http://schemas.openxmlformats.org/officeDocument/2006/relationships/image" Target="../media/image296.png"/><Relationship Id="rId154" Type="http://schemas.openxmlformats.org/officeDocument/2006/relationships/customXml" Target="../ink/ink308.xml"/><Relationship Id="rId175" Type="http://schemas.openxmlformats.org/officeDocument/2006/relationships/image" Target="../media/image317.png"/><Relationship Id="rId16" Type="http://schemas.openxmlformats.org/officeDocument/2006/relationships/customXml" Target="../ink/ink239.xml"/><Relationship Id="rId37" Type="http://schemas.openxmlformats.org/officeDocument/2006/relationships/image" Target="../media/image248.png"/><Relationship Id="rId58" Type="http://schemas.openxmlformats.org/officeDocument/2006/relationships/customXml" Target="../ink/ink260.xml"/><Relationship Id="rId79" Type="http://schemas.openxmlformats.org/officeDocument/2006/relationships/image" Target="../media/image269.png"/><Relationship Id="rId102" Type="http://schemas.openxmlformats.org/officeDocument/2006/relationships/customXml" Target="../ink/ink282.xml"/><Relationship Id="rId123" Type="http://schemas.openxmlformats.org/officeDocument/2006/relationships/image" Target="../media/image291.png"/><Relationship Id="rId144" Type="http://schemas.openxmlformats.org/officeDocument/2006/relationships/customXml" Target="../ink/ink303.xml"/><Relationship Id="rId90" Type="http://schemas.openxmlformats.org/officeDocument/2006/relationships/customXml" Target="../ink/ink276.xml"/><Relationship Id="rId165" Type="http://schemas.openxmlformats.org/officeDocument/2006/relationships/image" Target="../media/image312.png"/><Relationship Id="rId186" Type="http://schemas.openxmlformats.org/officeDocument/2006/relationships/customXml" Target="../ink/ink324.xml"/><Relationship Id="rId27" Type="http://schemas.openxmlformats.org/officeDocument/2006/relationships/image" Target="../media/image243.png"/><Relationship Id="rId48" Type="http://schemas.openxmlformats.org/officeDocument/2006/relationships/customXml" Target="../ink/ink255.xml"/><Relationship Id="rId69" Type="http://schemas.openxmlformats.org/officeDocument/2006/relationships/image" Target="../media/image264.png"/><Relationship Id="rId113" Type="http://schemas.openxmlformats.org/officeDocument/2006/relationships/image" Target="../media/image286.png"/><Relationship Id="rId134" Type="http://schemas.openxmlformats.org/officeDocument/2006/relationships/customXml" Target="../ink/ink298.xml"/><Relationship Id="rId80" Type="http://schemas.openxmlformats.org/officeDocument/2006/relationships/customXml" Target="../ink/ink271.xml"/><Relationship Id="rId155" Type="http://schemas.openxmlformats.org/officeDocument/2006/relationships/image" Target="../media/image307.png"/><Relationship Id="rId176" Type="http://schemas.openxmlformats.org/officeDocument/2006/relationships/customXml" Target="../ink/ink319.xml"/><Relationship Id="rId17" Type="http://schemas.openxmlformats.org/officeDocument/2006/relationships/image" Target="../media/image238.png"/><Relationship Id="rId38" Type="http://schemas.openxmlformats.org/officeDocument/2006/relationships/customXml" Target="../ink/ink250.xml"/><Relationship Id="rId59" Type="http://schemas.openxmlformats.org/officeDocument/2006/relationships/image" Target="../media/image259.png"/><Relationship Id="rId103" Type="http://schemas.openxmlformats.org/officeDocument/2006/relationships/image" Target="../media/image281.png"/><Relationship Id="rId124" Type="http://schemas.openxmlformats.org/officeDocument/2006/relationships/customXml" Target="../ink/ink293.xml"/><Relationship Id="rId70" Type="http://schemas.openxmlformats.org/officeDocument/2006/relationships/customXml" Target="../ink/ink266.xml"/><Relationship Id="rId91" Type="http://schemas.openxmlformats.org/officeDocument/2006/relationships/image" Target="../media/image275.png"/><Relationship Id="rId145" Type="http://schemas.openxmlformats.org/officeDocument/2006/relationships/image" Target="../media/image302.png"/><Relationship Id="rId166" Type="http://schemas.openxmlformats.org/officeDocument/2006/relationships/customXml" Target="../ink/ink314.xml"/><Relationship Id="rId187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45.xml"/><Relationship Id="rId49" Type="http://schemas.openxmlformats.org/officeDocument/2006/relationships/image" Target="../media/image254.png"/><Relationship Id="rId114" Type="http://schemas.openxmlformats.org/officeDocument/2006/relationships/customXml" Target="../ink/ink288.xml"/><Relationship Id="rId60" Type="http://schemas.openxmlformats.org/officeDocument/2006/relationships/customXml" Target="../ink/ink261.xml"/><Relationship Id="rId81" Type="http://schemas.openxmlformats.org/officeDocument/2006/relationships/image" Target="../media/image270.png"/><Relationship Id="rId135" Type="http://schemas.openxmlformats.org/officeDocument/2006/relationships/image" Target="../media/image297.png"/><Relationship Id="rId156" Type="http://schemas.openxmlformats.org/officeDocument/2006/relationships/customXml" Target="../ink/ink309.xml"/><Relationship Id="rId177" Type="http://schemas.openxmlformats.org/officeDocument/2006/relationships/image" Target="../media/image31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9.xml"/><Relationship Id="rId21" Type="http://schemas.openxmlformats.org/officeDocument/2006/relationships/image" Target="../media/image334.png"/><Relationship Id="rId42" Type="http://schemas.openxmlformats.org/officeDocument/2006/relationships/customXml" Target="../ink/ink347.xml"/><Relationship Id="rId47" Type="http://schemas.openxmlformats.org/officeDocument/2006/relationships/image" Target="../media/image347.png"/><Relationship Id="rId63" Type="http://schemas.openxmlformats.org/officeDocument/2006/relationships/image" Target="../media/image355.png"/><Relationship Id="rId68" Type="http://schemas.openxmlformats.org/officeDocument/2006/relationships/customXml" Target="../ink/ink360.xml"/><Relationship Id="rId84" Type="http://schemas.openxmlformats.org/officeDocument/2006/relationships/customXml" Target="../ink/ink368.xml"/><Relationship Id="rId89" Type="http://schemas.openxmlformats.org/officeDocument/2006/relationships/image" Target="../media/image368.png"/><Relationship Id="rId16" Type="http://schemas.openxmlformats.org/officeDocument/2006/relationships/customXml" Target="../ink/ink334.xml"/><Relationship Id="rId11" Type="http://schemas.openxmlformats.org/officeDocument/2006/relationships/image" Target="../media/image329.png"/><Relationship Id="rId32" Type="http://schemas.openxmlformats.org/officeDocument/2006/relationships/customXml" Target="../ink/ink342.xml"/><Relationship Id="rId37" Type="http://schemas.openxmlformats.org/officeDocument/2006/relationships/image" Target="../media/image342.png"/><Relationship Id="rId53" Type="http://schemas.openxmlformats.org/officeDocument/2006/relationships/image" Target="../media/image350.png"/><Relationship Id="rId58" Type="http://schemas.openxmlformats.org/officeDocument/2006/relationships/customXml" Target="../ink/ink355.xml"/><Relationship Id="rId74" Type="http://schemas.openxmlformats.org/officeDocument/2006/relationships/customXml" Target="../ink/ink363.xml"/><Relationship Id="rId79" Type="http://schemas.openxmlformats.org/officeDocument/2006/relationships/image" Target="../media/image363.png"/><Relationship Id="rId102" Type="http://schemas.openxmlformats.org/officeDocument/2006/relationships/customXml" Target="../ink/ink377.xml"/><Relationship Id="rId5" Type="http://schemas.openxmlformats.org/officeDocument/2006/relationships/image" Target="../media/image326.png"/><Relationship Id="rId90" Type="http://schemas.openxmlformats.org/officeDocument/2006/relationships/customXml" Target="../ink/ink371.xml"/><Relationship Id="rId95" Type="http://schemas.openxmlformats.org/officeDocument/2006/relationships/image" Target="../media/image371.png"/><Relationship Id="rId22" Type="http://schemas.openxmlformats.org/officeDocument/2006/relationships/customXml" Target="../ink/ink337.xml"/><Relationship Id="rId27" Type="http://schemas.openxmlformats.org/officeDocument/2006/relationships/image" Target="../media/image337.png"/><Relationship Id="rId43" Type="http://schemas.openxmlformats.org/officeDocument/2006/relationships/image" Target="../media/image345.png"/><Relationship Id="rId48" Type="http://schemas.openxmlformats.org/officeDocument/2006/relationships/customXml" Target="../ink/ink350.xml"/><Relationship Id="rId64" Type="http://schemas.openxmlformats.org/officeDocument/2006/relationships/customXml" Target="../ink/ink358.xml"/><Relationship Id="rId69" Type="http://schemas.openxmlformats.org/officeDocument/2006/relationships/image" Target="../media/image358.png"/><Relationship Id="rId80" Type="http://schemas.openxmlformats.org/officeDocument/2006/relationships/customXml" Target="../ink/ink366.xml"/><Relationship Id="rId85" Type="http://schemas.openxmlformats.org/officeDocument/2006/relationships/image" Target="../media/image366.png"/><Relationship Id="rId12" Type="http://schemas.openxmlformats.org/officeDocument/2006/relationships/customXml" Target="../ink/ink332.xml"/><Relationship Id="rId17" Type="http://schemas.openxmlformats.org/officeDocument/2006/relationships/image" Target="../media/image332.png"/><Relationship Id="rId33" Type="http://schemas.openxmlformats.org/officeDocument/2006/relationships/image" Target="../media/image340.png"/><Relationship Id="rId38" Type="http://schemas.openxmlformats.org/officeDocument/2006/relationships/customXml" Target="../ink/ink345.xml"/><Relationship Id="rId59" Type="http://schemas.openxmlformats.org/officeDocument/2006/relationships/image" Target="../media/image353.png"/><Relationship Id="rId103" Type="http://schemas.openxmlformats.org/officeDocument/2006/relationships/image" Target="../media/image375.png"/><Relationship Id="rId20" Type="http://schemas.openxmlformats.org/officeDocument/2006/relationships/customXml" Target="../ink/ink336.xml"/><Relationship Id="rId41" Type="http://schemas.openxmlformats.org/officeDocument/2006/relationships/image" Target="../media/image344.png"/><Relationship Id="rId54" Type="http://schemas.openxmlformats.org/officeDocument/2006/relationships/customXml" Target="../ink/ink353.xml"/><Relationship Id="rId62" Type="http://schemas.openxmlformats.org/officeDocument/2006/relationships/customXml" Target="../ink/ink357.xml"/><Relationship Id="rId70" Type="http://schemas.openxmlformats.org/officeDocument/2006/relationships/customXml" Target="../ink/ink361.xml"/><Relationship Id="rId75" Type="http://schemas.openxmlformats.org/officeDocument/2006/relationships/image" Target="../media/image361.png"/><Relationship Id="rId83" Type="http://schemas.openxmlformats.org/officeDocument/2006/relationships/image" Target="../media/image365.png"/><Relationship Id="rId88" Type="http://schemas.openxmlformats.org/officeDocument/2006/relationships/customXml" Target="../ink/ink370.xml"/><Relationship Id="rId91" Type="http://schemas.openxmlformats.org/officeDocument/2006/relationships/image" Target="../media/image369.png"/><Relationship Id="rId96" Type="http://schemas.openxmlformats.org/officeDocument/2006/relationships/customXml" Target="../ink/ink3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9.xml"/><Relationship Id="rId15" Type="http://schemas.openxmlformats.org/officeDocument/2006/relationships/image" Target="../media/image331.png"/><Relationship Id="rId23" Type="http://schemas.openxmlformats.org/officeDocument/2006/relationships/image" Target="../media/image335.png"/><Relationship Id="rId28" Type="http://schemas.openxmlformats.org/officeDocument/2006/relationships/customXml" Target="../ink/ink340.xml"/><Relationship Id="rId36" Type="http://schemas.openxmlformats.org/officeDocument/2006/relationships/customXml" Target="../ink/ink344.xml"/><Relationship Id="rId49" Type="http://schemas.openxmlformats.org/officeDocument/2006/relationships/image" Target="../media/image348.png"/><Relationship Id="rId57" Type="http://schemas.openxmlformats.org/officeDocument/2006/relationships/image" Target="../media/image352.png"/><Relationship Id="rId106" Type="http://schemas.openxmlformats.org/officeDocument/2006/relationships/customXml" Target="../ink/ink379.xml"/><Relationship Id="rId10" Type="http://schemas.openxmlformats.org/officeDocument/2006/relationships/customXml" Target="../ink/ink331.xml"/><Relationship Id="rId31" Type="http://schemas.openxmlformats.org/officeDocument/2006/relationships/image" Target="../media/image339.png"/><Relationship Id="rId44" Type="http://schemas.openxmlformats.org/officeDocument/2006/relationships/customXml" Target="../ink/ink348.xml"/><Relationship Id="rId52" Type="http://schemas.openxmlformats.org/officeDocument/2006/relationships/customXml" Target="../ink/ink352.xml"/><Relationship Id="rId60" Type="http://schemas.openxmlformats.org/officeDocument/2006/relationships/customXml" Target="../ink/ink356.xml"/><Relationship Id="rId65" Type="http://schemas.openxmlformats.org/officeDocument/2006/relationships/image" Target="../media/image356.png"/><Relationship Id="rId73" Type="http://schemas.openxmlformats.org/officeDocument/2006/relationships/image" Target="../media/image360.png"/><Relationship Id="rId78" Type="http://schemas.openxmlformats.org/officeDocument/2006/relationships/customXml" Target="../ink/ink365.xml"/><Relationship Id="rId81" Type="http://schemas.openxmlformats.org/officeDocument/2006/relationships/image" Target="../media/image364.png"/><Relationship Id="rId86" Type="http://schemas.openxmlformats.org/officeDocument/2006/relationships/customXml" Target="../ink/ink369.xml"/><Relationship Id="rId94" Type="http://schemas.openxmlformats.org/officeDocument/2006/relationships/customXml" Target="../ink/ink373.xml"/><Relationship Id="rId99" Type="http://schemas.openxmlformats.org/officeDocument/2006/relationships/image" Target="../media/image373.png"/><Relationship Id="rId101" Type="http://schemas.openxmlformats.org/officeDocument/2006/relationships/image" Target="../media/image374.png"/><Relationship Id="rId4" Type="http://schemas.openxmlformats.org/officeDocument/2006/relationships/customXml" Target="../ink/ink328.xml"/><Relationship Id="rId9" Type="http://schemas.openxmlformats.org/officeDocument/2006/relationships/image" Target="../media/image328.png"/><Relationship Id="rId13" Type="http://schemas.openxmlformats.org/officeDocument/2006/relationships/image" Target="../media/image330.png"/><Relationship Id="rId18" Type="http://schemas.openxmlformats.org/officeDocument/2006/relationships/customXml" Target="../ink/ink335.xml"/><Relationship Id="rId39" Type="http://schemas.openxmlformats.org/officeDocument/2006/relationships/image" Target="../media/image343.png"/><Relationship Id="rId34" Type="http://schemas.openxmlformats.org/officeDocument/2006/relationships/customXml" Target="../ink/ink343.xml"/><Relationship Id="rId50" Type="http://schemas.openxmlformats.org/officeDocument/2006/relationships/customXml" Target="../ink/ink351.xml"/><Relationship Id="rId55" Type="http://schemas.openxmlformats.org/officeDocument/2006/relationships/image" Target="../media/image351.png"/><Relationship Id="rId76" Type="http://schemas.openxmlformats.org/officeDocument/2006/relationships/customXml" Target="../ink/ink364.xml"/><Relationship Id="rId97" Type="http://schemas.openxmlformats.org/officeDocument/2006/relationships/image" Target="../media/image372.png"/><Relationship Id="rId104" Type="http://schemas.openxmlformats.org/officeDocument/2006/relationships/customXml" Target="../ink/ink378.xml"/><Relationship Id="rId7" Type="http://schemas.openxmlformats.org/officeDocument/2006/relationships/image" Target="../media/image327.png"/><Relationship Id="rId71" Type="http://schemas.openxmlformats.org/officeDocument/2006/relationships/image" Target="../media/image359.png"/><Relationship Id="rId92" Type="http://schemas.openxmlformats.org/officeDocument/2006/relationships/customXml" Target="../ink/ink372.xml"/><Relationship Id="rId2" Type="http://schemas.openxmlformats.org/officeDocument/2006/relationships/customXml" Target="../ink/ink327.xml"/><Relationship Id="rId29" Type="http://schemas.openxmlformats.org/officeDocument/2006/relationships/image" Target="../media/image338.png"/><Relationship Id="rId24" Type="http://schemas.openxmlformats.org/officeDocument/2006/relationships/customXml" Target="../ink/ink338.xml"/><Relationship Id="rId40" Type="http://schemas.openxmlformats.org/officeDocument/2006/relationships/customXml" Target="../ink/ink346.xml"/><Relationship Id="rId45" Type="http://schemas.openxmlformats.org/officeDocument/2006/relationships/image" Target="../media/image346.png"/><Relationship Id="rId66" Type="http://schemas.openxmlformats.org/officeDocument/2006/relationships/customXml" Target="../ink/ink359.xml"/><Relationship Id="rId87" Type="http://schemas.openxmlformats.org/officeDocument/2006/relationships/image" Target="../media/image367.png"/><Relationship Id="rId61" Type="http://schemas.openxmlformats.org/officeDocument/2006/relationships/image" Target="../media/image354.png"/><Relationship Id="rId82" Type="http://schemas.openxmlformats.org/officeDocument/2006/relationships/customXml" Target="../ink/ink367.xml"/><Relationship Id="rId19" Type="http://schemas.openxmlformats.org/officeDocument/2006/relationships/image" Target="../media/image333.png"/><Relationship Id="rId14" Type="http://schemas.openxmlformats.org/officeDocument/2006/relationships/customXml" Target="../ink/ink333.xml"/><Relationship Id="rId30" Type="http://schemas.openxmlformats.org/officeDocument/2006/relationships/customXml" Target="../ink/ink341.xml"/><Relationship Id="rId35" Type="http://schemas.openxmlformats.org/officeDocument/2006/relationships/image" Target="../media/image341.png"/><Relationship Id="rId56" Type="http://schemas.openxmlformats.org/officeDocument/2006/relationships/customXml" Target="../ink/ink354.xml"/><Relationship Id="rId77" Type="http://schemas.openxmlformats.org/officeDocument/2006/relationships/image" Target="../media/image362.png"/><Relationship Id="rId100" Type="http://schemas.openxmlformats.org/officeDocument/2006/relationships/customXml" Target="../ink/ink376.xml"/><Relationship Id="rId105" Type="http://schemas.openxmlformats.org/officeDocument/2006/relationships/image" Target="../media/image376.png"/><Relationship Id="rId8" Type="http://schemas.openxmlformats.org/officeDocument/2006/relationships/customXml" Target="../ink/ink330.xml"/><Relationship Id="rId51" Type="http://schemas.openxmlformats.org/officeDocument/2006/relationships/image" Target="../media/image349.png"/><Relationship Id="rId72" Type="http://schemas.openxmlformats.org/officeDocument/2006/relationships/customXml" Target="../ink/ink362.xml"/><Relationship Id="rId93" Type="http://schemas.openxmlformats.org/officeDocument/2006/relationships/image" Target="../media/image370.png"/><Relationship Id="rId98" Type="http://schemas.openxmlformats.org/officeDocument/2006/relationships/customXml" Target="../ink/ink375.xml"/><Relationship Id="rId3" Type="http://schemas.openxmlformats.org/officeDocument/2006/relationships/image" Target="../media/image325.png"/><Relationship Id="rId25" Type="http://schemas.openxmlformats.org/officeDocument/2006/relationships/image" Target="../media/image336.png"/><Relationship Id="rId46" Type="http://schemas.openxmlformats.org/officeDocument/2006/relationships/customXml" Target="../ink/ink349.xml"/><Relationship Id="rId67" Type="http://schemas.openxmlformats.org/officeDocument/2006/relationships/image" Target="../media/image35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4.png"/><Relationship Id="rId21" Type="http://schemas.openxmlformats.org/officeDocument/2006/relationships/image" Target="../media/image386.png"/><Relationship Id="rId42" Type="http://schemas.openxmlformats.org/officeDocument/2006/relationships/customXml" Target="../ink/ink400.xml"/><Relationship Id="rId63" Type="http://schemas.openxmlformats.org/officeDocument/2006/relationships/image" Target="../media/image407.png"/><Relationship Id="rId84" Type="http://schemas.openxmlformats.org/officeDocument/2006/relationships/customXml" Target="../ink/ink421.xml"/><Relationship Id="rId138" Type="http://schemas.openxmlformats.org/officeDocument/2006/relationships/customXml" Target="../ink/ink448.xml"/><Relationship Id="rId159" Type="http://schemas.openxmlformats.org/officeDocument/2006/relationships/image" Target="../media/image455.png"/><Relationship Id="rId170" Type="http://schemas.openxmlformats.org/officeDocument/2006/relationships/customXml" Target="../ink/ink464.xml"/><Relationship Id="rId191" Type="http://schemas.openxmlformats.org/officeDocument/2006/relationships/image" Target="../media/image471.png"/><Relationship Id="rId107" Type="http://schemas.openxmlformats.org/officeDocument/2006/relationships/image" Target="../media/image429.png"/><Relationship Id="rId11" Type="http://schemas.openxmlformats.org/officeDocument/2006/relationships/image" Target="../media/image381.png"/><Relationship Id="rId32" Type="http://schemas.openxmlformats.org/officeDocument/2006/relationships/customXml" Target="../ink/ink395.xml"/><Relationship Id="rId53" Type="http://schemas.openxmlformats.org/officeDocument/2006/relationships/image" Target="../media/image402.png"/><Relationship Id="rId74" Type="http://schemas.openxmlformats.org/officeDocument/2006/relationships/customXml" Target="../ink/ink416.xml"/><Relationship Id="rId128" Type="http://schemas.openxmlformats.org/officeDocument/2006/relationships/customXml" Target="../ink/ink443.xml"/><Relationship Id="rId149" Type="http://schemas.openxmlformats.org/officeDocument/2006/relationships/image" Target="../media/image450.png"/><Relationship Id="rId5" Type="http://schemas.openxmlformats.org/officeDocument/2006/relationships/image" Target="../media/image378.png"/><Relationship Id="rId95" Type="http://schemas.openxmlformats.org/officeDocument/2006/relationships/image" Target="../media/image423.png"/><Relationship Id="rId160" Type="http://schemas.openxmlformats.org/officeDocument/2006/relationships/customXml" Target="../ink/ink459.xml"/><Relationship Id="rId181" Type="http://schemas.openxmlformats.org/officeDocument/2006/relationships/image" Target="../media/image466.png"/><Relationship Id="rId22" Type="http://schemas.openxmlformats.org/officeDocument/2006/relationships/customXml" Target="../ink/ink390.xml"/><Relationship Id="rId43" Type="http://schemas.openxmlformats.org/officeDocument/2006/relationships/image" Target="../media/image397.png"/><Relationship Id="rId64" Type="http://schemas.openxmlformats.org/officeDocument/2006/relationships/customXml" Target="../ink/ink411.xml"/><Relationship Id="rId118" Type="http://schemas.openxmlformats.org/officeDocument/2006/relationships/customXml" Target="../ink/ink438.xml"/><Relationship Id="rId139" Type="http://schemas.openxmlformats.org/officeDocument/2006/relationships/image" Target="../media/image445.png"/><Relationship Id="rId85" Type="http://schemas.openxmlformats.org/officeDocument/2006/relationships/image" Target="../media/image418.png"/><Relationship Id="rId150" Type="http://schemas.openxmlformats.org/officeDocument/2006/relationships/customXml" Target="../ink/ink454.xml"/><Relationship Id="rId171" Type="http://schemas.openxmlformats.org/officeDocument/2006/relationships/image" Target="../media/image461.png"/><Relationship Id="rId192" Type="http://schemas.openxmlformats.org/officeDocument/2006/relationships/customXml" Target="../ink/ink475.xml"/><Relationship Id="rId12" Type="http://schemas.openxmlformats.org/officeDocument/2006/relationships/customXml" Target="../ink/ink385.xml"/><Relationship Id="rId33" Type="http://schemas.openxmlformats.org/officeDocument/2006/relationships/image" Target="../media/image392.png"/><Relationship Id="rId108" Type="http://schemas.openxmlformats.org/officeDocument/2006/relationships/customXml" Target="../ink/ink433.xml"/><Relationship Id="rId129" Type="http://schemas.openxmlformats.org/officeDocument/2006/relationships/image" Target="../media/image440.png"/><Relationship Id="rId54" Type="http://schemas.openxmlformats.org/officeDocument/2006/relationships/customXml" Target="../ink/ink406.xml"/><Relationship Id="rId75" Type="http://schemas.openxmlformats.org/officeDocument/2006/relationships/image" Target="../media/image413.png"/><Relationship Id="rId96" Type="http://schemas.openxmlformats.org/officeDocument/2006/relationships/customXml" Target="../ink/ink427.xml"/><Relationship Id="rId140" Type="http://schemas.openxmlformats.org/officeDocument/2006/relationships/customXml" Target="../ink/ink449.xml"/><Relationship Id="rId161" Type="http://schemas.openxmlformats.org/officeDocument/2006/relationships/image" Target="../media/image456.png"/><Relationship Id="rId182" Type="http://schemas.openxmlformats.org/officeDocument/2006/relationships/customXml" Target="../ink/ink470.xml"/><Relationship Id="rId6" Type="http://schemas.openxmlformats.org/officeDocument/2006/relationships/customXml" Target="../ink/ink382.xml"/><Relationship Id="rId23" Type="http://schemas.openxmlformats.org/officeDocument/2006/relationships/image" Target="../media/image387.png"/><Relationship Id="rId119" Type="http://schemas.openxmlformats.org/officeDocument/2006/relationships/image" Target="../media/image435.png"/><Relationship Id="rId44" Type="http://schemas.openxmlformats.org/officeDocument/2006/relationships/customXml" Target="../ink/ink401.xml"/><Relationship Id="rId65" Type="http://schemas.openxmlformats.org/officeDocument/2006/relationships/image" Target="../media/image408.png"/><Relationship Id="rId86" Type="http://schemas.openxmlformats.org/officeDocument/2006/relationships/customXml" Target="../ink/ink422.xml"/><Relationship Id="rId130" Type="http://schemas.openxmlformats.org/officeDocument/2006/relationships/customXml" Target="../ink/ink444.xml"/><Relationship Id="rId151" Type="http://schemas.openxmlformats.org/officeDocument/2006/relationships/image" Target="../media/image451.png"/><Relationship Id="rId172" Type="http://schemas.openxmlformats.org/officeDocument/2006/relationships/customXml" Target="../ink/ink465.xml"/><Relationship Id="rId193" Type="http://schemas.openxmlformats.org/officeDocument/2006/relationships/image" Target="../media/image472.png"/><Relationship Id="rId13" Type="http://schemas.openxmlformats.org/officeDocument/2006/relationships/image" Target="../media/image382.png"/><Relationship Id="rId109" Type="http://schemas.openxmlformats.org/officeDocument/2006/relationships/image" Target="../media/image430.png"/><Relationship Id="rId34" Type="http://schemas.openxmlformats.org/officeDocument/2006/relationships/customXml" Target="../ink/ink396.xml"/><Relationship Id="rId55" Type="http://schemas.openxmlformats.org/officeDocument/2006/relationships/image" Target="../media/image403.png"/><Relationship Id="rId76" Type="http://schemas.openxmlformats.org/officeDocument/2006/relationships/customXml" Target="../ink/ink417.xml"/><Relationship Id="rId97" Type="http://schemas.openxmlformats.org/officeDocument/2006/relationships/image" Target="../media/image424.png"/><Relationship Id="rId120" Type="http://schemas.openxmlformats.org/officeDocument/2006/relationships/customXml" Target="../ink/ink439.xml"/><Relationship Id="rId141" Type="http://schemas.openxmlformats.org/officeDocument/2006/relationships/image" Target="../media/image446.png"/><Relationship Id="rId7" Type="http://schemas.openxmlformats.org/officeDocument/2006/relationships/image" Target="../media/image379.png"/><Relationship Id="rId162" Type="http://schemas.openxmlformats.org/officeDocument/2006/relationships/customXml" Target="../ink/ink460.xml"/><Relationship Id="rId183" Type="http://schemas.openxmlformats.org/officeDocument/2006/relationships/image" Target="../media/image467.png"/><Relationship Id="rId2" Type="http://schemas.openxmlformats.org/officeDocument/2006/relationships/customXml" Target="../ink/ink380.xml"/><Relationship Id="rId29" Type="http://schemas.openxmlformats.org/officeDocument/2006/relationships/image" Target="../media/image390.png"/><Relationship Id="rId24" Type="http://schemas.openxmlformats.org/officeDocument/2006/relationships/customXml" Target="../ink/ink391.xml"/><Relationship Id="rId40" Type="http://schemas.openxmlformats.org/officeDocument/2006/relationships/customXml" Target="../ink/ink399.xml"/><Relationship Id="rId45" Type="http://schemas.openxmlformats.org/officeDocument/2006/relationships/image" Target="../media/image398.png"/><Relationship Id="rId66" Type="http://schemas.openxmlformats.org/officeDocument/2006/relationships/customXml" Target="../ink/ink412.xml"/><Relationship Id="rId87" Type="http://schemas.openxmlformats.org/officeDocument/2006/relationships/image" Target="../media/image419.png"/><Relationship Id="rId110" Type="http://schemas.openxmlformats.org/officeDocument/2006/relationships/customXml" Target="../ink/ink434.xml"/><Relationship Id="rId115" Type="http://schemas.openxmlformats.org/officeDocument/2006/relationships/image" Target="../media/image433.png"/><Relationship Id="rId131" Type="http://schemas.openxmlformats.org/officeDocument/2006/relationships/image" Target="../media/image441.png"/><Relationship Id="rId136" Type="http://schemas.openxmlformats.org/officeDocument/2006/relationships/customXml" Target="../ink/ink447.xml"/><Relationship Id="rId157" Type="http://schemas.openxmlformats.org/officeDocument/2006/relationships/image" Target="../media/image454.png"/><Relationship Id="rId178" Type="http://schemas.openxmlformats.org/officeDocument/2006/relationships/customXml" Target="../ink/ink468.xml"/><Relationship Id="rId61" Type="http://schemas.openxmlformats.org/officeDocument/2006/relationships/image" Target="../media/image406.png"/><Relationship Id="rId82" Type="http://schemas.openxmlformats.org/officeDocument/2006/relationships/customXml" Target="../ink/ink420.xml"/><Relationship Id="rId152" Type="http://schemas.openxmlformats.org/officeDocument/2006/relationships/customXml" Target="../ink/ink455.xml"/><Relationship Id="rId173" Type="http://schemas.openxmlformats.org/officeDocument/2006/relationships/image" Target="../media/image462.png"/><Relationship Id="rId194" Type="http://schemas.openxmlformats.org/officeDocument/2006/relationships/customXml" Target="../ink/ink476.xml"/><Relationship Id="rId199" Type="http://schemas.openxmlformats.org/officeDocument/2006/relationships/image" Target="../media/image475.png"/><Relationship Id="rId19" Type="http://schemas.openxmlformats.org/officeDocument/2006/relationships/image" Target="../media/image385.png"/><Relationship Id="rId14" Type="http://schemas.openxmlformats.org/officeDocument/2006/relationships/customXml" Target="../ink/ink386.xml"/><Relationship Id="rId30" Type="http://schemas.openxmlformats.org/officeDocument/2006/relationships/customXml" Target="../ink/ink394.xml"/><Relationship Id="rId35" Type="http://schemas.openxmlformats.org/officeDocument/2006/relationships/image" Target="../media/image393.png"/><Relationship Id="rId56" Type="http://schemas.openxmlformats.org/officeDocument/2006/relationships/customXml" Target="../ink/ink407.xml"/><Relationship Id="rId77" Type="http://schemas.openxmlformats.org/officeDocument/2006/relationships/image" Target="../media/image414.png"/><Relationship Id="rId100" Type="http://schemas.openxmlformats.org/officeDocument/2006/relationships/customXml" Target="../ink/ink429.xml"/><Relationship Id="rId105" Type="http://schemas.openxmlformats.org/officeDocument/2006/relationships/image" Target="../media/image428.png"/><Relationship Id="rId126" Type="http://schemas.openxmlformats.org/officeDocument/2006/relationships/customXml" Target="../ink/ink442.xml"/><Relationship Id="rId147" Type="http://schemas.openxmlformats.org/officeDocument/2006/relationships/image" Target="../media/image449.png"/><Relationship Id="rId168" Type="http://schemas.openxmlformats.org/officeDocument/2006/relationships/customXml" Target="../ink/ink463.xml"/><Relationship Id="rId8" Type="http://schemas.openxmlformats.org/officeDocument/2006/relationships/customXml" Target="../ink/ink383.xml"/><Relationship Id="rId51" Type="http://schemas.openxmlformats.org/officeDocument/2006/relationships/image" Target="../media/image401.png"/><Relationship Id="rId72" Type="http://schemas.openxmlformats.org/officeDocument/2006/relationships/customXml" Target="../ink/ink415.xml"/><Relationship Id="rId93" Type="http://schemas.openxmlformats.org/officeDocument/2006/relationships/image" Target="../media/image422.png"/><Relationship Id="rId98" Type="http://schemas.openxmlformats.org/officeDocument/2006/relationships/customXml" Target="../ink/ink428.xml"/><Relationship Id="rId121" Type="http://schemas.openxmlformats.org/officeDocument/2006/relationships/image" Target="../media/image436.png"/><Relationship Id="rId142" Type="http://schemas.openxmlformats.org/officeDocument/2006/relationships/customXml" Target="../ink/ink450.xml"/><Relationship Id="rId163" Type="http://schemas.openxmlformats.org/officeDocument/2006/relationships/image" Target="../media/image457.png"/><Relationship Id="rId184" Type="http://schemas.openxmlformats.org/officeDocument/2006/relationships/customXml" Target="../ink/ink471.xml"/><Relationship Id="rId189" Type="http://schemas.openxmlformats.org/officeDocument/2006/relationships/image" Target="../media/image470.png"/><Relationship Id="rId3" Type="http://schemas.openxmlformats.org/officeDocument/2006/relationships/image" Target="../media/image377.png"/><Relationship Id="rId25" Type="http://schemas.openxmlformats.org/officeDocument/2006/relationships/image" Target="../media/image388.png"/><Relationship Id="rId46" Type="http://schemas.openxmlformats.org/officeDocument/2006/relationships/customXml" Target="../ink/ink402.xml"/><Relationship Id="rId67" Type="http://schemas.openxmlformats.org/officeDocument/2006/relationships/image" Target="../media/image409.png"/><Relationship Id="rId116" Type="http://schemas.openxmlformats.org/officeDocument/2006/relationships/customXml" Target="../ink/ink437.xml"/><Relationship Id="rId137" Type="http://schemas.openxmlformats.org/officeDocument/2006/relationships/image" Target="../media/image444.png"/><Relationship Id="rId158" Type="http://schemas.openxmlformats.org/officeDocument/2006/relationships/customXml" Target="../ink/ink458.xml"/><Relationship Id="rId20" Type="http://schemas.openxmlformats.org/officeDocument/2006/relationships/customXml" Target="../ink/ink389.xml"/><Relationship Id="rId41" Type="http://schemas.openxmlformats.org/officeDocument/2006/relationships/image" Target="../media/image396.png"/><Relationship Id="rId62" Type="http://schemas.openxmlformats.org/officeDocument/2006/relationships/customXml" Target="../ink/ink410.xml"/><Relationship Id="rId83" Type="http://schemas.openxmlformats.org/officeDocument/2006/relationships/image" Target="../media/image417.png"/><Relationship Id="rId88" Type="http://schemas.openxmlformats.org/officeDocument/2006/relationships/customXml" Target="../ink/ink423.xml"/><Relationship Id="rId111" Type="http://schemas.openxmlformats.org/officeDocument/2006/relationships/image" Target="../media/image431.png"/><Relationship Id="rId132" Type="http://schemas.openxmlformats.org/officeDocument/2006/relationships/customXml" Target="../ink/ink445.xml"/><Relationship Id="rId153" Type="http://schemas.openxmlformats.org/officeDocument/2006/relationships/image" Target="../media/image452.png"/><Relationship Id="rId174" Type="http://schemas.openxmlformats.org/officeDocument/2006/relationships/customXml" Target="../ink/ink466.xml"/><Relationship Id="rId179" Type="http://schemas.openxmlformats.org/officeDocument/2006/relationships/image" Target="../media/image465.png"/><Relationship Id="rId195" Type="http://schemas.openxmlformats.org/officeDocument/2006/relationships/image" Target="../media/image473.png"/><Relationship Id="rId190" Type="http://schemas.openxmlformats.org/officeDocument/2006/relationships/customXml" Target="../ink/ink474.xml"/><Relationship Id="rId15" Type="http://schemas.openxmlformats.org/officeDocument/2006/relationships/image" Target="../media/image383.png"/><Relationship Id="rId36" Type="http://schemas.openxmlformats.org/officeDocument/2006/relationships/customXml" Target="../ink/ink397.xml"/><Relationship Id="rId57" Type="http://schemas.openxmlformats.org/officeDocument/2006/relationships/image" Target="../media/image404.png"/><Relationship Id="rId106" Type="http://schemas.openxmlformats.org/officeDocument/2006/relationships/customXml" Target="../ink/ink432.xml"/><Relationship Id="rId127" Type="http://schemas.openxmlformats.org/officeDocument/2006/relationships/image" Target="../media/image439.png"/><Relationship Id="rId10" Type="http://schemas.openxmlformats.org/officeDocument/2006/relationships/customXml" Target="../ink/ink384.xml"/><Relationship Id="rId31" Type="http://schemas.openxmlformats.org/officeDocument/2006/relationships/image" Target="../media/image391.png"/><Relationship Id="rId52" Type="http://schemas.openxmlformats.org/officeDocument/2006/relationships/customXml" Target="../ink/ink405.xml"/><Relationship Id="rId73" Type="http://schemas.openxmlformats.org/officeDocument/2006/relationships/image" Target="../media/image412.png"/><Relationship Id="rId78" Type="http://schemas.openxmlformats.org/officeDocument/2006/relationships/customXml" Target="../ink/ink418.xml"/><Relationship Id="rId94" Type="http://schemas.openxmlformats.org/officeDocument/2006/relationships/customXml" Target="../ink/ink426.xml"/><Relationship Id="rId99" Type="http://schemas.openxmlformats.org/officeDocument/2006/relationships/image" Target="../media/image425.png"/><Relationship Id="rId101" Type="http://schemas.openxmlformats.org/officeDocument/2006/relationships/image" Target="../media/image426.png"/><Relationship Id="rId122" Type="http://schemas.openxmlformats.org/officeDocument/2006/relationships/customXml" Target="../ink/ink440.xml"/><Relationship Id="rId143" Type="http://schemas.openxmlformats.org/officeDocument/2006/relationships/image" Target="../media/image447.png"/><Relationship Id="rId148" Type="http://schemas.openxmlformats.org/officeDocument/2006/relationships/customXml" Target="../ink/ink453.xml"/><Relationship Id="rId164" Type="http://schemas.openxmlformats.org/officeDocument/2006/relationships/customXml" Target="../ink/ink461.xml"/><Relationship Id="rId169" Type="http://schemas.openxmlformats.org/officeDocument/2006/relationships/image" Target="../media/image460.png"/><Relationship Id="rId185" Type="http://schemas.openxmlformats.org/officeDocument/2006/relationships/image" Target="../media/image468.png"/><Relationship Id="rId4" Type="http://schemas.openxmlformats.org/officeDocument/2006/relationships/customXml" Target="../ink/ink381.xml"/><Relationship Id="rId9" Type="http://schemas.openxmlformats.org/officeDocument/2006/relationships/image" Target="../media/image380.png"/><Relationship Id="rId180" Type="http://schemas.openxmlformats.org/officeDocument/2006/relationships/customXml" Target="../ink/ink469.xml"/><Relationship Id="rId26" Type="http://schemas.openxmlformats.org/officeDocument/2006/relationships/customXml" Target="../ink/ink392.xml"/><Relationship Id="rId47" Type="http://schemas.openxmlformats.org/officeDocument/2006/relationships/image" Target="../media/image399.png"/><Relationship Id="rId68" Type="http://schemas.openxmlformats.org/officeDocument/2006/relationships/customXml" Target="../ink/ink413.xml"/><Relationship Id="rId89" Type="http://schemas.openxmlformats.org/officeDocument/2006/relationships/image" Target="../media/image420.png"/><Relationship Id="rId112" Type="http://schemas.openxmlformats.org/officeDocument/2006/relationships/customXml" Target="../ink/ink435.xml"/><Relationship Id="rId133" Type="http://schemas.openxmlformats.org/officeDocument/2006/relationships/image" Target="../media/image442.png"/><Relationship Id="rId154" Type="http://schemas.openxmlformats.org/officeDocument/2006/relationships/customXml" Target="../ink/ink456.xml"/><Relationship Id="rId175" Type="http://schemas.openxmlformats.org/officeDocument/2006/relationships/image" Target="../media/image463.png"/><Relationship Id="rId196" Type="http://schemas.openxmlformats.org/officeDocument/2006/relationships/customXml" Target="../ink/ink477.xml"/><Relationship Id="rId200" Type="http://schemas.openxmlformats.org/officeDocument/2006/relationships/customXml" Target="../ink/ink479.xml"/><Relationship Id="rId16" Type="http://schemas.openxmlformats.org/officeDocument/2006/relationships/customXml" Target="../ink/ink387.xml"/><Relationship Id="rId37" Type="http://schemas.openxmlformats.org/officeDocument/2006/relationships/image" Target="../media/image394.png"/><Relationship Id="rId58" Type="http://schemas.openxmlformats.org/officeDocument/2006/relationships/customXml" Target="../ink/ink408.xml"/><Relationship Id="rId79" Type="http://schemas.openxmlformats.org/officeDocument/2006/relationships/image" Target="../media/image415.png"/><Relationship Id="rId102" Type="http://schemas.openxmlformats.org/officeDocument/2006/relationships/customXml" Target="../ink/ink430.xml"/><Relationship Id="rId123" Type="http://schemas.openxmlformats.org/officeDocument/2006/relationships/image" Target="../media/image437.png"/><Relationship Id="rId144" Type="http://schemas.openxmlformats.org/officeDocument/2006/relationships/customXml" Target="../ink/ink451.xml"/><Relationship Id="rId90" Type="http://schemas.openxmlformats.org/officeDocument/2006/relationships/customXml" Target="../ink/ink424.xml"/><Relationship Id="rId165" Type="http://schemas.openxmlformats.org/officeDocument/2006/relationships/image" Target="../media/image458.png"/><Relationship Id="rId186" Type="http://schemas.openxmlformats.org/officeDocument/2006/relationships/customXml" Target="../ink/ink472.xml"/><Relationship Id="rId27" Type="http://schemas.openxmlformats.org/officeDocument/2006/relationships/image" Target="../media/image389.png"/><Relationship Id="rId48" Type="http://schemas.openxmlformats.org/officeDocument/2006/relationships/customXml" Target="../ink/ink403.xml"/><Relationship Id="rId69" Type="http://schemas.openxmlformats.org/officeDocument/2006/relationships/image" Target="../media/image410.png"/><Relationship Id="rId113" Type="http://schemas.openxmlformats.org/officeDocument/2006/relationships/image" Target="../media/image432.png"/><Relationship Id="rId134" Type="http://schemas.openxmlformats.org/officeDocument/2006/relationships/customXml" Target="../ink/ink446.xml"/><Relationship Id="rId80" Type="http://schemas.openxmlformats.org/officeDocument/2006/relationships/customXml" Target="../ink/ink419.xml"/><Relationship Id="rId155" Type="http://schemas.openxmlformats.org/officeDocument/2006/relationships/image" Target="../media/image453.png"/><Relationship Id="rId176" Type="http://schemas.openxmlformats.org/officeDocument/2006/relationships/customXml" Target="../ink/ink467.xml"/><Relationship Id="rId197" Type="http://schemas.openxmlformats.org/officeDocument/2006/relationships/image" Target="../media/image474.png"/><Relationship Id="rId201" Type="http://schemas.openxmlformats.org/officeDocument/2006/relationships/image" Target="../media/image476.png"/><Relationship Id="rId17" Type="http://schemas.openxmlformats.org/officeDocument/2006/relationships/image" Target="../media/image384.png"/><Relationship Id="rId38" Type="http://schemas.openxmlformats.org/officeDocument/2006/relationships/customXml" Target="../ink/ink398.xml"/><Relationship Id="rId59" Type="http://schemas.openxmlformats.org/officeDocument/2006/relationships/image" Target="../media/image405.png"/><Relationship Id="rId103" Type="http://schemas.openxmlformats.org/officeDocument/2006/relationships/image" Target="../media/image427.png"/><Relationship Id="rId124" Type="http://schemas.openxmlformats.org/officeDocument/2006/relationships/customXml" Target="../ink/ink441.xml"/><Relationship Id="rId70" Type="http://schemas.openxmlformats.org/officeDocument/2006/relationships/customXml" Target="../ink/ink414.xml"/><Relationship Id="rId91" Type="http://schemas.openxmlformats.org/officeDocument/2006/relationships/image" Target="../media/image421.png"/><Relationship Id="rId145" Type="http://schemas.openxmlformats.org/officeDocument/2006/relationships/image" Target="../media/image448.png"/><Relationship Id="rId166" Type="http://schemas.openxmlformats.org/officeDocument/2006/relationships/customXml" Target="../ink/ink462.xml"/><Relationship Id="rId187" Type="http://schemas.openxmlformats.org/officeDocument/2006/relationships/image" Target="../media/image46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93.xml"/><Relationship Id="rId49" Type="http://schemas.openxmlformats.org/officeDocument/2006/relationships/image" Target="../media/image400.png"/><Relationship Id="rId114" Type="http://schemas.openxmlformats.org/officeDocument/2006/relationships/customXml" Target="../ink/ink436.xml"/><Relationship Id="rId60" Type="http://schemas.openxmlformats.org/officeDocument/2006/relationships/customXml" Target="../ink/ink409.xml"/><Relationship Id="rId81" Type="http://schemas.openxmlformats.org/officeDocument/2006/relationships/image" Target="../media/image416.png"/><Relationship Id="rId135" Type="http://schemas.openxmlformats.org/officeDocument/2006/relationships/image" Target="../media/image443.png"/><Relationship Id="rId156" Type="http://schemas.openxmlformats.org/officeDocument/2006/relationships/customXml" Target="../ink/ink457.xml"/><Relationship Id="rId177" Type="http://schemas.openxmlformats.org/officeDocument/2006/relationships/image" Target="../media/image464.png"/><Relationship Id="rId198" Type="http://schemas.openxmlformats.org/officeDocument/2006/relationships/customXml" Target="../ink/ink478.xml"/><Relationship Id="rId18" Type="http://schemas.openxmlformats.org/officeDocument/2006/relationships/customXml" Target="../ink/ink388.xml"/><Relationship Id="rId39" Type="http://schemas.openxmlformats.org/officeDocument/2006/relationships/image" Target="../media/image395.png"/><Relationship Id="rId50" Type="http://schemas.openxmlformats.org/officeDocument/2006/relationships/customXml" Target="../ink/ink404.xml"/><Relationship Id="rId104" Type="http://schemas.openxmlformats.org/officeDocument/2006/relationships/customXml" Target="../ink/ink431.xml"/><Relationship Id="rId125" Type="http://schemas.openxmlformats.org/officeDocument/2006/relationships/image" Target="../media/image438.png"/><Relationship Id="rId146" Type="http://schemas.openxmlformats.org/officeDocument/2006/relationships/customXml" Target="../ink/ink452.xml"/><Relationship Id="rId167" Type="http://schemas.openxmlformats.org/officeDocument/2006/relationships/image" Target="../media/image459.png"/><Relationship Id="rId188" Type="http://schemas.openxmlformats.org/officeDocument/2006/relationships/customXml" Target="../ink/ink473.xml"/><Relationship Id="rId71" Type="http://schemas.openxmlformats.org/officeDocument/2006/relationships/image" Target="../media/image411.png"/><Relationship Id="rId92" Type="http://schemas.openxmlformats.org/officeDocument/2006/relationships/customXml" Target="../ink/ink42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3.png"/><Relationship Id="rId21" Type="http://schemas.openxmlformats.org/officeDocument/2006/relationships/image" Target="../media/image486.png"/><Relationship Id="rId42" Type="http://schemas.openxmlformats.org/officeDocument/2006/relationships/customXml" Target="../ink/ink500.xml"/><Relationship Id="rId63" Type="http://schemas.openxmlformats.org/officeDocument/2006/relationships/image" Target="../media/image507.png"/><Relationship Id="rId84" Type="http://schemas.openxmlformats.org/officeDocument/2006/relationships/customXml" Target="../ink/ink521.xml"/><Relationship Id="rId16" Type="http://schemas.openxmlformats.org/officeDocument/2006/relationships/customXml" Target="../ink/ink487.xml"/><Relationship Id="rId107" Type="http://schemas.openxmlformats.org/officeDocument/2006/relationships/image" Target="../media/image529.png"/><Relationship Id="rId11" Type="http://schemas.openxmlformats.org/officeDocument/2006/relationships/image" Target="../media/image481.png"/><Relationship Id="rId32" Type="http://schemas.openxmlformats.org/officeDocument/2006/relationships/customXml" Target="../ink/ink495.xml"/><Relationship Id="rId37" Type="http://schemas.openxmlformats.org/officeDocument/2006/relationships/image" Target="../media/image494.png"/><Relationship Id="rId53" Type="http://schemas.openxmlformats.org/officeDocument/2006/relationships/image" Target="../media/image502.png"/><Relationship Id="rId58" Type="http://schemas.openxmlformats.org/officeDocument/2006/relationships/customXml" Target="../ink/ink508.xml"/><Relationship Id="rId74" Type="http://schemas.openxmlformats.org/officeDocument/2006/relationships/customXml" Target="../ink/ink516.xml"/><Relationship Id="rId79" Type="http://schemas.openxmlformats.org/officeDocument/2006/relationships/image" Target="../media/image515.png"/><Relationship Id="rId102" Type="http://schemas.openxmlformats.org/officeDocument/2006/relationships/customXml" Target="../ink/ink530.xml"/><Relationship Id="rId123" Type="http://schemas.openxmlformats.org/officeDocument/2006/relationships/image" Target="../media/image536.png"/><Relationship Id="rId128" Type="http://schemas.openxmlformats.org/officeDocument/2006/relationships/customXml" Target="../ink/ink543.xml"/><Relationship Id="rId5" Type="http://schemas.openxmlformats.org/officeDocument/2006/relationships/image" Target="../media/image478.png"/><Relationship Id="rId90" Type="http://schemas.openxmlformats.org/officeDocument/2006/relationships/customXml" Target="../ink/ink524.xml"/><Relationship Id="rId95" Type="http://schemas.openxmlformats.org/officeDocument/2006/relationships/image" Target="../media/image523.png"/><Relationship Id="rId22" Type="http://schemas.openxmlformats.org/officeDocument/2006/relationships/customXml" Target="../ink/ink490.xml"/><Relationship Id="rId27" Type="http://schemas.openxmlformats.org/officeDocument/2006/relationships/image" Target="../media/image489.png"/><Relationship Id="rId43" Type="http://schemas.openxmlformats.org/officeDocument/2006/relationships/image" Target="../media/image497.png"/><Relationship Id="rId48" Type="http://schemas.openxmlformats.org/officeDocument/2006/relationships/customXml" Target="../ink/ink503.xml"/><Relationship Id="rId64" Type="http://schemas.openxmlformats.org/officeDocument/2006/relationships/customXml" Target="../ink/ink511.xml"/><Relationship Id="rId69" Type="http://schemas.openxmlformats.org/officeDocument/2006/relationships/image" Target="../media/image510.png"/><Relationship Id="rId113" Type="http://schemas.openxmlformats.org/officeDocument/2006/relationships/image" Target="../media/image531.png"/><Relationship Id="rId118" Type="http://schemas.openxmlformats.org/officeDocument/2006/relationships/customXml" Target="../ink/ink538.xml"/><Relationship Id="rId80" Type="http://schemas.openxmlformats.org/officeDocument/2006/relationships/customXml" Target="../ink/ink519.xml"/><Relationship Id="rId85" Type="http://schemas.openxmlformats.org/officeDocument/2006/relationships/image" Target="../media/image518.png"/><Relationship Id="rId12" Type="http://schemas.openxmlformats.org/officeDocument/2006/relationships/customXml" Target="../ink/ink485.xml"/><Relationship Id="rId17" Type="http://schemas.openxmlformats.org/officeDocument/2006/relationships/image" Target="../media/image484.png"/><Relationship Id="rId33" Type="http://schemas.openxmlformats.org/officeDocument/2006/relationships/image" Target="../media/image492.png"/><Relationship Id="rId38" Type="http://schemas.openxmlformats.org/officeDocument/2006/relationships/customXml" Target="../ink/ink498.xml"/><Relationship Id="rId59" Type="http://schemas.openxmlformats.org/officeDocument/2006/relationships/image" Target="../media/image505.png"/><Relationship Id="rId103" Type="http://schemas.openxmlformats.org/officeDocument/2006/relationships/image" Target="../media/image527.png"/><Relationship Id="rId108" Type="http://schemas.openxmlformats.org/officeDocument/2006/relationships/customXml" Target="../ink/ink533.xml"/><Relationship Id="rId124" Type="http://schemas.openxmlformats.org/officeDocument/2006/relationships/customXml" Target="../ink/ink541.xml"/><Relationship Id="rId129" Type="http://schemas.openxmlformats.org/officeDocument/2006/relationships/image" Target="../media/image539.png"/><Relationship Id="rId54" Type="http://schemas.openxmlformats.org/officeDocument/2006/relationships/customXml" Target="../ink/ink506.xml"/><Relationship Id="rId70" Type="http://schemas.openxmlformats.org/officeDocument/2006/relationships/customXml" Target="../ink/ink514.xml"/><Relationship Id="rId75" Type="http://schemas.openxmlformats.org/officeDocument/2006/relationships/image" Target="../media/image513.png"/><Relationship Id="rId91" Type="http://schemas.openxmlformats.org/officeDocument/2006/relationships/image" Target="../media/image521.png"/><Relationship Id="rId96" Type="http://schemas.openxmlformats.org/officeDocument/2006/relationships/customXml" Target="../ink/ink5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2.xml"/><Relationship Id="rId23" Type="http://schemas.openxmlformats.org/officeDocument/2006/relationships/image" Target="../media/image487.png"/><Relationship Id="rId28" Type="http://schemas.openxmlformats.org/officeDocument/2006/relationships/customXml" Target="../ink/ink493.xml"/><Relationship Id="rId49" Type="http://schemas.openxmlformats.org/officeDocument/2006/relationships/image" Target="../media/image500.png"/><Relationship Id="rId114" Type="http://schemas.openxmlformats.org/officeDocument/2006/relationships/customXml" Target="../ink/ink536.xml"/><Relationship Id="rId119" Type="http://schemas.openxmlformats.org/officeDocument/2006/relationships/image" Target="../media/image534.png"/><Relationship Id="rId44" Type="http://schemas.openxmlformats.org/officeDocument/2006/relationships/customXml" Target="../ink/ink501.xml"/><Relationship Id="rId60" Type="http://schemas.openxmlformats.org/officeDocument/2006/relationships/customXml" Target="../ink/ink509.xml"/><Relationship Id="rId65" Type="http://schemas.openxmlformats.org/officeDocument/2006/relationships/image" Target="../media/image508.png"/><Relationship Id="rId81" Type="http://schemas.openxmlformats.org/officeDocument/2006/relationships/image" Target="../media/image516.png"/><Relationship Id="rId86" Type="http://schemas.openxmlformats.org/officeDocument/2006/relationships/customXml" Target="../ink/ink522.xml"/><Relationship Id="rId130" Type="http://schemas.openxmlformats.org/officeDocument/2006/relationships/customXml" Target="../ink/ink544.xml"/><Relationship Id="rId13" Type="http://schemas.openxmlformats.org/officeDocument/2006/relationships/image" Target="../media/image482.png"/><Relationship Id="rId18" Type="http://schemas.openxmlformats.org/officeDocument/2006/relationships/customXml" Target="../ink/ink488.xml"/><Relationship Id="rId39" Type="http://schemas.openxmlformats.org/officeDocument/2006/relationships/image" Target="../media/image495.png"/><Relationship Id="rId109" Type="http://schemas.openxmlformats.org/officeDocument/2006/relationships/image" Target="../media/image367.png"/><Relationship Id="rId34" Type="http://schemas.openxmlformats.org/officeDocument/2006/relationships/customXml" Target="../ink/ink496.xml"/><Relationship Id="rId50" Type="http://schemas.openxmlformats.org/officeDocument/2006/relationships/customXml" Target="../ink/ink504.xml"/><Relationship Id="rId55" Type="http://schemas.openxmlformats.org/officeDocument/2006/relationships/image" Target="../media/image503.png"/><Relationship Id="rId76" Type="http://schemas.openxmlformats.org/officeDocument/2006/relationships/customXml" Target="../ink/ink517.xml"/><Relationship Id="rId97" Type="http://schemas.openxmlformats.org/officeDocument/2006/relationships/image" Target="../media/image524.png"/><Relationship Id="rId104" Type="http://schemas.openxmlformats.org/officeDocument/2006/relationships/customXml" Target="../ink/ink531.xml"/><Relationship Id="rId120" Type="http://schemas.openxmlformats.org/officeDocument/2006/relationships/customXml" Target="../ink/ink539.xml"/><Relationship Id="rId125" Type="http://schemas.openxmlformats.org/officeDocument/2006/relationships/image" Target="../media/image537.png"/><Relationship Id="rId7" Type="http://schemas.openxmlformats.org/officeDocument/2006/relationships/image" Target="../media/image479.png"/><Relationship Id="rId71" Type="http://schemas.openxmlformats.org/officeDocument/2006/relationships/image" Target="../media/image511.png"/><Relationship Id="rId92" Type="http://schemas.openxmlformats.org/officeDocument/2006/relationships/customXml" Target="../ink/ink525.xml"/><Relationship Id="rId2" Type="http://schemas.openxmlformats.org/officeDocument/2006/relationships/customXml" Target="../ink/ink480.xml"/><Relationship Id="rId29" Type="http://schemas.openxmlformats.org/officeDocument/2006/relationships/image" Target="../media/image490.png"/><Relationship Id="rId24" Type="http://schemas.openxmlformats.org/officeDocument/2006/relationships/customXml" Target="../ink/ink491.xml"/><Relationship Id="rId40" Type="http://schemas.openxmlformats.org/officeDocument/2006/relationships/customXml" Target="../ink/ink499.xml"/><Relationship Id="rId45" Type="http://schemas.openxmlformats.org/officeDocument/2006/relationships/image" Target="../media/image498.png"/><Relationship Id="rId66" Type="http://schemas.openxmlformats.org/officeDocument/2006/relationships/customXml" Target="../ink/ink512.xml"/><Relationship Id="rId87" Type="http://schemas.openxmlformats.org/officeDocument/2006/relationships/image" Target="../media/image519.png"/><Relationship Id="rId110" Type="http://schemas.openxmlformats.org/officeDocument/2006/relationships/customXml" Target="../ink/ink534.xml"/><Relationship Id="rId115" Type="http://schemas.openxmlformats.org/officeDocument/2006/relationships/image" Target="../media/image532.png"/><Relationship Id="rId131" Type="http://schemas.openxmlformats.org/officeDocument/2006/relationships/image" Target="../media/image17.png"/><Relationship Id="rId61" Type="http://schemas.openxmlformats.org/officeDocument/2006/relationships/image" Target="../media/image506.png"/><Relationship Id="rId82" Type="http://schemas.openxmlformats.org/officeDocument/2006/relationships/customXml" Target="../ink/ink520.xml"/><Relationship Id="rId19" Type="http://schemas.openxmlformats.org/officeDocument/2006/relationships/image" Target="../media/image485.png"/><Relationship Id="rId14" Type="http://schemas.openxmlformats.org/officeDocument/2006/relationships/customXml" Target="../ink/ink486.xml"/><Relationship Id="rId30" Type="http://schemas.openxmlformats.org/officeDocument/2006/relationships/customXml" Target="../ink/ink494.xml"/><Relationship Id="rId35" Type="http://schemas.openxmlformats.org/officeDocument/2006/relationships/image" Target="../media/image493.png"/><Relationship Id="rId56" Type="http://schemas.openxmlformats.org/officeDocument/2006/relationships/customXml" Target="../ink/ink507.xml"/><Relationship Id="rId77" Type="http://schemas.openxmlformats.org/officeDocument/2006/relationships/image" Target="../media/image514.png"/><Relationship Id="rId100" Type="http://schemas.openxmlformats.org/officeDocument/2006/relationships/customXml" Target="../ink/ink529.xml"/><Relationship Id="rId105" Type="http://schemas.openxmlformats.org/officeDocument/2006/relationships/image" Target="../media/image528.png"/><Relationship Id="rId126" Type="http://schemas.openxmlformats.org/officeDocument/2006/relationships/customXml" Target="../ink/ink542.xml"/><Relationship Id="rId8" Type="http://schemas.openxmlformats.org/officeDocument/2006/relationships/customXml" Target="../ink/ink483.xml"/><Relationship Id="rId51" Type="http://schemas.openxmlformats.org/officeDocument/2006/relationships/image" Target="../media/image501.png"/><Relationship Id="rId72" Type="http://schemas.openxmlformats.org/officeDocument/2006/relationships/customXml" Target="../ink/ink515.xml"/><Relationship Id="rId93" Type="http://schemas.openxmlformats.org/officeDocument/2006/relationships/image" Target="../media/image522.png"/><Relationship Id="rId98" Type="http://schemas.openxmlformats.org/officeDocument/2006/relationships/customXml" Target="../ink/ink528.xml"/><Relationship Id="rId121" Type="http://schemas.openxmlformats.org/officeDocument/2006/relationships/image" Target="../media/image535.png"/><Relationship Id="rId3" Type="http://schemas.openxmlformats.org/officeDocument/2006/relationships/image" Target="../media/image477.png"/><Relationship Id="rId25" Type="http://schemas.openxmlformats.org/officeDocument/2006/relationships/image" Target="../media/image488.png"/><Relationship Id="rId46" Type="http://schemas.openxmlformats.org/officeDocument/2006/relationships/customXml" Target="../ink/ink502.xml"/><Relationship Id="rId67" Type="http://schemas.openxmlformats.org/officeDocument/2006/relationships/image" Target="../media/image509.png"/><Relationship Id="rId116" Type="http://schemas.openxmlformats.org/officeDocument/2006/relationships/customXml" Target="../ink/ink537.xml"/><Relationship Id="rId20" Type="http://schemas.openxmlformats.org/officeDocument/2006/relationships/customXml" Target="../ink/ink489.xml"/><Relationship Id="rId41" Type="http://schemas.openxmlformats.org/officeDocument/2006/relationships/image" Target="../media/image496.png"/><Relationship Id="rId62" Type="http://schemas.openxmlformats.org/officeDocument/2006/relationships/customXml" Target="../ink/ink510.xml"/><Relationship Id="rId83" Type="http://schemas.openxmlformats.org/officeDocument/2006/relationships/image" Target="../media/image517.png"/><Relationship Id="rId88" Type="http://schemas.openxmlformats.org/officeDocument/2006/relationships/customXml" Target="../ink/ink523.xml"/><Relationship Id="rId111" Type="http://schemas.openxmlformats.org/officeDocument/2006/relationships/image" Target="../media/image530.png"/><Relationship Id="rId132" Type="http://schemas.openxmlformats.org/officeDocument/2006/relationships/customXml" Target="../ink/ink545.xml"/><Relationship Id="rId15" Type="http://schemas.openxmlformats.org/officeDocument/2006/relationships/image" Target="../media/image483.png"/><Relationship Id="rId36" Type="http://schemas.openxmlformats.org/officeDocument/2006/relationships/customXml" Target="../ink/ink497.xml"/><Relationship Id="rId57" Type="http://schemas.openxmlformats.org/officeDocument/2006/relationships/image" Target="../media/image504.png"/><Relationship Id="rId106" Type="http://schemas.openxmlformats.org/officeDocument/2006/relationships/customXml" Target="../ink/ink532.xml"/><Relationship Id="rId127" Type="http://schemas.openxmlformats.org/officeDocument/2006/relationships/image" Target="../media/image538.png"/><Relationship Id="rId10" Type="http://schemas.openxmlformats.org/officeDocument/2006/relationships/customXml" Target="../ink/ink484.xml"/><Relationship Id="rId31" Type="http://schemas.openxmlformats.org/officeDocument/2006/relationships/image" Target="../media/image491.png"/><Relationship Id="rId52" Type="http://schemas.openxmlformats.org/officeDocument/2006/relationships/customXml" Target="../ink/ink505.xml"/><Relationship Id="rId73" Type="http://schemas.openxmlformats.org/officeDocument/2006/relationships/image" Target="../media/image512.png"/><Relationship Id="rId78" Type="http://schemas.openxmlformats.org/officeDocument/2006/relationships/customXml" Target="../ink/ink518.xml"/><Relationship Id="rId94" Type="http://schemas.openxmlformats.org/officeDocument/2006/relationships/customXml" Target="../ink/ink526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122" Type="http://schemas.openxmlformats.org/officeDocument/2006/relationships/customXml" Target="../ink/ink540.xml"/><Relationship Id="rId4" Type="http://schemas.openxmlformats.org/officeDocument/2006/relationships/customXml" Target="../ink/ink481.xml"/><Relationship Id="rId9" Type="http://schemas.openxmlformats.org/officeDocument/2006/relationships/image" Target="../media/image480.png"/><Relationship Id="rId26" Type="http://schemas.openxmlformats.org/officeDocument/2006/relationships/customXml" Target="../ink/ink492.xml"/><Relationship Id="rId47" Type="http://schemas.openxmlformats.org/officeDocument/2006/relationships/image" Target="../media/image499.png"/><Relationship Id="rId68" Type="http://schemas.openxmlformats.org/officeDocument/2006/relationships/customXml" Target="../ink/ink513.xml"/><Relationship Id="rId89" Type="http://schemas.openxmlformats.org/officeDocument/2006/relationships/image" Target="../media/image520.png"/><Relationship Id="rId112" Type="http://schemas.openxmlformats.org/officeDocument/2006/relationships/customXml" Target="../ink/ink535.xml"/><Relationship Id="rId133" Type="http://schemas.openxmlformats.org/officeDocument/2006/relationships/image" Target="../media/image54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8.png"/><Relationship Id="rId21" Type="http://schemas.openxmlformats.org/officeDocument/2006/relationships/image" Target="../media/image550.png"/><Relationship Id="rId42" Type="http://schemas.openxmlformats.org/officeDocument/2006/relationships/customXml" Target="../ink/ink566.xml"/><Relationship Id="rId63" Type="http://schemas.openxmlformats.org/officeDocument/2006/relationships/image" Target="../media/image571.png"/><Relationship Id="rId84" Type="http://schemas.openxmlformats.org/officeDocument/2006/relationships/customXml" Target="../ink/ink587.xml"/><Relationship Id="rId16" Type="http://schemas.openxmlformats.org/officeDocument/2006/relationships/customXml" Target="../ink/ink553.xml"/><Relationship Id="rId107" Type="http://schemas.openxmlformats.org/officeDocument/2006/relationships/image" Target="../media/image593.png"/><Relationship Id="rId11" Type="http://schemas.openxmlformats.org/officeDocument/2006/relationships/image" Target="../media/image545.png"/><Relationship Id="rId32" Type="http://schemas.openxmlformats.org/officeDocument/2006/relationships/customXml" Target="../ink/ink561.xml"/><Relationship Id="rId37" Type="http://schemas.openxmlformats.org/officeDocument/2006/relationships/image" Target="../media/image558.png"/><Relationship Id="rId53" Type="http://schemas.openxmlformats.org/officeDocument/2006/relationships/image" Target="../media/image566.png"/><Relationship Id="rId58" Type="http://schemas.openxmlformats.org/officeDocument/2006/relationships/customXml" Target="../ink/ink574.xml"/><Relationship Id="rId74" Type="http://schemas.openxmlformats.org/officeDocument/2006/relationships/customXml" Target="../ink/ink582.xml"/><Relationship Id="rId79" Type="http://schemas.openxmlformats.org/officeDocument/2006/relationships/image" Target="../media/image579.png"/><Relationship Id="rId102" Type="http://schemas.openxmlformats.org/officeDocument/2006/relationships/customXml" Target="../ink/ink596.xml"/><Relationship Id="rId123" Type="http://schemas.openxmlformats.org/officeDocument/2006/relationships/image" Target="../media/image601.png"/><Relationship Id="rId128" Type="http://schemas.openxmlformats.org/officeDocument/2006/relationships/customXml" Target="../ink/ink609.xml"/><Relationship Id="rId5" Type="http://schemas.openxmlformats.org/officeDocument/2006/relationships/image" Target="../media/image542.png"/><Relationship Id="rId90" Type="http://schemas.openxmlformats.org/officeDocument/2006/relationships/customXml" Target="../ink/ink590.xml"/><Relationship Id="rId95" Type="http://schemas.openxmlformats.org/officeDocument/2006/relationships/image" Target="../media/image587.png"/><Relationship Id="rId22" Type="http://schemas.openxmlformats.org/officeDocument/2006/relationships/customXml" Target="../ink/ink556.xml"/><Relationship Id="rId27" Type="http://schemas.openxmlformats.org/officeDocument/2006/relationships/image" Target="../media/image553.png"/><Relationship Id="rId43" Type="http://schemas.openxmlformats.org/officeDocument/2006/relationships/image" Target="../media/image561.png"/><Relationship Id="rId48" Type="http://schemas.openxmlformats.org/officeDocument/2006/relationships/customXml" Target="../ink/ink569.xml"/><Relationship Id="rId64" Type="http://schemas.openxmlformats.org/officeDocument/2006/relationships/customXml" Target="../ink/ink577.xml"/><Relationship Id="rId69" Type="http://schemas.openxmlformats.org/officeDocument/2006/relationships/image" Target="../media/image574.png"/><Relationship Id="rId113" Type="http://schemas.openxmlformats.org/officeDocument/2006/relationships/image" Target="../media/image596.png"/><Relationship Id="rId118" Type="http://schemas.openxmlformats.org/officeDocument/2006/relationships/customXml" Target="../ink/ink604.xml"/><Relationship Id="rId134" Type="http://schemas.openxmlformats.org/officeDocument/2006/relationships/customXml" Target="../ink/ink612.xml"/><Relationship Id="rId80" Type="http://schemas.openxmlformats.org/officeDocument/2006/relationships/customXml" Target="../ink/ink585.xml"/><Relationship Id="rId85" Type="http://schemas.openxmlformats.org/officeDocument/2006/relationships/image" Target="../media/image582.png"/><Relationship Id="rId12" Type="http://schemas.openxmlformats.org/officeDocument/2006/relationships/customXml" Target="../ink/ink551.xml"/><Relationship Id="rId17" Type="http://schemas.openxmlformats.org/officeDocument/2006/relationships/image" Target="../media/image548.png"/><Relationship Id="rId33" Type="http://schemas.openxmlformats.org/officeDocument/2006/relationships/image" Target="../media/image556.png"/><Relationship Id="rId38" Type="http://schemas.openxmlformats.org/officeDocument/2006/relationships/customXml" Target="../ink/ink564.xml"/><Relationship Id="rId59" Type="http://schemas.openxmlformats.org/officeDocument/2006/relationships/image" Target="../media/image569.png"/><Relationship Id="rId103" Type="http://schemas.openxmlformats.org/officeDocument/2006/relationships/image" Target="../media/image591.png"/><Relationship Id="rId108" Type="http://schemas.openxmlformats.org/officeDocument/2006/relationships/customXml" Target="../ink/ink599.xml"/><Relationship Id="rId124" Type="http://schemas.openxmlformats.org/officeDocument/2006/relationships/customXml" Target="../ink/ink607.xml"/><Relationship Id="rId129" Type="http://schemas.openxmlformats.org/officeDocument/2006/relationships/image" Target="../media/image604.png"/><Relationship Id="rId54" Type="http://schemas.openxmlformats.org/officeDocument/2006/relationships/customXml" Target="../ink/ink572.xml"/><Relationship Id="rId70" Type="http://schemas.openxmlformats.org/officeDocument/2006/relationships/customXml" Target="../ink/ink580.xml"/><Relationship Id="rId75" Type="http://schemas.openxmlformats.org/officeDocument/2006/relationships/image" Target="../media/image577.png"/><Relationship Id="rId91" Type="http://schemas.openxmlformats.org/officeDocument/2006/relationships/image" Target="../media/image585.png"/><Relationship Id="rId96" Type="http://schemas.openxmlformats.org/officeDocument/2006/relationships/customXml" Target="../ink/ink5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8.xml"/><Relationship Id="rId23" Type="http://schemas.openxmlformats.org/officeDocument/2006/relationships/image" Target="../media/image551.png"/><Relationship Id="rId28" Type="http://schemas.openxmlformats.org/officeDocument/2006/relationships/customXml" Target="../ink/ink559.xml"/><Relationship Id="rId49" Type="http://schemas.openxmlformats.org/officeDocument/2006/relationships/image" Target="../media/image564.png"/><Relationship Id="rId114" Type="http://schemas.openxmlformats.org/officeDocument/2006/relationships/customXml" Target="../ink/ink602.xml"/><Relationship Id="rId119" Type="http://schemas.openxmlformats.org/officeDocument/2006/relationships/image" Target="../media/image599.png"/><Relationship Id="rId44" Type="http://schemas.openxmlformats.org/officeDocument/2006/relationships/customXml" Target="../ink/ink567.xml"/><Relationship Id="rId60" Type="http://schemas.openxmlformats.org/officeDocument/2006/relationships/customXml" Target="../ink/ink575.xml"/><Relationship Id="rId65" Type="http://schemas.openxmlformats.org/officeDocument/2006/relationships/image" Target="../media/image572.png"/><Relationship Id="rId81" Type="http://schemas.openxmlformats.org/officeDocument/2006/relationships/image" Target="../media/image580.png"/><Relationship Id="rId86" Type="http://schemas.openxmlformats.org/officeDocument/2006/relationships/customXml" Target="../ink/ink588.xml"/><Relationship Id="rId130" Type="http://schemas.openxmlformats.org/officeDocument/2006/relationships/customXml" Target="../ink/ink610.xml"/><Relationship Id="rId135" Type="http://schemas.openxmlformats.org/officeDocument/2006/relationships/image" Target="../media/image607.png"/><Relationship Id="rId13" Type="http://schemas.openxmlformats.org/officeDocument/2006/relationships/image" Target="../media/image546.png"/><Relationship Id="rId18" Type="http://schemas.openxmlformats.org/officeDocument/2006/relationships/customXml" Target="../ink/ink554.xml"/><Relationship Id="rId39" Type="http://schemas.openxmlformats.org/officeDocument/2006/relationships/image" Target="../media/image559.png"/><Relationship Id="rId109" Type="http://schemas.openxmlformats.org/officeDocument/2006/relationships/image" Target="../media/image594.png"/><Relationship Id="rId34" Type="http://schemas.openxmlformats.org/officeDocument/2006/relationships/customXml" Target="../ink/ink562.xml"/><Relationship Id="rId50" Type="http://schemas.openxmlformats.org/officeDocument/2006/relationships/customXml" Target="../ink/ink570.xml"/><Relationship Id="rId55" Type="http://schemas.openxmlformats.org/officeDocument/2006/relationships/image" Target="../media/image567.png"/><Relationship Id="rId76" Type="http://schemas.openxmlformats.org/officeDocument/2006/relationships/customXml" Target="../ink/ink583.xml"/><Relationship Id="rId97" Type="http://schemas.openxmlformats.org/officeDocument/2006/relationships/image" Target="../media/image588.png"/><Relationship Id="rId104" Type="http://schemas.openxmlformats.org/officeDocument/2006/relationships/customXml" Target="../ink/ink597.xml"/><Relationship Id="rId120" Type="http://schemas.openxmlformats.org/officeDocument/2006/relationships/customXml" Target="../ink/ink605.xml"/><Relationship Id="rId125" Type="http://schemas.openxmlformats.org/officeDocument/2006/relationships/image" Target="../media/image602.png"/><Relationship Id="rId7" Type="http://schemas.openxmlformats.org/officeDocument/2006/relationships/image" Target="../media/image543.png"/><Relationship Id="rId71" Type="http://schemas.openxmlformats.org/officeDocument/2006/relationships/image" Target="../media/image575.png"/><Relationship Id="rId92" Type="http://schemas.openxmlformats.org/officeDocument/2006/relationships/customXml" Target="../ink/ink591.xml"/><Relationship Id="rId2" Type="http://schemas.openxmlformats.org/officeDocument/2006/relationships/customXml" Target="../ink/ink546.xml"/><Relationship Id="rId29" Type="http://schemas.openxmlformats.org/officeDocument/2006/relationships/image" Target="../media/image554.png"/><Relationship Id="rId24" Type="http://schemas.openxmlformats.org/officeDocument/2006/relationships/customXml" Target="../ink/ink557.xml"/><Relationship Id="rId40" Type="http://schemas.openxmlformats.org/officeDocument/2006/relationships/customXml" Target="../ink/ink565.xml"/><Relationship Id="rId45" Type="http://schemas.openxmlformats.org/officeDocument/2006/relationships/image" Target="../media/image562.png"/><Relationship Id="rId66" Type="http://schemas.openxmlformats.org/officeDocument/2006/relationships/customXml" Target="../ink/ink578.xml"/><Relationship Id="rId87" Type="http://schemas.openxmlformats.org/officeDocument/2006/relationships/image" Target="../media/image583.png"/><Relationship Id="rId110" Type="http://schemas.openxmlformats.org/officeDocument/2006/relationships/customXml" Target="../ink/ink600.xml"/><Relationship Id="rId115" Type="http://schemas.openxmlformats.org/officeDocument/2006/relationships/image" Target="../media/image597.png"/><Relationship Id="rId131" Type="http://schemas.openxmlformats.org/officeDocument/2006/relationships/image" Target="../media/image605.png"/><Relationship Id="rId136" Type="http://schemas.openxmlformats.org/officeDocument/2006/relationships/customXml" Target="../ink/ink613.xml"/><Relationship Id="rId61" Type="http://schemas.openxmlformats.org/officeDocument/2006/relationships/image" Target="../media/image570.png"/><Relationship Id="rId82" Type="http://schemas.openxmlformats.org/officeDocument/2006/relationships/customXml" Target="../ink/ink586.xml"/><Relationship Id="rId19" Type="http://schemas.openxmlformats.org/officeDocument/2006/relationships/image" Target="../media/image549.png"/><Relationship Id="rId14" Type="http://schemas.openxmlformats.org/officeDocument/2006/relationships/customXml" Target="../ink/ink552.xml"/><Relationship Id="rId30" Type="http://schemas.openxmlformats.org/officeDocument/2006/relationships/customXml" Target="../ink/ink560.xml"/><Relationship Id="rId35" Type="http://schemas.openxmlformats.org/officeDocument/2006/relationships/image" Target="../media/image557.png"/><Relationship Id="rId56" Type="http://schemas.openxmlformats.org/officeDocument/2006/relationships/customXml" Target="../ink/ink573.xml"/><Relationship Id="rId77" Type="http://schemas.openxmlformats.org/officeDocument/2006/relationships/image" Target="../media/image578.png"/><Relationship Id="rId100" Type="http://schemas.openxmlformats.org/officeDocument/2006/relationships/customXml" Target="../ink/ink595.xml"/><Relationship Id="rId105" Type="http://schemas.openxmlformats.org/officeDocument/2006/relationships/image" Target="../media/image592.png"/><Relationship Id="rId126" Type="http://schemas.openxmlformats.org/officeDocument/2006/relationships/customXml" Target="../ink/ink608.xml"/><Relationship Id="rId8" Type="http://schemas.openxmlformats.org/officeDocument/2006/relationships/customXml" Target="../ink/ink549.xml"/><Relationship Id="rId51" Type="http://schemas.openxmlformats.org/officeDocument/2006/relationships/image" Target="../media/image565.png"/><Relationship Id="rId72" Type="http://schemas.openxmlformats.org/officeDocument/2006/relationships/customXml" Target="../ink/ink581.xml"/><Relationship Id="rId93" Type="http://schemas.openxmlformats.org/officeDocument/2006/relationships/image" Target="../media/image586.png"/><Relationship Id="rId98" Type="http://schemas.openxmlformats.org/officeDocument/2006/relationships/customXml" Target="../ink/ink594.xml"/><Relationship Id="rId121" Type="http://schemas.openxmlformats.org/officeDocument/2006/relationships/image" Target="../media/image600.png"/><Relationship Id="rId3" Type="http://schemas.openxmlformats.org/officeDocument/2006/relationships/image" Target="../media/image541.png"/><Relationship Id="rId25" Type="http://schemas.openxmlformats.org/officeDocument/2006/relationships/image" Target="../media/image552.png"/><Relationship Id="rId46" Type="http://schemas.openxmlformats.org/officeDocument/2006/relationships/customXml" Target="../ink/ink568.xml"/><Relationship Id="rId67" Type="http://schemas.openxmlformats.org/officeDocument/2006/relationships/image" Target="../media/image573.png"/><Relationship Id="rId116" Type="http://schemas.openxmlformats.org/officeDocument/2006/relationships/customXml" Target="../ink/ink603.xml"/><Relationship Id="rId137" Type="http://schemas.openxmlformats.org/officeDocument/2006/relationships/image" Target="../media/image367.png"/><Relationship Id="rId20" Type="http://schemas.openxmlformats.org/officeDocument/2006/relationships/customXml" Target="../ink/ink555.xml"/><Relationship Id="rId41" Type="http://schemas.openxmlformats.org/officeDocument/2006/relationships/image" Target="../media/image560.png"/><Relationship Id="rId62" Type="http://schemas.openxmlformats.org/officeDocument/2006/relationships/customXml" Target="../ink/ink576.xml"/><Relationship Id="rId83" Type="http://schemas.openxmlformats.org/officeDocument/2006/relationships/image" Target="../media/image581.png"/><Relationship Id="rId88" Type="http://schemas.openxmlformats.org/officeDocument/2006/relationships/customXml" Target="../ink/ink589.xml"/><Relationship Id="rId111" Type="http://schemas.openxmlformats.org/officeDocument/2006/relationships/image" Target="../media/image595.png"/><Relationship Id="rId132" Type="http://schemas.openxmlformats.org/officeDocument/2006/relationships/customXml" Target="../ink/ink611.xml"/><Relationship Id="rId15" Type="http://schemas.openxmlformats.org/officeDocument/2006/relationships/image" Target="../media/image547.png"/><Relationship Id="rId36" Type="http://schemas.openxmlformats.org/officeDocument/2006/relationships/customXml" Target="../ink/ink563.xml"/><Relationship Id="rId57" Type="http://schemas.openxmlformats.org/officeDocument/2006/relationships/image" Target="../media/image568.png"/><Relationship Id="rId106" Type="http://schemas.openxmlformats.org/officeDocument/2006/relationships/customXml" Target="../ink/ink598.xml"/><Relationship Id="rId127" Type="http://schemas.openxmlformats.org/officeDocument/2006/relationships/image" Target="../media/image603.png"/><Relationship Id="rId10" Type="http://schemas.openxmlformats.org/officeDocument/2006/relationships/customXml" Target="../ink/ink550.xml"/><Relationship Id="rId31" Type="http://schemas.openxmlformats.org/officeDocument/2006/relationships/image" Target="../media/image555.png"/><Relationship Id="rId52" Type="http://schemas.openxmlformats.org/officeDocument/2006/relationships/customXml" Target="../ink/ink571.xml"/><Relationship Id="rId73" Type="http://schemas.openxmlformats.org/officeDocument/2006/relationships/image" Target="../media/image576.png"/><Relationship Id="rId78" Type="http://schemas.openxmlformats.org/officeDocument/2006/relationships/customXml" Target="../ink/ink584.xml"/><Relationship Id="rId94" Type="http://schemas.openxmlformats.org/officeDocument/2006/relationships/customXml" Target="../ink/ink592.xml"/><Relationship Id="rId99" Type="http://schemas.openxmlformats.org/officeDocument/2006/relationships/image" Target="../media/image589.png"/><Relationship Id="rId101" Type="http://schemas.openxmlformats.org/officeDocument/2006/relationships/image" Target="../media/image590.png"/><Relationship Id="rId122" Type="http://schemas.openxmlformats.org/officeDocument/2006/relationships/customXml" Target="../ink/ink606.xml"/><Relationship Id="rId4" Type="http://schemas.openxmlformats.org/officeDocument/2006/relationships/customXml" Target="../ink/ink547.xml"/><Relationship Id="rId9" Type="http://schemas.openxmlformats.org/officeDocument/2006/relationships/image" Target="../media/image544.png"/><Relationship Id="rId26" Type="http://schemas.openxmlformats.org/officeDocument/2006/relationships/customXml" Target="../ink/ink558.xml"/><Relationship Id="rId47" Type="http://schemas.openxmlformats.org/officeDocument/2006/relationships/image" Target="../media/image563.png"/><Relationship Id="rId68" Type="http://schemas.openxmlformats.org/officeDocument/2006/relationships/customXml" Target="../ink/ink579.xml"/><Relationship Id="rId89" Type="http://schemas.openxmlformats.org/officeDocument/2006/relationships/image" Target="../media/image584.png"/><Relationship Id="rId112" Type="http://schemas.openxmlformats.org/officeDocument/2006/relationships/customXml" Target="../ink/ink601.xml"/><Relationship Id="rId133" Type="http://schemas.openxmlformats.org/officeDocument/2006/relationships/image" Target="../media/image60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5.png"/><Relationship Id="rId21" Type="http://schemas.openxmlformats.org/officeDocument/2006/relationships/image" Target="../media/image617.png"/><Relationship Id="rId63" Type="http://schemas.openxmlformats.org/officeDocument/2006/relationships/image" Target="../media/image638.png"/><Relationship Id="rId159" Type="http://schemas.openxmlformats.org/officeDocument/2006/relationships/image" Target="../media/image686.png"/><Relationship Id="rId170" Type="http://schemas.openxmlformats.org/officeDocument/2006/relationships/customXml" Target="../ink/ink698.xml"/><Relationship Id="rId226" Type="http://schemas.openxmlformats.org/officeDocument/2006/relationships/customXml" Target="../ink/ink726.xml"/><Relationship Id="rId268" Type="http://schemas.openxmlformats.org/officeDocument/2006/relationships/customXml" Target="../ink/ink747.xml"/><Relationship Id="rId32" Type="http://schemas.openxmlformats.org/officeDocument/2006/relationships/customXml" Target="../ink/ink629.xml"/><Relationship Id="rId74" Type="http://schemas.openxmlformats.org/officeDocument/2006/relationships/customXml" Target="../ink/ink650.xml"/><Relationship Id="rId128" Type="http://schemas.openxmlformats.org/officeDocument/2006/relationships/customXml" Target="../ink/ink677.xml"/><Relationship Id="rId5" Type="http://schemas.openxmlformats.org/officeDocument/2006/relationships/image" Target="../media/image609.png"/><Relationship Id="rId181" Type="http://schemas.openxmlformats.org/officeDocument/2006/relationships/image" Target="../media/image697.png"/><Relationship Id="rId237" Type="http://schemas.openxmlformats.org/officeDocument/2006/relationships/image" Target="../media/image725.png"/><Relationship Id="rId258" Type="http://schemas.openxmlformats.org/officeDocument/2006/relationships/customXml" Target="../ink/ink742.xml"/><Relationship Id="rId22" Type="http://schemas.openxmlformats.org/officeDocument/2006/relationships/customXml" Target="../ink/ink624.xml"/><Relationship Id="rId43" Type="http://schemas.openxmlformats.org/officeDocument/2006/relationships/image" Target="../media/image628.png"/><Relationship Id="rId64" Type="http://schemas.openxmlformats.org/officeDocument/2006/relationships/customXml" Target="../ink/ink645.xml"/><Relationship Id="rId118" Type="http://schemas.openxmlformats.org/officeDocument/2006/relationships/customXml" Target="../ink/ink672.xml"/><Relationship Id="rId139" Type="http://schemas.openxmlformats.org/officeDocument/2006/relationships/image" Target="../media/image676.png"/><Relationship Id="rId85" Type="http://schemas.openxmlformats.org/officeDocument/2006/relationships/image" Target="../media/image649.png"/><Relationship Id="rId150" Type="http://schemas.openxmlformats.org/officeDocument/2006/relationships/customXml" Target="../ink/ink688.xml"/><Relationship Id="rId171" Type="http://schemas.openxmlformats.org/officeDocument/2006/relationships/image" Target="../media/image692.png"/><Relationship Id="rId192" Type="http://schemas.openxmlformats.org/officeDocument/2006/relationships/customXml" Target="../ink/ink709.xml"/><Relationship Id="rId206" Type="http://schemas.openxmlformats.org/officeDocument/2006/relationships/customXml" Target="../ink/ink716.xml"/><Relationship Id="rId227" Type="http://schemas.openxmlformats.org/officeDocument/2006/relationships/image" Target="../media/image720.png"/><Relationship Id="rId248" Type="http://schemas.openxmlformats.org/officeDocument/2006/relationships/customXml" Target="../ink/ink737.xml"/><Relationship Id="rId269" Type="http://schemas.openxmlformats.org/officeDocument/2006/relationships/image" Target="../media/image741.png"/><Relationship Id="rId12" Type="http://schemas.openxmlformats.org/officeDocument/2006/relationships/customXml" Target="../ink/ink619.xml"/><Relationship Id="rId33" Type="http://schemas.openxmlformats.org/officeDocument/2006/relationships/image" Target="../media/image623.png"/><Relationship Id="rId108" Type="http://schemas.openxmlformats.org/officeDocument/2006/relationships/customXml" Target="../ink/ink667.xml"/><Relationship Id="rId129" Type="http://schemas.openxmlformats.org/officeDocument/2006/relationships/image" Target="../media/image671.png"/><Relationship Id="rId54" Type="http://schemas.openxmlformats.org/officeDocument/2006/relationships/customXml" Target="../ink/ink640.xml"/><Relationship Id="rId75" Type="http://schemas.openxmlformats.org/officeDocument/2006/relationships/image" Target="../media/image644.png"/><Relationship Id="rId96" Type="http://schemas.openxmlformats.org/officeDocument/2006/relationships/customXml" Target="../ink/ink661.xml"/><Relationship Id="rId140" Type="http://schemas.openxmlformats.org/officeDocument/2006/relationships/customXml" Target="../ink/ink683.xml"/><Relationship Id="rId161" Type="http://schemas.openxmlformats.org/officeDocument/2006/relationships/image" Target="../media/image687.png"/><Relationship Id="rId182" Type="http://schemas.openxmlformats.org/officeDocument/2006/relationships/customXml" Target="../ink/ink704.xml"/><Relationship Id="rId217" Type="http://schemas.openxmlformats.org/officeDocument/2006/relationships/image" Target="../media/image715.png"/><Relationship Id="rId6" Type="http://schemas.openxmlformats.org/officeDocument/2006/relationships/customXml" Target="../ink/ink616.xml"/><Relationship Id="rId238" Type="http://schemas.openxmlformats.org/officeDocument/2006/relationships/customXml" Target="../ink/ink732.xml"/><Relationship Id="rId259" Type="http://schemas.openxmlformats.org/officeDocument/2006/relationships/image" Target="../media/image736.png"/><Relationship Id="rId23" Type="http://schemas.openxmlformats.org/officeDocument/2006/relationships/image" Target="../media/image618.png"/><Relationship Id="rId119" Type="http://schemas.openxmlformats.org/officeDocument/2006/relationships/image" Target="../media/image666.png"/><Relationship Id="rId270" Type="http://schemas.openxmlformats.org/officeDocument/2006/relationships/customXml" Target="../ink/ink748.xml"/><Relationship Id="rId44" Type="http://schemas.openxmlformats.org/officeDocument/2006/relationships/customXml" Target="../ink/ink635.xml"/><Relationship Id="rId65" Type="http://schemas.openxmlformats.org/officeDocument/2006/relationships/image" Target="../media/image639.png"/><Relationship Id="rId86" Type="http://schemas.openxmlformats.org/officeDocument/2006/relationships/customXml" Target="../ink/ink656.xml"/><Relationship Id="rId130" Type="http://schemas.openxmlformats.org/officeDocument/2006/relationships/customXml" Target="../ink/ink678.xml"/><Relationship Id="rId151" Type="http://schemas.openxmlformats.org/officeDocument/2006/relationships/image" Target="../media/image682.png"/><Relationship Id="rId172" Type="http://schemas.openxmlformats.org/officeDocument/2006/relationships/customXml" Target="../ink/ink699.xml"/><Relationship Id="rId193" Type="http://schemas.openxmlformats.org/officeDocument/2006/relationships/image" Target="../media/image703.png"/><Relationship Id="rId207" Type="http://schemas.openxmlformats.org/officeDocument/2006/relationships/image" Target="../media/image710.png"/><Relationship Id="rId228" Type="http://schemas.openxmlformats.org/officeDocument/2006/relationships/customXml" Target="../ink/ink727.xml"/><Relationship Id="rId249" Type="http://schemas.openxmlformats.org/officeDocument/2006/relationships/image" Target="../media/image731.png"/><Relationship Id="rId13" Type="http://schemas.openxmlformats.org/officeDocument/2006/relationships/image" Target="../media/image613.png"/><Relationship Id="rId109" Type="http://schemas.openxmlformats.org/officeDocument/2006/relationships/image" Target="../media/image661.png"/><Relationship Id="rId260" Type="http://schemas.openxmlformats.org/officeDocument/2006/relationships/customXml" Target="../ink/ink743.xml"/><Relationship Id="rId34" Type="http://schemas.openxmlformats.org/officeDocument/2006/relationships/customXml" Target="../ink/ink630.xml"/><Relationship Id="rId55" Type="http://schemas.openxmlformats.org/officeDocument/2006/relationships/image" Target="../media/image634.png"/><Relationship Id="rId76" Type="http://schemas.openxmlformats.org/officeDocument/2006/relationships/customXml" Target="../ink/ink651.xml"/><Relationship Id="rId97" Type="http://schemas.openxmlformats.org/officeDocument/2006/relationships/image" Target="../media/image655.png"/><Relationship Id="rId120" Type="http://schemas.openxmlformats.org/officeDocument/2006/relationships/customXml" Target="../ink/ink673.xml"/><Relationship Id="rId141" Type="http://schemas.openxmlformats.org/officeDocument/2006/relationships/image" Target="../media/image677.png"/><Relationship Id="rId7" Type="http://schemas.openxmlformats.org/officeDocument/2006/relationships/image" Target="../media/image610.png"/><Relationship Id="rId162" Type="http://schemas.openxmlformats.org/officeDocument/2006/relationships/customXml" Target="../ink/ink694.xml"/><Relationship Id="rId183" Type="http://schemas.openxmlformats.org/officeDocument/2006/relationships/image" Target="../media/image698.png"/><Relationship Id="rId218" Type="http://schemas.openxmlformats.org/officeDocument/2006/relationships/customXml" Target="../ink/ink722.xml"/><Relationship Id="rId239" Type="http://schemas.openxmlformats.org/officeDocument/2006/relationships/image" Target="../media/image726.png"/><Relationship Id="rId250" Type="http://schemas.openxmlformats.org/officeDocument/2006/relationships/customXml" Target="../ink/ink738.xml"/><Relationship Id="rId271" Type="http://schemas.openxmlformats.org/officeDocument/2006/relationships/image" Target="../media/image742.png"/><Relationship Id="rId24" Type="http://schemas.openxmlformats.org/officeDocument/2006/relationships/customXml" Target="../ink/ink625.xml"/><Relationship Id="rId45" Type="http://schemas.openxmlformats.org/officeDocument/2006/relationships/image" Target="../media/image629.png"/><Relationship Id="rId66" Type="http://schemas.openxmlformats.org/officeDocument/2006/relationships/customXml" Target="../ink/ink646.xml"/><Relationship Id="rId87" Type="http://schemas.openxmlformats.org/officeDocument/2006/relationships/image" Target="../media/image650.png"/><Relationship Id="rId110" Type="http://schemas.openxmlformats.org/officeDocument/2006/relationships/customXml" Target="../ink/ink668.xml"/><Relationship Id="rId131" Type="http://schemas.openxmlformats.org/officeDocument/2006/relationships/image" Target="../media/image672.png"/><Relationship Id="rId152" Type="http://schemas.openxmlformats.org/officeDocument/2006/relationships/customXml" Target="../ink/ink689.xml"/><Relationship Id="rId173" Type="http://schemas.openxmlformats.org/officeDocument/2006/relationships/image" Target="../media/image693.png"/><Relationship Id="rId194" Type="http://schemas.openxmlformats.org/officeDocument/2006/relationships/customXml" Target="../ink/ink710.xml"/><Relationship Id="rId208" Type="http://schemas.openxmlformats.org/officeDocument/2006/relationships/customXml" Target="../ink/ink717.xml"/><Relationship Id="rId229" Type="http://schemas.openxmlformats.org/officeDocument/2006/relationships/image" Target="../media/image721.png"/><Relationship Id="rId240" Type="http://schemas.openxmlformats.org/officeDocument/2006/relationships/customXml" Target="../ink/ink733.xml"/><Relationship Id="rId261" Type="http://schemas.openxmlformats.org/officeDocument/2006/relationships/image" Target="../media/image737.png"/><Relationship Id="rId14" Type="http://schemas.openxmlformats.org/officeDocument/2006/relationships/customXml" Target="../ink/ink620.xml"/><Relationship Id="rId35" Type="http://schemas.openxmlformats.org/officeDocument/2006/relationships/image" Target="../media/image624.png"/><Relationship Id="rId56" Type="http://schemas.openxmlformats.org/officeDocument/2006/relationships/customXml" Target="../ink/ink641.xml"/><Relationship Id="rId77" Type="http://schemas.openxmlformats.org/officeDocument/2006/relationships/image" Target="../media/image645.png"/><Relationship Id="rId100" Type="http://schemas.openxmlformats.org/officeDocument/2006/relationships/customXml" Target="../ink/ink663.xml"/><Relationship Id="rId8" Type="http://schemas.openxmlformats.org/officeDocument/2006/relationships/customXml" Target="../ink/ink617.xml"/><Relationship Id="rId98" Type="http://schemas.openxmlformats.org/officeDocument/2006/relationships/customXml" Target="../ink/ink662.xml"/><Relationship Id="rId121" Type="http://schemas.openxmlformats.org/officeDocument/2006/relationships/image" Target="../media/image667.png"/><Relationship Id="rId142" Type="http://schemas.openxmlformats.org/officeDocument/2006/relationships/customXml" Target="../ink/ink684.xml"/><Relationship Id="rId163" Type="http://schemas.openxmlformats.org/officeDocument/2006/relationships/image" Target="../media/image688.png"/><Relationship Id="rId184" Type="http://schemas.openxmlformats.org/officeDocument/2006/relationships/customXml" Target="../ink/ink705.xml"/><Relationship Id="rId219" Type="http://schemas.openxmlformats.org/officeDocument/2006/relationships/image" Target="../media/image716.png"/><Relationship Id="rId230" Type="http://schemas.openxmlformats.org/officeDocument/2006/relationships/customXml" Target="../ink/ink728.xml"/><Relationship Id="rId251" Type="http://schemas.openxmlformats.org/officeDocument/2006/relationships/image" Target="../media/image732.png"/><Relationship Id="rId25" Type="http://schemas.openxmlformats.org/officeDocument/2006/relationships/image" Target="../media/image619.png"/><Relationship Id="rId46" Type="http://schemas.openxmlformats.org/officeDocument/2006/relationships/customXml" Target="../ink/ink636.xml"/><Relationship Id="rId67" Type="http://schemas.openxmlformats.org/officeDocument/2006/relationships/image" Target="../media/image640.png"/><Relationship Id="rId272" Type="http://schemas.openxmlformats.org/officeDocument/2006/relationships/customXml" Target="../ink/ink749.xml"/><Relationship Id="rId88" Type="http://schemas.openxmlformats.org/officeDocument/2006/relationships/customXml" Target="../ink/ink657.xml"/><Relationship Id="rId111" Type="http://schemas.openxmlformats.org/officeDocument/2006/relationships/image" Target="../media/image662.png"/><Relationship Id="rId132" Type="http://schemas.openxmlformats.org/officeDocument/2006/relationships/customXml" Target="../ink/ink679.xml"/><Relationship Id="rId153" Type="http://schemas.openxmlformats.org/officeDocument/2006/relationships/image" Target="../media/image683.png"/><Relationship Id="rId174" Type="http://schemas.openxmlformats.org/officeDocument/2006/relationships/customXml" Target="../ink/ink700.xml"/><Relationship Id="rId195" Type="http://schemas.openxmlformats.org/officeDocument/2006/relationships/image" Target="../media/image704.png"/><Relationship Id="rId209" Type="http://schemas.openxmlformats.org/officeDocument/2006/relationships/image" Target="../media/image711.png"/><Relationship Id="rId220" Type="http://schemas.openxmlformats.org/officeDocument/2006/relationships/customXml" Target="../ink/ink723.xml"/><Relationship Id="rId241" Type="http://schemas.openxmlformats.org/officeDocument/2006/relationships/image" Target="../media/image727.png"/><Relationship Id="rId15" Type="http://schemas.openxmlformats.org/officeDocument/2006/relationships/image" Target="../media/image614.png"/><Relationship Id="rId36" Type="http://schemas.openxmlformats.org/officeDocument/2006/relationships/customXml" Target="../ink/ink631.xml"/><Relationship Id="rId57" Type="http://schemas.openxmlformats.org/officeDocument/2006/relationships/image" Target="../media/image635.png"/><Relationship Id="rId262" Type="http://schemas.openxmlformats.org/officeDocument/2006/relationships/customXml" Target="../ink/ink744.xml"/><Relationship Id="rId78" Type="http://schemas.openxmlformats.org/officeDocument/2006/relationships/customXml" Target="../ink/ink652.xml"/><Relationship Id="rId99" Type="http://schemas.openxmlformats.org/officeDocument/2006/relationships/image" Target="../media/image656.png"/><Relationship Id="rId101" Type="http://schemas.openxmlformats.org/officeDocument/2006/relationships/image" Target="../media/image657.png"/><Relationship Id="rId122" Type="http://schemas.openxmlformats.org/officeDocument/2006/relationships/customXml" Target="../ink/ink674.xml"/><Relationship Id="rId143" Type="http://schemas.openxmlformats.org/officeDocument/2006/relationships/image" Target="../media/image678.png"/><Relationship Id="rId164" Type="http://schemas.openxmlformats.org/officeDocument/2006/relationships/customXml" Target="../ink/ink695.xml"/><Relationship Id="rId185" Type="http://schemas.openxmlformats.org/officeDocument/2006/relationships/image" Target="../media/image699.png"/><Relationship Id="rId9" Type="http://schemas.openxmlformats.org/officeDocument/2006/relationships/image" Target="../media/image611.png"/><Relationship Id="rId210" Type="http://schemas.openxmlformats.org/officeDocument/2006/relationships/customXml" Target="../ink/ink718.xml"/><Relationship Id="rId26" Type="http://schemas.openxmlformats.org/officeDocument/2006/relationships/customXml" Target="../ink/ink626.xml"/><Relationship Id="rId231" Type="http://schemas.openxmlformats.org/officeDocument/2006/relationships/image" Target="../media/image722.png"/><Relationship Id="rId252" Type="http://schemas.openxmlformats.org/officeDocument/2006/relationships/customXml" Target="../ink/ink739.xml"/><Relationship Id="rId273" Type="http://schemas.openxmlformats.org/officeDocument/2006/relationships/image" Target="../media/image743.png"/><Relationship Id="rId47" Type="http://schemas.openxmlformats.org/officeDocument/2006/relationships/image" Target="../media/image630.png"/><Relationship Id="rId68" Type="http://schemas.openxmlformats.org/officeDocument/2006/relationships/customXml" Target="../ink/ink647.xml"/><Relationship Id="rId89" Type="http://schemas.openxmlformats.org/officeDocument/2006/relationships/image" Target="../media/image651.png"/><Relationship Id="rId112" Type="http://schemas.openxmlformats.org/officeDocument/2006/relationships/customXml" Target="../ink/ink669.xml"/><Relationship Id="rId133" Type="http://schemas.openxmlformats.org/officeDocument/2006/relationships/image" Target="../media/image673.png"/><Relationship Id="rId154" Type="http://schemas.openxmlformats.org/officeDocument/2006/relationships/customXml" Target="../ink/ink690.xml"/><Relationship Id="rId175" Type="http://schemas.openxmlformats.org/officeDocument/2006/relationships/image" Target="../media/image694.png"/><Relationship Id="rId196" Type="http://schemas.openxmlformats.org/officeDocument/2006/relationships/customXml" Target="../ink/ink711.xml"/><Relationship Id="rId200" Type="http://schemas.openxmlformats.org/officeDocument/2006/relationships/customXml" Target="../ink/ink713.xml"/><Relationship Id="rId16" Type="http://schemas.openxmlformats.org/officeDocument/2006/relationships/customXml" Target="../ink/ink621.xml"/><Relationship Id="rId221" Type="http://schemas.openxmlformats.org/officeDocument/2006/relationships/image" Target="../media/image717.png"/><Relationship Id="rId242" Type="http://schemas.openxmlformats.org/officeDocument/2006/relationships/customXml" Target="../ink/ink734.xml"/><Relationship Id="rId263" Type="http://schemas.openxmlformats.org/officeDocument/2006/relationships/image" Target="../media/image738.png"/><Relationship Id="rId37" Type="http://schemas.openxmlformats.org/officeDocument/2006/relationships/image" Target="../media/image625.png"/><Relationship Id="rId58" Type="http://schemas.openxmlformats.org/officeDocument/2006/relationships/customXml" Target="../ink/ink642.xml"/><Relationship Id="rId79" Type="http://schemas.openxmlformats.org/officeDocument/2006/relationships/image" Target="../media/image646.png"/><Relationship Id="rId102" Type="http://schemas.openxmlformats.org/officeDocument/2006/relationships/customXml" Target="../ink/ink664.xml"/><Relationship Id="rId123" Type="http://schemas.openxmlformats.org/officeDocument/2006/relationships/image" Target="../media/image668.png"/><Relationship Id="rId144" Type="http://schemas.openxmlformats.org/officeDocument/2006/relationships/customXml" Target="../ink/ink685.xml"/><Relationship Id="rId90" Type="http://schemas.openxmlformats.org/officeDocument/2006/relationships/customXml" Target="../ink/ink658.xml"/><Relationship Id="rId165" Type="http://schemas.openxmlformats.org/officeDocument/2006/relationships/image" Target="../media/image689.png"/><Relationship Id="rId186" Type="http://schemas.openxmlformats.org/officeDocument/2006/relationships/customXml" Target="../ink/ink706.xml"/><Relationship Id="rId211" Type="http://schemas.openxmlformats.org/officeDocument/2006/relationships/image" Target="../media/image712.png"/><Relationship Id="rId232" Type="http://schemas.openxmlformats.org/officeDocument/2006/relationships/customXml" Target="../ink/ink729.xml"/><Relationship Id="rId253" Type="http://schemas.openxmlformats.org/officeDocument/2006/relationships/image" Target="../media/image733.png"/><Relationship Id="rId274" Type="http://schemas.openxmlformats.org/officeDocument/2006/relationships/customXml" Target="../ink/ink750.xml"/><Relationship Id="rId27" Type="http://schemas.openxmlformats.org/officeDocument/2006/relationships/image" Target="../media/image620.png"/><Relationship Id="rId48" Type="http://schemas.openxmlformats.org/officeDocument/2006/relationships/customXml" Target="../ink/ink637.xml"/><Relationship Id="rId69" Type="http://schemas.openxmlformats.org/officeDocument/2006/relationships/image" Target="../media/image641.png"/><Relationship Id="rId113" Type="http://schemas.openxmlformats.org/officeDocument/2006/relationships/image" Target="../media/image663.png"/><Relationship Id="rId134" Type="http://schemas.openxmlformats.org/officeDocument/2006/relationships/customXml" Target="../ink/ink680.xml"/><Relationship Id="rId80" Type="http://schemas.openxmlformats.org/officeDocument/2006/relationships/customXml" Target="../ink/ink653.xml"/><Relationship Id="rId155" Type="http://schemas.openxmlformats.org/officeDocument/2006/relationships/image" Target="../media/image684.png"/><Relationship Id="rId176" Type="http://schemas.openxmlformats.org/officeDocument/2006/relationships/customXml" Target="../ink/ink701.xml"/><Relationship Id="rId197" Type="http://schemas.openxmlformats.org/officeDocument/2006/relationships/image" Target="../media/image705.png"/><Relationship Id="rId201" Type="http://schemas.openxmlformats.org/officeDocument/2006/relationships/image" Target="../media/image707.png"/><Relationship Id="rId222" Type="http://schemas.openxmlformats.org/officeDocument/2006/relationships/customXml" Target="../ink/ink724.xml"/><Relationship Id="rId243" Type="http://schemas.openxmlformats.org/officeDocument/2006/relationships/image" Target="../media/image728.png"/><Relationship Id="rId264" Type="http://schemas.openxmlformats.org/officeDocument/2006/relationships/customXml" Target="../ink/ink745.xml"/><Relationship Id="rId17" Type="http://schemas.openxmlformats.org/officeDocument/2006/relationships/image" Target="../media/image615.png"/><Relationship Id="rId38" Type="http://schemas.openxmlformats.org/officeDocument/2006/relationships/customXml" Target="../ink/ink632.xml"/><Relationship Id="rId59" Type="http://schemas.openxmlformats.org/officeDocument/2006/relationships/image" Target="../media/image636.png"/><Relationship Id="rId103" Type="http://schemas.openxmlformats.org/officeDocument/2006/relationships/image" Target="../media/image658.png"/><Relationship Id="rId124" Type="http://schemas.openxmlformats.org/officeDocument/2006/relationships/customXml" Target="../ink/ink675.xml"/><Relationship Id="rId70" Type="http://schemas.openxmlformats.org/officeDocument/2006/relationships/customXml" Target="../ink/ink648.xml"/><Relationship Id="rId91" Type="http://schemas.openxmlformats.org/officeDocument/2006/relationships/image" Target="../media/image652.png"/><Relationship Id="rId145" Type="http://schemas.openxmlformats.org/officeDocument/2006/relationships/image" Target="../media/image679.png"/><Relationship Id="rId166" Type="http://schemas.openxmlformats.org/officeDocument/2006/relationships/customXml" Target="../ink/ink696.xml"/><Relationship Id="rId187" Type="http://schemas.openxmlformats.org/officeDocument/2006/relationships/image" Target="../media/image7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9.xml"/><Relationship Id="rId233" Type="http://schemas.openxmlformats.org/officeDocument/2006/relationships/image" Target="../media/image723.png"/><Relationship Id="rId254" Type="http://schemas.openxmlformats.org/officeDocument/2006/relationships/customXml" Target="../ink/ink740.xml"/><Relationship Id="rId28" Type="http://schemas.openxmlformats.org/officeDocument/2006/relationships/customXml" Target="../ink/ink627.xml"/><Relationship Id="rId49" Type="http://schemas.openxmlformats.org/officeDocument/2006/relationships/image" Target="../media/image631.png"/><Relationship Id="rId114" Type="http://schemas.openxmlformats.org/officeDocument/2006/relationships/customXml" Target="../ink/ink670.xml"/><Relationship Id="rId275" Type="http://schemas.openxmlformats.org/officeDocument/2006/relationships/image" Target="../media/image744.png"/><Relationship Id="rId60" Type="http://schemas.openxmlformats.org/officeDocument/2006/relationships/customXml" Target="../ink/ink643.xml"/><Relationship Id="rId81" Type="http://schemas.openxmlformats.org/officeDocument/2006/relationships/image" Target="../media/image647.png"/><Relationship Id="rId135" Type="http://schemas.openxmlformats.org/officeDocument/2006/relationships/image" Target="../media/image674.png"/><Relationship Id="rId156" Type="http://schemas.openxmlformats.org/officeDocument/2006/relationships/customXml" Target="../ink/ink691.xml"/><Relationship Id="rId177" Type="http://schemas.openxmlformats.org/officeDocument/2006/relationships/image" Target="../media/image695.png"/><Relationship Id="rId198" Type="http://schemas.openxmlformats.org/officeDocument/2006/relationships/customXml" Target="../ink/ink712.xml"/><Relationship Id="rId202" Type="http://schemas.openxmlformats.org/officeDocument/2006/relationships/customXml" Target="../ink/ink714.xml"/><Relationship Id="rId223" Type="http://schemas.openxmlformats.org/officeDocument/2006/relationships/image" Target="../media/image718.png"/><Relationship Id="rId244" Type="http://schemas.openxmlformats.org/officeDocument/2006/relationships/customXml" Target="../ink/ink735.xml"/><Relationship Id="rId18" Type="http://schemas.openxmlformats.org/officeDocument/2006/relationships/customXml" Target="../ink/ink622.xml"/><Relationship Id="rId39" Type="http://schemas.openxmlformats.org/officeDocument/2006/relationships/image" Target="../media/image626.png"/><Relationship Id="rId265" Type="http://schemas.openxmlformats.org/officeDocument/2006/relationships/image" Target="../media/image739.png"/><Relationship Id="rId50" Type="http://schemas.openxmlformats.org/officeDocument/2006/relationships/customXml" Target="../ink/ink638.xml"/><Relationship Id="rId104" Type="http://schemas.openxmlformats.org/officeDocument/2006/relationships/customXml" Target="../ink/ink665.xml"/><Relationship Id="rId125" Type="http://schemas.openxmlformats.org/officeDocument/2006/relationships/image" Target="../media/image669.png"/><Relationship Id="rId146" Type="http://schemas.openxmlformats.org/officeDocument/2006/relationships/customXml" Target="../ink/ink686.xml"/><Relationship Id="rId167" Type="http://schemas.openxmlformats.org/officeDocument/2006/relationships/image" Target="../media/image690.png"/><Relationship Id="rId188" Type="http://schemas.openxmlformats.org/officeDocument/2006/relationships/customXml" Target="../ink/ink707.xml"/><Relationship Id="rId71" Type="http://schemas.openxmlformats.org/officeDocument/2006/relationships/image" Target="../media/image642.png"/><Relationship Id="rId92" Type="http://schemas.openxmlformats.org/officeDocument/2006/relationships/customXml" Target="../ink/ink659.xml"/><Relationship Id="rId213" Type="http://schemas.openxmlformats.org/officeDocument/2006/relationships/image" Target="../media/image713.png"/><Relationship Id="rId234" Type="http://schemas.openxmlformats.org/officeDocument/2006/relationships/customXml" Target="../ink/ink730.xml"/><Relationship Id="rId2" Type="http://schemas.openxmlformats.org/officeDocument/2006/relationships/customXml" Target="../ink/ink614.xml"/><Relationship Id="rId29" Type="http://schemas.openxmlformats.org/officeDocument/2006/relationships/image" Target="../media/image621.png"/><Relationship Id="rId255" Type="http://schemas.openxmlformats.org/officeDocument/2006/relationships/image" Target="../media/image734.png"/><Relationship Id="rId276" Type="http://schemas.openxmlformats.org/officeDocument/2006/relationships/customXml" Target="../ink/ink751.xml"/><Relationship Id="rId40" Type="http://schemas.openxmlformats.org/officeDocument/2006/relationships/customXml" Target="../ink/ink633.xml"/><Relationship Id="rId115" Type="http://schemas.openxmlformats.org/officeDocument/2006/relationships/image" Target="../media/image664.png"/><Relationship Id="rId136" Type="http://schemas.openxmlformats.org/officeDocument/2006/relationships/customXml" Target="../ink/ink681.xml"/><Relationship Id="rId157" Type="http://schemas.openxmlformats.org/officeDocument/2006/relationships/image" Target="../media/image685.png"/><Relationship Id="rId178" Type="http://schemas.openxmlformats.org/officeDocument/2006/relationships/customXml" Target="../ink/ink702.xml"/><Relationship Id="rId61" Type="http://schemas.openxmlformats.org/officeDocument/2006/relationships/image" Target="../media/image637.png"/><Relationship Id="rId82" Type="http://schemas.openxmlformats.org/officeDocument/2006/relationships/customXml" Target="../ink/ink654.xml"/><Relationship Id="rId199" Type="http://schemas.openxmlformats.org/officeDocument/2006/relationships/image" Target="../media/image706.png"/><Relationship Id="rId203" Type="http://schemas.openxmlformats.org/officeDocument/2006/relationships/image" Target="../media/image708.png"/><Relationship Id="rId19" Type="http://schemas.openxmlformats.org/officeDocument/2006/relationships/image" Target="../media/image616.png"/><Relationship Id="rId224" Type="http://schemas.openxmlformats.org/officeDocument/2006/relationships/customXml" Target="../ink/ink725.xml"/><Relationship Id="rId245" Type="http://schemas.openxmlformats.org/officeDocument/2006/relationships/image" Target="../media/image729.png"/><Relationship Id="rId266" Type="http://schemas.openxmlformats.org/officeDocument/2006/relationships/customXml" Target="../ink/ink746.xml"/><Relationship Id="rId30" Type="http://schemas.openxmlformats.org/officeDocument/2006/relationships/customXml" Target="../ink/ink628.xml"/><Relationship Id="rId105" Type="http://schemas.openxmlformats.org/officeDocument/2006/relationships/image" Target="../media/image659.png"/><Relationship Id="rId126" Type="http://schemas.openxmlformats.org/officeDocument/2006/relationships/customXml" Target="../ink/ink676.xml"/><Relationship Id="rId147" Type="http://schemas.openxmlformats.org/officeDocument/2006/relationships/image" Target="../media/image680.png"/><Relationship Id="rId168" Type="http://schemas.openxmlformats.org/officeDocument/2006/relationships/customXml" Target="../ink/ink697.xml"/><Relationship Id="rId51" Type="http://schemas.openxmlformats.org/officeDocument/2006/relationships/image" Target="../media/image632.png"/><Relationship Id="rId72" Type="http://schemas.openxmlformats.org/officeDocument/2006/relationships/customXml" Target="../ink/ink649.xml"/><Relationship Id="rId93" Type="http://schemas.openxmlformats.org/officeDocument/2006/relationships/image" Target="../media/image653.png"/><Relationship Id="rId189" Type="http://schemas.openxmlformats.org/officeDocument/2006/relationships/image" Target="../media/image701.png"/><Relationship Id="rId3" Type="http://schemas.openxmlformats.org/officeDocument/2006/relationships/image" Target="../media/image608.png"/><Relationship Id="rId214" Type="http://schemas.openxmlformats.org/officeDocument/2006/relationships/customXml" Target="../ink/ink720.xml"/><Relationship Id="rId235" Type="http://schemas.openxmlformats.org/officeDocument/2006/relationships/image" Target="../media/image724.png"/><Relationship Id="rId256" Type="http://schemas.openxmlformats.org/officeDocument/2006/relationships/customXml" Target="../ink/ink741.xml"/><Relationship Id="rId277" Type="http://schemas.openxmlformats.org/officeDocument/2006/relationships/image" Target="../media/image745.png"/><Relationship Id="rId116" Type="http://schemas.openxmlformats.org/officeDocument/2006/relationships/customXml" Target="../ink/ink671.xml"/><Relationship Id="rId137" Type="http://schemas.openxmlformats.org/officeDocument/2006/relationships/image" Target="../media/image675.png"/><Relationship Id="rId158" Type="http://schemas.openxmlformats.org/officeDocument/2006/relationships/customXml" Target="../ink/ink692.xml"/><Relationship Id="rId20" Type="http://schemas.openxmlformats.org/officeDocument/2006/relationships/customXml" Target="../ink/ink623.xml"/><Relationship Id="rId41" Type="http://schemas.openxmlformats.org/officeDocument/2006/relationships/image" Target="../media/image627.png"/><Relationship Id="rId62" Type="http://schemas.openxmlformats.org/officeDocument/2006/relationships/customXml" Target="../ink/ink644.xml"/><Relationship Id="rId83" Type="http://schemas.openxmlformats.org/officeDocument/2006/relationships/image" Target="../media/image648.png"/><Relationship Id="rId179" Type="http://schemas.openxmlformats.org/officeDocument/2006/relationships/image" Target="../media/image696.png"/><Relationship Id="rId190" Type="http://schemas.openxmlformats.org/officeDocument/2006/relationships/customXml" Target="../ink/ink708.xml"/><Relationship Id="rId204" Type="http://schemas.openxmlformats.org/officeDocument/2006/relationships/customXml" Target="../ink/ink715.xml"/><Relationship Id="rId225" Type="http://schemas.openxmlformats.org/officeDocument/2006/relationships/image" Target="../media/image719.png"/><Relationship Id="rId246" Type="http://schemas.openxmlformats.org/officeDocument/2006/relationships/customXml" Target="../ink/ink736.xml"/><Relationship Id="rId267" Type="http://schemas.openxmlformats.org/officeDocument/2006/relationships/image" Target="../media/image740.png"/><Relationship Id="rId106" Type="http://schemas.openxmlformats.org/officeDocument/2006/relationships/customXml" Target="../ink/ink666.xml"/><Relationship Id="rId127" Type="http://schemas.openxmlformats.org/officeDocument/2006/relationships/image" Target="../media/image670.png"/><Relationship Id="rId10" Type="http://schemas.openxmlformats.org/officeDocument/2006/relationships/customXml" Target="../ink/ink618.xml"/><Relationship Id="rId31" Type="http://schemas.openxmlformats.org/officeDocument/2006/relationships/image" Target="../media/image622.png"/><Relationship Id="rId52" Type="http://schemas.openxmlformats.org/officeDocument/2006/relationships/customXml" Target="../ink/ink639.xml"/><Relationship Id="rId73" Type="http://schemas.openxmlformats.org/officeDocument/2006/relationships/image" Target="../media/image643.png"/><Relationship Id="rId94" Type="http://schemas.openxmlformats.org/officeDocument/2006/relationships/customXml" Target="../ink/ink660.xml"/><Relationship Id="rId148" Type="http://schemas.openxmlformats.org/officeDocument/2006/relationships/customXml" Target="../ink/ink687.xml"/><Relationship Id="rId169" Type="http://schemas.openxmlformats.org/officeDocument/2006/relationships/image" Target="../media/image691.png"/><Relationship Id="rId4" Type="http://schemas.openxmlformats.org/officeDocument/2006/relationships/customXml" Target="../ink/ink615.xml"/><Relationship Id="rId180" Type="http://schemas.openxmlformats.org/officeDocument/2006/relationships/customXml" Target="../ink/ink703.xml"/><Relationship Id="rId215" Type="http://schemas.openxmlformats.org/officeDocument/2006/relationships/image" Target="../media/image714.png"/><Relationship Id="rId236" Type="http://schemas.openxmlformats.org/officeDocument/2006/relationships/customXml" Target="../ink/ink731.xml"/><Relationship Id="rId257" Type="http://schemas.openxmlformats.org/officeDocument/2006/relationships/image" Target="../media/image735.png"/><Relationship Id="rId42" Type="http://schemas.openxmlformats.org/officeDocument/2006/relationships/customXml" Target="../ink/ink634.xml"/><Relationship Id="rId84" Type="http://schemas.openxmlformats.org/officeDocument/2006/relationships/customXml" Target="../ink/ink655.xml"/><Relationship Id="rId138" Type="http://schemas.openxmlformats.org/officeDocument/2006/relationships/customXml" Target="../ink/ink682.xml"/><Relationship Id="rId191" Type="http://schemas.openxmlformats.org/officeDocument/2006/relationships/image" Target="../media/image702.png"/><Relationship Id="rId205" Type="http://schemas.openxmlformats.org/officeDocument/2006/relationships/image" Target="../media/image709.png"/><Relationship Id="rId247" Type="http://schemas.openxmlformats.org/officeDocument/2006/relationships/image" Target="../media/image730.png"/><Relationship Id="rId107" Type="http://schemas.openxmlformats.org/officeDocument/2006/relationships/image" Target="../media/image660.png"/><Relationship Id="rId11" Type="http://schemas.openxmlformats.org/officeDocument/2006/relationships/image" Target="../media/image612.png"/><Relationship Id="rId53" Type="http://schemas.openxmlformats.org/officeDocument/2006/relationships/image" Target="../media/image633.png"/><Relationship Id="rId149" Type="http://schemas.openxmlformats.org/officeDocument/2006/relationships/image" Target="../media/image681.png"/><Relationship Id="rId95" Type="http://schemas.openxmlformats.org/officeDocument/2006/relationships/image" Target="../media/image654.png"/><Relationship Id="rId160" Type="http://schemas.openxmlformats.org/officeDocument/2006/relationships/customXml" Target="../ink/ink693.xml"/><Relationship Id="rId216" Type="http://schemas.openxmlformats.org/officeDocument/2006/relationships/customXml" Target="../ink/ink7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4F15EC-B7C7-9E16-5E41-BEDA89D9A4E1}"/>
                  </a:ext>
                </a:extLst>
              </p14:cNvPr>
              <p14:cNvContentPartPr/>
              <p14:nvPr/>
            </p14:nvContentPartPr>
            <p14:xfrm>
              <a:off x="1572097" y="254141"/>
              <a:ext cx="633600" cy="64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4F15EC-B7C7-9E16-5E41-BEDA89D9A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977" y="248021"/>
                <a:ext cx="6458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106C3C-50B6-00B7-E1FF-ECC85432AD9E}"/>
                  </a:ext>
                </a:extLst>
              </p14:cNvPr>
              <p14:cNvContentPartPr/>
              <p14:nvPr/>
            </p14:nvContentPartPr>
            <p14:xfrm>
              <a:off x="2774137" y="273581"/>
              <a:ext cx="741600" cy="67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106C3C-50B6-00B7-E1FF-ECC85432A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017" y="267461"/>
                <a:ext cx="75384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05CD74-744D-6A3D-0127-DC78B8A866FD}"/>
                  </a:ext>
                </a:extLst>
              </p14:cNvPr>
              <p14:cNvContentPartPr/>
              <p14:nvPr/>
            </p14:nvContentPartPr>
            <p14:xfrm>
              <a:off x="3156097" y="806021"/>
              <a:ext cx="210240" cy="43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05CD74-744D-6A3D-0127-DC78B8A866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9977" y="799901"/>
                <a:ext cx="2224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6A4E0F-8D3E-2028-5C85-5D0230DFAA36}"/>
                  </a:ext>
                </a:extLst>
              </p14:cNvPr>
              <p14:cNvContentPartPr/>
              <p14:nvPr/>
            </p14:nvContentPartPr>
            <p14:xfrm>
              <a:off x="4090297" y="362141"/>
              <a:ext cx="573840" cy="55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6A4E0F-8D3E-2028-5C85-5D0230DFAA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4177" y="356021"/>
                <a:ext cx="586080" cy="56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00BD3834-C19D-E6FB-3336-63863C5E0323}"/>
              </a:ext>
            </a:extLst>
          </p:cNvPr>
          <p:cNvGrpSpPr/>
          <p:nvPr/>
        </p:nvGrpSpPr>
        <p:grpSpPr>
          <a:xfrm>
            <a:off x="366817" y="1201661"/>
            <a:ext cx="11924640" cy="5401080"/>
            <a:chOff x="366817" y="1201661"/>
            <a:chExt cx="11924640" cy="54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88F79C-132C-D3F2-ADFD-9E56DB7F541E}"/>
                    </a:ext>
                  </a:extLst>
                </p14:cNvPr>
                <p14:cNvContentPartPr/>
                <p14:nvPr/>
              </p14:nvContentPartPr>
              <p14:xfrm>
                <a:off x="366817" y="1515581"/>
                <a:ext cx="748800" cy="894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88F79C-132C-D3F2-ADFD-9E56DB7F54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697" y="1509461"/>
                  <a:ext cx="76104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3D555B-2AB9-0BC8-F8EB-B9FA83BAFE9D}"/>
                    </a:ext>
                  </a:extLst>
                </p14:cNvPr>
                <p14:cNvContentPartPr/>
                <p14:nvPr/>
              </p14:nvContentPartPr>
              <p14:xfrm>
                <a:off x="992497" y="2171861"/>
                <a:ext cx="133920" cy="2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3D555B-2AB9-0BC8-F8EB-B9FA83BAFE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377" y="2165741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48E22C-4F55-916C-DA10-C9D98F333B91}"/>
                    </a:ext>
                  </a:extLst>
                </p14:cNvPr>
                <p14:cNvContentPartPr/>
                <p14:nvPr/>
              </p14:nvContentPartPr>
              <p14:xfrm>
                <a:off x="1201297" y="2091221"/>
                <a:ext cx="938520" cy="28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48E22C-4F55-916C-DA10-C9D98F333B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5177" y="2085101"/>
                  <a:ext cx="950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FCFF03-FAFC-2BC9-C82D-A884AE19DC8E}"/>
                    </a:ext>
                  </a:extLst>
                </p14:cNvPr>
                <p14:cNvContentPartPr/>
                <p14:nvPr/>
              </p14:nvContentPartPr>
              <p14:xfrm>
                <a:off x="2298577" y="2032541"/>
                <a:ext cx="222480" cy="33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FCFF03-FAFC-2BC9-C82D-A884AE19DC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2457" y="2026421"/>
                  <a:ext cx="234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0DA4C-ECA9-87B8-33B3-E45F644258BC}"/>
                    </a:ext>
                  </a:extLst>
                </p14:cNvPr>
                <p14:cNvContentPartPr/>
                <p14:nvPr/>
              </p14:nvContentPartPr>
              <p14:xfrm>
                <a:off x="2839297" y="1557341"/>
                <a:ext cx="73440" cy="63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0DA4C-ECA9-87B8-33B3-E45F644258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3177" y="1551221"/>
                  <a:ext cx="8568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6BD9C0-60EA-17B1-8116-31F5D5141088}"/>
                    </a:ext>
                  </a:extLst>
                </p14:cNvPr>
                <p14:cNvContentPartPr/>
                <p14:nvPr/>
              </p14:nvContentPartPr>
              <p14:xfrm>
                <a:off x="2696737" y="1201661"/>
                <a:ext cx="1946520" cy="114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6BD9C0-60EA-17B1-8116-31F5D51410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0617" y="1195541"/>
                  <a:ext cx="1958760" cy="11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2808C9-1594-3EE7-4542-9ABB64A03EAC}"/>
                    </a:ext>
                  </a:extLst>
                </p14:cNvPr>
                <p14:cNvContentPartPr/>
                <p14:nvPr/>
              </p14:nvContentPartPr>
              <p14:xfrm>
                <a:off x="8819257" y="1475981"/>
                <a:ext cx="435240" cy="66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2808C9-1594-3EE7-4542-9ABB64A03E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13137" y="1469861"/>
                  <a:ext cx="44748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71BC80-867A-53CD-4750-F92C957C6651}"/>
                    </a:ext>
                  </a:extLst>
                </p14:cNvPr>
                <p14:cNvContentPartPr/>
                <p14:nvPr/>
              </p14:nvContentPartPr>
              <p14:xfrm>
                <a:off x="9232897" y="1978181"/>
                <a:ext cx="209520" cy="12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71BC80-867A-53CD-4750-F92C957C66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26777" y="1972061"/>
                  <a:ext cx="221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7A2299-C788-903F-9949-3DC1857E8B86}"/>
                    </a:ext>
                  </a:extLst>
                </p14:cNvPr>
                <p14:cNvContentPartPr/>
                <p14:nvPr/>
              </p14:nvContentPartPr>
              <p14:xfrm>
                <a:off x="9545377" y="1951901"/>
                <a:ext cx="453600" cy="147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7A2299-C788-903F-9949-3DC1857E8B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39257" y="1945781"/>
                  <a:ext cx="465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257ECC-3068-856F-1E11-E39DCBD7E924}"/>
                    </a:ext>
                  </a:extLst>
                </p14:cNvPr>
                <p14:cNvContentPartPr/>
                <p14:nvPr/>
              </p14:nvContentPartPr>
              <p14:xfrm>
                <a:off x="10099777" y="1947581"/>
                <a:ext cx="438840" cy="90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257ECC-3068-856F-1E11-E39DCBD7E9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93657" y="1941461"/>
                  <a:ext cx="45108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4BAB8A-992A-D0CB-7243-E3E30677F967}"/>
                    </a:ext>
                  </a:extLst>
                </p14:cNvPr>
                <p14:cNvContentPartPr/>
                <p14:nvPr/>
              </p14:nvContentPartPr>
              <p14:xfrm>
                <a:off x="10540057" y="1784861"/>
                <a:ext cx="1348560" cy="880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4BAB8A-992A-D0CB-7243-E3E30677F9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33937" y="1778741"/>
                  <a:ext cx="136080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2BB761-AC0C-20A5-9947-407C98192C32}"/>
                    </a:ext>
                  </a:extLst>
                </p14:cNvPr>
                <p14:cNvContentPartPr/>
                <p14:nvPr/>
              </p14:nvContentPartPr>
              <p14:xfrm>
                <a:off x="8858857" y="2458061"/>
                <a:ext cx="2255040" cy="2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2BB761-AC0C-20A5-9947-407C98192C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52737" y="2451941"/>
                  <a:ext cx="2267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58E780-EC16-863A-1AE7-70178F698A75}"/>
                    </a:ext>
                  </a:extLst>
                </p14:cNvPr>
                <p14:cNvContentPartPr/>
                <p14:nvPr/>
              </p14:nvContentPartPr>
              <p14:xfrm>
                <a:off x="10093657" y="2458061"/>
                <a:ext cx="2412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58E780-EC16-863A-1AE7-70178F698A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7537" y="2451941"/>
                  <a:ext cx="36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2C3890-C2D6-1364-F075-BBF08F65B751}"/>
                    </a:ext>
                  </a:extLst>
                </p14:cNvPr>
                <p14:cNvContentPartPr/>
                <p14:nvPr/>
              </p14:nvContentPartPr>
              <p14:xfrm>
                <a:off x="9730057" y="2496221"/>
                <a:ext cx="384840" cy="57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2C3890-C2D6-1364-F075-BBF08F65B7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23937" y="2490101"/>
                  <a:ext cx="3970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9517CF-D947-12C0-A01A-49F188B3C9CD}"/>
                    </a:ext>
                  </a:extLst>
                </p14:cNvPr>
                <p14:cNvContentPartPr/>
                <p14:nvPr/>
              </p14:nvContentPartPr>
              <p14:xfrm>
                <a:off x="8083057" y="3431501"/>
                <a:ext cx="1270080" cy="46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9517CF-D947-12C0-A01A-49F188B3C9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76937" y="3425381"/>
                  <a:ext cx="12823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CE0D3E-5D26-02B7-1D2C-1E9994F13F0B}"/>
                    </a:ext>
                  </a:extLst>
                </p14:cNvPr>
                <p14:cNvContentPartPr/>
                <p14:nvPr/>
              </p14:nvContentPartPr>
              <p14:xfrm>
                <a:off x="9437377" y="3691781"/>
                <a:ext cx="497160" cy="13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CE0D3E-5D26-02B7-1D2C-1E9994F13F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31257" y="3685661"/>
                  <a:ext cx="509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D44D69-5879-4A8E-06C9-76541439D7DE}"/>
                    </a:ext>
                  </a:extLst>
                </p14:cNvPr>
                <p14:cNvContentPartPr/>
                <p14:nvPr/>
              </p14:nvContentPartPr>
              <p14:xfrm>
                <a:off x="10030657" y="3701501"/>
                <a:ext cx="181080" cy="10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D44D69-5879-4A8E-06C9-76541439D7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24537" y="3695381"/>
                  <a:ext cx="193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D2420F-5374-DEF1-9EAD-D115F4C06A64}"/>
                    </a:ext>
                  </a:extLst>
                </p14:cNvPr>
                <p14:cNvContentPartPr/>
                <p14:nvPr/>
              </p14:nvContentPartPr>
              <p14:xfrm>
                <a:off x="10323337" y="3630581"/>
                <a:ext cx="289800" cy="181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D2420F-5374-DEF1-9EAD-D115F4C06A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17217" y="3624461"/>
                  <a:ext cx="302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3675D9-4AB9-BA9D-8CA8-AA83BD23F1C8}"/>
                    </a:ext>
                  </a:extLst>
                </p14:cNvPr>
                <p14:cNvContentPartPr/>
                <p14:nvPr/>
              </p14:nvContentPartPr>
              <p14:xfrm>
                <a:off x="10754257" y="3686381"/>
                <a:ext cx="38160" cy="9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3675D9-4AB9-BA9D-8CA8-AA83BD23F1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48137" y="3680261"/>
                  <a:ext cx="50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3BE1AF-8837-C52B-910F-165B798A2888}"/>
                    </a:ext>
                  </a:extLst>
                </p14:cNvPr>
                <p14:cNvContentPartPr/>
                <p14:nvPr/>
              </p14:nvContentPartPr>
              <p14:xfrm>
                <a:off x="10792057" y="3503501"/>
                <a:ext cx="36720" cy="5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3BE1AF-8837-C52B-910F-165B798A28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85937" y="3497381"/>
                  <a:ext cx="48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081017-BF48-A2EF-4CB6-108089BC28DD}"/>
                    </a:ext>
                  </a:extLst>
                </p14:cNvPr>
                <p14:cNvContentPartPr/>
                <p14:nvPr/>
              </p14:nvContentPartPr>
              <p14:xfrm>
                <a:off x="10912657" y="3589541"/>
                <a:ext cx="45144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081017-BF48-A2EF-4CB6-108089BC2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06537" y="3583421"/>
                  <a:ext cx="463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BD20E3-DA90-1A4C-671F-B766EF78E028}"/>
                    </a:ext>
                  </a:extLst>
                </p14:cNvPr>
                <p14:cNvContentPartPr/>
                <p14:nvPr/>
              </p14:nvContentPartPr>
              <p14:xfrm>
                <a:off x="11533297" y="2908061"/>
                <a:ext cx="20880" cy="75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BD20E3-DA90-1A4C-671F-B766EF78E0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27177" y="2901941"/>
                  <a:ext cx="3312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3EDF00-BC4A-B756-EF5E-BD61254E0FBC}"/>
                    </a:ext>
                  </a:extLst>
                </p14:cNvPr>
                <p14:cNvContentPartPr/>
                <p14:nvPr/>
              </p14:nvContentPartPr>
              <p14:xfrm>
                <a:off x="11463457" y="3512141"/>
                <a:ext cx="241200" cy="202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3EDF00-BC4A-B756-EF5E-BD61254E0F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7337" y="3506021"/>
                  <a:ext cx="253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2313C6-242D-F3FA-2EDA-02017447AE28}"/>
                    </a:ext>
                  </a:extLst>
                </p14:cNvPr>
                <p14:cNvContentPartPr/>
                <p14:nvPr/>
              </p14:nvContentPartPr>
              <p14:xfrm>
                <a:off x="11817697" y="3313061"/>
                <a:ext cx="83520" cy="165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2313C6-242D-F3FA-2EDA-02017447AE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11577" y="3306941"/>
                  <a:ext cx="95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4F8ABE-C97D-029B-31A9-FED53D753FB7}"/>
                    </a:ext>
                  </a:extLst>
                </p14:cNvPr>
                <p14:cNvContentPartPr/>
                <p14:nvPr/>
              </p14:nvContentPartPr>
              <p14:xfrm>
                <a:off x="11895097" y="3473981"/>
                <a:ext cx="396360" cy="72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4F8ABE-C97D-029B-31A9-FED53D753F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88977" y="3467861"/>
                  <a:ext cx="4086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A4B99D-C012-E801-BAE0-77AA15D3B4AD}"/>
                    </a:ext>
                  </a:extLst>
                </p14:cNvPr>
                <p14:cNvContentPartPr/>
                <p14:nvPr/>
              </p14:nvContentPartPr>
              <p14:xfrm>
                <a:off x="5358217" y="1928141"/>
                <a:ext cx="204840" cy="5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A4B99D-C012-E801-BAE0-77AA15D3B4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52097" y="1922021"/>
                  <a:ext cx="21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55D9E7-6039-7C78-0FFD-069B03579C33}"/>
                    </a:ext>
                  </a:extLst>
                </p14:cNvPr>
                <p14:cNvContentPartPr/>
                <p14:nvPr/>
              </p14:nvContentPartPr>
              <p14:xfrm>
                <a:off x="5700217" y="1679741"/>
                <a:ext cx="734040" cy="60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55D9E7-6039-7C78-0FFD-069B03579C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94097" y="1673621"/>
                  <a:ext cx="7462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CBD66F-B0BA-175C-4ABE-1DE9FC6B9A4F}"/>
                    </a:ext>
                  </a:extLst>
                </p14:cNvPr>
                <p14:cNvContentPartPr/>
                <p14:nvPr/>
              </p14:nvContentPartPr>
              <p14:xfrm>
                <a:off x="6105577" y="2227301"/>
                <a:ext cx="324360" cy="41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CBD66F-B0BA-175C-4ABE-1DE9FC6B9A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99457" y="2221181"/>
                  <a:ext cx="336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60B5D9-AB46-0CAF-A918-3943A95A59BA}"/>
                    </a:ext>
                  </a:extLst>
                </p14:cNvPr>
                <p14:cNvContentPartPr/>
                <p14:nvPr/>
              </p14:nvContentPartPr>
              <p14:xfrm>
                <a:off x="6722257" y="1993301"/>
                <a:ext cx="547920" cy="28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60B5D9-AB46-0CAF-A918-3943A95A59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16137" y="1987181"/>
                  <a:ext cx="560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01DC5C-324E-134C-E3CE-ADDF4E99209A}"/>
                    </a:ext>
                  </a:extLst>
                </p14:cNvPr>
                <p14:cNvContentPartPr/>
                <p14:nvPr/>
              </p14:nvContentPartPr>
              <p14:xfrm>
                <a:off x="7391137" y="1963061"/>
                <a:ext cx="370440" cy="24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01DC5C-324E-134C-E3CE-ADDF4E9920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85017" y="1956941"/>
                  <a:ext cx="382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F3507A-1DE4-808A-E3E3-1D52687EC9BC}"/>
                    </a:ext>
                  </a:extLst>
                </p14:cNvPr>
                <p14:cNvContentPartPr/>
                <p14:nvPr/>
              </p14:nvContentPartPr>
              <p14:xfrm>
                <a:off x="7831777" y="1906181"/>
                <a:ext cx="317160" cy="108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F3507A-1DE4-808A-E3E3-1D52687EC9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25657" y="1900061"/>
                  <a:ext cx="329400" cy="10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DEFE27-B808-ACBE-195C-BAD0C106226F}"/>
                    </a:ext>
                  </a:extLst>
                </p14:cNvPr>
                <p14:cNvContentPartPr/>
                <p14:nvPr/>
              </p14:nvContentPartPr>
              <p14:xfrm>
                <a:off x="5506177" y="2566061"/>
                <a:ext cx="2628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DEFE27-B808-ACBE-195C-BAD0C10622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0057" y="2559941"/>
                  <a:ext cx="38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916895-CD25-2508-093A-52943893BE4B}"/>
                    </a:ext>
                  </a:extLst>
                </p14:cNvPr>
                <p14:cNvContentPartPr/>
                <p14:nvPr/>
              </p14:nvContentPartPr>
              <p14:xfrm>
                <a:off x="5486017" y="2546261"/>
                <a:ext cx="2471400" cy="151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916895-CD25-2508-093A-52943893BE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79897" y="2540141"/>
                  <a:ext cx="2483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25ADE8-6CB6-320E-43EA-22B63B091B1E}"/>
                    </a:ext>
                  </a:extLst>
                </p14:cNvPr>
                <p14:cNvContentPartPr/>
                <p14:nvPr/>
              </p14:nvContentPartPr>
              <p14:xfrm>
                <a:off x="6295657" y="2667221"/>
                <a:ext cx="458640" cy="494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25ADE8-6CB6-320E-43EA-22B63B091B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9537" y="2661101"/>
                  <a:ext cx="4708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6CE864-17C8-E639-907A-3D7C97DC65E5}"/>
                    </a:ext>
                  </a:extLst>
                </p14:cNvPr>
                <p14:cNvContentPartPr/>
                <p14:nvPr/>
              </p14:nvContentPartPr>
              <p14:xfrm>
                <a:off x="5319337" y="3503861"/>
                <a:ext cx="360" cy="361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6CE864-17C8-E639-907A-3D7C97DC65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13217" y="3497741"/>
                  <a:ext cx="12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1E3233-BA6A-0AE5-380F-9A058AB36027}"/>
                    </a:ext>
                  </a:extLst>
                </p14:cNvPr>
                <p14:cNvContentPartPr/>
                <p14:nvPr/>
              </p14:nvContentPartPr>
              <p14:xfrm>
                <a:off x="5266417" y="3297941"/>
                <a:ext cx="402840" cy="65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1E3233-BA6A-0AE5-380F-9A058AB360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60297" y="3291821"/>
                  <a:ext cx="41508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F20105-A558-03F4-8A02-BA953EB5EF7B}"/>
                    </a:ext>
                  </a:extLst>
                </p14:cNvPr>
                <p14:cNvContentPartPr/>
                <p14:nvPr/>
              </p14:nvContentPartPr>
              <p14:xfrm>
                <a:off x="5739817" y="3705461"/>
                <a:ext cx="629280" cy="46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F20105-A558-03F4-8A02-BA953EB5EF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3697" y="3699341"/>
                  <a:ext cx="641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404686-A177-FCA7-557D-315109562C7F}"/>
                    </a:ext>
                  </a:extLst>
                </p14:cNvPr>
                <p14:cNvContentPartPr/>
                <p14:nvPr/>
              </p14:nvContentPartPr>
              <p14:xfrm>
                <a:off x="6459457" y="3088421"/>
                <a:ext cx="967320" cy="78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404686-A177-FCA7-557D-315109562C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53337" y="3082301"/>
                  <a:ext cx="97956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E51967-AE5F-F90F-4EE8-25D218CA9DCD}"/>
                    </a:ext>
                  </a:extLst>
                </p14:cNvPr>
                <p14:cNvContentPartPr/>
                <p14:nvPr/>
              </p14:nvContentPartPr>
              <p14:xfrm>
                <a:off x="7380697" y="3570101"/>
                <a:ext cx="242280" cy="48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E51967-AE5F-F90F-4EE8-25D218CA9D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74577" y="3563981"/>
                  <a:ext cx="254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1AD9B8-601A-42BA-846A-3F17150310D8}"/>
                    </a:ext>
                  </a:extLst>
                </p14:cNvPr>
                <p14:cNvContentPartPr/>
                <p14:nvPr/>
              </p14:nvContentPartPr>
              <p14:xfrm>
                <a:off x="619177" y="2703581"/>
                <a:ext cx="3688560" cy="10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1AD9B8-601A-42BA-846A-3F17150310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3057" y="2697461"/>
                  <a:ext cx="3700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5E7889-FE40-338E-0BC5-0261A5A743E7}"/>
                    </a:ext>
                  </a:extLst>
                </p14:cNvPr>
                <p14:cNvContentPartPr/>
                <p14:nvPr/>
              </p14:nvContentPartPr>
              <p14:xfrm>
                <a:off x="1630417" y="2931101"/>
                <a:ext cx="424080" cy="56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5E7889-FE40-338E-0BC5-0261A5A743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24297" y="2924981"/>
                  <a:ext cx="4363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36D08B-3541-67CD-D462-385E124CAE3A}"/>
                    </a:ext>
                  </a:extLst>
                </p14:cNvPr>
                <p14:cNvContentPartPr/>
                <p14:nvPr/>
              </p14:nvContentPartPr>
              <p14:xfrm>
                <a:off x="772177" y="3618341"/>
                <a:ext cx="73800" cy="50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36D08B-3541-67CD-D462-385E124CAE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057" y="3612221"/>
                  <a:ext cx="86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45EF4B-265F-1CF8-1297-1B446C7404C0}"/>
                    </a:ext>
                  </a:extLst>
                </p14:cNvPr>
                <p14:cNvContentPartPr/>
                <p14:nvPr/>
              </p14:nvContentPartPr>
              <p14:xfrm>
                <a:off x="603697" y="3720941"/>
                <a:ext cx="25560" cy="434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45EF4B-265F-1CF8-1297-1B446C7404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7577" y="3714821"/>
                  <a:ext cx="378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5AE38A-F06A-020F-7EE4-9DEBBFFB5236}"/>
                    </a:ext>
                  </a:extLst>
                </p14:cNvPr>
                <p14:cNvContentPartPr/>
                <p14:nvPr/>
              </p14:nvContentPartPr>
              <p14:xfrm>
                <a:off x="377257" y="3747941"/>
                <a:ext cx="509760" cy="6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5AE38A-F06A-020F-7EE4-9DEBBFFB52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1137" y="3741821"/>
                  <a:ext cx="522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453A-69CE-E2B3-4A03-470280189BF9}"/>
                    </a:ext>
                  </a:extLst>
                </p14:cNvPr>
                <p14:cNvContentPartPr/>
                <p14:nvPr/>
              </p14:nvContentPartPr>
              <p14:xfrm>
                <a:off x="416497" y="4156541"/>
                <a:ext cx="523440" cy="11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453A-69CE-E2B3-4A03-470280189BF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0377" y="4150421"/>
                  <a:ext cx="535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8DF723-1090-F7D8-4B6E-3C221E43CA98}"/>
                    </a:ext>
                  </a:extLst>
                </p14:cNvPr>
                <p14:cNvContentPartPr/>
                <p14:nvPr/>
              </p14:nvContentPartPr>
              <p14:xfrm>
                <a:off x="1051897" y="3791861"/>
                <a:ext cx="59040" cy="359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8DF723-1090-F7D8-4B6E-3C221E43CA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5777" y="3785741"/>
                  <a:ext cx="71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911F8A-15AA-7FB2-28CD-0E2AB1F81DA7}"/>
                    </a:ext>
                  </a:extLst>
                </p14:cNvPr>
                <p14:cNvContentPartPr/>
                <p14:nvPr/>
              </p14:nvContentPartPr>
              <p14:xfrm>
                <a:off x="969817" y="3991301"/>
                <a:ext cx="472680" cy="5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911F8A-15AA-7FB2-28CD-0E2AB1F81D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3697" y="3985181"/>
                  <a:ext cx="484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7626E5-E07C-18F6-4DCD-2DBEAD6914F3}"/>
                    </a:ext>
                  </a:extLst>
                </p14:cNvPr>
                <p14:cNvContentPartPr/>
                <p14:nvPr/>
              </p14:nvContentPartPr>
              <p14:xfrm>
                <a:off x="1815097" y="3768101"/>
                <a:ext cx="202320" cy="81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7626E5-E07C-18F6-4DCD-2DBEAD6914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08977" y="3761981"/>
                  <a:ext cx="21456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2C038BD-04A0-842B-9F05-01FB6B5DE2F2}"/>
                    </a:ext>
                  </a:extLst>
                </p14:cNvPr>
                <p14:cNvContentPartPr/>
                <p14:nvPr/>
              </p14:nvContentPartPr>
              <p14:xfrm>
                <a:off x="1769737" y="3844421"/>
                <a:ext cx="1045800" cy="462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2C038BD-04A0-842B-9F05-01FB6B5DE2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63617" y="3838301"/>
                  <a:ext cx="1058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B03263-23F1-FB9D-7CF5-FCABF5D9DC7D}"/>
                    </a:ext>
                  </a:extLst>
                </p14:cNvPr>
                <p14:cNvContentPartPr/>
                <p14:nvPr/>
              </p14:nvContentPartPr>
              <p14:xfrm>
                <a:off x="2847217" y="3773501"/>
                <a:ext cx="1112040" cy="368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B03263-23F1-FB9D-7CF5-FCABF5D9DC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41097" y="3767381"/>
                  <a:ext cx="11242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74393A-D33D-56C6-4FB0-8580DF40CC4F}"/>
                    </a:ext>
                  </a:extLst>
                </p14:cNvPr>
                <p14:cNvContentPartPr/>
                <p14:nvPr/>
              </p14:nvContentPartPr>
              <p14:xfrm>
                <a:off x="1172857" y="4517621"/>
                <a:ext cx="786240" cy="84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74393A-D33D-56C6-4FB0-8580DF40C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6737" y="4511501"/>
                  <a:ext cx="79848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9F925B-434F-A8B0-DDEE-F902651CC162}"/>
                    </a:ext>
                  </a:extLst>
                </p14:cNvPr>
                <p14:cNvContentPartPr/>
                <p14:nvPr/>
              </p14:nvContentPartPr>
              <p14:xfrm>
                <a:off x="2025337" y="4633181"/>
                <a:ext cx="365760" cy="169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9F925B-434F-A8B0-DDEE-F902651CC16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19217" y="4627061"/>
                  <a:ext cx="378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42375F-8E60-B3A2-28B9-534E64109426}"/>
                    </a:ext>
                  </a:extLst>
                </p14:cNvPr>
                <p14:cNvContentPartPr/>
                <p14:nvPr/>
              </p14:nvContentPartPr>
              <p14:xfrm>
                <a:off x="2478217" y="4386581"/>
                <a:ext cx="68040" cy="39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42375F-8E60-B3A2-28B9-534E641094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72097" y="4380461"/>
                  <a:ext cx="802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26F4098-D071-F9E5-F004-90C2F55827D2}"/>
                    </a:ext>
                  </a:extLst>
                </p14:cNvPr>
                <p14:cNvContentPartPr/>
                <p14:nvPr/>
              </p14:nvContentPartPr>
              <p14:xfrm>
                <a:off x="2459497" y="4595021"/>
                <a:ext cx="48276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26F4098-D071-F9E5-F004-90C2F55827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53377" y="4588901"/>
                  <a:ext cx="495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4058EC-71BD-8A0E-78B9-4A07E7A868EF}"/>
                    </a:ext>
                  </a:extLst>
                </p14:cNvPr>
                <p14:cNvContentPartPr/>
                <p14:nvPr/>
              </p14:nvContentPartPr>
              <p14:xfrm>
                <a:off x="3015337" y="4534181"/>
                <a:ext cx="236880" cy="265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4058EC-71BD-8A0E-78B9-4A07E7A868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09217" y="4528061"/>
                  <a:ext cx="249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73D0277-2641-080E-FC00-D002B2B6371E}"/>
                    </a:ext>
                  </a:extLst>
                </p14:cNvPr>
                <p14:cNvContentPartPr/>
                <p14:nvPr/>
              </p14:nvContentPartPr>
              <p14:xfrm>
                <a:off x="2941897" y="4583141"/>
                <a:ext cx="332640" cy="270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73D0277-2641-080E-FC00-D002B2B637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35777" y="4577021"/>
                  <a:ext cx="344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A7E463-1C29-E368-BD35-9208E19DABD7}"/>
                    </a:ext>
                  </a:extLst>
                </p14:cNvPr>
                <p14:cNvContentPartPr/>
                <p14:nvPr/>
              </p14:nvContentPartPr>
              <p14:xfrm>
                <a:off x="1386337" y="4946021"/>
                <a:ext cx="2071080" cy="68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A7E463-1C29-E368-BD35-9208E19DAB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80217" y="4939901"/>
                  <a:ext cx="2083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DB6654-075B-90A2-2E33-89AD5A390D1F}"/>
                    </a:ext>
                  </a:extLst>
                </p14:cNvPr>
                <p14:cNvContentPartPr/>
                <p14:nvPr/>
              </p14:nvContentPartPr>
              <p14:xfrm>
                <a:off x="2243497" y="5104061"/>
                <a:ext cx="275400" cy="407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DB6654-075B-90A2-2E33-89AD5A390D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37377" y="5097941"/>
                  <a:ext cx="2876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04F102-EE10-2A1C-520E-F54972C60CF3}"/>
                    </a:ext>
                  </a:extLst>
                </p14:cNvPr>
                <p14:cNvContentPartPr/>
                <p14:nvPr/>
              </p14:nvContentPartPr>
              <p14:xfrm>
                <a:off x="1440337" y="5942141"/>
                <a:ext cx="943200" cy="449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04F102-EE10-2A1C-520E-F54972C60C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34217" y="5936021"/>
                  <a:ext cx="9554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45D928-D618-E399-F658-61C93BD07333}"/>
                    </a:ext>
                  </a:extLst>
                </p14:cNvPr>
                <p14:cNvContentPartPr/>
                <p14:nvPr/>
              </p14:nvContentPartPr>
              <p14:xfrm>
                <a:off x="2348257" y="5868701"/>
                <a:ext cx="76320" cy="54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45D928-D618-E399-F658-61C93BD073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42137" y="5862581"/>
                  <a:ext cx="885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E86B1C-E9D2-D546-4ED1-1E6136152C03}"/>
                    </a:ext>
                  </a:extLst>
                </p14:cNvPr>
                <p14:cNvContentPartPr/>
                <p14:nvPr/>
              </p14:nvContentPartPr>
              <p14:xfrm>
                <a:off x="2286337" y="6251381"/>
                <a:ext cx="652680" cy="70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E86B1C-E9D2-D546-4ED1-1E6136152C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80217" y="6245261"/>
                  <a:ext cx="66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18CBAB-C8B6-4AA1-23DB-E46B4B8E63B9}"/>
                    </a:ext>
                  </a:extLst>
                </p14:cNvPr>
                <p14:cNvContentPartPr/>
                <p14:nvPr/>
              </p14:nvContentPartPr>
              <p14:xfrm>
                <a:off x="3225577" y="5947181"/>
                <a:ext cx="727920" cy="655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18CBAB-C8B6-4AA1-23DB-E46B4B8E63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19457" y="5941061"/>
                  <a:ext cx="74016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E0454A-92CC-E135-A86A-AAB92A47FC4D}"/>
                    </a:ext>
                  </a:extLst>
                </p14:cNvPr>
                <p14:cNvContentPartPr/>
                <p14:nvPr/>
              </p14:nvContentPartPr>
              <p14:xfrm>
                <a:off x="4276777" y="6080381"/>
                <a:ext cx="475920" cy="176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E0454A-92CC-E135-A86A-AAB92A47FC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70657" y="6074261"/>
                  <a:ext cx="488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1B4C11-78A4-1E30-E1CD-744CBCDCE927}"/>
                    </a:ext>
                  </a:extLst>
                </p14:cNvPr>
                <p14:cNvContentPartPr/>
                <p14:nvPr/>
              </p14:nvContentPartPr>
              <p14:xfrm>
                <a:off x="4849537" y="5652341"/>
                <a:ext cx="1162080" cy="616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1B4C11-78A4-1E30-E1CD-744CBCDCE9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43417" y="5646221"/>
                  <a:ext cx="11743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D81604-AAC7-37EF-6BFA-FF171139487B}"/>
                    </a:ext>
                  </a:extLst>
                </p14:cNvPr>
                <p14:cNvContentPartPr/>
                <p14:nvPr/>
              </p14:nvContentPartPr>
              <p14:xfrm>
                <a:off x="6194497" y="6150581"/>
                <a:ext cx="29520" cy="5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D81604-AAC7-37EF-6BFA-FF17113948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88377" y="6144461"/>
                  <a:ext cx="41760" cy="1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699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CBED5E1-6B0F-DF1E-F608-0723218A4010}"/>
              </a:ext>
            </a:extLst>
          </p:cNvPr>
          <p:cNvGrpSpPr/>
          <p:nvPr/>
        </p:nvGrpSpPr>
        <p:grpSpPr>
          <a:xfrm>
            <a:off x="169177" y="173141"/>
            <a:ext cx="6083640" cy="2628000"/>
            <a:chOff x="169177" y="173141"/>
            <a:chExt cx="6083640" cy="26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8DFA2BA-1AB4-B37B-3FA7-C5B2B245C510}"/>
                    </a:ext>
                  </a:extLst>
                </p14:cNvPr>
                <p14:cNvContentPartPr/>
                <p14:nvPr/>
              </p14:nvContentPartPr>
              <p14:xfrm>
                <a:off x="501457" y="427301"/>
                <a:ext cx="60480" cy="476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8DFA2BA-1AB4-B37B-3FA7-C5B2B245C5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337" y="421181"/>
                  <a:ext cx="72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528634-362C-739C-BBAB-3A8918DF57CE}"/>
                    </a:ext>
                  </a:extLst>
                </p14:cNvPr>
                <p14:cNvContentPartPr/>
                <p14:nvPr/>
              </p14:nvContentPartPr>
              <p14:xfrm>
                <a:off x="552577" y="334781"/>
                <a:ext cx="198360" cy="4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528634-362C-739C-BBAB-3A8918DF57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6457" y="328661"/>
                  <a:ext cx="210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D1F4A3-6148-625D-3D5F-A35AB866691B}"/>
                    </a:ext>
                  </a:extLst>
                </p14:cNvPr>
                <p14:cNvContentPartPr/>
                <p14:nvPr/>
              </p14:nvContentPartPr>
              <p14:xfrm>
                <a:off x="539257" y="689021"/>
                <a:ext cx="140760" cy="9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D1F4A3-6148-625D-3D5F-A35AB86669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137" y="682901"/>
                  <a:ext cx="153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34B428-A5ED-AE4C-60CD-BBB7906990E7}"/>
                    </a:ext>
                  </a:extLst>
                </p14:cNvPr>
                <p14:cNvContentPartPr/>
                <p14:nvPr/>
              </p14:nvContentPartPr>
              <p14:xfrm>
                <a:off x="737257" y="697661"/>
                <a:ext cx="712440" cy="155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34B428-A5ED-AE4C-60CD-BBB790699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137" y="691541"/>
                  <a:ext cx="724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AAAB4-D85A-C881-89AA-B486C4C0E196}"/>
                    </a:ext>
                  </a:extLst>
                </p14:cNvPr>
                <p14:cNvContentPartPr/>
                <p14:nvPr/>
              </p14:nvContentPartPr>
              <p14:xfrm>
                <a:off x="1635817" y="173141"/>
                <a:ext cx="85320" cy="798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AAAB4-D85A-C881-89AA-B486C4C0E1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9697" y="167021"/>
                  <a:ext cx="9756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2F54E4-C09E-E948-612B-70536D9C1DCF}"/>
                    </a:ext>
                  </a:extLst>
                </p14:cNvPr>
                <p14:cNvContentPartPr/>
                <p14:nvPr/>
              </p14:nvContentPartPr>
              <p14:xfrm>
                <a:off x="1637617" y="744101"/>
                <a:ext cx="801720" cy="16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2F54E4-C09E-E948-612B-70536D9C1D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1497" y="737981"/>
                  <a:ext cx="813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CC1910-94D3-6E1C-1634-A3A41149C0C9}"/>
                    </a:ext>
                  </a:extLst>
                </p14:cNvPr>
                <p14:cNvContentPartPr/>
                <p14:nvPr/>
              </p14:nvContentPartPr>
              <p14:xfrm>
                <a:off x="2494057" y="605141"/>
                <a:ext cx="697320" cy="44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CC1910-94D3-6E1C-1634-A3A41149C0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7937" y="599021"/>
                  <a:ext cx="7095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3D6BD3-A61C-F2F7-5117-338AA63A3672}"/>
                    </a:ext>
                  </a:extLst>
                </p14:cNvPr>
                <p14:cNvContentPartPr/>
                <p14:nvPr/>
              </p14:nvContentPartPr>
              <p14:xfrm>
                <a:off x="573097" y="1150901"/>
                <a:ext cx="2879280" cy="55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3D6BD3-A61C-F2F7-5117-338AA63A36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6977" y="1144781"/>
                  <a:ext cx="2891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F8C5B1-4436-6370-DD53-C88AFD80DDCD}"/>
                    </a:ext>
                  </a:extLst>
                </p14:cNvPr>
                <p14:cNvContentPartPr/>
                <p14:nvPr/>
              </p14:nvContentPartPr>
              <p14:xfrm>
                <a:off x="629257" y="1676861"/>
                <a:ext cx="41760" cy="16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F8C5B1-4436-6370-DD53-C88AFD80DD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3137" y="1670741"/>
                  <a:ext cx="54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783100-2973-6BE4-7949-1939E6D0C988}"/>
                    </a:ext>
                  </a:extLst>
                </p14:cNvPr>
                <p14:cNvContentPartPr/>
                <p14:nvPr/>
              </p14:nvContentPartPr>
              <p14:xfrm>
                <a:off x="615577" y="1462661"/>
                <a:ext cx="53640" cy="86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783100-2973-6BE4-7949-1939E6D0C9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57" y="1456541"/>
                  <a:ext cx="6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41D942-8AF8-7609-ED1E-191CB743C203}"/>
                    </a:ext>
                  </a:extLst>
                </p14:cNvPr>
                <p14:cNvContentPartPr/>
                <p14:nvPr/>
              </p14:nvContentPartPr>
              <p14:xfrm>
                <a:off x="299857" y="1341701"/>
                <a:ext cx="684720" cy="620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41D942-8AF8-7609-ED1E-191CB743C2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3737" y="1335581"/>
                  <a:ext cx="6969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177BAF-E9EC-38F4-BD20-CB0D155326D1}"/>
                    </a:ext>
                  </a:extLst>
                </p14:cNvPr>
                <p14:cNvContentPartPr/>
                <p14:nvPr/>
              </p14:nvContentPartPr>
              <p14:xfrm>
                <a:off x="1258537" y="1467341"/>
                <a:ext cx="369720" cy="36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177BAF-E9EC-38F4-BD20-CB0D155326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52417" y="1461221"/>
                  <a:ext cx="381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C13E58-BFD7-B83C-5829-E5303190B8A1}"/>
                    </a:ext>
                  </a:extLst>
                </p14:cNvPr>
                <p14:cNvContentPartPr/>
                <p14:nvPr/>
              </p14:nvContentPartPr>
              <p14:xfrm>
                <a:off x="1690897" y="1648421"/>
                <a:ext cx="277560" cy="19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C13E58-BFD7-B83C-5829-E5303190B8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84777" y="1642301"/>
                  <a:ext cx="289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D4AB31-30FB-76D3-8688-EE82BF83656C}"/>
                    </a:ext>
                  </a:extLst>
                </p14:cNvPr>
                <p14:cNvContentPartPr/>
                <p14:nvPr/>
              </p14:nvContentPartPr>
              <p14:xfrm>
                <a:off x="2063137" y="1682981"/>
                <a:ext cx="461520" cy="13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D4AB31-30FB-76D3-8688-EE82BF8365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57017" y="1676861"/>
                  <a:ext cx="473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2B6378-130F-8C3D-39A4-CFE3C9427ECE}"/>
                    </a:ext>
                  </a:extLst>
                </p14:cNvPr>
                <p14:cNvContentPartPr/>
                <p14:nvPr/>
              </p14:nvContentPartPr>
              <p14:xfrm>
                <a:off x="2546617" y="1657421"/>
                <a:ext cx="481320" cy="154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2B6378-130F-8C3D-39A4-CFE3C9427E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40497" y="1651301"/>
                  <a:ext cx="493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A2AD22-E540-BA37-4FE6-04075DF264FA}"/>
                    </a:ext>
                  </a:extLst>
                </p14:cNvPr>
                <p14:cNvContentPartPr/>
                <p14:nvPr/>
              </p14:nvContentPartPr>
              <p14:xfrm>
                <a:off x="2788177" y="1297061"/>
                <a:ext cx="160560" cy="11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A2AD22-E540-BA37-4FE6-04075DF264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2057" y="1290941"/>
                  <a:ext cx="17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3BF501-33DD-8A13-ADB0-A0391D521A6F}"/>
                    </a:ext>
                  </a:extLst>
                </p14:cNvPr>
                <p14:cNvContentPartPr/>
                <p14:nvPr/>
              </p14:nvContentPartPr>
              <p14:xfrm>
                <a:off x="3110377" y="1344221"/>
                <a:ext cx="65880" cy="46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3BF501-33DD-8A13-ADB0-A0391D521A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4257" y="1338101"/>
                  <a:ext cx="78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4199E4-4A1A-35A0-398D-356167F1D47B}"/>
                    </a:ext>
                  </a:extLst>
                </p14:cNvPr>
                <p14:cNvContentPartPr/>
                <p14:nvPr/>
              </p14:nvContentPartPr>
              <p14:xfrm>
                <a:off x="3060697" y="1615661"/>
                <a:ext cx="671040" cy="91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4199E4-4A1A-35A0-398D-356167F1D4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4577" y="1609541"/>
                  <a:ext cx="68328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F8B14B-31BE-9268-4646-711D0F235DB8}"/>
                    </a:ext>
                  </a:extLst>
                </p14:cNvPr>
                <p14:cNvContentPartPr/>
                <p14:nvPr/>
              </p14:nvContentPartPr>
              <p14:xfrm>
                <a:off x="600097" y="2444021"/>
                <a:ext cx="28800" cy="15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F8B14B-31BE-9268-4646-711D0F235D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3977" y="2437901"/>
                  <a:ext cx="41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9795F9-42E5-0E8A-2B71-2D183C1B6419}"/>
                    </a:ext>
                  </a:extLst>
                </p14:cNvPr>
                <p14:cNvContentPartPr/>
                <p14:nvPr/>
              </p14:nvContentPartPr>
              <p14:xfrm>
                <a:off x="687937" y="2445461"/>
                <a:ext cx="15840" cy="179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9795F9-42E5-0E8A-2B71-2D183C1B64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817" y="2439341"/>
                  <a:ext cx="28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EF9A8D-F07F-7B07-14CC-DE02C1DE1C95}"/>
                    </a:ext>
                  </a:extLst>
                </p14:cNvPr>
                <p14:cNvContentPartPr/>
                <p14:nvPr/>
              </p14:nvContentPartPr>
              <p14:xfrm>
                <a:off x="616657" y="2221901"/>
                <a:ext cx="42480" cy="6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EF9A8D-F07F-7B07-14CC-DE02C1DE1C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0537" y="2215781"/>
                  <a:ext cx="54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8CB7F9-56A4-852B-655B-1ADCDCB3EE53}"/>
                    </a:ext>
                  </a:extLst>
                </p14:cNvPr>
                <p14:cNvContentPartPr/>
                <p14:nvPr/>
              </p14:nvContentPartPr>
              <p14:xfrm>
                <a:off x="501457" y="2320541"/>
                <a:ext cx="68040" cy="1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8CB7F9-56A4-852B-655B-1ADCDCB3EE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5337" y="2314421"/>
                  <a:ext cx="80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D4BF6A-C239-D203-4814-384CD103BA71}"/>
                    </a:ext>
                  </a:extLst>
                </p14:cNvPr>
                <p14:cNvContentPartPr/>
                <p14:nvPr/>
              </p14:nvContentPartPr>
              <p14:xfrm>
                <a:off x="169177" y="2073221"/>
                <a:ext cx="779400" cy="713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D4BF6A-C239-D203-4814-384CD103B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3057" y="2067101"/>
                  <a:ext cx="79164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81C5A0-11D9-2CE1-A00F-07BE46E819EE}"/>
                    </a:ext>
                  </a:extLst>
                </p14:cNvPr>
                <p14:cNvContentPartPr/>
                <p14:nvPr/>
              </p14:nvContentPartPr>
              <p14:xfrm>
                <a:off x="1071697" y="2077181"/>
                <a:ext cx="258840" cy="641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81C5A0-11D9-2CE1-A00F-07BE46E819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5577" y="2071061"/>
                  <a:ext cx="2710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3826BC-B5F1-D53E-B714-8335A4BCD8D5}"/>
                    </a:ext>
                  </a:extLst>
                </p14:cNvPr>
                <p14:cNvContentPartPr/>
                <p14:nvPr/>
              </p14:nvContentPartPr>
              <p14:xfrm>
                <a:off x="1114537" y="2496941"/>
                <a:ext cx="669960" cy="119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3826BC-B5F1-D53E-B714-8335A4BCD8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8417" y="2490821"/>
                  <a:ext cx="682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4BFB11-5DC3-4425-1CE7-EA3E6066934F}"/>
                    </a:ext>
                  </a:extLst>
                </p14:cNvPr>
                <p14:cNvContentPartPr/>
                <p14:nvPr/>
              </p14:nvContentPartPr>
              <p14:xfrm>
                <a:off x="1832737" y="2119301"/>
                <a:ext cx="68040" cy="57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4BFB11-5DC3-4425-1CE7-EA3E606693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6617" y="2113181"/>
                  <a:ext cx="80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29F6A3-CAA8-E448-5A60-565BC5EBC290}"/>
                    </a:ext>
                  </a:extLst>
                </p14:cNvPr>
                <p14:cNvContentPartPr/>
                <p14:nvPr/>
              </p14:nvContentPartPr>
              <p14:xfrm>
                <a:off x="1769377" y="2297141"/>
                <a:ext cx="975240" cy="37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29F6A3-CAA8-E448-5A60-565BC5EBC2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3257" y="2291021"/>
                  <a:ext cx="987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31C4E8-8428-2979-6C7C-2615CA3E6532}"/>
                    </a:ext>
                  </a:extLst>
                </p14:cNvPr>
                <p14:cNvContentPartPr/>
                <p14:nvPr/>
              </p14:nvContentPartPr>
              <p14:xfrm>
                <a:off x="2772337" y="2526461"/>
                <a:ext cx="398880" cy="167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31C4E8-8428-2979-6C7C-2615CA3E65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66217" y="2520341"/>
                  <a:ext cx="41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8611A4-A930-EA50-F0C4-41DD923C0B21}"/>
                    </a:ext>
                  </a:extLst>
                </p14:cNvPr>
                <p14:cNvContentPartPr/>
                <p14:nvPr/>
              </p14:nvContentPartPr>
              <p14:xfrm>
                <a:off x="3120097" y="2418461"/>
                <a:ext cx="70920" cy="5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8611A4-A930-EA50-F0C4-41DD923C0B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13977" y="2412341"/>
                  <a:ext cx="83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A382EE-FA9D-406C-B770-2FC887A3FEC1}"/>
                    </a:ext>
                  </a:extLst>
                </p14:cNvPr>
                <p14:cNvContentPartPr/>
                <p14:nvPr/>
              </p14:nvContentPartPr>
              <p14:xfrm>
                <a:off x="3303337" y="2536541"/>
                <a:ext cx="711360" cy="18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A382EE-FA9D-406C-B770-2FC887A3FE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97217" y="2530421"/>
                  <a:ext cx="723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276CAF-F8B2-7EC8-4490-446C5F64DF4A}"/>
                    </a:ext>
                  </a:extLst>
                </p14:cNvPr>
                <p14:cNvContentPartPr/>
                <p14:nvPr/>
              </p14:nvContentPartPr>
              <p14:xfrm>
                <a:off x="4050697" y="2143421"/>
                <a:ext cx="61920" cy="65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276CAF-F8B2-7EC8-4490-446C5F64DF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44577" y="2137301"/>
                  <a:ext cx="741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4425C8E-6632-D1E3-0371-1B065EEB7C9B}"/>
                    </a:ext>
                  </a:extLst>
                </p14:cNvPr>
                <p14:cNvContentPartPr/>
                <p14:nvPr/>
              </p14:nvContentPartPr>
              <p14:xfrm>
                <a:off x="4001377" y="2566781"/>
                <a:ext cx="424800" cy="14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4425C8E-6632-D1E3-0371-1B065EEB7C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5257" y="2560661"/>
                  <a:ext cx="437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39690B-3124-A877-535F-0E0D1B761B5B}"/>
                    </a:ext>
                  </a:extLst>
                </p14:cNvPr>
                <p14:cNvContentPartPr/>
                <p14:nvPr/>
              </p14:nvContentPartPr>
              <p14:xfrm>
                <a:off x="4380817" y="2320541"/>
                <a:ext cx="97560" cy="161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39690B-3124-A877-535F-0E0D1B761B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74697" y="2314421"/>
                  <a:ext cx="109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3C9658-5650-D2AB-C1EB-E7138040E48C}"/>
                    </a:ext>
                  </a:extLst>
                </p14:cNvPr>
                <p14:cNvContentPartPr/>
                <p14:nvPr/>
              </p14:nvContentPartPr>
              <p14:xfrm>
                <a:off x="4553257" y="2465981"/>
                <a:ext cx="603720" cy="24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3C9658-5650-D2AB-C1EB-E7138040E4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7137" y="2459861"/>
                  <a:ext cx="615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85B42E-9BA8-73FC-00BB-38D2BE863B29}"/>
                    </a:ext>
                  </a:extLst>
                </p14:cNvPr>
                <p14:cNvContentPartPr/>
                <p14:nvPr/>
              </p14:nvContentPartPr>
              <p14:xfrm>
                <a:off x="5367937" y="268414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85B42E-9BA8-73FC-00BB-38D2BE863B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1817" y="2678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F3FAF-655F-579D-3C25-D5AC758151A5}"/>
                    </a:ext>
                  </a:extLst>
                </p14:cNvPr>
                <p14:cNvContentPartPr/>
                <p14:nvPr/>
              </p14:nvContentPartPr>
              <p14:xfrm>
                <a:off x="5479897" y="2399741"/>
                <a:ext cx="772920" cy="32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F3FAF-655F-579D-3C25-D5AC758151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73777" y="2393621"/>
                  <a:ext cx="78516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780E59D-0140-5596-330F-E28830F34197}"/>
              </a:ext>
            </a:extLst>
          </p:cNvPr>
          <p:cNvGrpSpPr/>
          <p:nvPr/>
        </p:nvGrpSpPr>
        <p:grpSpPr>
          <a:xfrm>
            <a:off x="6882097" y="1971701"/>
            <a:ext cx="4709160" cy="1326600"/>
            <a:chOff x="6882097" y="1971701"/>
            <a:chExt cx="4709160" cy="13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18E9D5-0704-8A82-1150-4E8DA383914E}"/>
                    </a:ext>
                  </a:extLst>
                </p14:cNvPr>
                <p14:cNvContentPartPr/>
                <p14:nvPr/>
              </p14:nvContentPartPr>
              <p14:xfrm>
                <a:off x="6882097" y="2174381"/>
                <a:ext cx="1440720" cy="45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18E9D5-0704-8A82-1150-4E8DA38391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75977" y="2168261"/>
                  <a:ext cx="14529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81D118-0D31-184A-5A2A-ABC1E766D2C7}"/>
                    </a:ext>
                  </a:extLst>
                </p14:cNvPr>
                <p14:cNvContentPartPr/>
                <p14:nvPr/>
              </p14:nvContentPartPr>
              <p14:xfrm>
                <a:off x="8642497" y="2458421"/>
                <a:ext cx="398160" cy="15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81D118-0D31-184A-5A2A-ABC1E766D2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36377" y="2452301"/>
                  <a:ext cx="41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425B5E-A289-B0E1-03E1-BABA9D7E1EF1}"/>
                    </a:ext>
                  </a:extLst>
                </p14:cNvPr>
                <p14:cNvContentPartPr/>
                <p14:nvPr/>
              </p14:nvContentPartPr>
              <p14:xfrm>
                <a:off x="9060457" y="2500901"/>
                <a:ext cx="210240" cy="11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425B5E-A289-B0E1-03E1-BABA9D7E1E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54337" y="2494781"/>
                  <a:ext cx="222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40BF86-8F0C-44D4-EE4B-69A39F84D061}"/>
                    </a:ext>
                  </a:extLst>
                </p14:cNvPr>
                <p14:cNvContentPartPr/>
                <p14:nvPr/>
              </p14:nvContentPartPr>
              <p14:xfrm>
                <a:off x="9100057" y="2269421"/>
                <a:ext cx="73800" cy="18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40BF86-8F0C-44D4-EE4B-69A39F84D0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93937" y="2263301"/>
                  <a:ext cx="86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C03717-47F5-2828-B553-31DCFEECF638}"/>
                    </a:ext>
                  </a:extLst>
                </p14:cNvPr>
                <p14:cNvContentPartPr/>
                <p14:nvPr/>
              </p14:nvContentPartPr>
              <p14:xfrm>
                <a:off x="9318937" y="2270501"/>
                <a:ext cx="72720" cy="32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C03717-47F5-2828-B553-31DCFEECF6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12817" y="2264381"/>
                  <a:ext cx="84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3FCDAC-2555-5751-48E4-272DCCFD4193}"/>
                    </a:ext>
                  </a:extLst>
                </p14:cNvPr>
                <p14:cNvContentPartPr/>
                <p14:nvPr/>
              </p14:nvContentPartPr>
              <p14:xfrm>
                <a:off x="9216337" y="2256101"/>
                <a:ext cx="694440" cy="393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3FCDAC-2555-5751-48E4-272DCCFD41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10217" y="2249981"/>
                  <a:ext cx="7066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950DE0-AEDA-A3F2-C9BF-30B3B50FC7AB}"/>
                    </a:ext>
                  </a:extLst>
                </p14:cNvPr>
                <p14:cNvContentPartPr/>
                <p14:nvPr/>
              </p14:nvContentPartPr>
              <p14:xfrm>
                <a:off x="10211017" y="2425661"/>
                <a:ext cx="336240" cy="17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950DE0-AEDA-A3F2-C9BF-30B3B50FC7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04897" y="2419541"/>
                  <a:ext cx="348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08EF61-4EE6-FB76-ED35-61613E232249}"/>
                    </a:ext>
                  </a:extLst>
                </p14:cNvPr>
                <p14:cNvContentPartPr/>
                <p14:nvPr/>
              </p14:nvContentPartPr>
              <p14:xfrm>
                <a:off x="10510897" y="2330261"/>
                <a:ext cx="90720" cy="6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08EF61-4EE6-FB76-ED35-61613E2322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04777" y="2324141"/>
                  <a:ext cx="102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EA5851-9EE9-CBBC-6DA8-9C7E9770BC65}"/>
                    </a:ext>
                  </a:extLst>
                </p14:cNvPr>
                <p14:cNvContentPartPr/>
                <p14:nvPr/>
              </p14:nvContentPartPr>
              <p14:xfrm>
                <a:off x="10601257" y="2058101"/>
                <a:ext cx="682920" cy="1240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EA5851-9EE9-CBBC-6DA8-9C7E9770BC6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95137" y="2051981"/>
                  <a:ext cx="695160" cy="12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FED1DE-AA1C-6FEF-F6B0-9B4DF517E479}"/>
                    </a:ext>
                  </a:extLst>
                </p14:cNvPr>
                <p14:cNvContentPartPr/>
                <p14:nvPr/>
              </p14:nvContentPartPr>
              <p14:xfrm>
                <a:off x="11261497" y="1971701"/>
                <a:ext cx="84600" cy="68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FED1DE-AA1C-6FEF-F6B0-9B4DF517E4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5377" y="1965581"/>
                  <a:ext cx="9684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43193C-4D24-2A22-E9B3-9EA9A145738D}"/>
                    </a:ext>
                  </a:extLst>
                </p14:cNvPr>
                <p14:cNvContentPartPr/>
                <p14:nvPr/>
              </p14:nvContentPartPr>
              <p14:xfrm>
                <a:off x="11276617" y="2420981"/>
                <a:ext cx="314640" cy="308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43193C-4D24-2A22-E9B3-9EA9A14573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70497" y="2414861"/>
                  <a:ext cx="326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388C23-6C90-DB7A-D006-1F5C3B0B9E5E}"/>
                    </a:ext>
                  </a:extLst>
                </p14:cNvPr>
                <p14:cNvContentPartPr/>
                <p14:nvPr/>
              </p14:nvContentPartPr>
              <p14:xfrm>
                <a:off x="8855977" y="3013541"/>
                <a:ext cx="765000" cy="18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388C23-6C90-DB7A-D006-1F5C3B0B9E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49857" y="3007421"/>
                  <a:ext cx="7772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60E07F-81EA-E317-8094-65F92801D326}"/>
              </a:ext>
            </a:extLst>
          </p:cNvPr>
          <p:cNvGrpSpPr/>
          <p:nvPr/>
        </p:nvGrpSpPr>
        <p:grpSpPr>
          <a:xfrm>
            <a:off x="8179177" y="3454901"/>
            <a:ext cx="3028320" cy="605160"/>
            <a:chOff x="8179177" y="3454901"/>
            <a:chExt cx="302832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F956E9-94E4-58E2-D807-D29B74B2C184}"/>
                    </a:ext>
                  </a:extLst>
                </p14:cNvPr>
                <p14:cNvContentPartPr/>
                <p14:nvPr/>
              </p14:nvContentPartPr>
              <p14:xfrm>
                <a:off x="8179177" y="3506741"/>
                <a:ext cx="206280" cy="55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F956E9-94E4-58E2-D807-D29B74B2C1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73057" y="3500621"/>
                  <a:ext cx="2185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020374-5009-7D1C-F5E1-2D78308C7103}"/>
                    </a:ext>
                  </a:extLst>
                </p14:cNvPr>
                <p14:cNvContentPartPr/>
                <p14:nvPr/>
              </p14:nvContentPartPr>
              <p14:xfrm>
                <a:off x="8444497" y="3633101"/>
                <a:ext cx="156240" cy="116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020374-5009-7D1C-F5E1-2D78308C71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38377" y="3626981"/>
                  <a:ext cx="168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297EF0-4178-1529-2A6F-8E972B256EFC}"/>
                    </a:ext>
                  </a:extLst>
                </p14:cNvPr>
                <p14:cNvContentPartPr/>
                <p14:nvPr/>
              </p14:nvContentPartPr>
              <p14:xfrm>
                <a:off x="8688937" y="3619061"/>
                <a:ext cx="285480" cy="12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297EF0-4178-1529-2A6F-8E972B256E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82817" y="3612941"/>
                  <a:ext cx="297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13D737-BD9D-A427-3BD6-FE5893A1F393}"/>
                    </a:ext>
                  </a:extLst>
                </p14:cNvPr>
                <p14:cNvContentPartPr/>
                <p14:nvPr/>
              </p14:nvContentPartPr>
              <p14:xfrm>
                <a:off x="9009697" y="3561821"/>
                <a:ext cx="609480" cy="17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13D737-BD9D-A427-3BD6-FE5893A1F3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03577" y="3555701"/>
                  <a:ext cx="621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8E8625-70CE-2841-5C51-95A7AB80FA81}"/>
                    </a:ext>
                  </a:extLst>
                </p14:cNvPr>
                <p14:cNvContentPartPr/>
                <p14:nvPr/>
              </p14:nvContentPartPr>
              <p14:xfrm>
                <a:off x="9674617" y="3511781"/>
                <a:ext cx="73080" cy="19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8E8625-70CE-2841-5C51-95A7AB80F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68497" y="3505661"/>
                  <a:ext cx="85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C36053-1FDE-7130-7468-4EA5670DD7CD}"/>
                    </a:ext>
                  </a:extLst>
                </p14:cNvPr>
                <p14:cNvContentPartPr/>
                <p14:nvPr/>
              </p14:nvContentPartPr>
              <p14:xfrm>
                <a:off x="9692617" y="3454901"/>
                <a:ext cx="21960" cy="1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C36053-1FDE-7130-7468-4EA5670DD7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6497" y="3448781"/>
                  <a:ext cx="34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2552C9-E949-E4B4-8D6B-2C43E1439E70}"/>
                    </a:ext>
                  </a:extLst>
                </p14:cNvPr>
                <p14:cNvContentPartPr/>
                <p14:nvPr/>
              </p14:nvContentPartPr>
              <p14:xfrm>
                <a:off x="9843457" y="3556781"/>
                <a:ext cx="689760" cy="192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2552C9-E949-E4B4-8D6B-2C43E1439E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37337" y="3550661"/>
                  <a:ext cx="702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E0C0CA-A13D-737B-68A0-2005BF2C256B}"/>
                    </a:ext>
                  </a:extLst>
                </p14:cNvPr>
                <p14:cNvContentPartPr/>
                <p14:nvPr/>
              </p14:nvContentPartPr>
              <p14:xfrm>
                <a:off x="10540057" y="3490181"/>
                <a:ext cx="667440" cy="48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E0C0CA-A13D-737B-68A0-2005BF2C25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33937" y="3484061"/>
                  <a:ext cx="679680" cy="49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C5E498-1B55-680F-95AE-A2E7C46EAA30}"/>
              </a:ext>
            </a:extLst>
          </p:cNvPr>
          <p:cNvGrpSpPr/>
          <p:nvPr/>
        </p:nvGrpSpPr>
        <p:grpSpPr>
          <a:xfrm>
            <a:off x="7718737" y="4213781"/>
            <a:ext cx="3450960" cy="1417680"/>
            <a:chOff x="7718737" y="4213781"/>
            <a:chExt cx="3450960" cy="14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472133-762D-EBCD-0B83-9D4CE8DE5E00}"/>
                    </a:ext>
                  </a:extLst>
                </p14:cNvPr>
                <p14:cNvContentPartPr/>
                <p14:nvPr/>
              </p14:nvContentPartPr>
              <p14:xfrm>
                <a:off x="8952097" y="4213781"/>
                <a:ext cx="761760" cy="20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472133-762D-EBCD-0B83-9D4CE8DE5E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5977" y="4207661"/>
                  <a:ext cx="774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AE48ACD-3436-B702-C922-87F46A875603}"/>
                    </a:ext>
                  </a:extLst>
                </p14:cNvPr>
                <p14:cNvContentPartPr/>
                <p14:nvPr/>
              </p14:nvContentPartPr>
              <p14:xfrm>
                <a:off x="7718737" y="4930541"/>
                <a:ext cx="80640" cy="491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AE48ACD-3436-B702-C922-87F46A87560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12617" y="4924421"/>
                  <a:ext cx="928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F17920-1C13-6108-79FD-B5F14526A070}"/>
                    </a:ext>
                  </a:extLst>
                </p14:cNvPr>
                <p14:cNvContentPartPr/>
                <p14:nvPr/>
              </p14:nvContentPartPr>
              <p14:xfrm>
                <a:off x="7885417" y="4965101"/>
                <a:ext cx="362160" cy="167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F17920-1C13-6108-79FD-B5F14526A0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79297" y="4958981"/>
                  <a:ext cx="374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CEEF449-DC4B-1D5A-2F06-E9AE81C689FD}"/>
                    </a:ext>
                  </a:extLst>
                </p14:cNvPr>
                <p14:cNvContentPartPr/>
                <p14:nvPr/>
              </p14:nvContentPartPr>
              <p14:xfrm>
                <a:off x="8186017" y="4798061"/>
                <a:ext cx="57240" cy="33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CEEF449-DC4B-1D5A-2F06-E9AE81C689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79897" y="4791941"/>
                  <a:ext cx="69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5CFBB0-4B14-038C-46E1-501AF3407827}"/>
                    </a:ext>
                  </a:extLst>
                </p14:cNvPr>
                <p14:cNvContentPartPr/>
                <p14:nvPr/>
              </p14:nvContentPartPr>
              <p14:xfrm>
                <a:off x="8337577" y="4896341"/>
                <a:ext cx="182880" cy="108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5CFBB0-4B14-038C-46E1-501AF34078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31457" y="4890221"/>
                  <a:ext cx="195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C9A2D8-EDB5-2E32-3171-8468746B7B57}"/>
                    </a:ext>
                  </a:extLst>
                </p14:cNvPr>
                <p14:cNvContentPartPr/>
                <p14:nvPr/>
              </p14:nvContentPartPr>
              <p14:xfrm>
                <a:off x="8671657" y="4933781"/>
                <a:ext cx="192240" cy="12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C9A2D8-EDB5-2E32-3171-8468746B7B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65537" y="4927661"/>
                  <a:ext cx="204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2BAE85-6E20-3E52-C22F-413A03DE10C8}"/>
                    </a:ext>
                  </a:extLst>
                </p14:cNvPr>
                <p14:cNvContentPartPr/>
                <p14:nvPr/>
              </p14:nvContentPartPr>
              <p14:xfrm>
                <a:off x="8804497" y="4768541"/>
                <a:ext cx="73080" cy="45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2BAE85-6E20-3E52-C22F-413A03DE10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98377" y="4762421"/>
                  <a:ext cx="85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7A659C-3FA1-C4C1-B168-D224E8347B4E}"/>
                    </a:ext>
                  </a:extLst>
                </p14:cNvPr>
                <p14:cNvContentPartPr/>
                <p14:nvPr/>
              </p14:nvContentPartPr>
              <p14:xfrm>
                <a:off x="9014737" y="4461821"/>
                <a:ext cx="837720" cy="55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7A659C-3FA1-C4C1-B168-D224E8347B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8617" y="4455701"/>
                  <a:ext cx="8499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C4D8DB-1FA6-5864-C5E4-08B90D3E0CE3}"/>
                    </a:ext>
                  </a:extLst>
                </p14:cNvPr>
                <p14:cNvContentPartPr/>
                <p14:nvPr/>
              </p14:nvContentPartPr>
              <p14:xfrm>
                <a:off x="9904657" y="4765661"/>
                <a:ext cx="946080" cy="865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C4D8DB-1FA6-5864-C5E4-08B90D3E0C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98537" y="4759541"/>
                  <a:ext cx="95832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B8E534-3A3B-C02B-D8A0-3B57B6EB5983}"/>
                    </a:ext>
                  </a:extLst>
                </p14:cNvPr>
                <p14:cNvContentPartPr/>
                <p14:nvPr/>
              </p14:nvContentPartPr>
              <p14:xfrm>
                <a:off x="11140177" y="4925861"/>
                <a:ext cx="29520" cy="7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B8E534-3A3B-C02B-D8A0-3B57B6EB59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34057" y="4919741"/>
                  <a:ext cx="41760" cy="2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389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24AE14C-ADE3-8425-FEFE-C35104672451}"/>
              </a:ext>
            </a:extLst>
          </p:cNvPr>
          <p:cNvGrpSpPr/>
          <p:nvPr/>
        </p:nvGrpSpPr>
        <p:grpSpPr>
          <a:xfrm>
            <a:off x="930937" y="202661"/>
            <a:ext cx="2559960" cy="763200"/>
            <a:chOff x="930937" y="202661"/>
            <a:chExt cx="2559960" cy="7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0AAAB2E-3D03-2130-2DB8-732884075DC0}"/>
                    </a:ext>
                  </a:extLst>
                </p14:cNvPr>
                <p14:cNvContentPartPr/>
                <p14:nvPr/>
              </p14:nvContentPartPr>
              <p14:xfrm>
                <a:off x="931297" y="435221"/>
                <a:ext cx="278280" cy="44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0AAAB2E-3D03-2130-2DB8-732884075D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5177" y="429101"/>
                  <a:ext cx="2905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2BCD44-7011-D557-DEA2-4583BAB0B28B}"/>
                    </a:ext>
                  </a:extLst>
                </p14:cNvPr>
                <p14:cNvContentPartPr/>
                <p14:nvPr/>
              </p14:nvContentPartPr>
              <p14:xfrm>
                <a:off x="930937" y="468701"/>
                <a:ext cx="266760" cy="347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2BCD44-7011-D557-DEA2-4583BAB0B2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4817" y="462581"/>
                  <a:ext cx="279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92C9B00-795F-F4D8-3C84-60F078BDA750}"/>
                    </a:ext>
                  </a:extLst>
                </p14:cNvPr>
                <p14:cNvContentPartPr/>
                <p14:nvPr/>
              </p14:nvContentPartPr>
              <p14:xfrm>
                <a:off x="1464817" y="510101"/>
                <a:ext cx="7920" cy="38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92C9B00-795F-F4D8-3C84-60F078BDA7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8697" y="503981"/>
                  <a:ext cx="201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9984EC-6B24-AE80-3CA2-17B39250B212}"/>
                    </a:ext>
                  </a:extLst>
                </p14:cNvPr>
                <p14:cNvContentPartPr/>
                <p14:nvPr/>
              </p14:nvContentPartPr>
              <p14:xfrm>
                <a:off x="1430977" y="440981"/>
                <a:ext cx="258840" cy="12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9984EC-6B24-AE80-3CA2-17B39250B2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4857" y="434861"/>
                  <a:ext cx="271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11DF53-26B2-E994-B18E-00FB24FC2A56}"/>
                    </a:ext>
                  </a:extLst>
                </p14:cNvPr>
                <p14:cNvContentPartPr/>
                <p14:nvPr/>
              </p14:nvContentPartPr>
              <p14:xfrm>
                <a:off x="1455097" y="703781"/>
                <a:ext cx="158040" cy="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11DF53-26B2-E994-B18E-00FB24FC2A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8977" y="697661"/>
                  <a:ext cx="170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23C7A2-0ACB-A028-A072-15EAC4DEEBCE}"/>
                    </a:ext>
                  </a:extLst>
                </p14:cNvPr>
                <p14:cNvContentPartPr/>
                <p14:nvPr/>
              </p14:nvContentPartPr>
              <p14:xfrm>
                <a:off x="1942897" y="246581"/>
                <a:ext cx="1187280" cy="71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23C7A2-0ACB-A028-A072-15EAC4DEEB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6777" y="240461"/>
                  <a:ext cx="119952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159F51-FCC7-4637-CA45-75494A56C269}"/>
                    </a:ext>
                  </a:extLst>
                </p14:cNvPr>
                <p14:cNvContentPartPr/>
                <p14:nvPr/>
              </p14:nvContentPartPr>
              <p14:xfrm>
                <a:off x="3206497" y="202661"/>
                <a:ext cx="284400" cy="69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159F51-FCC7-4637-CA45-75494A56C2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0377" y="196541"/>
                  <a:ext cx="296640" cy="71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4BF778-35CB-0069-AE88-62C320443411}"/>
                  </a:ext>
                </a:extLst>
              </p14:cNvPr>
              <p14:cNvContentPartPr/>
              <p14:nvPr/>
            </p14:nvContentPartPr>
            <p14:xfrm>
              <a:off x="815737" y="1178981"/>
              <a:ext cx="2683800" cy="70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4BF778-35CB-0069-AE88-62C3204434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617" y="1172861"/>
                <a:ext cx="2696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29CD34-E89D-2583-9B40-BFE14E4D38EC}"/>
                  </a:ext>
                </a:extLst>
              </p14:cNvPr>
              <p14:cNvContentPartPr/>
              <p14:nvPr/>
            </p14:nvContentPartPr>
            <p14:xfrm>
              <a:off x="4171657" y="581741"/>
              <a:ext cx="563760" cy="20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29CD34-E89D-2583-9B40-BFE14E4D38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5537" y="575621"/>
                <a:ext cx="57600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AD28E67-C134-E4A0-30F1-9E40858AD737}"/>
              </a:ext>
            </a:extLst>
          </p:cNvPr>
          <p:cNvGrpSpPr/>
          <p:nvPr/>
        </p:nvGrpSpPr>
        <p:grpSpPr>
          <a:xfrm>
            <a:off x="5149057" y="47861"/>
            <a:ext cx="6958800" cy="2280960"/>
            <a:chOff x="5149057" y="47861"/>
            <a:chExt cx="6958800" cy="22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52638A-BD11-84D4-7AE7-A3C65EA727D7}"/>
                    </a:ext>
                  </a:extLst>
                </p14:cNvPr>
                <p14:cNvContentPartPr/>
                <p14:nvPr/>
              </p14:nvContentPartPr>
              <p14:xfrm>
                <a:off x="5502577" y="333701"/>
                <a:ext cx="427320" cy="51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52638A-BD11-84D4-7AE7-A3C65EA727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96457" y="327581"/>
                  <a:ext cx="439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4E9EB8-B49D-4EA6-5158-F03A72C5937C}"/>
                    </a:ext>
                  </a:extLst>
                </p14:cNvPr>
                <p14:cNvContentPartPr/>
                <p14:nvPr/>
              </p14:nvContentPartPr>
              <p14:xfrm>
                <a:off x="5931697" y="302381"/>
                <a:ext cx="975240" cy="49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4E9EB8-B49D-4EA6-5158-F03A72C593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5577" y="296261"/>
                  <a:ext cx="987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0AE0F9-4C88-F076-60AD-3941EB9E3CCC}"/>
                    </a:ext>
                  </a:extLst>
                </p14:cNvPr>
                <p14:cNvContentPartPr/>
                <p14:nvPr/>
              </p14:nvContentPartPr>
              <p14:xfrm>
                <a:off x="6834937" y="273941"/>
                <a:ext cx="390600" cy="52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0AE0F9-4C88-F076-60AD-3941EB9E3C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8817" y="267821"/>
                  <a:ext cx="4028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1D340E-CCCC-41E6-641C-594D6AE0AE45}"/>
                    </a:ext>
                  </a:extLst>
                </p14:cNvPr>
                <p14:cNvContentPartPr/>
                <p14:nvPr/>
              </p14:nvContentPartPr>
              <p14:xfrm>
                <a:off x="7193137" y="412541"/>
                <a:ext cx="102240" cy="8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1D340E-CCCC-41E6-641C-594D6AE0AE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87017" y="406421"/>
                  <a:ext cx="114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BA99E2-F147-02A1-5B2B-5951512144E1}"/>
                    </a:ext>
                  </a:extLst>
                </p14:cNvPr>
                <p14:cNvContentPartPr/>
                <p14:nvPr/>
              </p14:nvContentPartPr>
              <p14:xfrm>
                <a:off x="7371337" y="550421"/>
                <a:ext cx="644760" cy="23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BA99E2-F147-02A1-5B2B-595151214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5217" y="544301"/>
                  <a:ext cx="657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57AEC5-48DF-66D1-956C-C99E271988FA}"/>
                    </a:ext>
                  </a:extLst>
                </p14:cNvPr>
                <p14:cNvContentPartPr/>
                <p14:nvPr/>
              </p14:nvContentPartPr>
              <p14:xfrm>
                <a:off x="7981897" y="206981"/>
                <a:ext cx="720720" cy="67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57AEC5-48DF-66D1-956C-C99E271988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5777" y="200861"/>
                  <a:ext cx="7329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C868F7-5967-35D8-3536-948519554EB6}"/>
                    </a:ext>
                  </a:extLst>
                </p14:cNvPr>
                <p14:cNvContentPartPr/>
                <p14:nvPr/>
              </p14:nvContentPartPr>
              <p14:xfrm>
                <a:off x="6015577" y="1169621"/>
                <a:ext cx="521640" cy="41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C868F7-5967-35D8-3536-948519554E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09457" y="1163501"/>
                  <a:ext cx="5338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350F51-1DB7-9E2B-7116-711CD4063371}"/>
                    </a:ext>
                  </a:extLst>
                </p14:cNvPr>
                <p14:cNvContentPartPr/>
                <p14:nvPr/>
              </p14:nvContentPartPr>
              <p14:xfrm>
                <a:off x="6580417" y="838061"/>
                <a:ext cx="1639080" cy="83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350F51-1DB7-9E2B-7116-711CD40633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4297" y="831941"/>
                  <a:ext cx="165132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83B45A-086B-103D-2B27-43A8618D4F27}"/>
                    </a:ext>
                  </a:extLst>
                </p14:cNvPr>
                <p14:cNvContentPartPr/>
                <p14:nvPr/>
              </p14:nvContentPartPr>
              <p14:xfrm>
                <a:off x="5210977" y="319661"/>
                <a:ext cx="235800" cy="176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83B45A-086B-103D-2B27-43A8618D4F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4857" y="313541"/>
                  <a:ext cx="248040" cy="17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015477-DD2D-6E10-F1A5-FE89CF94A350}"/>
                    </a:ext>
                  </a:extLst>
                </p14:cNvPr>
                <p14:cNvContentPartPr/>
                <p14:nvPr/>
              </p14:nvContentPartPr>
              <p14:xfrm>
                <a:off x="5149057" y="132821"/>
                <a:ext cx="3888720" cy="219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015477-DD2D-6E10-F1A5-FE89CF94A3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42937" y="126701"/>
                  <a:ext cx="3900960" cy="22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B8603F-87C4-7B43-627A-4578DFE4490D}"/>
                    </a:ext>
                  </a:extLst>
                </p14:cNvPr>
                <p14:cNvContentPartPr/>
                <p14:nvPr/>
              </p14:nvContentPartPr>
              <p14:xfrm>
                <a:off x="8652217" y="599381"/>
                <a:ext cx="4392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B8603F-87C4-7B43-627A-4578DFE449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6097" y="593261"/>
                  <a:ext cx="56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B29E46-35B4-6D65-8CEB-3CDDD82425A4}"/>
                    </a:ext>
                  </a:extLst>
                </p14:cNvPr>
                <p14:cNvContentPartPr/>
                <p14:nvPr/>
              </p14:nvContentPartPr>
              <p14:xfrm>
                <a:off x="9013657" y="650141"/>
                <a:ext cx="705240" cy="35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B29E46-35B4-6D65-8CEB-3CDDD82425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07537" y="644021"/>
                  <a:ext cx="717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9511E8-4A4C-C7FD-69EB-3948D97C728D}"/>
                    </a:ext>
                  </a:extLst>
                </p14:cNvPr>
                <p14:cNvContentPartPr/>
                <p14:nvPr/>
              </p14:nvContentPartPr>
              <p14:xfrm>
                <a:off x="10403977" y="538181"/>
                <a:ext cx="331920" cy="495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9511E8-4A4C-C7FD-69EB-3948D97C72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97857" y="532061"/>
                  <a:ext cx="344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2AB1DC-B5B6-36FE-A145-36DB20692DD2}"/>
                    </a:ext>
                  </a:extLst>
                </p14:cNvPr>
                <p14:cNvContentPartPr/>
                <p14:nvPr/>
              </p14:nvContentPartPr>
              <p14:xfrm>
                <a:off x="10783057" y="684701"/>
                <a:ext cx="252000" cy="35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2AB1DC-B5B6-36FE-A145-36DB20692D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76937" y="678581"/>
                  <a:ext cx="264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CE5BCB-9939-2472-5B85-EC1DA22864E9}"/>
                    </a:ext>
                  </a:extLst>
                </p14:cNvPr>
                <p14:cNvContentPartPr/>
                <p14:nvPr/>
              </p14:nvContentPartPr>
              <p14:xfrm>
                <a:off x="11107057" y="543581"/>
                <a:ext cx="717480" cy="44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CE5BCB-9939-2472-5B85-EC1DA22864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00937" y="537461"/>
                  <a:ext cx="7297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4C7BC7-199A-2B31-F031-7CAA8EC55535}"/>
                    </a:ext>
                  </a:extLst>
                </p14:cNvPr>
                <p14:cNvContentPartPr/>
                <p14:nvPr/>
              </p14:nvContentPartPr>
              <p14:xfrm>
                <a:off x="11670457" y="571301"/>
                <a:ext cx="356040" cy="446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4C7BC7-199A-2B31-F031-7CAA8EC555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664337" y="565181"/>
                  <a:ext cx="3682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FA2BB7-160B-0AB0-0E8E-D0CBE49A8F2E}"/>
                    </a:ext>
                  </a:extLst>
                </p14:cNvPr>
                <p14:cNvContentPartPr/>
                <p14:nvPr/>
              </p14:nvContentPartPr>
              <p14:xfrm>
                <a:off x="10197337" y="554741"/>
                <a:ext cx="118080" cy="83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FA2BB7-160B-0AB0-0E8E-D0CBE49A8F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91217" y="548621"/>
                  <a:ext cx="13032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7C9702-14A8-4103-5424-073C2B1ED29D}"/>
                    </a:ext>
                  </a:extLst>
                </p14:cNvPr>
                <p14:cNvContentPartPr/>
                <p14:nvPr/>
              </p14:nvContentPartPr>
              <p14:xfrm>
                <a:off x="10141537" y="47861"/>
                <a:ext cx="1966320" cy="144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7C9702-14A8-4103-5424-073C2B1ED2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5417" y="41741"/>
                  <a:ext cx="1978560" cy="146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BD6C47-032F-A1B6-5443-1BB58A334CE3}"/>
              </a:ext>
            </a:extLst>
          </p:cNvPr>
          <p:cNvGrpSpPr/>
          <p:nvPr/>
        </p:nvGrpSpPr>
        <p:grpSpPr>
          <a:xfrm>
            <a:off x="204097" y="1491821"/>
            <a:ext cx="3803040" cy="1674720"/>
            <a:chOff x="204097" y="1491821"/>
            <a:chExt cx="3803040" cy="16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A11ACF-30C9-F431-65D3-DD03771003BB}"/>
                    </a:ext>
                  </a:extLst>
                </p14:cNvPr>
                <p14:cNvContentPartPr/>
                <p14:nvPr/>
              </p14:nvContentPartPr>
              <p14:xfrm>
                <a:off x="204097" y="1614941"/>
                <a:ext cx="800280" cy="436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A11ACF-30C9-F431-65D3-DD03771003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7977" y="1608821"/>
                  <a:ext cx="8125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2BE2EF-9484-3AFB-33F2-655C9A37C10C}"/>
                    </a:ext>
                  </a:extLst>
                </p14:cNvPr>
                <p14:cNvContentPartPr/>
                <p14:nvPr/>
              </p14:nvContentPartPr>
              <p14:xfrm>
                <a:off x="1088617" y="1491821"/>
                <a:ext cx="84600" cy="52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2BE2EF-9484-3AFB-33F2-655C9A37C1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2497" y="1485701"/>
                  <a:ext cx="968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D40391-3637-AC2A-E153-583AF6A1DB46}"/>
                    </a:ext>
                  </a:extLst>
                </p14:cNvPr>
                <p14:cNvContentPartPr/>
                <p14:nvPr/>
              </p14:nvContentPartPr>
              <p14:xfrm>
                <a:off x="1147297" y="1908341"/>
                <a:ext cx="261720" cy="10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D40391-3637-AC2A-E153-583AF6A1DB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1177" y="1902221"/>
                  <a:ext cx="27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1A6BB8-1A90-4E8E-390D-6C1E7FEB546E}"/>
                    </a:ext>
                  </a:extLst>
                </p14:cNvPr>
                <p14:cNvContentPartPr/>
                <p14:nvPr/>
              </p14:nvContentPartPr>
              <p14:xfrm>
                <a:off x="1696657" y="1662101"/>
                <a:ext cx="171720" cy="36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1A6BB8-1A90-4E8E-390D-6C1E7FEB54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0537" y="1655981"/>
                  <a:ext cx="1839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3D34D2-ECE6-9AC6-648F-73D2C07F8530}"/>
                    </a:ext>
                  </a:extLst>
                </p14:cNvPr>
                <p14:cNvContentPartPr/>
                <p14:nvPr/>
              </p14:nvContentPartPr>
              <p14:xfrm>
                <a:off x="2117137" y="1837781"/>
                <a:ext cx="402840" cy="14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3D34D2-ECE6-9AC6-648F-73D2C07F85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11017" y="1831661"/>
                  <a:ext cx="415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4C312C-6378-8B31-D784-45211D76244B}"/>
                    </a:ext>
                  </a:extLst>
                </p14:cNvPr>
                <p14:cNvContentPartPr/>
                <p14:nvPr/>
              </p14:nvContentPartPr>
              <p14:xfrm>
                <a:off x="2440417" y="1769381"/>
                <a:ext cx="78480" cy="3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4C312C-6378-8B31-D784-45211D7624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34297" y="1763261"/>
                  <a:ext cx="90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B5D8B2-C06F-959B-8919-F623E943942D}"/>
                    </a:ext>
                  </a:extLst>
                </p14:cNvPr>
                <p14:cNvContentPartPr/>
                <p14:nvPr/>
              </p14:nvContentPartPr>
              <p14:xfrm>
                <a:off x="2608537" y="1807901"/>
                <a:ext cx="601200" cy="22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B5D8B2-C06F-959B-8919-F623E94394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2417" y="1801781"/>
                  <a:ext cx="613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DAA651-4076-9293-E298-6ED95E9E6D53}"/>
                    </a:ext>
                  </a:extLst>
                </p14:cNvPr>
                <p14:cNvContentPartPr/>
                <p14:nvPr/>
              </p14:nvContentPartPr>
              <p14:xfrm>
                <a:off x="3181297" y="1548701"/>
                <a:ext cx="25560" cy="53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DAA651-4076-9293-E298-6ED95E9E6D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75177" y="1542581"/>
                  <a:ext cx="378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CCAECA-8773-367C-21EB-77DFE85ACF30}"/>
                    </a:ext>
                  </a:extLst>
                </p14:cNvPr>
                <p14:cNvContentPartPr/>
                <p14:nvPr/>
              </p14:nvContentPartPr>
              <p14:xfrm>
                <a:off x="3158617" y="1941101"/>
                <a:ext cx="240840" cy="140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CCAECA-8773-367C-21EB-77DFE85ACF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52497" y="1934981"/>
                  <a:ext cx="253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1C504D-C95D-80D6-9EED-7C82EBA4A29F}"/>
                    </a:ext>
                  </a:extLst>
                </p14:cNvPr>
                <p14:cNvContentPartPr/>
                <p14:nvPr/>
              </p14:nvContentPartPr>
              <p14:xfrm>
                <a:off x="3440497" y="1523501"/>
                <a:ext cx="411840" cy="59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1C504D-C95D-80D6-9EED-7C82EBA4A2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34377" y="1517381"/>
                  <a:ext cx="42408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C205FE-F37C-928C-DE09-029470B6FDF6}"/>
                    </a:ext>
                  </a:extLst>
                </p14:cNvPr>
                <p14:cNvContentPartPr/>
                <p14:nvPr/>
              </p14:nvContentPartPr>
              <p14:xfrm>
                <a:off x="3863857" y="1986101"/>
                <a:ext cx="14328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C205FE-F37C-928C-DE09-029470B6FD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7737" y="1979981"/>
                  <a:ext cx="155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00081F-AAAF-CB70-A79E-F31F53DBD4DE}"/>
                    </a:ext>
                  </a:extLst>
                </p14:cNvPr>
                <p14:cNvContentPartPr/>
                <p14:nvPr/>
              </p14:nvContentPartPr>
              <p14:xfrm>
                <a:off x="1455097" y="2526821"/>
                <a:ext cx="57600" cy="392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00081F-AAAF-CB70-A79E-F31F53DBD4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48977" y="2520701"/>
                  <a:ext cx="698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4C4C5C-E006-2A46-FE53-9A23C9FB9F25}"/>
                    </a:ext>
                  </a:extLst>
                </p14:cNvPr>
                <p14:cNvContentPartPr/>
                <p14:nvPr/>
              </p14:nvContentPartPr>
              <p14:xfrm>
                <a:off x="1664257" y="2476061"/>
                <a:ext cx="1015560" cy="46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4C4C5C-E006-2A46-FE53-9A23C9FB9F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58137" y="2469941"/>
                  <a:ext cx="1027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73EC82-CD70-AD57-4335-18EA53A03093}"/>
                    </a:ext>
                  </a:extLst>
                </p14:cNvPr>
                <p14:cNvContentPartPr/>
                <p14:nvPr/>
              </p14:nvContentPartPr>
              <p14:xfrm>
                <a:off x="1315057" y="2270141"/>
                <a:ext cx="1432440" cy="89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73EC82-CD70-AD57-4335-18EA53A030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08937" y="2264021"/>
                  <a:ext cx="1444680" cy="90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622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5CDB9-8634-6E10-31BE-C92A9DCC4F76}"/>
              </a:ext>
            </a:extLst>
          </p:cNvPr>
          <p:cNvGrpSpPr/>
          <p:nvPr/>
        </p:nvGrpSpPr>
        <p:grpSpPr>
          <a:xfrm>
            <a:off x="432697" y="411461"/>
            <a:ext cx="10426320" cy="4365360"/>
            <a:chOff x="432697" y="411461"/>
            <a:chExt cx="10426320" cy="43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4156705-66E2-8D94-0500-854C7C6FC48B}"/>
                    </a:ext>
                  </a:extLst>
                </p14:cNvPr>
                <p14:cNvContentPartPr/>
                <p14:nvPr/>
              </p14:nvContentPartPr>
              <p14:xfrm>
                <a:off x="560497" y="540341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4156705-66E2-8D94-0500-854C7C6FC4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377" y="5342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2CB7A6-F1D1-44A0-3B25-A656F34C299B}"/>
                    </a:ext>
                  </a:extLst>
                </p14:cNvPr>
                <p14:cNvContentPartPr/>
                <p14:nvPr/>
              </p14:nvContentPartPr>
              <p14:xfrm>
                <a:off x="542137" y="442421"/>
                <a:ext cx="57960" cy="56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2CB7A6-F1D1-44A0-3B25-A656F34C29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017" y="436301"/>
                  <a:ext cx="7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E162EF-43A7-77E7-CF16-CFF6011146CE}"/>
                    </a:ext>
                  </a:extLst>
                </p14:cNvPr>
                <p14:cNvContentPartPr/>
                <p14:nvPr/>
              </p14:nvContentPartPr>
              <p14:xfrm>
                <a:off x="476977" y="411461"/>
                <a:ext cx="4029120" cy="81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E162EF-43A7-77E7-CF16-CFF6011146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0857" y="405341"/>
                  <a:ext cx="404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00C900-CD45-6E2B-2014-5DB1634C0974}"/>
                    </a:ext>
                  </a:extLst>
                </p14:cNvPr>
                <p14:cNvContentPartPr/>
                <p14:nvPr/>
              </p14:nvContentPartPr>
              <p14:xfrm>
                <a:off x="481657" y="1071341"/>
                <a:ext cx="4160520" cy="114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00C900-CD45-6E2B-2014-5DB1634C09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537" y="1065221"/>
                  <a:ext cx="4172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0A42FA-8F8F-C56E-B243-5E9FAEA367C8}"/>
                    </a:ext>
                  </a:extLst>
                </p14:cNvPr>
                <p14:cNvContentPartPr/>
                <p14:nvPr/>
              </p14:nvContentPartPr>
              <p14:xfrm>
                <a:off x="491737" y="1887461"/>
                <a:ext cx="4187520" cy="16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0A42FA-8F8F-C56E-B243-5E9FAEA367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617" y="1881341"/>
                  <a:ext cx="4199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AAC540-C01E-AFE2-062C-090B17A3E759}"/>
                    </a:ext>
                  </a:extLst>
                </p14:cNvPr>
                <p14:cNvContentPartPr/>
                <p14:nvPr/>
              </p14:nvContentPartPr>
              <p14:xfrm>
                <a:off x="471577" y="2801501"/>
                <a:ext cx="4463640" cy="7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AAC540-C01E-AFE2-062C-090B17A3E7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5457" y="2795381"/>
                  <a:ext cx="4475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4F6801-E9E8-E118-0AB8-F6347F4AA8E4}"/>
                    </a:ext>
                  </a:extLst>
                </p14:cNvPr>
                <p14:cNvContentPartPr/>
                <p14:nvPr/>
              </p14:nvContentPartPr>
              <p14:xfrm>
                <a:off x="4480897" y="479861"/>
                <a:ext cx="200880" cy="218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4F6801-E9E8-E118-0AB8-F6347F4AA8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4777" y="473741"/>
                  <a:ext cx="213120" cy="22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90911C-0CCA-057D-405D-1C30D64D68EF}"/>
                    </a:ext>
                  </a:extLst>
                </p14:cNvPr>
                <p14:cNvContentPartPr/>
                <p14:nvPr/>
              </p14:nvContentPartPr>
              <p14:xfrm>
                <a:off x="432697" y="438461"/>
                <a:ext cx="97200" cy="209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90911C-0CCA-057D-405D-1C30D64D68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6577" y="432341"/>
                  <a:ext cx="109440" cy="21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EF7869-F229-1E1E-0C32-3C5A8BDBF014}"/>
                    </a:ext>
                  </a:extLst>
                </p14:cNvPr>
                <p14:cNvContentPartPr/>
                <p14:nvPr/>
              </p14:nvContentPartPr>
              <p14:xfrm>
                <a:off x="4335817" y="893861"/>
                <a:ext cx="819000" cy="2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EF7869-F229-1E1E-0C32-3C5A8BDBF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9697" y="887741"/>
                  <a:ext cx="831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39EB17-CC37-1013-E851-05548091DF2B}"/>
                    </a:ext>
                  </a:extLst>
                </p14:cNvPr>
                <p14:cNvContentPartPr/>
                <p14:nvPr/>
              </p14:nvContentPartPr>
              <p14:xfrm>
                <a:off x="5275777" y="855701"/>
                <a:ext cx="910800" cy="14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39EB17-CC37-1013-E851-05548091D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9657" y="849581"/>
                  <a:ext cx="923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D2767C-45B3-34FE-C60E-2261BF3043DD}"/>
                    </a:ext>
                  </a:extLst>
                </p14:cNvPr>
                <p14:cNvContentPartPr/>
                <p14:nvPr/>
              </p14:nvContentPartPr>
              <p14:xfrm>
                <a:off x="6203857" y="839861"/>
                <a:ext cx="117360" cy="17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D2767C-45B3-34FE-C60E-2261BF3043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7737" y="833741"/>
                  <a:ext cx="129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88DFA9-195D-2E59-FC1E-C9871BE8D249}"/>
                    </a:ext>
                  </a:extLst>
                </p14:cNvPr>
                <p14:cNvContentPartPr/>
                <p14:nvPr/>
              </p14:nvContentPartPr>
              <p14:xfrm>
                <a:off x="6375577" y="493901"/>
                <a:ext cx="300960" cy="111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88DFA9-195D-2E59-FC1E-C9871BE8D2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9457" y="487781"/>
                  <a:ext cx="3132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54A8FE-1613-1923-570F-ED44A3C7F26C}"/>
                    </a:ext>
                  </a:extLst>
                </p14:cNvPr>
                <p14:cNvContentPartPr/>
                <p14:nvPr/>
              </p14:nvContentPartPr>
              <p14:xfrm>
                <a:off x="6836377" y="854981"/>
                <a:ext cx="406440" cy="18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54A8FE-1613-1923-570F-ED44A3C7F2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0257" y="848861"/>
                  <a:ext cx="418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883DA6-ECE8-4301-2AD8-C6D0CCFA9547}"/>
                    </a:ext>
                  </a:extLst>
                </p14:cNvPr>
                <p14:cNvContentPartPr/>
                <p14:nvPr/>
              </p14:nvContentPartPr>
              <p14:xfrm>
                <a:off x="7242097" y="872261"/>
                <a:ext cx="239400" cy="19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883DA6-ECE8-4301-2AD8-C6D0CCFA95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5977" y="866141"/>
                  <a:ext cx="251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896162-002C-597E-639C-06F4D43B4570}"/>
                    </a:ext>
                  </a:extLst>
                </p14:cNvPr>
                <p14:cNvContentPartPr/>
                <p14:nvPr/>
              </p14:nvContentPartPr>
              <p14:xfrm>
                <a:off x="7588417" y="856061"/>
                <a:ext cx="201960" cy="171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896162-002C-597E-639C-06F4D43B45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2297" y="849941"/>
                  <a:ext cx="214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3D551F-FD07-B21A-7252-2E8B1819EC09}"/>
                    </a:ext>
                  </a:extLst>
                </p14:cNvPr>
                <p14:cNvContentPartPr/>
                <p14:nvPr/>
              </p14:nvContentPartPr>
              <p14:xfrm>
                <a:off x="7814497" y="914741"/>
                <a:ext cx="111240" cy="150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3D551F-FD07-B21A-7252-2E8B1819EC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08377" y="908621"/>
                  <a:ext cx="123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A375BC-3526-A1C8-BC72-FDB0E328737C}"/>
                    </a:ext>
                  </a:extLst>
                </p14:cNvPr>
                <p14:cNvContentPartPr/>
                <p14:nvPr/>
              </p14:nvContentPartPr>
              <p14:xfrm>
                <a:off x="7981177" y="901781"/>
                <a:ext cx="217800" cy="136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A375BC-3526-A1C8-BC72-FDB0E32873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75057" y="895661"/>
                  <a:ext cx="230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ECCF88-130C-AB4A-CE33-FAAF6E566372}"/>
                    </a:ext>
                  </a:extLst>
                </p14:cNvPr>
                <p14:cNvContentPartPr/>
                <p14:nvPr/>
              </p14:nvContentPartPr>
              <p14:xfrm>
                <a:off x="8358457" y="546101"/>
                <a:ext cx="338760" cy="55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ECCF88-130C-AB4A-CE33-FAAF6E5663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52337" y="539981"/>
                  <a:ext cx="3510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EDFE69-E9E8-AED7-C84A-FB1079150FA9}"/>
                    </a:ext>
                  </a:extLst>
                </p14:cNvPr>
                <p14:cNvContentPartPr/>
                <p14:nvPr/>
              </p14:nvContentPartPr>
              <p14:xfrm>
                <a:off x="8864977" y="500741"/>
                <a:ext cx="181080" cy="1109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EDFE69-E9E8-AED7-C84A-FB1079150F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58857" y="494621"/>
                  <a:ext cx="19332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1F391B-514C-ACC9-8523-6BA3CF865745}"/>
                    </a:ext>
                  </a:extLst>
                </p14:cNvPr>
                <p14:cNvContentPartPr/>
                <p14:nvPr/>
              </p14:nvContentPartPr>
              <p14:xfrm>
                <a:off x="9320377" y="630341"/>
                <a:ext cx="11160" cy="48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1F391B-514C-ACC9-8523-6BA3CF8657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14257" y="624221"/>
                  <a:ext cx="234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7697A0-AD6B-FAC5-6225-6FA703417470}"/>
                    </a:ext>
                  </a:extLst>
                </p14:cNvPr>
                <p14:cNvContentPartPr/>
                <p14:nvPr/>
              </p14:nvContentPartPr>
              <p14:xfrm>
                <a:off x="9173497" y="952901"/>
                <a:ext cx="513720" cy="14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7697A0-AD6B-FAC5-6225-6FA7034174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7377" y="946781"/>
                  <a:ext cx="525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790A28-8BD4-2002-AFB0-0CB3A7BE91EF}"/>
                    </a:ext>
                  </a:extLst>
                </p14:cNvPr>
                <p14:cNvContentPartPr/>
                <p14:nvPr/>
              </p14:nvContentPartPr>
              <p14:xfrm>
                <a:off x="9802057" y="801701"/>
                <a:ext cx="146160" cy="82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790A28-8BD4-2002-AFB0-0CB3A7BE91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95937" y="795581"/>
                  <a:ext cx="158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46FA57-F1D5-8D09-90C6-7C7E095BD833}"/>
                    </a:ext>
                  </a:extLst>
                </p14:cNvPr>
                <p14:cNvContentPartPr/>
                <p14:nvPr/>
              </p14:nvContentPartPr>
              <p14:xfrm>
                <a:off x="10028497" y="720701"/>
                <a:ext cx="557640" cy="46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46FA57-F1D5-8D09-90C6-7C7E095BD8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2377" y="714581"/>
                  <a:ext cx="5698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E777B7-A001-3A41-6266-2F222FAB57DF}"/>
                    </a:ext>
                  </a:extLst>
                </p14:cNvPr>
                <p14:cNvContentPartPr/>
                <p14:nvPr/>
              </p14:nvContentPartPr>
              <p14:xfrm>
                <a:off x="1378057" y="439181"/>
                <a:ext cx="599400" cy="2228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E777B7-A001-3A41-6266-2F222FAB57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71937" y="433061"/>
                  <a:ext cx="611640" cy="22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E4C57E-48BB-C301-C9F0-5AD320A8E690}"/>
                    </a:ext>
                  </a:extLst>
                </p14:cNvPr>
                <p14:cNvContentPartPr/>
                <p14:nvPr/>
              </p14:nvContentPartPr>
              <p14:xfrm>
                <a:off x="2760097" y="491741"/>
                <a:ext cx="276480" cy="233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E4C57E-48BB-C301-C9F0-5AD320A8E6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3977" y="485621"/>
                  <a:ext cx="288720" cy="23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67C1AD-4947-595E-94D2-F2682D56F33B}"/>
                    </a:ext>
                  </a:extLst>
                </p14:cNvPr>
                <p14:cNvContentPartPr/>
                <p14:nvPr/>
              </p14:nvContentPartPr>
              <p14:xfrm>
                <a:off x="3529777" y="588941"/>
                <a:ext cx="234720" cy="232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67C1AD-4947-595E-94D2-F2682D56F3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23657" y="582821"/>
                  <a:ext cx="246960" cy="23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0BBB4E6-7327-722C-4DCA-051452BEF76B}"/>
                    </a:ext>
                  </a:extLst>
                </p14:cNvPr>
                <p14:cNvContentPartPr/>
                <p14:nvPr/>
              </p14:nvContentPartPr>
              <p14:xfrm>
                <a:off x="3361297" y="2971781"/>
                <a:ext cx="210240" cy="471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0BBB4E6-7327-722C-4DCA-051452BEF7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55177" y="2965661"/>
                  <a:ext cx="2224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6575BE-7EBC-49FE-0466-03D714B5108B}"/>
                    </a:ext>
                  </a:extLst>
                </p14:cNvPr>
                <p14:cNvContentPartPr/>
                <p14:nvPr/>
              </p14:nvContentPartPr>
              <p14:xfrm>
                <a:off x="3129097" y="3552821"/>
                <a:ext cx="888120" cy="51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6575BE-7EBC-49FE-0466-03D714B510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2977" y="3546701"/>
                  <a:ext cx="9003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82C25-BBA2-EE8C-69D5-DF0CD5C56B15}"/>
                    </a:ext>
                  </a:extLst>
                </p14:cNvPr>
                <p14:cNvContentPartPr/>
                <p14:nvPr/>
              </p14:nvContentPartPr>
              <p14:xfrm>
                <a:off x="4103977" y="3850541"/>
                <a:ext cx="164520" cy="8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82C25-BBA2-EE8C-69D5-DF0CD5C56B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7857" y="3844421"/>
                  <a:ext cx="176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A79D08-354F-9E01-6034-D9596FC38CB2}"/>
                    </a:ext>
                  </a:extLst>
                </p14:cNvPr>
                <p14:cNvContentPartPr/>
                <p14:nvPr/>
              </p14:nvContentPartPr>
              <p14:xfrm>
                <a:off x="4304137" y="3828941"/>
                <a:ext cx="462600" cy="137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A79D08-354F-9E01-6034-D9596FC38C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98017" y="3822821"/>
                  <a:ext cx="474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9C0422-65A9-5103-9B9A-7B0C6078A2B9}"/>
                    </a:ext>
                  </a:extLst>
                </p14:cNvPr>
                <p14:cNvContentPartPr/>
                <p14:nvPr/>
              </p14:nvContentPartPr>
              <p14:xfrm>
                <a:off x="4828297" y="3860261"/>
                <a:ext cx="373320" cy="22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9C0422-65A9-5103-9B9A-7B0C6078A2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22177" y="3854141"/>
                  <a:ext cx="385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BA2EDC-63AE-4A00-4FD1-1CC459B66488}"/>
                    </a:ext>
                  </a:extLst>
                </p14:cNvPr>
                <p14:cNvContentPartPr/>
                <p14:nvPr/>
              </p14:nvContentPartPr>
              <p14:xfrm>
                <a:off x="5231497" y="3395501"/>
                <a:ext cx="331920" cy="138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BA2EDC-63AE-4A00-4FD1-1CC459B664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5377" y="3389381"/>
                  <a:ext cx="344160" cy="13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835604-EAD3-91A7-9808-2BA532594C56}"/>
                    </a:ext>
                  </a:extLst>
                </p14:cNvPr>
                <p14:cNvContentPartPr/>
                <p14:nvPr/>
              </p14:nvContentPartPr>
              <p14:xfrm>
                <a:off x="5791297" y="3394061"/>
                <a:ext cx="234720" cy="1005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835604-EAD3-91A7-9808-2BA532594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5177" y="3387941"/>
                  <a:ext cx="24696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FF9861-6AFF-778B-3214-5AC1EBC1D70D}"/>
                    </a:ext>
                  </a:extLst>
                </p14:cNvPr>
                <p14:cNvContentPartPr/>
                <p14:nvPr/>
              </p14:nvContentPartPr>
              <p14:xfrm>
                <a:off x="5750257" y="3879701"/>
                <a:ext cx="326880" cy="12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FF9861-6AFF-778B-3214-5AC1EBC1D7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44137" y="3873581"/>
                  <a:ext cx="339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2A9417-D41C-2DAA-0FCC-70D37F0DCF37}"/>
                    </a:ext>
                  </a:extLst>
                </p14:cNvPr>
                <p14:cNvContentPartPr/>
                <p14:nvPr/>
              </p14:nvContentPartPr>
              <p14:xfrm>
                <a:off x="6162817" y="3806981"/>
                <a:ext cx="17640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2A9417-D41C-2DAA-0FCC-70D37F0DCF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6697" y="3800861"/>
                  <a:ext cx="188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FE4A43-28E9-9A23-B0B6-73889FB42290}"/>
                    </a:ext>
                  </a:extLst>
                </p14:cNvPr>
                <p14:cNvContentPartPr/>
                <p14:nvPr/>
              </p14:nvContentPartPr>
              <p14:xfrm>
                <a:off x="6128257" y="3576941"/>
                <a:ext cx="119520" cy="2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FE4A43-28E9-9A23-B0B6-73889FB422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2137" y="3570821"/>
                  <a:ext cx="131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0AA212-F450-A133-DB8B-0E73E4180675}"/>
                    </a:ext>
                  </a:extLst>
                </p14:cNvPr>
                <p14:cNvContentPartPr/>
                <p14:nvPr/>
              </p14:nvContentPartPr>
              <p14:xfrm>
                <a:off x="6389977" y="3351221"/>
                <a:ext cx="731880" cy="60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0AA212-F450-A133-DB8B-0E73E41806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3857" y="3345101"/>
                  <a:ext cx="7441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E73F18-F224-B59A-0EF3-92F9EADC7497}"/>
                    </a:ext>
                  </a:extLst>
                </p14:cNvPr>
                <p14:cNvContentPartPr/>
                <p14:nvPr/>
              </p14:nvContentPartPr>
              <p14:xfrm>
                <a:off x="7115017" y="3269501"/>
                <a:ext cx="252720" cy="738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E73F18-F224-B59A-0EF3-92F9EADC74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08897" y="3263381"/>
                  <a:ext cx="2649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D4C68D-4BB5-0C5F-DA20-0FAC48AEE324}"/>
                    </a:ext>
                  </a:extLst>
                </p14:cNvPr>
                <p14:cNvContentPartPr/>
                <p14:nvPr/>
              </p14:nvContentPartPr>
              <p14:xfrm>
                <a:off x="7584817" y="3228821"/>
                <a:ext cx="233280" cy="139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D4C68D-4BB5-0C5F-DA20-0FAC48AEE3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78697" y="3222701"/>
                  <a:ext cx="24552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2C85D0-C356-4018-5BD1-CE2D29358763}"/>
                    </a:ext>
                  </a:extLst>
                </p14:cNvPr>
                <p14:cNvContentPartPr/>
                <p14:nvPr/>
              </p14:nvContentPartPr>
              <p14:xfrm>
                <a:off x="7902697" y="3798341"/>
                <a:ext cx="354960" cy="22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2C85D0-C356-4018-5BD1-CE2D293587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96577" y="3792221"/>
                  <a:ext cx="367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6D9E18-EBE0-DD48-3710-624EC87732AA}"/>
                    </a:ext>
                  </a:extLst>
                </p14:cNvPr>
                <p14:cNvContentPartPr/>
                <p14:nvPr/>
              </p14:nvContentPartPr>
              <p14:xfrm>
                <a:off x="8299417" y="3592781"/>
                <a:ext cx="93960" cy="532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6D9E18-EBE0-DD48-3710-624EC87732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93297" y="3586661"/>
                  <a:ext cx="106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8CE83D-F0B5-9958-CF4E-13F90E17BE69}"/>
                    </a:ext>
                  </a:extLst>
                </p14:cNvPr>
                <p14:cNvContentPartPr/>
                <p14:nvPr/>
              </p14:nvContentPartPr>
              <p14:xfrm>
                <a:off x="8548177" y="3611861"/>
                <a:ext cx="96120" cy="577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8CE83D-F0B5-9958-CF4E-13F90E17BE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42057" y="3605741"/>
                  <a:ext cx="1083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FCF140-B6CC-C4A4-6459-38FAFC54EE19}"/>
                    </a:ext>
                  </a:extLst>
                </p14:cNvPr>
                <p14:cNvContentPartPr/>
                <p14:nvPr/>
              </p14:nvContentPartPr>
              <p14:xfrm>
                <a:off x="8277097" y="3973301"/>
                <a:ext cx="383760" cy="6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FCF140-B6CC-C4A4-6459-38FAFC54EE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70977" y="3967181"/>
                  <a:ext cx="396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51E75A-FD7A-C53F-A2DC-511057FD90AA}"/>
                    </a:ext>
                  </a:extLst>
                </p14:cNvPr>
                <p14:cNvContentPartPr/>
                <p14:nvPr/>
              </p14:nvContentPartPr>
              <p14:xfrm>
                <a:off x="8726017" y="3901661"/>
                <a:ext cx="363600" cy="18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51E75A-FD7A-C53F-A2DC-511057FD90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19897" y="3895541"/>
                  <a:ext cx="375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65EBE4-E631-2524-516A-237D984D694D}"/>
                    </a:ext>
                  </a:extLst>
                </p14:cNvPr>
                <p14:cNvContentPartPr/>
                <p14:nvPr/>
              </p14:nvContentPartPr>
              <p14:xfrm>
                <a:off x="8976937" y="3677381"/>
                <a:ext cx="68040" cy="36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65EBE4-E631-2524-516A-237D984D69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70817" y="3671261"/>
                  <a:ext cx="80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74231F-CF06-256B-FB2D-01FD0F7A2D19}"/>
                    </a:ext>
                  </a:extLst>
                </p14:cNvPr>
                <p14:cNvContentPartPr/>
                <p14:nvPr/>
              </p14:nvContentPartPr>
              <p14:xfrm>
                <a:off x="9133177" y="3677021"/>
                <a:ext cx="264240" cy="44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74231F-CF06-256B-FB2D-01FD0F7A2D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27057" y="3670901"/>
                  <a:ext cx="2764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90BFE6-070C-FE24-0B35-2CB73A26FEEC}"/>
                    </a:ext>
                  </a:extLst>
                </p14:cNvPr>
                <p14:cNvContentPartPr/>
                <p14:nvPr/>
              </p14:nvContentPartPr>
              <p14:xfrm>
                <a:off x="9546817" y="3939821"/>
                <a:ext cx="255600" cy="125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90BFE6-070C-FE24-0B35-2CB73A26FE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40697" y="3933701"/>
                  <a:ext cx="267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DE8E25-786E-07D1-DD7F-CFBF367B65DF}"/>
                    </a:ext>
                  </a:extLst>
                </p14:cNvPr>
                <p14:cNvContentPartPr/>
                <p14:nvPr/>
              </p14:nvContentPartPr>
              <p14:xfrm>
                <a:off x="9878017" y="3430781"/>
                <a:ext cx="89640" cy="761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DE8E25-786E-07D1-DD7F-CFBF367B65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71897" y="3424661"/>
                  <a:ext cx="1018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2E755C-4662-838E-1A2E-55C17D89C82C}"/>
                    </a:ext>
                  </a:extLst>
                </p14:cNvPr>
                <p14:cNvContentPartPr/>
                <p14:nvPr/>
              </p14:nvContentPartPr>
              <p14:xfrm>
                <a:off x="9857137" y="3932981"/>
                <a:ext cx="189360" cy="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2E755C-4662-838E-1A2E-55C17D89C8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51017" y="3926501"/>
                  <a:ext cx="201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2EBDE7-968F-B80A-71F6-8E96F1EB99F1}"/>
                    </a:ext>
                  </a:extLst>
                </p14:cNvPr>
                <p14:cNvContentPartPr/>
                <p14:nvPr/>
              </p14:nvContentPartPr>
              <p14:xfrm>
                <a:off x="10049377" y="3861701"/>
                <a:ext cx="809640" cy="20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2EBDE7-968F-B80A-71F6-8E96F1EB99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43257" y="3855581"/>
                  <a:ext cx="821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C858F8-C83E-8CBB-EB2E-15BA2A56C1EF}"/>
                    </a:ext>
                  </a:extLst>
                </p14:cNvPr>
                <p14:cNvContentPartPr/>
                <p14:nvPr/>
              </p14:nvContentPartPr>
              <p14:xfrm>
                <a:off x="1867297" y="1568501"/>
                <a:ext cx="176400" cy="167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858F8-C83E-8CBB-EB2E-15BA2A56C1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61177" y="1562381"/>
                  <a:ext cx="188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6D6C0A-2F0D-82A5-BBF3-2547A996655B}"/>
                    </a:ext>
                  </a:extLst>
                </p14:cNvPr>
                <p14:cNvContentPartPr/>
                <p14:nvPr/>
              </p14:nvContentPartPr>
              <p14:xfrm>
                <a:off x="2133697" y="1623221"/>
                <a:ext cx="174600" cy="119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6D6C0A-2F0D-82A5-BBF3-2547A99665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27577" y="1617101"/>
                  <a:ext cx="186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920016-6511-51C3-8F77-4E75985D5916}"/>
                    </a:ext>
                  </a:extLst>
                </p14:cNvPr>
                <p14:cNvContentPartPr/>
                <p14:nvPr/>
              </p14:nvContentPartPr>
              <p14:xfrm>
                <a:off x="2359057" y="1411181"/>
                <a:ext cx="40680" cy="41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920016-6511-51C3-8F77-4E75985D59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52937" y="1405061"/>
                  <a:ext cx="52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811D06-EDC3-EB3E-DD14-3D784C4DDCF5}"/>
                    </a:ext>
                  </a:extLst>
                </p14:cNvPr>
                <p14:cNvContentPartPr/>
                <p14:nvPr/>
              </p14:nvContentPartPr>
              <p14:xfrm>
                <a:off x="2486137" y="1385621"/>
                <a:ext cx="39240" cy="474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811D06-EDC3-EB3E-DD14-3D784C4DDC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80017" y="1379501"/>
                  <a:ext cx="514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77D077-0705-6595-6C64-17D936F127CF}"/>
                    </a:ext>
                  </a:extLst>
                </p14:cNvPr>
                <p14:cNvContentPartPr/>
                <p14:nvPr/>
              </p14:nvContentPartPr>
              <p14:xfrm>
                <a:off x="2517817" y="1652021"/>
                <a:ext cx="147240" cy="18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77D077-0705-6595-6C64-17D936F127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11697" y="1645901"/>
                  <a:ext cx="15948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209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41C9F39-C007-6DB1-1F1B-28786EF7E81B}"/>
              </a:ext>
            </a:extLst>
          </p:cNvPr>
          <p:cNvGrpSpPr/>
          <p:nvPr/>
        </p:nvGrpSpPr>
        <p:grpSpPr>
          <a:xfrm>
            <a:off x="369337" y="97541"/>
            <a:ext cx="11117520" cy="2941920"/>
            <a:chOff x="369337" y="97541"/>
            <a:chExt cx="11117520" cy="29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FF67584-5990-9734-A3A5-5C02D2D5CD6E}"/>
                    </a:ext>
                  </a:extLst>
                </p14:cNvPr>
                <p14:cNvContentPartPr/>
                <p14:nvPr/>
              </p14:nvContentPartPr>
              <p14:xfrm>
                <a:off x="454297" y="298421"/>
                <a:ext cx="57960" cy="448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FF67584-5990-9734-A3A5-5C02D2D5CD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77" y="292301"/>
                  <a:ext cx="70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9D0C18-5F2A-2D8D-EAB9-F33D771DC222}"/>
                    </a:ext>
                  </a:extLst>
                </p14:cNvPr>
                <p14:cNvContentPartPr/>
                <p14:nvPr/>
              </p14:nvContentPartPr>
              <p14:xfrm>
                <a:off x="444577" y="278981"/>
                <a:ext cx="303120" cy="433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9D0C18-5F2A-2D8D-EAB9-F33D771DC2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8457" y="272861"/>
                  <a:ext cx="3153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64DF71-EB63-F1AC-6E05-0BE824727F15}"/>
                    </a:ext>
                  </a:extLst>
                </p14:cNvPr>
                <p14:cNvContentPartPr/>
                <p14:nvPr/>
              </p14:nvContentPartPr>
              <p14:xfrm>
                <a:off x="863257" y="296621"/>
                <a:ext cx="1195560" cy="434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64DF71-EB63-F1AC-6E05-0BE824727F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7137" y="290501"/>
                  <a:ext cx="12078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CD31B4-8557-F54F-29EF-4B1843409729}"/>
                    </a:ext>
                  </a:extLst>
                </p14:cNvPr>
                <p14:cNvContentPartPr/>
                <p14:nvPr/>
              </p14:nvContentPartPr>
              <p14:xfrm>
                <a:off x="2357617" y="378341"/>
                <a:ext cx="645480" cy="85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CD31B4-8557-F54F-29EF-4B18434097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1497" y="372221"/>
                  <a:ext cx="65772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6B667C-3733-7ABD-076F-50BCC81FE9C0}"/>
                    </a:ext>
                  </a:extLst>
                </p14:cNvPr>
                <p14:cNvContentPartPr/>
                <p14:nvPr/>
              </p14:nvContentPartPr>
              <p14:xfrm>
                <a:off x="3244297" y="415061"/>
                <a:ext cx="59400" cy="37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6B667C-3733-7ABD-076F-50BCC81FE9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8177" y="408941"/>
                  <a:ext cx="71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14D622-40EB-9C6E-C16A-C2FBB6CE74CB}"/>
                    </a:ext>
                  </a:extLst>
                </p14:cNvPr>
                <p14:cNvContentPartPr/>
                <p14:nvPr/>
              </p14:nvContentPartPr>
              <p14:xfrm>
                <a:off x="3240337" y="383741"/>
                <a:ext cx="318600" cy="5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14D622-40EB-9C6E-C16A-C2FBB6CE74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4217" y="377621"/>
                  <a:ext cx="330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9402DA-F757-6F52-6389-30979734AEBE}"/>
                    </a:ext>
                  </a:extLst>
                </p14:cNvPr>
                <p14:cNvContentPartPr/>
                <p14:nvPr/>
              </p14:nvContentPartPr>
              <p14:xfrm>
                <a:off x="3295057" y="579941"/>
                <a:ext cx="260280" cy="1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9402DA-F757-6F52-6389-30979734AE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8937" y="573821"/>
                  <a:ext cx="272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A30688-27E7-84C3-A565-181C6E431C74}"/>
                    </a:ext>
                  </a:extLst>
                </p14:cNvPr>
                <p14:cNvContentPartPr/>
                <p14:nvPr/>
              </p14:nvContentPartPr>
              <p14:xfrm>
                <a:off x="3268057" y="745901"/>
                <a:ext cx="300240" cy="3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A30688-27E7-84C3-A565-181C6E431C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1937" y="739781"/>
                  <a:ext cx="312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8AF16F-3B07-9DD0-7091-6067922AC0AF}"/>
                    </a:ext>
                  </a:extLst>
                </p14:cNvPr>
                <p14:cNvContentPartPr/>
                <p14:nvPr/>
              </p14:nvContentPartPr>
              <p14:xfrm>
                <a:off x="3824617" y="658421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8AF16F-3B07-9DD0-7091-6067922AC0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8497" y="6523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E2C831-02D7-5EF1-CAD1-ACF58CF2D17F}"/>
                    </a:ext>
                  </a:extLst>
                </p14:cNvPr>
                <p14:cNvContentPartPr/>
                <p14:nvPr/>
              </p14:nvContentPartPr>
              <p14:xfrm>
                <a:off x="4138537" y="353861"/>
                <a:ext cx="20880" cy="434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E2C831-02D7-5EF1-CAD1-ACF58CF2D1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2417" y="347741"/>
                  <a:ext cx="331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EF475C-3013-4491-B170-1F678C88E279}"/>
                    </a:ext>
                  </a:extLst>
                </p14:cNvPr>
                <p14:cNvContentPartPr/>
                <p14:nvPr/>
              </p14:nvContentPartPr>
              <p14:xfrm>
                <a:off x="4100017" y="413981"/>
                <a:ext cx="345600" cy="5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EF475C-3013-4491-B170-1F678C88E2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3897" y="407861"/>
                  <a:ext cx="357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4CD3DC-FDD7-C92A-48FD-64807E07A286}"/>
                    </a:ext>
                  </a:extLst>
                </p14:cNvPr>
                <p14:cNvContentPartPr/>
                <p14:nvPr/>
              </p14:nvContentPartPr>
              <p14:xfrm>
                <a:off x="4201897" y="609821"/>
                <a:ext cx="221040" cy="1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4CD3DC-FDD7-C92A-48FD-64807E07A2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95777" y="603701"/>
                  <a:ext cx="233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3E0891-E832-313F-4454-5C76F6F7FAA7}"/>
                    </a:ext>
                  </a:extLst>
                </p14:cNvPr>
                <p14:cNvContentPartPr/>
                <p14:nvPr/>
              </p14:nvContentPartPr>
              <p14:xfrm>
                <a:off x="4829017" y="97541"/>
                <a:ext cx="1618560" cy="767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3E0891-E832-313F-4454-5C76F6F7FA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2897" y="91421"/>
                  <a:ext cx="16308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F5E04F-7D28-97C4-92A8-6EF82464B219}"/>
                    </a:ext>
                  </a:extLst>
                </p14:cNvPr>
                <p14:cNvContentPartPr/>
                <p14:nvPr/>
              </p14:nvContentPartPr>
              <p14:xfrm>
                <a:off x="556897" y="943181"/>
                <a:ext cx="4513680" cy="5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F5E04F-7D28-97C4-92A8-6EF82464B2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777" y="937061"/>
                  <a:ext cx="4525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96E524-76AF-2B09-F704-E80B9745A8E7}"/>
                    </a:ext>
                  </a:extLst>
                </p14:cNvPr>
                <p14:cNvContentPartPr/>
                <p14:nvPr/>
              </p14:nvContentPartPr>
              <p14:xfrm>
                <a:off x="5053657" y="948941"/>
                <a:ext cx="1614240" cy="3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96E524-76AF-2B09-F704-E80B9745A8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7537" y="942821"/>
                  <a:ext cx="162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06390D-EA43-3C99-B3C9-B1C619745532}"/>
                    </a:ext>
                  </a:extLst>
                </p14:cNvPr>
                <p14:cNvContentPartPr/>
                <p14:nvPr/>
              </p14:nvContentPartPr>
              <p14:xfrm>
                <a:off x="369337" y="1367981"/>
                <a:ext cx="24120" cy="39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06390D-EA43-3C99-B3C9-B1C6197455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3217" y="1361861"/>
                  <a:ext cx="36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2740FB-C556-2603-CAC5-97BF7C17EAC7}"/>
                    </a:ext>
                  </a:extLst>
                </p14:cNvPr>
                <p14:cNvContentPartPr/>
                <p14:nvPr/>
              </p14:nvContentPartPr>
              <p14:xfrm>
                <a:off x="626737" y="1590461"/>
                <a:ext cx="70920" cy="49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2740FB-C556-2603-CAC5-97BF7C17EA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0617" y="1584341"/>
                  <a:ext cx="83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31955-8E6E-97FA-4264-4BED8122746C}"/>
                    </a:ext>
                  </a:extLst>
                </p14:cNvPr>
                <p14:cNvContentPartPr/>
                <p14:nvPr/>
              </p14:nvContentPartPr>
              <p14:xfrm>
                <a:off x="1238737" y="1462301"/>
                <a:ext cx="41760" cy="23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31955-8E6E-97FA-4264-4BED812274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32617" y="1456181"/>
                  <a:ext cx="54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46659E-B369-5ADA-2174-667D4663FF1D}"/>
                    </a:ext>
                  </a:extLst>
                </p14:cNvPr>
                <p14:cNvContentPartPr/>
                <p14:nvPr/>
              </p14:nvContentPartPr>
              <p14:xfrm>
                <a:off x="1182217" y="1416941"/>
                <a:ext cx="882000" cy="346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46659E-B369-5ADA-2174-667D4663FF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097" y="1410821"/>
                  <a:ext cx="894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6CD22F-FD67-8970-B3A9-D65830589450}"/>
                    </a:ext>
                  </a:extLst>
                </p14:cNvPr>
                <p14:cNvContentPartPr/>
                <p14:nvPr/>
              </p14:nvContentPartPr>
              <p14:xfrm>
                <a:off x="2245297" y="1422701"/>
                <a:ext cx="27360" cy="435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6CD22F-FD67-8970-B3A9-D658305894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39177" y="1416581"/>
                  <a:ext cx="39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181F15-62CF-9DD8-A16B-EC4523DCD0DA}"/>
                    </a:ext>
                  </a:extLst>
                </p14:cNvPr>
                <p14:cNvContentPartPr/>
                <p14:nvPr/>
              </p14:nvContentPartPr>
              <p14:xfrm>
                <a:off x="2144497" y="1657781"/>
                <a:ext cx="827280" cy="151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181F15-62CF-9DD8-A16B-EC4523DCD0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38377" y="1651661"/>
                  <a:ext cx="839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37449B-0409-FA23-94DF-4A8ED15500EE}"/>
                    </a:ext>
                  </a:extLst>
                </p14:cNvPr>
                <p14:cNvContentPartPr/>
                <p14:nvPr/>
              </p14:nvContentPartPr>
              <p14:xfrm>
                <a:off x="3936217" y="1385261"/>
                <a:ext cx="424800" cy="59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37449B-0409-FA23-94DF-4A8ED15500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30097" y="1379141"/>
                  <a:ext cx="43704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2DAA7E-4A33-D806-ADD1-1BC2633BF87C}"/>
                    </a:ext>
                  </a:extLst>
                </p14:cNvPr>
                <p14:cNvContentPartPr/>
                <p14:nvPr/>
              </p14:nvContentPartPr>
              <p14:xfrm>
                <a:off x="4244737" y="1719341"/>
                <a:ext cx="754920" cy="179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2DAA7E-4A33-D806-ADD1-1BC2633BF8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38617" y="1713221"/>
                  <a:ext cx="767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B5A142-DF85-1208-C1D4-9A5354D23E0F}"/>
                    </a:ext>
                  </a:extLst>
                </p14:cNvPr>
                <p14:cNvContentPartPr/>
                <p14:nvPr/>
              </p14:nvContentPartPr>
              <p14:xfrm>
                <a:off x="5026657" y="1194101"/>
                <a:ext cx="591840" cy="73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B5A142-DF85-1208-C1D4-9A5354D23E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20537" y="1187981"/>
                  <a:ext cx="6040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AD3B1D-D1B2-0217-1BAB-1B46402D5AFB}"/>
                    </a:ext>
                  </a:extLst>
                </p14:cNvPr>
                <p14:cNvContentPartPr/>
                <p14:nvPr/>
              </p14:nvContentPartPr>
              <p14:xfrm>
                <a:off x="5843857" y="1776581"/>
                <a:ext cx="178920" cy="9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AD3B1D-D1B2-0217-1BAB-1B46402D5A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37737" y="1770461"/>
                  <a:ext cx="19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CC738A-9D39-E727-3ABB-06D55405E66C}"/>
                    </a:ext>
                  </a:extLst>
                </p14:cNvPr>
                <p14:cNvContentPartPr/>
                <p14:nvPr/>
              </p14:nvContentPartPr>
              <p14:xfrm>
                <a:off x="5870857" y="1455101"/>
                <a:ext cx="128520" cy="107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CC738A-9D39-E727-3ABB-06D55405E6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4737" y="1448981"/>
                  <a:ext cx="14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24F2E9-6DFE-83AE-7C42-B9B8541D7F39}"/>
                    </a:ext>
                  </a:extLst>
                </p14:cNvPr>
                <p14:cNvContentPartPr/>
                <p14:nvPr/>
              </p14:nvContentPartPr>
              <p14:xfrm>
                <a:off x="6115657" y="1687301"/>
                <a:ext cx="358560" cy="305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24F2E9-6DFE-83AE-7C42-B9B8541D7F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9537" y="1681181"/>
                  <a:ext cx="370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2DFFA3-4EBF-E640-45A8-0BF080AF180B}"/>
                    </a:ext>
                  </a:extLst>
                </p14:cNvPr>
                <p14:cNvContentPartPr/>
                <p14:nvPr/>
              </p14:nvContentPartPr>
              <p14:xfrm>
                <a:off x="7113217" y="1640501"/>
                <a:ext cx="423360" cy="240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2DFFA3-4EBF-E640-45A8-0BF080AF18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7097" y="1634381"/>
                  <a:ext cx="435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2DB531-693D-0420-B7F7-11315AD01A74}"/>
                    </a:ext>
                  </a:extLst>
                </p14:cNvPr>
                <p14:cNvContentPartPr/>
                <p14:nvPr/>
              </p14:nvContentPartPr>
              <p14:xfrm>
                <a:off x="8074057" y="1706381"/>
                <a:ext cx="282600" cy="180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2DB531-693D-0420-B7F7-11315AD01A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67937" y="1700261"/>
                  <a:ext cx="294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DE00D3-D347-5990-7431-B7B65983D959}"/>
                    </a:ext>
                  </a:extLst>
                </p14:cNvPr>
                <p14:cNvContentPartPr/>
                <p14:nvPr/>
              </p14:nvContentPartPr>
              <p14:xfrm>
                <a:off x="8531977" y="1705301"/>
                <a:ext cx="291600" cy="171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DE00D3-D347-5990-7431-B7B65983D9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25857" y="1699181"/>
                  <a:ext cx="303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8DAA74-3DB3-D8DB-E8D0-8A5D33233756}"/>
                    </a:ext>
                  </a:extLst>
                </p14:cNvPr>
                <p14:cNvContentPartPr/>
                <p14:nvPr/>
              </p14:nvContentPartPr>
              <p14:xfrm>
                <a:off x="8972257" y="1387061"/>
                <a:ext cx="84240" cy="49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8DAA74-3DB3-D8DB-E8D0-8A5D332337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66137" y="1380941"/>
                  <a:ext cx="96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2A4ED1-008C-6CAB-EC37-2728ECE8E5F8}"/>
                    </a:ext>
                  </a:extLst>
                </p14:cNvPr>
                <p14:cNvContentPartPr/>
                <p14:nvPr/>
              </p14:nvContentPartPr>
              <p14:xfrm>
                <a:off x="9173497" y="1410821"/>
                <a:ext cx="99360" cy="49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2A4ED1-008C-6CAB-EC37-2728ECE8E5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67377" y="1404701"/>
                  <a:ext cx="1116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A421B0-9578-9839-03D6-7540EDF0ABFF}"/>
                    </a:ext>
                  </a:extLst>
                </p14:cNvPr>
                <p14:cNvContentPartPr/>
                <p14:nvPr/>
              </p14:nvContentPartPr>
              <p14:xfrm>
                <a:off x="9682537" y="1331621"/>
                <a:ext cx="1231200" cy="55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A421B0-9578-9839-03D6-7540EDF0AB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6417" y="1325501"/>
                  <a:ext cx="12434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A6DAAF-4F98-D392-EE6F-3E39CD9FB40D}"/>
                    </a:ext>
                  </a:extLst>
                </p14:cNvPr>
                <p14:cNvContentPartPr/>
                <p14:nvPr/>
              </p14:nvContentPartPr>
              <p14:xfrm>
                <a:off x="10926697" y="1144061"/>
                <a:ext cx="560160" cy="97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A6DAAF-4F98-D392-EE6F-3E39CD9FB4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20577" y="1137941"/>
                  <a:ext cx="57240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88B457-A20D-9C09-257D-631D4F15C54A}"/>
                    </a:ext>
                  </a:extLst>
                </p14:cNvPr>
                <p14:cNvContentPartPr/>
                <p14:nvPr/>
              </p14:nvContentPartPr>
              <p14:xfrm>
                <a:off x="1051897" y="2081141"/>
                <a:ext cx="364680" cy="321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88B457-A20D-9C09-257D-631D4F15C5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5777" y="2075021"/>
                  <a:ext cx="376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A55E05-50EC-9F46-5EF1-6991D161F69A}"/>
                    </a:ext>
                  </a:extLst>
                </p14:cNvPr>
                <p14:cNvContentPartPr/>
                <p14:nvPr/>
              </p14:nvContentPartPr>
              <p14:xfrm>
                <a:off x="1529617" y="2232341"/>
                <a:ext cx="347040" cy="18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A55E05-50EC-9F46-5EF1-6991D161F6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23497" y="2226221"/>
                  <a:ext cx="359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DD002F-1585-B44D-E17C-1FDAB97980F5}"/>
                    </a:ext>
                  </a:extLst>
                </p14:cNvPr>
                <p14:cNvContentPartPr/>
                <p14:nvPr/>
              </p14:nvContentPartPr>
              <p14:xfrm>
                <a:off x="2435017" y="2242421"/>
                <a:ext cx="491760" cy="26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DD002F-1585-B44D-E17C-1FDAB97980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28897" y="2236301"/>
                  <a:ext cx="504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E138C9-C8E2-DED1-E81A-3254D5ED378D}"/>
                    </a:ext>
                  </a:extLst>
                </p14:cNvPr>
                <p14:cNvContentPartPr/>
                <p14:nvPr/>
              </p14:nvContentPartPr>
              <p14:xfrm>
                <a:off x="2879977" y="2192381"/>
                <a:ext cx="79560" cy="66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E138C9-C8E2-DED1-E81A-3254D5ED37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73857" y="2186261"/>
                  <a:ext cx="91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FAE603-038E-1C95-6791-CCE78CD02D58}"/>
                    </a:ext>
                  </a:extLst>
                </p14:cNvPr>
                <p14:cNvContentPartPr/>
                <p14:nvPr/>
              </p14:nvContentPartPr>
              <p14:xfrm>
                <a:off x="3028297" y="2301101"/>
                <a:ext cx="336960" cy="226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FAE603-038E-1C95-6791-CCE78CD02D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22177" y="2294981"/>
                  <a:ext cx="349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8208AD-8F75-3E47-B707-8EFC57AC0F2A}"/>
                    </a:ext>
                  </a:extLst>
                </p14:cNvPr>
                <p14:cNvContentPartPr/>
                <p14:nvPr/>
              </p14:nvContentPartPr>
              <p14:xfrm>
                <a:off x="3409537" y="2023541"/>
                <a:ext cx="972000" cy="101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8208AD-8F75-3E47-B707-8EFC57AC0F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3417" y="2017421"/>
                  <a:ext cx="98424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8E5BA7-F6FB-A5A9-383A-A5E2F684331C}"/>
                    </a:ext>
                  </a:extLst>
                </p14:cNvPr>
                <p14:cNvContentPartPr/>
                <p14:nvPr/>
              </p14:nvContentPartPr>
              <p14:xfrm>
                <a:off x="4916137" y="2358341"/>
                <a:ext cx="325800" cy="18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8E5BA7-F6FB-A5A9-383A-A5E2F68433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0017" y="2352221"/>
                  <a:ext cx="338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1416C3-6AB4-2C4E-6C25-C277BA06F3A4}"/>
                    </a:ext>
                  </a:extLst>
                </p14:cNvPr>
                <p14:cNvContentPartPr/>
                <p14:nvPr/>
              </p14:nvContentPartPr>
              <p14:xfrm>
                <a:off x="5276857" y="1948661"/>
                <a:ext cx="1849680" cy="68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1416C3-6AB4-2C4E-6C25-C277BA06F3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70737" y="1942541"/>
                  <a:ext cx="18619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BA312F-4916-47A9-69AD-224668109707}"/>
                    </a:ext>
                  </a:extLst>
                </p14:cNvPr>
                <p14:cNvContentPartPr/>
                <p14:nvPr/>
              </p14:nvContentPartPr>
              <p14:xfrm>
                <a:off x="7848697" y="2063141"/>
                <a:ext cx="1777680" cy="56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BA312F-4916-47A9-69AD-2246681097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42577" y="2057021"/>
                  <a:ext cx="17899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ADE505-79F8-C1F0-5E35-0CA5E0F975A3}"/>
                    </a:ext>
                  </a:extLst>
                </p14:cNvPr>
                <p14:cNvContentPartPr/>
                <p14:nvPr/>
              </p14:nvContentPartPr>
              <p14:xfrm>
                <a:off x="8710897" y="2266541"/>
                <a:ext cx="934560" cy="5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ADE505-79F8-C1F0-5E35-0CA5E0F975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04777" y="2260421"/>
                  <a:ext cx="94680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047F045-B28E-D3B0-7FA2-55606C59E6C6}"/>
                  </a:ext>
                </a:extLst>
              </p14:cNvPr>
              <p14:cNvContentPartPr/>
              <p14:nvPr/>
            </p14:nvContentPartPr>
            <p14:xfrm>
              <a:off x="1061977" y="2967461"/>
              <a:ext cx="801000" cy="398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047F045-B28E-D3B0-7FA2-55606C59E6C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5857" y="2961341"/>
                <a:ext cx="81324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F2446A1-F824-044A-EEDD-5169DBAE7F47}"/>
              </a:ext>
            </a:extLst>
          </p:cNvPr>
          <p:cNvGrpSpPr/>
          <p:nvPr/>
        </p:nvGrpSpPr>
        <p:grpSpPr>
          <a:xfrm>
            <a:off x="845617" y="3638861"/>
            <a:ext cx="7100280" cy="2360160"/>
            <a:chOff x="845617" y="3638861"/>
            <a:chExt cx="7100280" cy="23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565DC5-BDA4-73C0-DA6F-D9A8C0BF87C8}"/>
                    </a:ext>
                  </a:extLst>
                </p14:cNvPr>
                <p14:cNvContentPartPr/>
                <p14:nvPr/>
              </p14:nvContentPartPr>
              <p14:xfrm>
                <a:off x="964417" y="3763781"/>
                <a:ext cx="611280" cy="301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565DC5-BDA4-73C0-DA6F-D9A8C0BF87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8297" y="3757661"/>
                  <a:ext cx="623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38C5C4-03FD-AE76-1484-E36417EA089B}"/>
                    </a:ext>
                  </a:extLst>
                </p14:cNvPr>
                <p14:cNvContentPartPr/>
                <p14:nvPr/>
              </p14:nvContentPartPr>
              <p14:xfrm>
                <a:off x="1683697" y="3762701"/>
                <a:ext cx="289080" cy="29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38C5C4-03FD-AE76-1484-E36417EA08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77577" y="3756581"/>
                  <a:ext cx="3013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76699-984D-6427-F92A-2E176092D677}"/>
                    </a:ext>
                  </a:extLst>
                </p14:cNvPr>
                <p14:cNvContentPartPr/>
                <p14:nvPr/>
              </p14:nvContentPartPr>
              <p14:xfrm>
                <a:off x="1858297" y="3715901"/>
                <a:ext cx="6480" cy="5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76699-984D-6427-F92A-2E176092D6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52177" y="3709781"/>
                  <a:ext cx="18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80D21F-B507-1292-A1DB-72283A46F365}"/>
                    </a:ext>
                  </a:extLst>
                </p14:cNvPr>
                <p14:cNvContentPartPr/>
                <p14:nvPr/>
              </p14:nvContentPartPr>
              <p14:xfrm>
                <a:off x="2215057" y="3716621"/>
                <a:ext cx="135000" cy="184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80D21F-B507-1292-A1DB-72283A46F3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08937" y="3710501"/>
                  <a:ext cx="147240" cy="18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B2BE4A-5F70-32AB-F628-B504D28FDFB4}"/>
                    </a:ext>
                  </a:extLst>
                </p14:cNvPr>
                <p14:cNvContentPartPr/>
                <p14:nvPr/>
              </p14:nvContentPartPr>
              <p14:xfrm>
                <a:off x="2381737" y="3775661"/>
                <a:ext cx="607680" cy="344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B2BE4A-5F70-32AB-F628-B504D28FDF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5617" y="3769541"/>
                  <a:ext cx="6199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38A60B-084D-B7BB-3BE8-B3506059F5B7}"/>
                    </a:ext>
                  </a:extLst>
                </p14:cNvPr>
                <p14:cNvContentPartPr/>
                <p14:nvPr/>
              </p14:nvContentPartPr>
              <p14:xfrm>
                <a:off x="3032617" y="3950261"/>
                <a:ext cx="1164960" cy="151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38A60B-084D-B7BB-3BE8-B3506059F5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26497" y="3944141"/>
                  <a:ext cx="1177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81F3E3-2D6C-1A58-BB0D-69A06BCC228A}"/>
                    </a:ext>
                  </a:extLst>
                </p14:cNvPr>
                <p14:cNvContentPartPr/>
                <p14:nvPr/>
              </p14:nvContentPartPr>
              <p14:xfrm>
                <a:off x="4424017" y="3642461"/>
                <a:ext cx="50760" cy="215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81F3E3-2D6C-1A58-BB0D-69A06BCC22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17897" y="3636341"/>
                  <a:ext cx="63000" cy="21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C96664-5599-9137-80D1-5557D30DE9F5}"/>
                    </a:ext>
                  </a:extLst>
                </p14:cNvPr>
                <p14:cNvContentPartPr/>
                <p14:nvPr/>
              </p14:nvContentPartPr>
              <p14:xfrm>
                <a:off x="4768177" y="3755141"/>
                <a:ext cx="136080" cy="44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C96664-5599-9137-80D1-5557D30DE9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62057" y="3749021"/>
                  <a:ext cx="1483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EAB812-E74E-E667-6573-C08AB7DBAC77}"/>
                    </a:ext>
                  </a:extLst>
                </p14:cNvPr>
                <p14:cNvContentPartPr/>
                <p14:nvPr/>
              </p14:nvContentPartPr>
              <p14:xfrm>
                <a:off x="4989577" y="3793661"/>
                <a:ext cx="299880" cy="34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EAB812-E74E-E667-6573-C08AB7DBAC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83457" y="3787541"/>
                  <a:ext cx="312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987DEE-D91C-38A4-6175-7C8DCEC88C66}"/>
                    </a:ext>
                  </a:extLst>
                </p14:cNvPr>
                <p14:cNvContentPartPr/>
                <p14:nvPr/>
              </p14:nvContentPartPr>
              <p14:xfrm>
                <a:off x="5392057" y="4052501"/>
                <a:ext cx="15840" cy="8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987DEE-D91C-38A4-6175-7C8DCEC88C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85937" y="4046381"/>
                  <a:ext cx="28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885C9C-677E-FDBD-ABA0-41626ECFFC5E}"/>
                    </a:ext>
                  </a:extLst>
                </p14:cNvPr>
                <p14:cNvContentPartPr/>
                <p14:nvPr/>
              </p14:nvContentPartPr>
              <p14:xfrm>
                <a:off x="5522737" y="3855941"/>
                <a:ext cx="308520" cy="275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885C9C-677E-FDBD-ABA0-41626ECFFC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16617" y="3849821"/>
                  <a:ext cx="320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15E214F-386C-E8A1-1F48-4BE1935E8218}"/>
                    </a:ext>
                  </a:extLst>
                </p14:cNvPr>
                <p14:cNvContentPartPr/>
                <p14:nvPr/>
              </p14:nvContentPartPr>
              <p14:xfrm>
                <a:off x="5710297" y="3985901"/>
                <a:ext cx="400680" cy="172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15E214F-386C-E8A1-1F48-4BE1935E82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04177" y="3979781"/>
                  <a:ext cx="412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BCE41B-4680-07B7-D1BE-79606BAC14B2}"/>
                    </a:ext>
                  </a:extLst>
                </p14:cNvPr>
                <p14:cNvContentPartPr/>
                <p14:nvPr/>
              </p14:nvContentPartPr>
              <p14:xfrm>
                <a:off x="996817" y="4156901"/>
                <a:ext cx="4563000" cy="72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BCE41B-4680-07B7-D1BE-79606BAC14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0697" y="4150781"/>
                  <a:ext cx="4575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90E66B-F3AC-09D9-40FD-7FC2C4CE17E3}"/>
                    </a:ext>
                  </a:extLst>
                </p14:cNvPr>
                <p14:cNvContentPartPr/>
                <p14:nvPr/>
              </p14:nvContentPartPr>
              <p14:xfrm>
                <a:off x="983137" y="4649381"/>
                <a:ext cx="4906440" cy="10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90E66B-F3AC-09D9-40FD-7FC2C4CE17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7017" y="4643261"/>
                  <a:ext cx="4918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D799770-0DDE-39AC-DBF5-E545546282B1}"/>
                    </a:ext>
                  </a:extLst>
                </p14:cNvPr>
                <p14:cNvContentPartPr/>
                <p14:nvPr/>
              </p14:nvContentPartPr>
              <p14:xfrm>
                <a:off x="874777" y="5171021"/>
                <a:ext cx="4715280" cy="9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D799770-0DDE-39AC-DBF5-E545546282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8657" y="5164901"/>
                  <a:ext cx="4727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D5273A7-4CC6-A976-3087-AC2990E1A56D}"/>
                    </a:ext>
                  </a:extLst>
                </p14:cNvPr>
                <p14:cNvContentPartPr/>
                <p14:nvPr/>
              </p14:nvContentPartPr>
              <p14:xfrm>
                <a:off x="924097" y="5652341"/>
                <a:ext cx="5045400" cy="209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D5273A7-4CC6-A976-3087-AC2990E1A5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7977" y="5646221"/>
                  <a:ext cx="5057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1ECCB3-4B50-30A5-0767-C026D937696C}"/>
                    </a:ext>
                  </a:extLst>
                </p14:cNvPr>
                <p14:cNvContentPartPr/>
                <p14:nvPr/>
              </p14:nvContentPartPr>
              <p14:xfrm>
                <a:off x="5883457" y="3810581"/>
                <a:ext cx="260280" cy="2125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1ECCB3-4B50-30A5-0767-C026D93769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77337" y="3804461"/>
                  <a:ext cx="272520" cy="21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92F043-6CAF-F231-CCCD-5480156ECA44}"/>
                    </a:ext>
                  </a:extLst>
                </p14:cNvPr>
                <p14:cNvContentPartPr/>
                <p14:nvPr/>
              </p14:nvContentPartPr>
              <p14:xfrm>
                <a:off x="845617" y="3638861"/>
                <a:ext cx="29520" cy="2134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92F043-6CAF-F231-CCCD-5480156ECA4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9497" y="3632741"/>
                  <a:ext cx="41760" cy="21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7420B17-A252-56DE-030A-4B337CA479DD}"/>
                    </a:ext>
                  </a:extLst>
                </p14:cNvPr>
                <p14:cNvContentPartPr/>
                <p14:nvPr/>
              </p14:nvContentPartPr>
              <p14:xfrm>
                <a:off x="874777" y="3677381"/>
                <a:ext cx="5314680" cy="134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7420B17-A252-56DE-030A-4B337CA479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8657" y="3671261"/>
                  <a:ext cx="5326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A532F1-6F80-8614-E49E-4AEFD16506EA}"/>
                    </a:ext>
                  </a:extLst>
                </p14:cNvPr>
                <p14:cNvContentPartPr/>
                <p14:nvPr/>
              </p14:nvContentPartPr>
              <p14:xfrm>
                <a:off x="1444297" y="4285061"/>
                <a:ext cx="28800" cy="245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A532F1-6F80-8614-E49E-4AEFD16506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38177" y="4278941"/>
                  <a:ext cx="41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A9A8A44-BB9F-F438-FCC8-48481BB6DEFB}"/>
                    </a:ext>
                  </a:extLst>
                </p14:cNvPr>
                <p14:cNvContentPartPr/>
                <p14:nvPr/>
              </p14:nvContentPartPr>
              <p14:xfrm>
                <a:off x="1386337" y="4976621"/>
                <a:ext cx="180000" cy="27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A9A8A44-BB9F-F438-FCC8-48481BB6DE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80217" y="4970501"/>
                  <a:ext cx="192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ADEDB4-1D0E-8E46-0102-56D6DEF39A53}"/>
                    </a:ext>
                  </a:extLst>
                </p14:cNvPr>
                <p14:cNvContentPartPr/>
                <p14:nvPr/>
              </p14:nvContentPartPr>
              <p14:xfrm>
                <a:off x="1329097" y="5455061"/>
                <a:ext cx="223200" cy="206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ADEDB4-1D0E-8E46-0102-56D6DEF39A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22977" y="5448941"/>
                  <a:ext cx="235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0B00C64-7325-DC87-C34E-71A914DCA8C3}"/>
                    </a:ext>
                  </a:extLst>
                </p14:cNvPr>
                <p14:cNvContentPartPr/>
                <p14:nvPr/>
              </p14:nvContentPartPr>
              <p14:xfrm>
                <a:off x="3038017" y="4208381"/>
                <a:ext cx="162000" cy="46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0B00C64-7325-DC87-C34E-71A914DCA8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31897" y="4202261"/>
                  <a:ext cx="1742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163FCF-4109-AA93-B150-014F10FD87EA}"/>
                    </a:ext>
                  </a:extLst>
                </p14:cNvPr>
                <p14:cNvContentPartPr/>
                <p14:nvPr/>
              </p14:nvContentPartPr>
              <p14:xfrm>
                <a:off x="3006697" y="4534181"/>
                <a:ext cx="317880" cy="11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163FCF-4109-AA93-B150-014F10FD87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00577" y="4528061"/>
                  <a:ext cx="330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5B2D6B-CDF4-7B04-C429-5BF97D518552}"/>
                    </a:ext>
                  </a:extLst>
                </p14:cNvPr>
                <p14:cNvContentPartPr/>
                <p14:nvPr/>
              </p14:nvContentPartPr>
              <p14:xfrm>
                <a:off x="3146377" y="4915781"/>
                <a:ext cx="171000" cy="30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5B2D6B-CDF4-7B04-C429-5BF97D5185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40257" y="4909661"/>
                  <a:ext cx="183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DA50B2-60E2-5D2C-749C-CDC563FCA47E}"/>
                    </a:ext>
                  </a:extLst>
                </p14:cNvPr>
                <p14:cNvContentPartPr/>
                <p14:nvPr/>
              </p14:nvContentPartPr>
              <p14:xfrm>
                <a:off x="3103897" y="5442461"/>
                <a:ext cx="398880" cy="171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DA50B2-60E2-5D2C-749C-CDC563FCA4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97777" y="5436341"/>
                  <a:ext cx="411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FC01B7F-904E-CC7A-1FBD-5AAB6224F7F4}"/>
                    </a:ext>
                  </a:extLst>
                </p14:cNvPr>
                <p14:cNvContentPartPr/>
                <p14:nvPr/>
              </p14:nvContentPartPr>
              <p14:xfrm>
                <a:off x="4954297" y="4306301"/>
                <a:ext cx="119160" cy="69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FC01B7F-904E-CC7A-1FBD-5AAB6224F7F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48177" y="4300181"/>
                  <a:ext cx="131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D70FA-C650-7D1D-31E5-26A5D5648283}"/>
                    </a:ext>
                  </a:extLst>
                </p14:cNvPr>
                <p14:cNvContentPartPr/>
                <p14:nvPr/>
              </p14:nvContentPartPr>
              <p14:xfrm>
                <a:off x="4817497" y="4346981"/>
                <a:ext cx="95760" cy="272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D70FA-C650-7D1D-31E5-26A5D56482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11377" y="4340861"/>
                  <a:ext cx="108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B8266-9E65-1F90-6631-80E71D0EBF7C}"/>
                    </a:ext>
                  </a:extLst>
                </p14:cNvPr>
                <p14:cNvContentPartPr/>
                <p14:nvPr/>
              </p14:nvContentPartPr>
              <p14:xfrm>
                <a:off x="5083177" y="4285061"/>
                <a:ext cx="50760" cy="296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B8266-9E65-1F90-6631-80E71D0EBF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7057" y="4278941"/>
                  <a:ext cx="63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37ECF3-9D72-13DF-11F1-1C6EFE0FDA55}"/>
                    </a:ext>
                  </a:extLst>
                </p14:cNvPr>
                <p14:cNvContentPartPr/>
                <p14:nvPr/>
              </p14:nvContentPartPr>
              <p14:xfrm>
                <a:off x="5260297" y="4343021"/>
                <a:ext cx="46440" cy="500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37ECF3-9D72-13DF-11F1-1C6EFE0FDA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54177" y="4336901"/>
                  <a:ext cx="586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2F3A671-0604-DF01-F33B-D67536D7D490}"/>
                    </a:ext>
                  </a:extLst>
                </p14:cNvPr>
                <p14:cNvContentPartPr/>
                <p14:nvPr/>
              </p14:nvContentPartPr>
              <p14:xfrm>
                <a:off x="4739017" y="4977341"/>
                <a:ext cx="253800" cy="189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2F3A671-0604-DF01-F33B-D67536D7D4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32897" y="4971221"/>
                  <a:ext cx="266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98B4D2-CCA4-41CC-4FE1-582F6659A6D9}"/>
                    </a:ext>
                  </a:extLst>
                </p14:cNvPr>
                <p14:cNvContentPartPr/>
                <p14:nvPr/>
              </p14:nvContentPartPr>
              <p14:xfrm>
                <a:off x="5010097" y="4965461"/>
                <a:ext cx="176760" cy="149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98B4D2-CCA4-41CC-4FE1-582F6659A6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03977" y="4959341"/>
                  <a:ext cx="189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A236B0E-4765-A12D-3190-548E5A13BD53}"/>
                    </a:ext>
                  </a:extLst>
                </p14:cNvPr>
                <p14:cNvContentPartPr/>
                <p14:nvPr/>
              </p14:nvContentPartPr>
              <p14:xfrm>
                <a:off x="5250217" y="4935581"/>
                <a:ext cx="225720" cy="190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A236B0E-4765-A12D-3190-548E5A13BD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44097" y="4929461"/>
                  <a:ext cx="237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3EE0EEB-0314-A062-CCE9-01E6CF7F5449}"/>
                    </a:ext>
                  </a:extLst>
                </p14:cNvPr>
                <p14:cNvContentPartPr/>
                <p14:nvPr/>
              </p14:nvContentPartPr>
              <p14:xfrm>
                <a:off x="4789417" y="5492501"/>
                <a:ext cx="221400" cy="242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3EE0EEB-0314-A062-CCE9-01E6CF7F54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83297" y="5486381"/>
                  <a:ext cx="233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2C56464-3158-96DF-48B7-3528AE5F8810}"/>
                    </a:ext>
                  </a:extLst>
                </p14:cNvPr>
                <p14:cNvContentPartPr/>
                <p14:nvPr/>
              </p14:nvContentPartPr>
              <p14:xfrm>
                <a:off x="5037097" y="5516981"/>
                <a:ext cx="190440" cy="168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2C56464-3158-96DF-48B7-3528AE5F88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30977" y="5510861"/>
                  <a:ext cx="202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4BCA1F2-906F-4087-1737-6BD477B594F3}"/>
                    </a:ext>
                  </a:extLst>
                </p14:cNvPr>
                <p14:cNvContentPartPr/>
                <p14:nvPr/>
              </p14:nvContentPartPr>
              <p14:xfrm>
                <a:off x="5309257" y="5440301"/>
                <a:ext cx="239400" cy="237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4BCA1F2-906F-4087-1737-6BD477B594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03137" y="5434181"/>
                  <a:ext cx="251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0C202F-475F-A31F-AFC2-B00C053B3A93}"/>
                    </a:ext>
                  </a:extLst>
                </p14:cNvPr>
                <p14:cNvContentPartPr/>
                <p14:nvPr/>
              </p14:nvContentPartPr>
              <p14:xfrm>
                <a:off x="6409777" y="3793301"/>
                <a:ext cx="110880" cy="401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0C202F-475F-A31F-AFC2-B00C053B3A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03657" y="3787181"/>
                  <a:ext cx="1231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CAAE61-3583-C660-510D-F4069F20E7F8}"/>
                    </a:ext>
                  </a:extLst>
                </p14:cNvPr>
                <p14:cNvContentPartPr/>
                <p14:nvPr/>
              </p14:nvContentPartPr>
              <p14:xfrm>
                <a:off x="6323377" y="3959621"/>
                <a:ext cx="297360" cy="140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CAAE61-3583-C660-510D-F4069F20E7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7257" y="3953501"/>
                  <a:ext cx="309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E987CD9-CEF7-919F-5060-5723A00627C9}"/>
                    </a:ext>
                  </a:extLst>
                </p14:cNvPr>
                <p14:cNvContentPartPr/>
                <p14:nvPr/>
              </p14:nvContentPartPr>
              <p14:xfrm>
                <a:off x="6724417" y="3846221"/>
                <a:ext cx="20160" cy="313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E987CD9-CEF7-919F-5060-5723A00627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18297" y="3840101"/>
                  <a:ext cx="32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82B61D-C6F7-AC75-1DF7-4A118095EC7C}"/>
                    </a:ext>
                  </a:extLst>
                </p14:cNvPr>
                <p14:cNvContentPartPr/>
                <p14:nvPr/>
              </p14:nvContentPartPr>
              <p14:xfrm>
                <a:off x="6846457" y="4070141"/>
                <a:ext cx="720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82B61D-C6F7-AC75-1DF7-4A118095EC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40337" y="4064021"/>
                  <a:ext cx="19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9533BC-B4C2-DB75-D748-49909F5CCDB0}"/>
                    </a:ext>
                  </a:extLst>
                </p14:cNvPr>
                <p14:cNvContentPartPr/>
                <p14:nvPr/>
              </p14:nvContentPartPr>
              <p14:xfrm>
                <a:off x="6911617" y="3766661"/>
                <a:ext cx="145800" cy="393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9533BC-B4C2-DB75-D748-49909F5CC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05497" y="3760541"/>
                  <a:ext cx="1580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C20AB-D65D-FE8D-A466-647C12463A7D}"/>
                    </a:ext>
                  </a:extLst>
                </p14:cNvPr>
                <p14:cNvContentPartPr/>
                <p14:nvPr/>
              </p14:nvContentPartPr>
              <p14:xfrm>
                <a:off x="7176937" y="3779981"/>
                <a:ext cx="219240" cy="308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C20AB-D65D-FE8D-A466-647C12463A7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70817" y="3773861"/>
                  <a:ext cx="23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FDB1F5-675D-719F-5139-3F88088CFCBC}"/>
                    </a:ext>
                  </a:extLst>
                </p14:cNvPr>
                <p14:cNvContentPartPr/>
                <p14:nvPr/>
              </p14:nvContentPartPr>
              <p14:xfrm>
                <a:off x="7481857" y="3907781"/>
                <a:ext cx="338760" cy="205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FDB1F5-675D-719F-5139-3F88088CFC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75737" y="3901661"/>
                  <a:ext cx="351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9739F5-6C77-BD82-C601-57ACFFBDBC87}"/>
                    </a:ext>
                  </a:extLst>
                </p14:cNvPr>
                <p14:cNvContentPartPr/>
                <p14:nvPr/>
              </p14:nvContentPartPr>
              <p14:xfrm>
                <a:off x="6105217" y="3745061"/>
                <a:ext cx="1840680" cy="2253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79739F5-6C77-BD82-C601-57ACFFBDBC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9097" y="3738941"/>
                  <a:ext cx="1852920" cy="22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929B88-4C3C-8649-A17D-B6F52430DD7D}"/>
                    </a:ext>
                  </a:extLst>
                </p14:cNvPr>
                <p14:cNvContentPartPr/>
                <p14:nvPr/>
              </p14:nvContentPartPr>
              <p14:xfrm>
                <a:off x="5987857" y="4237541"/>
                <a:ext cx="1889280" cy="136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929B88-4C3C-8649-A17D-B6F52430DD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81737" y="4231421"/>
                  <a:ext cx="1901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4445D47-64D4-1FB5-4D6F-737D902DFA1F}"/>
                    </a:ext>
                  </a:extLst>
                </p14:cNvPr>
                <p14:cNvContentPartPr/>
                <p14:nvPr/>
              </p14:nvContentPartPr>
              <p14:xfrm>
                <a:off x="6021337" y="4728941"/>
                <a:ext cx="1852920" cy="121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4445D47-64D4-1FB5-4D6F-737D902DFA1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5217" y="4722821"/>
                  <a:ext cx="186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8A33BA-E0FB-3822-3D40-552026D0BC42}"/>
                    </a:ext>
                  </a:extLst>
                </p14:cNvPr>
                <p14:cNvContentPartPr/>
                <p14:nvPr/>
              </p14:nvContentPartPr>
              <p14:xfrm>
                <a:off x="5938537" y="5270021"/>
                <a:ext cx="1948680" cy="106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8A33BA-E0FB-3822-3D40-552026D0BC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32417" y="5263901"/>
                  <a:ext cx="1960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4D15A77-BBB8-5B4A-2F32-FFA7984AD2B7}"/>
                    </a:ext>
                  </a:extLst>
                </p14:cNvPr>
                <p14:cNvContentPartPr/>
                <p14:nvPr/>
              </p14:nvContentPartPr>
              <p14:xfrm>
                <a:off x="6633697" y="4462541"/>
                <a:ext cx="213480" cy="27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4D15A77-BBB8-5B4A-2F32-FFA7984AD2B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27577" y="4456421"/>
                  <a:ext cx="225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E97792-A49A-8D8F-1BCF-1849E7C55EC4}"/>
                    </a:ext>
                  </a:extLst>
                </p14:cNvPr>
                <p14:cNvContentPartPr/>
                <p14:nvPr/>
              </p14:nvContentPartPr>
              <p14:xfrm>
                <a:off x="6953377" y="4473341"/>
                <a:ext cx="151560" cy="273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E97792-A49A-8D8F-1BCF-1849E7C55E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47257" y="4467221"/>
                  <a:ext cx="163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4C923AD-0E3F-37BC-2E11-93A3050CD7B4}"/>
                    </a:ext>
                  </a:extLst>
                </p14:cNvPr>
                <p14:cNvContentPartPr/>
                <p14:nvPr/>
              </p14:nvContentPartPr>
              <p14:xfrm>
                <a:off x="7230937" y="4485581"/>
                <a:ext cx="127440" cy="150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4C923AD-0E3F-37BC-2E11-93A3050CD7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24817" y="4479461"/>
                  <a:ext cx="139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77B7631-1CDB-632B-9BAD-5E1F1CBD1B01}"/>
                    </a:ext>
                  </a:extLst>
                </p14:cNvPr>
                <p14:cNvContentPartPr/>
                <p14:nvPr/>
              </p14:nvContentPartPr>
              <p14:xfrm>
                <a:off x="7343617" y="4558301"/>
                <a:ext cx="30600" cy="383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77B7631-1CDB-632B-9BAD-5E1F1CBD1B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37497" y="4552181"/>
                  <a:ext cx="428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E30A5AD-A6AB-20E2-116B-E4726F9A458F}"/>
                    </a:ext>
                  </a:extLst>
                </p14:cNvPr>
                <p14:cNvContentPartPr/>
                <p14:nvPr/>
              </p14:nvContentPartPr>
              <p14:xfrm>
                <a:off x="6508417" y="4976981"/>
                <a:ext cx="294480" cy="21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E30A5AD-A6AB-20E2-116B-E4726F9A458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02297" y="4970861"/>
                  <a:ext cx="306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79CA038-B096-A3B3-E5BE-691D6B1306E6}"/>
                    </a:ext>
                  </a:extLst>
                </p14:cNvPr>
                <p14:cNvContentPartPr/>
                <p14:nvPr/>
              </p14:nvContentPartPr>
              <p14:xfrm>
                <a:off x="6905497" y="4970141"/>
                <a:ext cx="576720" cy="290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79CA038-B096-A3B3-E5BE-691D6B1306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99377" y="4964021"/>
                  <a:ext cx="5889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BE6631-6BE6-57FC-7CD3-381117400EF6}"/>
                    </a:ext>
                  </a:extLst>
                </p14:cNvPr>
                <p14:cNvContentPartPr/>
                <p14:nvPr/>
              </p14:nvContentPartPr>
              <p14:xfrm>
                <a:off x="6656017" y="5519861"/>
                <a:ext cx="267840" cy="257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BE6631-6BE6-57FC-7CD3-381117400E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49897" y="5513741"/>
                  <a:ext cx="280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581841-EB42-5C24-FB64-973ECD48361C}"/>
                    </a:ext>
                  </a:extLst>
                </p14:cNvPr>
                <p14:cNvContentPartPr/>
                <p14:nvPr/>
              </p14:nvContentPartPr>
              <p14:xfrm>
                <a:off x="7019617" y="5521301"/>
                <a:ext cx="681840" cy="294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581841-EB42-5C24-FB64-973ECD4836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13497" y="5515181"/>
                  <a:ext cx="69408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F9352D3-9381-A716-579B-C181C5DB3413}"/>
              </a:ext>
            </a:extLst>
          </p:cNvPr>
          <p:cNvGrpSpPr/>
          <p:nvPr/>
        </p:nvGrpSpPr>
        <p:grpSpPr>
          <a:xfrm>
            <a:off x="8703337" y="3559301"/>
            <a:ext cx="3339000" cy="744120"/>
            <a:chOff x="8703337" y="3559301"/>
            <a:chExt cx="3339000" cy="7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0C06F9-81AB-357D-5597-187DD308F82B}"/>
                    </a:ext>
                  </a:extLst>
                </p14:cNvPr>
                <p14:cNvContentPartPr/>
                <p14:nvPr/>
              </p14:nvContentPartPr>
              <p14:xfrm>
                <a:off x="8703337" y="3559301"/>
                <a:ext cx="334800" cy="295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0C06F9-81AB-357D-5597-187DD308F82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97217" y="3553181"/>
                  <a:ext cx="34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77E6C9-34B4-56DC-0DF9-DDAAB10E7497}"/>
                    </a:ext>
                  </a:extLst>
                </p14:cNvPr>
                <p14:cNvContentPartPr/>
                <p14:nvPr/>
              </p14:nvContentPartPr>
              <p14:xfrm>
                <a:off x="9143617" y="3564701"/>
                <a:ext cx="614160" cy="344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77E6C9-34B4-56DC-0DF9-DDAAB10E74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37497" y="3558581"/>
                  <a:ext cx="6264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BB6AFD4-FF48-59C3-2E0A-E5497C866876}"/>
                    </a:ext>
                  </a:extLst>
                </p14:cNvPr>
                <p14:cNvContentPartPr/>
                <p14:nvPr/>
              </p14:nvContentPartPr>
              <p14:xfrm>
                <a:off x="10098697" y="3687101"/>
                <a:ext cx="19512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BB6AFD4-FF48-59C3-2E0A-E5497C8668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92577" y="3680981"/>
                  <a:ext cx="207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BDFDF9A-3CDC-A08B-394C-6CC271431591}"/>
                    </a:ext>
                  </a:extLst>
                </p14:cNvPr>
                <p14:cNvContentPartPr/>
                <p14:nvPr/>
              </p14:nvContentPartPr>
              <p14:xfrm>
                <a:off x="10558057" y="3587741"/>
                <a:ext cx="244440" cy="203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BDFDF9A-3CDC-A08B-394C-6CC2714315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51937" y="3581621"/>
                  <a:ext cx="256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45EE8F6-F8CB-EB1A-664A-DF77A9789A89}"/>
                    </a:ext>
                  </a:extLst>
                </p14:cNvPr>
                <p14:cNvContentPartPr/>
                <p14:nvPr/>
              </p14:nvContentPartPr>
              <p14:xfrm>
                <a:off x="10863337" y="3658301"/>
                <a:ext cx="116280" cy="162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45EE8F6-F8CB-EB1A-664A-DF77A9789A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57217" y="3652181"/>
                  <a:ext cx="128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C1D6106-BE38-0ABA-2483-E92CA98D5A03}"/>
                    </a:ext>
                  </a:extLst>
                </p14:cNvPr>
                <p14:cNvContentPartPr/>
                <p14:nvPr/>
              </p14:nvContentPartPr>
              <p14:xfrm>
                <a:off x="10500457" y="4060421"/>
                <a:ext cx="274680" cy="187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C1D6106-BE38-0ABA-2483-E92CA98D5A0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94337" y="4054301"/>
                  <a:ext cx="286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1985F2-E12C-A957-D448-4EC5A5384C64}"/>
                    </a:ext>
                  </a:extLst>
                </p14:cNvPr>
                <p14:cNvContentPartPr/>
                <p14:nvPr/>
              </p14:nvContentPartPr>
              <p14:xfrm>
                <a:off x="10776217" y="3826421"/>
                <a:ext cx="1266120" cy="477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1985F2-E12C-A957-D448-4EC5A5384C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70097" y="3820301"/>
                  <a:ext cx="1278360" cy="48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1F8158A-23B6-C3CE-A298-5C2DCA8FF1FE}"/>
                  </a:ext>
                </a:extLst>
              </p14:cNvPr>
              <p14:cNvContentPartPr/>
              <p14:nvPr/>
            </p14:nvContentPartPr>
            <p14:xfrm>
              <a:off x="9005377" y="4645421"/>
              <a:ext cx="504000" cy="327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1F8158A-23B6-C3CE-A298-5C2DCA8FF1F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999257" y="4639301"/>
                <a:ext cx="5162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246B435-4B63-C6CA-E7F3-2EA022BEA44E}"/>
                  </a:ext>
                </a:extLst>
              </p14:cNvPr>
              <p14:cNvContentPartPr/>
              <p14:nvPr/>
            </p14:nvContentPartPr>
            <p14:xfrm>
              <a:off x="9698377" y="4773221"/>
              <a:ext cx="267840" cy="34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246B435-4B63-C6CA-E7F3-2EA022BEA44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692257" y="4767101"/>
                <a:ext cx="2800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58EFF76-99C1-2C6B-9A55-3E82732FB648}"/>
              </a:ext>
            </a:extLst>
          </p:cNvPr>
          <p:cNvGrpSpPr/>
          <p:nvPr/>
        </p:nvGrpSpPr>
        <p:grpSpPr>
          <a:xfrm>
            <a:off x="10407937" y="4542101"/>
            <a:ext cx="1541520" cy="377640"/>
            <a:chOff x="10407937" y="4542101"/>
            <a:chExt cx="154152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80260D-71BB-25E5-D349-FBB4691AF62A}"/>
                    </a:ext>
                  </a:extLst>
                </p14:cNvPr>
                <p14:cNvContentPartPr/>
                <p14:nvPr/>
              </p14:nvContentPartPr>
              <p14:xfrm>
                <a:off x="10407937" y="4701221"/>
                <a:ext cx="247680" cy="212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80260D-71BB-25E5-D349-FBB4691AF62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01817" y="4695101"/>
                  <a:ext cx="259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AB07393-ABF0-E1AD-3856-29C5EE87A650}"/>
                    </a:ext>
                  </a:extLst>
                </p14:cNvPr>
                <p14:cNvContentPartPr/>
                <p14:nvPr/>
              </p14:nvContentPartPr>
              <p14:xfrm>
                <a:off x="10726537" y="4772141"/>
                <a:ext cx="134280" cy="98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B07393-ABF0-E1AD-3856-29C5EE87A6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20417" y="4766021"/>
                  <a:ext cx="146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A554ADF-BC7A-C5BC-D608-F2DDF5B00E80}"/>
                    </a:ext>
                  </a:extLst>
                </p14:cNvPr>
                <p14:cNvContentPartPr/>
                <p14:nvPr/>
              </p14:nvContentPartPr>
              <p14:xfrm>
                <a:off x="10893937" y="4778621"/>
                <a:ext cx="402840" cy="109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A554ADF-BC7A-C5BC-D608-F2DDF5B00E8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87817" y="4772501"/>
                  <a:ext cx="415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EF7B426-A32B-19F2-86D7-2C95E9474FD0}"/>
                    </a:ext>
                  </a:extLst>
                </p14:cNvPr>
                <p14:cNvContentPartPr/>
                <p14:nvPr/>
              </p14:nvContentPartPr>
              <p14:xfrm>
                <a:off x="11325937" y="4542101"/>
                <a:ext cx="189360" cy="297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EF7B426-A32B-19F2-86D7-2C95E9474F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19817" y="4535981"/>
                  <a:ext cx="201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8A4731-5513-CD00-88A5-26D066C5D23A}"/>
                    </a:ext>
                  </a:extLst>
                </p14:cNvPr>
                <p14:cNvContentPartPr/>
                <p14:nvPr/>
              </p14:nvContentPartPr>
              <p14:xfrm>
                <a:off x="11557057" y="4701581"/>
                <a:ext cx="392400" cy="218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8A4731-5513-CD00-88A5-26D066C5D23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50937" y="4695461"/>
                  <a:ext cx="4046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4FA567A-B799-3C1C-07FD-0A0E1781E9B0}"/>
              </a:ext>
            </a:extLst>
          </p:cNvPr>
          <p:cNvGrpSpPr/>
          <p:nvPr/>
        </p:nvGrpSpPr>
        <p:grpSpPr>
          <a:xfrm>
            <a:off x="8583457" y="5504741"/>
            <a:ext cx="1689840" cy="613080"/>
            <a:chOff x="8583457" y="5504741"/>
            <a:chExt cx="168984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7F3B94A-9A7F-B910-37F7-24788DE18B14}"/>
                    </a:ext>
                  </a:extLst>
                </p14:cNvPr>
                <p14:cNvContentPartPr/>
                <p14:nvPr/>
              </p14:nvContentPartPr>
              <p14:xfrm>
                <a:off x="8583457" y="5504741"/>
                <a:ext cx="421200" cy="613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7F3B94A-9A7F-B910-37F7-24788DE18B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77337" y="5498621"/>
                  <a:ext cx="4334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EF4A01B-CC4B-F3F9-CAC6-8FDB92CB6DAE}"/>
                    </a:ext>
                  </a:extLst>
                </p14:cNvPr>
                <p14:cNvContentPartPr/>
                <p14:nvPr/>
              </p14:nvContentPartPr>
              <p14:xfrm>
                <a:off x="8978017" y="5619941"/>
                <a:ext cx="184680" cy="208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EF4A01B-CC4B-F3F9-CAC6-8FDB92CB6DA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71897" y="5613821"/>
                  <a:ext cx="19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9E8F0CF-B239-CBDE-0BE5-DC3287D0CE38}"/>
                    </a:ext>
                  </a:extLst>
                </p14:cNvPr>
                <p14:cNvContentPartPr/>
                <p14:nvPr/>
              </p14:nvContentPartPr>
              <p14:xfrm>
                <a:off x="9241177" y="5675741"/>
                <a:ext cx="294120" cy="118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9E8F0CF-B239-CBDE-0BE5-DC3287D0CE3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5057" y="5669621"/>
                  <a:ext cx="306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95AE8C-748B-539A-EC8B-4294DC380A95}"/>
                    </a:ext>
                  </a:extLst>
                </p14:cNvPr>
                <p14:cNvContentPartPr/>
                <p14:nvPr/>
              </p14:nvContentPartPr>
              <p14:xfrm>
                <a:off x="9479857" y="5636141"/>
                <a:ext cx="178560" cy="166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95AE8C-748B-539A-EC8B-4294DC380A9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73737" y="5630021"/>
                  <a:ext cx="190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B83F456-F239-E859-0A20-CE6F96F43508}"/>
                    </a:ext>
                  </a:extLst>
                </p14:cNvPr>
                <p14:cNvContentPartPr/>
                <p14:nvPr/>
              </p14:nvContentPartPr>
              <p14:xfrm>
                <a:off x="9696937" y="5607701"/>
                <a:ext cx="576360" cy="249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B83F456-F239-E859-0A20-CE6F96F435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90817" y="5601581"/>
                  <a:ext cx="58860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478D952-ED14-A47A-485B-1726814185A2}"/>
              </a:ext>
            </a:extLst>
          </p:cNvPr>
          <p:cNvGrpSpPr/>
          <p:nvPr/>
        </p:nvGrpSpPr>
        <p:grpSpPr>
          <a:xfrm>
            <a:off x="10156657" y="5376941"/>
            <a:ext cx="1973880" cy="503280"/>
            <a:chOff x="10156657" y="5376941"/>
            <a:chExt cx="197388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FCD367-E1A2-A211-5C72-15B06E29508B}"/>
                    </a:ext>
                  </a:extLst>
                </p14:cNvPr>
                <p14:cNvContentPartPr/>
                <p14:nvPr/>
              </p14:nvContentPartPr>
              <p14:xfrm>
                <a:off x="10156657" y="5656661"/>
                <a:ext cx="294480" cy="109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FCD367-E1A2-A211-5C72-15B06E29508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50537" y="5650541"/>
                  <a:ext cx="306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BE8B07-32A1-3A6F-1225-BAB0A734F72B}"/>
                    </a:ext>
                  </a:extLst>
                </p14:cNvPr>
                <p14:cNvContentPartPr/>
                <p14:nvPr/>
              </p14:nvContentPartPr>
              <p14:xfrm>
                <a:off x="10527817" y="5676461"/>
                <a:ext cx="175680" cy="162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BE8B07-32A1-3A6F-1225-BAB0A734F7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21697" y="5670341"/>
                  <a:ext cx="187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12F1B0B-8CA7-DD9D-3F30-A6225167EB81}"/>
                    </a:ext>
                  </a:extLst>
                </p14:cNvPr>
                <p14:cNvContentPartPr/>
                <p14:nvPr/>
              </p14:nvContentPartPr>
              <p14:xfrm>
                <a:off x="10819057" y="5403941"/>
                <a:ext cx="831960" cy="469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12F1B0B-8CA7-DD9D-3F30-A6225167EB8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12937" y="5397821"/>
                  <a:ext cx="8442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0E30453-E264-4A66-60A2-2750F8F18873}"/>
                    </a:ext>
                  </a:extLst>
                </p14:cNvPr>
                <p14:cNvContentPartPr/>
                <p14:nvPr/>
              </p14:nvContentPartPr>
              <p14:xfrm>
                <a:off x="11699617" y="5765021"/>
                <a:ext cx="37800" cy="115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0E30453-E264-4A66-60A2-2750F8F188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93497" y="5758901"/>
                  <a:ext cx="50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1C9EDA-E0E4-E29D-EF90-289F12A00EEA}"/>
                    </a:ext>
                  </a:extLst>
                </p14:cNvPr>
                <p14:cNvContentPartPr/>
                <p14:nvPr/>
              </p14:nvContentPartPr>
              <p14:xfrm>
                <a:off x="11800777" y="5376941"/>
                <a:ext cx="38880" cy="419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1C9EDA-E0E4-E29D-EF90-289F12A00EE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794657" y="5370821"/>
                  <a:ext cx="511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350CCBA-3DBA-D19D-D4A3-0778DA750076}"/>
                    </a:ext>
                  </a:extLst>
                </p14:cNvPr>
                <p14:cNvContentPartPr/>
                <p14:nvPr/>
              </p14:nvContentPartPr>
              <p14:xfrm>
                <a:off x="11773777" y="5721101"/>
                <a:ext cx="94320" cy="21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350CCBA-3DBA-D19D-D4A3-0778DA75007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67657" y="5714981"/>
                  <a:ext cx="106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693931-A7A6-AB1C-513C-1C7CD238B486}"/>
                    </a:ext>
                  </a:extLst>
                </p14:cNvPr>
                <p14:cNvContentPartPr/>
                <p14:nvPr/>
              </p14:nvContentPartPr>
              <p14:xfrm>
                <a:off x="11870977" y="5657741"/>
                <a:ext cx="80280" cy="175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693931-A7A6-AB1C-513C-1C7CD238B4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864857" y="5651621"/>
                  <a:ext cx="9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D4D1D32-044E-FC2B-8E2C-C677F93EFF0C}"/>
                    </a:ext>
                  </a:extLst>
                </p14:cNvPr>
                <p14:cNvContentPartPr/>
                <p14:nvPr/>
              </p14:nvContentPartPr>
              <p14:xfrm>
                <a:off x="11985097" y="5658101"/>
                <a:ext cx="145440" cy="201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D4D1D32-044E-FC2B-8E2C-C677F93EFF0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78977" y="5651981"/>
                  <a:ext cx="15768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136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17C90DAF-1A6C-720B-32A1-3D11FD340AB0}"/>
              </a:ext>
            </a:extLst>
          </p:cNvPr>
          <p:cNvGrpSpPr/>
          <p:nvPr/>
        </p:nvGrpSpPr>
        <p:grpSpPr>
          <a:xfrm>
            <a:off x="-13703" y="236141"/>
            <a:ext cx="12002040" cy="1926000"/>
            <a:chOff x="-13703" y="236141"/>
            <a:chExt cx="12002040" cy="19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A193B9-FCCF-2894-EB27-5C265134A120}"/>
                    </a:ext>
                  </a:extLst>
                </p14:cNvPr>
                <p14:cNvContentPartPr/>
                <p14:nvPr/>
              </p14:nvContentPartPr>
              <p14:xfrm>
                <a:off x="9959737" y="688301"/>
                <a:ext cx="15840" cy="9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A193B9-FCCF-2894-EB27-5C265134A1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3617" y="682181"/>
                  <a:ext cx="28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A05BC-4CB9-2604-B764-87021C9C8908}"/>
                    </a:ext>
                  </a:extLst>
                </p14:cNvPr>
                <p14:cNvContentPartPr/>
                <p14:nvPr/>
              </p14:nvContentPartPr>
              <p14:xfrm>
                <a:off x="10018777" y="560501"/>
                <a:ext cx="53280" cy="3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A05BC-4CB9-2604-B764-87021C9C89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12657" y="554381"/>
                  <a:ext cx="65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D21407-2442-FD80-633E-652E5E928828}"/>
                    </a:ext>
                  </a:extLst>
                </p14:cNvPr>
                <p14:cNvContentPartPr/>
                <p14:nvPr/>
              </p14:nvContentPartPr>
              <p14:xfrm>
                <a:off x="10195897" y="612341"/>
                <a:ext cx="433800" cy="52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D21407-2442-FD80-633E-652E5E9288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9777" y="606221"/>
                  <a:ext cx="4460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FF4FEE-F7A5-8F94-3C37-706EF0E09EA5}"/>
                    </a:ext>
                  </a:extLst>
                </p14:cNvPr>
                <p14:cNvContentPartPr/>
                <p14:nvPr/>
              </p14:nvContentPartPr>
              <p14:xfrm>
                <a:off x="246577" y="404261"/>
                <a:ext cx="215640" cy="241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FF4FEE-F7A5-8F94-3C37-706EF0E09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0457" y="398141"/>
                  <a:ext cx="227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CF51AD-1C67-3807-0850-17E26D0B3A63}"/>
                    </a:ext>
                  </a:extLst>
                </p14:cNvPr>
                <p14:cNvContentPartPr/>
                <p14:nvPr/>
              </p14:nvContentPartPr>
              <p14:xfrm>
                <a:off x="-13703" y="236141"/>
                <a:ext cx="715320" cy="64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CF51AD-1C67-3807-0850-17E26D0B3A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-19823" y="230021"/>
                  <a:ext cx="72756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A8A049-5BA4-5DD4-7B25-8572288F4C68}"/>
                    </a:ext>
                  </a:extLst>
                </p14:cNvPr>
                <p14:cNvContentPartPr/>
                <p14:nvPr/>
              </p14:nvContentPartPr>
              <p14:xfrm>
                <a:off x="1188697" y="396701"/>
                <a:ext cx="318600" cy="293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A8A049-5BA4-5DD4-7B25-8572288F4C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2577" y="390581"/>
                  <a:ext cx="330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C57489-2071-D58C-1829-AEB598779EDA}"/>
                    </a:ext>
                  </a:extLst>
                </p14:cNvPr>
                <p14:cNvContentPartPr/>
                <p14:nvPr/>
              </p14:nvContentPartPr>
              <p14:xfrm>
                <a:off x="1602697" y="545741"/>
                <a:ext cx="158040" cy="159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C57489-2071-D58C-1829-AEB598779E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6577" y="539621"/>
                  <a:ext cx="170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BCAEDA-3300-87D8-F7D7-4AB1FB3F0B5E}"/>
                    </a:ext>
                  </a:extLst>
                </p14:cNvPr>
                <p14:cNvContentPartPr/>
                <p14:nvPr/>
              </p14:nvContentPartPr>
              <p14:xfrm>
                <a:off x="2333497" y="405341"/>
                <a:ext cx="430560" cy="48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BCAEDA-3300-87D8-F7D7-4AB1FB3F0B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7377" y="399221"/>
                  <a:ext cx="4428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BC7FFA-6085-2F93-2AF8-1E74E1557A39}"/>
                    </a:ext>
                  </a:extLst>
                </p14:cNvPr>
                <p14:cNvContentPartPr/>
                <p14:nvPr/>
              </p14:nvContentPartPr>
              <p14:xfrm>
                <a:off x="2619697" y="658061"/>
                <a:ext cx="690480" cy="16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BC7FFA-6085-2F93-2AF8-1E74E1557A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3577" y="651941"/>
                  <a:ext cx="702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151594-89D7-8997-2D89-C63131395B66}"/>
                    </a:ext>
                  </a:extLst>
                </p14:cNvPr>
                <p14:cNvContentPartPr/>
                <p14:nvPr/>
              </p14:nvContentPartPr>
              <p14:xfrm>
                <a:off x="3466057" y="683261"/>
                <a:ext cx="335160" cy="15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151594-89D7-8997-2D89-C63131395B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9937" y="677141"/>
                  <a:ext cx="347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B7CD50-60C2-F774-9AF9-4DAA80E5BBD1}"/>
                    </a:ext>
                  </a:extLst>
                </p14:cNvPr>
                <p14:cNvContentPartPr/>
                <p14:nvPr/>
              </p14:nvContentPartPr>
              <p14:xfrm>
                <a:off x="4237537" y="532061"/>
                <a:ext cx="52560" cy="242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B7CD50-60C2-F774-9AF9-4DAA80E5BB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31417" y="525941"/>
                  <a:ext cx="64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86B43E-D499-6CFB-1267-9DB64320839C}"/>
                    </a:ext>
                  </a:extLst>
                </p14:cNvPr>
                <p14:cNvContentPartPr/>
                <p14:nvPr/>
              </p14:nvContentPartPr>
              <p14:xfrm>
                <a:off x="4138177" y="523061"/>
                <a:ext cx="448560" cy="32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86B43E-D499-6CFB-1267-9DB6432083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32057" y="516941"/>
                  <a:ext cx="460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65F6C4-00BF-E759-F2E7-45DEF961330D}"/>
                    </a:ext>
                  </a:extLst>
                </p14:cNvPr>
                <p14:cNvContentPartPr/>
                <p14:nvPr/>
              </p14:nvContentPartPr>
              <p14:xfrm>
                <a:off x="4643977" y="654101"/>
                <a:ext cx="305640" cy="17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65F6C4-00BF-E759-F2E7-45DEF96133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7857" y="647981"/>
                  <a:ext cx="317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B35540-621F-CB86-24AC-EE0133CBB160}"/>
                    </a:ext>
                  </a:extLst>
                </p14:cNvPr>
                <p14:cNvContentPartPr/>
                <p14:nvPr/>
              </p14:nvContentPartPr>
              <p14:xfrm>
                <a:off x="5083537" y="337301"/>
                <a:ext cx="63720" cy="57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B35540-621F-CB86-24AC-EE0133CBB1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77417" y="331181"/>
                  <a:ext cx="759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AB97BC-6DD7-7DE7-4B32-63D9EE1EDEED}"/>
                    </a:ext>
                  </a:extLst>
                </p14:cNvPr>
                <p14:cNvContentPartPr/>
                <p14:nvPr/>
              </p14:nvContentPartPr>
              <p14:xfrm>
                <a:off x="5024497" y="691181"/>
                <a:ext cx="614520" cy="198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AB97BC-6DD7-7DE7-4B32-63D9EE1EDE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8377" y="685061"/>
                  <a:ext cx="626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856BF0-8C20-BCBB-3F58-7EF03934305A}"/>
                    </a:ext>
                  </a:extLst>
                </p14:cNvPr>
                <p14:cNvContentPartPr/>
                <p14:nvPr/>
              </p14:nvContentPartPr>
              <p14:xfrm>
                <a:off x="6302137" y="683261"/>
                <a:ext cx="63720" cy="14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856BF0-8C20-BCBB-3F58-7EF0393430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6017" y="677141"/>
                  <a:ext cx="75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B67962-D0B0-3B62-6507-D4FEBC193DBA}"/>
                    </a:ext>
                  </a:extLst>
                </p14:cNvPr>
                <p14:cNvContentPartPr/>
                <p14:nvPr/>
              </p14:nvContentPartPr>
              <p14:xfrm>
                <a:off x="6298537" y="520901"/>
                <a:ext cx="130680" cy="8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B67962-D0B0-3B62-6507-D4FEBC193D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92417" y="514781"/>
                  <a:ext cx="142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47F23E-380B-254B-56BF-31C6738EB52F}"/>
                    </a:ext>
                  </a:extLst>
                </p14:cNvPr>
                <p14:cNvContentPartPr/>
                <p14:nvPr/>
              </p14:nvContentPartPr>
              <p14:xfrm>
                <a:off x="6604537" y="658421"/>
                <a:ext cx="444240" cy="30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47F23E-380B-254B-56BF-31C6738EB5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98417" y="652301"/>
                  <a:ext cx="456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48487D-33B7-2B33-33E1-137C578ED9CC}"/>
                    </a:ext>
                  </a:extLst>
                </p14:cNvPr>
                <p14:cNvContentPartPr/>
                <p14:nvPr/>
              </p14:nvContentPartPr>
              <p14:xfrm>
                <a:off x="7391137" y="533141"/>
                <a:ext cx="286920" cy="34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48487D-33B7-2B33-33E1-137C578ED9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5017" y="527021"/>
                  <a:ext cx="299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904ABC-2218-578C-6195-B357C708063B}"/>
                    </a:ext>
                  </a:extLst>
                </p14:cNvPr>
                <p14:cNvContentPartPr/>
                <p14:nvPr/>
              </p14:nvContentPartPr>
              <p14:xfrm>
                <a:off x="7953097" y="594341"/>
                <a:ext cx="313200" cy="318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904ABC-2218-578C-6195-B357C70806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46977" y="588221"/>
                  <a:ext cx="325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3AA546-9466-5813-8483-F512764C3D19}"/>
                    </a:ext>
                  </a:extLst>
                </p14:cNvPr>
                <p14:cNvContentPartPr/>
                <p14:nvPr/>
              </p14:nvContentPartPr>
              <p14:xfrm>
                <a:off x="8435857" y="544661"/>
                <a:ext cx="844920" cy="37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3AA546-9466-5813-8483-F512764C3D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29737" y="538541"/>
                  <a:ext cx="8571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3D2FD2-848A-FC8B-77A9-DF7AF9CA899F}"/>
                    </a:ext>
                  </a:extLst>
                </p14:cNvPr>
                <p14:cNvContentPartPr/>
                <p14:nvPr/>
              </p14:nvContentPartPr>
              <p14:xfrm>
                <a:off x="9310297" y="611981"/>
                <a:ext cx="239400" cy="33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3D2FD2-848A-FC8B-77A9-DF7AF9CA89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04177" y="605861"/>
                  <a:ext cx="251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B694CB-C426-4992-2A0B-4C6088D123C7}"/>
                    </a:ext>
                  </a:extLst>
                </p14:cNvPr>
                <p14:cNvContentPartPr/>
                <p14:nvPr/>
              </p14:nvContentPartPr>
              <p14:xfrm>
                <a:off x="1104817" y="1126421"/>
                <a:ext cx="56160" cy="48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B694CB-C426-4992-2A0B-4C6088D123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8697" y="1120301"/>
                  <a:ext cx="684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636C30-71B8-C2EA-B2E0-33F6B8DC96D7}"/>
                    </a:ext>
                  </a:extLst>
                </p14:cNvPr>
                <p14:cNvContentPartPr/>
                <p14:nvPr/>
              </p14:nvContentPartPr>
              <p14:xfrm>
                <a:off x="845617" y="1383821"/>
                <a:ext cx="699480" cy="14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636C30-71B8-C2EA-B2E0-33F6B8DC96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9497" y="1377701"/>
                  <a:ext cx="711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29E9BB-A075-92BD-4A36-E41ADF57651A}"/>
                    </a:ext>
                  </a:extLst>
                </p14:cNvPr>
                <p14:cNvContentPartPr/>
                <p14:nvPr/>
              </p14:nvContentPartPr>
              <p14:xfrm>
                <a:off x="1652017" y="1137941"/>
                <a:ext cx="783000" cy="414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29E9BB-A075-92BD-4A36-E41ADF5765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45897" y="1131821"/>
                  <a:ext cx="795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43C223-FD8A-111A-4764-28C22514586B}"/>
                    </a:ext>
                  </a:extLst>
                </p14:cNvPr>
                <p14:cNvContentPartPr/>
                <p14:nvPr/>
              </p14:nvContentPartPr>
              <p14:xfrm>
                <a:off x="2909497" y="1230821"/>
                <a:ext cx="162000" cy="537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43C223-FD8A-111A-4764-28C2251458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03377" y="1224701"/>
                  <a:ext cx="1742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C28319-8E48-C9A3-AD85-9ECDE435B1C0}"/>
                    </a:ext>
                  </a:extLst>
                </p14:cNvPr>
                <p14:cNvContentPartPr/>
                <p14:nvPr/>
              </p14:nvContentPartPr>
              <p14:xfrm>
                <a:off x="2843977" y="1392821"/>
                <a:ext cx="372240" cy="149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C28319-8E48-C9A3-AD85-9ECDE435B1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37857" y="1386701"/>
                  <a:ext cx="384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B242C3-A0BF-6837-F3E0-387E491A5DF9}"/>
                    </a:ext>
                  </a:extLst>
                </p14:cNvPr>
                <p14:cNvContentPartPr/>
                <p14:nvPr/>
              </p14:nvContentPartPr>
              <p14:xfrm>
                <a:off x="3274177" y="1419461"/>
                <a:ext cx="228600" cy="8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B242C3-A0BF-6837-F3E0-387E491A5D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8057" y="1413341"/>
                  <a:ext cx="24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BED74B-37C2-D127-0796-A29FD779C1F8}"/>
                    </a:ext>
                  </a:extLst>
                </p14:cNvPr>
                <p14:cNvContentPartPr/>
                <p14:nvPr/>
              </p14:nvContentPartPr>
              <p14:xfrm>
                <a:off x="3567937" y="1137221"/>
                <a:ext cx="1049760" cy="41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BED74B-37C2-D127-0796-A29FD779C1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817" y="1131101"/>
                  <a:ext cx="1062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18FCB0-8F46-5D78-DB0A-8037C5367ACC}"/>
                    </a:ext>
                  </a:extLst>
                </p14:cNvPr>
                <p14:cNvContentPartPr/>
                <p14:nvPr/>
              </p14:nvContentPartPr>
              <p14:xfrm>
                <a:off x="4335457" y="1386341"/>
                <a:ext cx="37044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18FCB0-8F46-5D78-DB0A-8037C5367A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29337" y="1380221"/>
                  <a:ext cx="382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116B47-4094-E320-12EB-0011601F661D}"/>
                    </a:ext>
                  </a:extLst>
                </p14:cNvPr>
                <p14:cNvContentPartPr/>
                <p14:nvPr/>
              </p14:nvContentPartPr>
              <p14:xfrm>
                <a:off x="5387377" y="977021"/>
                <a:ext cx="1461600" cy="53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116B47-4094-E320-12EB-0011601F66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81257" y="970901"/>
                  <a:ext cx="14738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414DC0-C658-9E1A-8C0D-FF9E36AB5448}"/>
                    </a:ext>
                  </a:extLst>
                </p14:cNvPr>
                <p14:cNvContentPartPr/>
                <p14:nvPr/>
              </p14:nvContentPartPr>
              <p14:xfrm>
                <a:off x="6810457" y="1322981"/>
                <a:ext cx="436320" cy="83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414DC0-C658-9E1A-8C0D-FF9E36AB54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4337" y="1316861"/>
                  <a:ext cx="44856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B8A586-065D-0E96-53E0-6F012C9223D2}"/>
                    </a:ext>
                  </a:extLst>
                </p14:cNvPr>
                <p14:cNvContentPartPr/>
                <p14:nvPr/>
              </p14:nvContentPartPr>
              <p14:xfrm>
                <a:off x="7570777" y="1358261"/>
                <a:ext cx="316440" cy="142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B8A586-065D-0E96-53E0-6F012C9223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64657" y="1352141"/>
                  <a:ext cx="328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2FDF24-50DF-891A-274E-80521D22AAA8}"/>
                    </a:ext>
                  </a:extLst>
                </p14:cNvPr>
                <p14:cNvContentPartPr/>
                <p14:nvPr/>
              </p14:nvContentPartPr>
              <p14:xfrm>
                <a:off x="7934377" y="1327301"/>
                <a:ext cx="226440" cy="136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2FDF24-50DF-891A-274E-80521D22AA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28257" y="1321181"/>
                  <a:ext cx="238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C6C46B-0391-D88F-EBDC-383838936B7C}"/>
                    </a:ext>
                  </a:extLst>
                </p14:cNvPr>
                <p14:cNvContentPartPr/>
                <p14:nvPr/>
              </p14:nvContentPartPr>
              <p14:xfrm>
                <a:off x="8102857" y="1150181"/>
                <a:ext cx="84960" cy="68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C6C46B-0391-D88F-EBDC-383838936B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96737" y="1144061"/>
                  <a:ext cx="97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D96B807-A815-7FE0-D1F2-7332583FAB8F}"/>
                    </a:ext>
                  </a:extLst>
                </p14:cNvPr>
                <p14:cNvContentPartPr/>
                <p14:nvPr/>
              </p14:nvContentPartPr>
              <p14:xfrm>
                <a:off x="8285737" y="1199141"/>
                <a:ext cx="33480" cy="30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D96B807-A815-7FE0-D1F2-7332583FAB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9617" y="1193021"/>
                  <a:ext cx="45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8D8DCD-557E-5831-5076-E528E9C44FA0}"/>
                    </a:ext>
                  </a:extLst>
                </p14:cNvPr>
                <p14:cNvContentPartPr/>
                <p14:nvPr/>
              </p14:nvContentPartPr>
              <p14:xfrm>
                <a:off x="8151097" y="1147301"/>
                <a:ext cx="631440" cy="387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8D8DCD-557E-5831-5076-E528E9C44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44977" y="1141181"/>
                  <a:ext cx="6436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6CF7AE-13C7-324E-22A0-6FF2F6918037}"/>
                    </a:ext>
                  </a:extLst>
                </p14:cNvPr>
                <p14:cNvContentPartPr/>
                <p14:nvPr/>
              </p14:nvContentPartPr>
              <p14:xfrm>
                <a:off x="9311377" y="1223981"/>
                <a:ext cx="443160" cy="414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6CF7AE-13C7-324E-22A0-6FF2F69180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5257" y="1217861"/>
                  <a:ext cx="4554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9279E4-71F9-77DF-B0A8-0722FFDE34F0}"/>
                    </a:ext>
                  </a:extLst>
                </p14:cNvPr>
                <p14:cNvContentPartPr/>
                <p14:nvPr/>
              </p14:nvContentPartPr>
              <p14:xfrm>
                <a:off x="9785497" y="1475261"/>
                <a:ext cx="159120" cy="137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9279E4-71F9-77DF-B0A8-0722FFDE34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79377" y="1469141"/>
                  <a:ext cx="171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698FFF-57EC-B595-78A3-B7F0341DDA09}"/>
                    </a:ext>
                  </a:extLst>
                </p14:cNvPr>
                <p14:cNvContentPartPr/>
                <p14:nvPr/>
              </p14:nvContentPartPr>
              <p14:xfrm>
                <a:off x="10092217" y="1137581"/>
                <a:ext cx="157680" cy="51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698FFF-57EC-B595-78A3-B7F0341DDA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86097" y="1131461"/>
                  <a:ext cx="169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73F498-EA52-C2CB-A792-375B7584E42B}"/>
                    </a:ext>
                  </a:extLst>
                </p14:cNvPr>
                <p14:cNvContentPartPr/>
                <p14:nvPr/>
              </p14:nvContentPartPr>
              <p14:xfrm>
                <a:off x="10166017" y="1459781"/>
                <a:ext cx="427680" cy="7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73F498-EA52-C2CB-A792-375B7584E4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59897" y="1453661"/>
                  <a:ext cx="439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6B0BA1-49B7-9489-C41A-446581216DEF}"/>
                    </a:ext>
                  </a:extLst>
                </p14:cNvPr>
                <p14:cNvContentPartPr/>
                <p14:nvPr/>
              </p14:nvContentPartPr>
              <p14:xfrm>
                <a:off x="10635097" y="1048661"/>
                <a:ext cx="668160" cy="52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6B0BA1-49B7-9489-C41A-446581216D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28977" y="1042541"/>
                  <a:ext cx="6804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52719F-0680-4357-33D5-938D131C01E6}"/>
                    </a:ext>
                  </a:extLst>
                </p14:cNvPr>
                <p14:cNvContentPartPr/>
                <p14:nvPr/>
              </p14:nvContentPartPr>
              <p14:xfrm>
                <a:off x="11323417" y="1078541"/>
                <a:ext cx="111240" cy="58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52719F-0680-4357-33D5-938D131C01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317297" y="1072421"/>
                  <a:ext cx="1234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1481CC-9807-8A4C-877E-886D79773CB6}"/>
                    </a:ext>
                  </a:extLst>
                </p14:cNvPr>
                <p14:cNvContentPartPr/>
                <p14:nvPr/>
              </p14:nvContentPartPr>
              <p14:xfrm>
                <a:off x="11336377" y="1429181"/>
                <a:ext cx="423000" cy="16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1481CC-9807-8A4C-877E-886D79773C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30257" y="1423061"/>
                  <a:ext cx="435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1084B1-319E-5D34-8F98-676E2ECDC750}"/>
                    </a:ext>
                  </a:extLst>
                </p14:cNvPr>
                <p14:cNvContentPartPr/>
                <p14:nvPr/>
              </p14:nvContentPartPr>
              <p14:xfrm>
                <a:off x="9463657" y="1709981"/>
                <a:ext cx="2244960" cy="50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1084B1-319E-5D34-8F98-676E2ECDC7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57537" y="1703861"/>
                  <a:ext cx="2257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19DA0E-CD99-CBC5-C499-678332C2F240}"/>
                    </a:ext>
                  </a:extLst>
                </p14:cNvPr>
                <p14:cNvContentPartPr/>
                <p14:nvPr/>
              </p14:nvContentPartPr>
              <p14:xfrm>
                <a:off x="11953777" y="1477421"/>
                <a:ext cx="34560" cy="5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19DA0E-CD99-CBC5-C499-678332C2F2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947657" y="1471301"/>
                  <a:ext cx="468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143721-451E-6544-57D9-9526423196A8}"/>
              </a:ext>
            </a:extLst>
          </p:cNvPr>
          <p:cNvGrpSpPr/>
          <p:nvPr/>
        </p:nvGrpSpPr>
        <p:grpSpPr>
          <a:xfrm>
            <a:off x="726817" y="2219021"/>
            <a:ext cx="4034520" cy="599760"/>
            <a:chOff x="726817" y="2219021"/>
            <a:chExt cx="403452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158529-543D-1775-9B43-EA51B4881576}"/>
                    </a:ext>
                  </a:extLst>
                </p14:cNvPr>
                <p14:cNvContentPartPr/>
                <p14:nvPr/>
              </p14:nvContentPartPr>
              <p14:xfrm>
                <a:off x="726817" y="2298581"/>
                <a:ext cx="371520" cy="426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158529-543D-1775-9B43-EA51B48815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0697" y="2292461"/>
                  <a:ext cx="3837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0FD25F-F77D-E54F-F523-6E9C9BBCF893}"/>
                    </a:ext>
                  </a:extLst>
                </p14:cNvPr>
                <p14:cNvContentPartPr/>
                <p14:nvPr/>
              </p14:nvContentPartPr>
              <p14:xfrm>
                <a:off x="1185097" y="2593061"/>
                <a:ext cx="217800" cy="120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0FD25F-F77D-E54F-F523-6E9C9BBCF8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8977" y="2586941"/>
                  <a:ext cx="230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213CB7-027E-3749-3F2A-891AF0909C67}"/>
                    </a:ext>
                  </a:extLst>
                </p14:cNvPr>
                <p14:cNvContentPartPr/>
                <p14:nvPr/>
              </p14:nvContentPartPr>
              <p14:xfrm>
                <a:off x="1463737" y="2395061"/>
                <a:ext cx="64440" cy="423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213CB7-027E-3749-3F2A-891AF0909C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57617" y="2388941"/>
                  <a:ext cx="766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D9502A-E261-B91F-414A-851A7E8090FE}"/>
                    </a:ext>
                  </a:extLst>
                </p14:cNvPr>
                <p14:cNvContentPartPr/>
                <p14:nvPr/>
              </p14:nvContentPartPr>
              <p14:xfrm>
                <a:off x="1436737" y="2219021"/>
                <a:ext cx="1680480" cy="53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D9502A-E261-B91F-414A-851A7E8090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30617" y="2212901"/>
                  <a:ext cx="16927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1A9F36-D0CB-C00E-2EEC-36E023021990}"/>
                    </a:ext>
                  </a:extLst>
                </p14:cNvPr>
                <p14:cNvContentPartPr/>
                <p14:nvPr/>
              </p14:nvContentPartPr>
              <p14:xfrm>
                <a:off x="3236737" y="2220821"/>
                <a:ext cx="77400" cy="43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1A9F36-D0CB-C00E-2EEC-36E0230219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30617" y="2214701"/>
                  <a:ext cx="89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F82617-9EF1-59EE-C0A1-D9A5AA899D58}"/>
                    </a:ext>
                  </a:extLst>
                </p14:cNvPr>
                <p14:cNvContentPartPr/>
                <p14:nvPr/>
              </p14:nvContentPartPr>
              <p14:xfrm>
                <a:off x="3188857" y="2508821"/>
                <a:ext cx="716760" cy="181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F82617-9EF1-59EE-C0A1-D9A5AA89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82737" y="2502701"/>
                  <a:ext cx="729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8C6A78-416E-78C2-8AD4-F601FBB13A78}"/>
                    </a:ext>
                  </a:extLst>
                </p14:cNvPr>
                <p14:cNvContentPartPr/>
                <p14:nvPr/>
              </p14:nvContentPartPr>
              <p14:xfrm>
                <a:off x="4172377" y="2444741"/>
                <a:ext cx="588960" cy="278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8C6A78-416E-78C2-8AD4-F601FBB13A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66257" y="2438621"/>
                  <a:ext cx="60120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7BD1680-B43E-A4D9-C955-BC68C3C3F74B}"/>
              </a:ext>
            </a:extLst>
          </p:cNvPr>
          <p:cNvGrpSpPr/>
          <p:nvPr/>
        </p:nvGrpSpPr>
        <p:grpSpPr>
          <a:xfrm>
            <a:off x="5345257" y="2212901"/>
            <a:ext cx="5595840" cy="645120"/>
            <a:chOff x="5345257" y="2212901"/>
            <a:chExt cx="5595840" cy="6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CE31C5-6AEF-4140-5A10-821F7DAB5DFF}"/>
                    </a:ext>
                  </a:extLst>
                </p14:cNvPr>
                <p14:cNvContentPartPr/>
                <p14:nvPr/>
              </p14:nvContentPartPr>
              <p14:xfrm>
                <a:off x="5345257" y="2331701"/>
                <a:ext cx="888840" cy="477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CE31C5-6AEF-4140-5A10-821F7DAB5D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39137" y="2325581"/>
                  <a:ext cx="9010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96FB34-6993-7F4F-DCC5-DE38A39AEA23}"/>
                    </a:ext>
                  </a:extLst>
                </p14:cNvPr>
                <p14:cNvContentPartPr/>
                <p14:nvPr/>
              </p14:nvContentPartPr>
              <p14:xfrm>
                <a:off x="6410497" y="2212901"/>
                <a:ext cx="168120" cy="55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96FB34-6993-7F4F-DCC5-DE38A39AEA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04377" y="2206781"/>
                  <a:ext cx="1803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4535BE-CCB8-805E-BED5-E22968AAB10D}"/>
                    </a:ext>
                  </a:extLst>
                </p14:cNvPr>
                <p14:cNvContentPartPr/>
                <p14:nvPr/>
              </p14:nvContentPartPr>
              <p14:xfrm>
                <a:off x="6452977" y="2672261"/>
                <a:ext cx="493200" cy="113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4535BE-CCB8-805E-BED5-E22968AAB1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46857" y="2666141"/>
                  <a:ext cx="505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2BC7534-3738-163B-835E-7BF3D050CE13}"/>
                    </a:ext>
                  </a:extLst>
                </p14:cNvPr>
                <p14:cNvContentPartPr/>
                <p14:nvPr/>
              </p14:nvContentPartPr>
              <p14:xfrm>
                <a:off x="7513177" y="2627981"/>
                <a:ext cx="319680" cy="154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2BC7534-3738-163B-835E-7BF3D050CE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07057" y="2621861"/>
                  <a:ext cx="331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1F296E-0591-2670-640C-CE3283EC9767}"/>
                    </a:ext>
                  </a:extLst>
                </p14:cNvPr>
                <p14:cNvContentPartPr/>
                <p14:nvPr/>
              </p14:nvContentPartPr>
              <p14:xfrm>
                <a:off x="7867417" y="2252141"/>
                <a:ext cx="288720" cy="528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1F296E-0591-2670-640C-CE3283EC97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61297" y="2246021"/>
                  <a:ext cx="3009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AB53071-BB2D-1F7F-FA02-C4ED3753AED8}"/>
                    </a:ext>
                  </a:extLst>
                </p14:cNvPr>
                <p14:cNvContentPartPr/>
                <p14:nvPr/>
              </p14:nvContentPartPr>
              <p14:xfrm>
                <a:off x="8413177" y="2602781"/>
                <a:ext cx="23040" cy="72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AB53071-BB2D-1F7F-FA02-C4ED3753AE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07057" y="2596661"/>
                  <a:ext cx="35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2CB1AC-D0F5-A7D0-4288-A278D1992356}"/>
                    </a:ext>
                  </a:extLst>
                </p14:cNvPr>
                <p14:cNvContentPartPr/>
                <p14:nvPr/>
              </p14:nvContentPartPr>
              <p14:xfrm>
                <a:off x="6693097" y="2661101"/>
                <a:ext cx="464040" cy="195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2CB1AC-D0F5-A7D0-4288-A278D19923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86977" y="2654981"/>
                  <a:ext cx="476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E894457-CADC-538A-54A8-1ED66E784D70}"/>
                    </a:ext>
                  </a:extLst>
                </p14:cNvPr>
                <p14:cNvContentPartPr/>
                <p14:nvPr/>
              </p14:nvContentPartPr>
              <p14:xfrm>
                <a:off x="8296537" y="2568581"/>
                <a:ext cx="762120" cy="28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E894457-CADC-538A-54A8-1ED66E784D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90417" y="2562461"/>
                  <a:ext cx="774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F2B5B4-A183-336D-AA14-A412ECA4DB3F}"/>
                    </a:ext>
                  </a:extLst>
                </p14:cNvPr>
                <p14:cNvContentPartPr/>
                <p14:nvPr/>
              </p14:nvContentPartPr>
              <p14:xfrm>
                <a:off x="9104377" y="2246021"/>
                <a:ext cx="109080" cy="596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F2B5B4-A183-336D-AA14-A412ECA4DB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98257" y="2239901"/>
                  <a:ext cx="1213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3D45AE8-8280-A292-5A7E-CF4BD9D1A622}"/>
                    </a:ext>
                  </a:extLst>
                </p14:cNvPr>
                <p14:cNvContentPartPr/>
                <p14:nvPr/>
              </p14:nvContentPartPr>
              <p14:xfrm>
                <a:off x="9119857" y="2741021"/>
                <a:ext cx="154440" cy="12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3D45AE8-8280-A292-5A7E-CF4BD9D1A6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13737" y="2734901"/>
                  <a:ext cx="166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2C1C69-479F-8A7C-76ED-7CA596CA7697}"/>
                    </a:ext>
                  </a:extLst>
                </p14:cNvPr>
                <p14:cNvContentPartPr/>
                <p14:nvPr/>
              </p14:nvContentPartPr>
              <p14:xfrm>
                <a:off x="9665617" y="2447981"/>
                <a:ext cx="758880" cy="397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2C1C69-479F-8A7C-76ED-7CA596CA76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9497" y="2441861"/>
                  <a:ext cx="771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99329D-1AD4-E81A-2C0F-3216698E55FE}"/>
                    </a:ext>
                  </a:extLst>
                </p14:cNvPr>
                <p14:cNvContentPartPr/>
                <p14:nvPr/>
              </p14:nvContentPartPr>
              <p14:xfrm>
                <a:off x="10429897" y="2271221"/>
                <a:ext cx="46080" cy="51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99329D-1AD4-E81A-2C0F-3216698E55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3777" y="2265101"/>
                  <a:ext cx="583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9B55C5D-7ADC-CE5B-19CA-6F81AD8D04A2}"/>
                    </a:ext>
                  </a:extLst>
                </p14:cNvPr>
                <p14:cNvContentPartPr/>
                <p14:nvPr/>
              </p14:nvContentPartPr>
              <p14:xfrm>
                <a:off x="10372657" y="2565341"/>
                <a:ext cx="568440" cy="249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9B55C5D-7ADC-CE5B-19CA-6F81AD8D04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66537" y="2559221"/>
                  <a:ext cx="5806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434BE9-F43E-3B80-87E3-457C4BEE17A5}"/>
              </a:ext>
            </a:extLst>
          </p:cNvPr>
          <p:cNvGrpSpPr/>
          <p:nvPr/>
        </p:nvGrpSpPr>
        <p:grpSpPr>
          <a:xfrm>
            <a:off x="1060897" y="3390101"/>
            <a:ext cx="1487880" cy="2467800"/>
            <a:chOff x="1060897" y="3390101"/>
            <a:chExt cx="1487880" cy="24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4D7DAA-BC87-97E6-85B8-AF8E1925592C}"/>
                    </a:ext>
                  </a:extLst>
                </p14:cNvPr>
                <p14:cNvContentPartPr/>
                <p14:nvPr/>
              </p14:nvContentPartPr>
              <p14:xfrm>
                <a:off x="1616737" y="3725981"/>
                <a:ext cx="45360" cy="1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4D7DAA-BC87-97E6-85B8-AF8E192559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10617" y="3719861"/>
                  <a:ext cx="57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563630-CA8B-FDDA-D4D7-043FFFD2DFD2}"/>
                    </a:ext>
                  </a:extLst>
                </p14:cNvPr>
                <p14:cNvContentPartPr/>
                <p14:nvPr/>
              </p14:nvContentPartPr>
              <p14:xfrm>
                <a:off x="1436017" y="3601061"/>
                <a:ext cx="415800" cy="403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563630-CA8B-FDDA-D4D7-043FFFD2DF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29897" y="3594941"/>
                  <a:ext cx="428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F0C6B9-5F8C-EB2B-2123-72245CB65E6C}"/>
                    </a:ext>
                  </a:extLst>
                </p14:cNvPr>
                <p14:cNvContentPartPr/>
                <p14:nvPr/>
              </p14:nvContentPartPr>
              <p14:xfrm>
                <a:off x="1602697" y="4207301"/>
                <a:ext cx="10440" cy="484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F0C6B9-5F8C-EB2B-2123-72245CB65E6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96577" y="4201181"/>
                  <a:ext cx="226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CA0F0F-1533-B2A8-251B-81F05C2D0BD5}"/>
                    </a:ext>
                  </a:extLst>
                </p14:cNvPr>
                <p14:cNvContentPartPr/>
                <p14:nvPr/>
              </p14:nvContentPartPr>
              <p14:xfrm>
                <a:off x="1414777" y="4683941"/>
                <a:ext cx="227520" cy="28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CA0F0F-1533-B2A8-251B-81F05C2D0B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08657" y="4677821"/>
                  <a:ext cx="239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3DC5ED-85DC-7093-2225-597815757FDC}"/>
                    </a:ext>
                  </a:extLst>
                </p14:cNvPr>
                <p14:cNvContentPartPr/>
                <p14:nvPr/>
              </p14:nvContentPartPr>
              <p14:xfrm>
                <a:off x="1612417" y="4706981"/>
                <a:ext cx="222480" cy="177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3DC5ED-85DC-7093-2225-597815757F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06297" y="4700861"/>
                  <a:ext cx="234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3E2200-BC06-0C1E-0484-FC0B5202A440}"/>
                    </a:ext>
                  </a:extLst>
                </p14:cNvPr>
                <p14:cNvContentPartPr/>
                <p14:nvPr/>
              </p14:nvContentPartPr>
              <p14:xfrm>
                <a:off x="1411537" y="4129181"/>
                <a:ext cx="320400" cy="158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3E2200-BC06-0C1E-0484-FC0B5202A4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05417" y="4123061"/>
                  <a:ext cx="332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585194-460E-9D3B-3700-81236A532E19}"/>
                    </a:ext>
                  </a:extLst>
                </p14:cNvPr>
                <p14:cNvContentPartPr/>
                <p14:nvPr/>
              </p14:nvContentPartPr>
              <p14:xfrm>
                <a:off x="1060897" y="3537701"/>
                <a:ext cx="57600" cy="1477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585194-460E-9D3B-3700-81236A532E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4777" y="3531581"/>
                  <a:ext cx="69840" cy="14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82B391-287F-45C7-9529-F2798E8EDAC3}"/>
                    </a:ext>
                  </a:extLst>
                </p14:cNvPr>
                <p14:cNvContentPartPr/>
                <p14:nvPr/>
              </p14:nvContentPartPr>
              <p14:xfrm>
                <a:off x="1081417" y="3390101"/>
                <a:ext cx="1309320" cy="1850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82B391-287F-45C7-9529-F2798E8EDA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5297" y="3383981"/>
                  <a:ext cx="1321560" cy="18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F411D5-E710-AAA4-11DE-69DD64A01A1F}"/>
                    </a:ext>
                  </a:extLst>
                </p14:cNvPr>
                <p14:cNvContentPartPr/>
                <p14:nvPr/>
              </p14:nvContentPartPr>
              <p14:xfrm>
                <a:off x="1071697" y="4957541"/>
                <a:ext cx="533160" cy="36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F411D5-E710-AAA4-11DE-69DD64A01A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5577" y="4951421"/>
                  <a:ext cx="545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AC9390-CFDD-6C35-5AE0-0C9BC987C8D7}"/>
                    </a:ext>
                  </a:extLst>
                </p14:cNvPr>
                <p14:cNvContentPartPr/>
                <p14:nvPr/>
              </p14:nvContentPartPr>
              <p14:xfrm>
                <a:off x="1265737" y="5559461"/>
                <a:ext cx="65880" cy="298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AC9390-CFDD-6C35-5AE0-0C9BC987C8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59617" y="5553341"/>
                  <a:ext cx="781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797542-AD56-3193-3E13-BCC74E6AEDB9}"/>
                    </a:ext>
                  </a:extLst>
                </p14:cNvPr>
                <p14:cNvContentPartPr/>
                <p14:nvPr/>
              </p14:nvContentPartPr>
              <p14:xfrm>
                <a:off x="1268257" y="5517701"/>
                <a:ext cx="317160" cy="324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797542-AD56-3193-3E13-BCC74E6AED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2137" y="5511581"/>
                  <a:ext cx="329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C590815-2BBF-3B09-0AF5-E5D5AF70AA8C}"/>
                    </a:ext>
                  </a:extLst>
                </p14:cNvPr>
                <p14:cNvContentPartPr/>
                <p14:nvPr/>
              </p14:nvContentPartPr>
              <p14:xfrm>
                <a:off x="1651297" y="5469821"/>
                <a:ext cx="753480" cy="348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C590815-2BBF-3B09-0AF5-E5D5AF70AA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45177" y="5463701"/>
                  <a:ext cx="765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A43DDA-0711-51A2-9453-DDCD5E153746}"/>
                    </a:ext>
                  </a:extLst>
                </p14:cNvPr>
                <p14:cNvContentPartPr/>
                <p14:nvPr/>
              </p14:nvContentPartPr>
              <p14:xfrm>
                <a:off x="2084377" y="5506541"/>
                <a:ext cx="464400" cy="97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A43DDA-0711-51A2-9453-DDCD5E1537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78257" y="5500421"/>
                  <a:ext cx="47664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A27983-F587-B967-BD25-47D391C5583D}"/>
              </a:ext>
            </a:extLst>
          </p:cNvPr>
          <p:cNvGrpSpPr/>
          <p:nvPr/>
        </p:nvGrpSpPr>
        <p:grpSpPr>
          <a:xfrm>
            <a:off x="3165457" y="3522941"/>
            <a:ext cx="8859240" cy="2831760"/>
            <a:chOff x="3165457" y="3522941"/>
            <a:chExt cx="8859240" cy="28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776C26-C449-146F-CBDD-EE47AF6F1239}"/>
                    </a:ext>
                  </a:extLst>
                </p14:cNvPr>
                <p14:cNvContentPartPr/>
                <p14:nvPr/>
              </p14:nvContentPartPr>
              <p14:xfrm>
                <a:off x="3415657" y="4955381"/>
                <a:ext cx="4116600" cy="1317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776C26-C449-146F-CBDD-EE47AF6F12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9537" y="4948901"/>
                  <a:ext cx="412884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4BE13A0-4DE1-4DAF-84CB-26F7640A1329}"/>
                    </a:ext>
                  </a:extLst>
                </p14:cNvPr>
                <p14:cNvContentPartPr/>
                <p14:nvPr/>
              </p14:nvContentPartPr>
              <p14:xfrm>
                <a:off x="3165457" y="5535341"/>
                <a:ext cx="383040" cy="3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4BE13A0-4DE1-4DAF-84CB-26F7640A13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59337" y="5529221"/>
                  <a:ext cx="39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BAE7E1-F80D-3286-5689-DCFFBB0B58AC}"/>
                    </a:ext>
                  </a:extLst>
                </p14:cNvPr>
                <p14:cNvContentPartPr/>
                <p14:nvPr/>
              </p14:nvContentPartPr>
              <p14:xfrm>
                <a:off x="3173017" y="5575301"/>
                <a:ext cx="471600" cy="779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BAE7E1-F80D-3286-5689-DCFFBB0B58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66897" y="5569181"/>
                  <a:ext cx="4838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27C099C-AC4D-7CF5-B636-64CE3CEFD90C}"/>
                    </a:ext>
                  </a:extLst>
                </p14:cNvPr>
                <p14:cNvContentPartPr/>
                <p14:nvPr/>
              </p14:nvContentPartPr>
              <p14:xfrm>
                <a:off x="3269857" y="5614901"/>
                <a:ext cx="964800" cy="474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27C099C-AC4D-7CF5-B636-64CE3CEFD90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63737" y="5608781"/>
                  <a:ext cx="9770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6FDE4D-280D-DCA9-D408-03B9B2A7993E}"/>
                    </a:ext>
                  </a:extLst>
                </p14:cNvPr>
                <p14:cNvContentPartPr/>
                <p14:nvPr/>
              </p14:nvContentPartPr>
              <p14:xfrm>
                <a:off x="3614377" y="3758021"/>
                <a:ext cx="436680" cy="321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6FDE4D-280D-DCA9-D408-03B9B2A799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08257" y="3751901"/>
                  <a:ext cx="448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32B002B-9C4B-034D-4315-54188016539B}"/>
                    </a:ext>
                  </a:extLst>
                </p14:cNvPr>
                <p14:cNvContentPartPr/>
                <p14:nvPr/>
              </p14:nvContentPartPr>
              <p14:xfrm>
                <a:off x="4031257" y="3805181"/>
                <a:ext cx="43920" cy="4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32B002B-9C4B-034D-4315-5418801653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25137" y="3799061"/>
                  <a:ext cx="561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D883051-7207-FDC8-BC34-95151F37F760}"/>
                    </a:ext>
                  </a:extLst>
                </p14:cNvPr>
                <p14:cNvContentPartPr/>
                <p14:nvPr/>
              </p14:nvContentPartPr>
              <p14:xfrm>
                <a:off x="4167337" y="3854141"/>
                <a:ext cx="496800" cy="199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D883051-7207-FDC8-BC34-95151F37F7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61217" y="3848021"/>
                  <a:ext cx="509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8D7334-BE3F-6055-1BA5-4FD967BF851A}"/>
                    </a:ext>
                  </a:extLst>
                </p14:cNvPr>
                <p14:cNvContentPartPr/>
                <p14:nvPr/>
              </p14:nvContentPartPr>
              <p14:xfrm>
                <a:off x="4787617" y="3749741"/>
                <a:ext cx="105840" cy="965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8D7334-BE3F-6055-1BA5-4FD967BF85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81497" y="3743621"/>
                  <a:ext cx="11808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691279-88E7-78D3-9CBF-8D5ED02AEB45}"/>
                    </a:ext>
                  </a:extLst>
                </p14:cNvPr>
                <p14:cNvContentPartPr/>
                <p14:nvPr/>
              </p14:nvContentPartPr>
              <p14:xfrm>
                <a:off x="5055817" y="3767741"/>
                <a:ext cx="576000" cy="354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691279-88E7-78D3-9CBF-8D5ED02AEB4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49697" y="3761621"/>
                  <a:ext cx="588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75DEDA-45E6-E0AF-8C79-FFD83802BC45}"/>
                    </a:ext>
                  </a:extLst>
                </p14:cNvPr>
                <p14:cNvContentPartPr/>
                <p14:nvPr/>
              </p14:nvContentPartPr>
              <p14:xfrm>
                <a:off x="5676457" y="3733181"/>
                <a:ext cx="57240" cy="30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75DEDA-45E6-E0AF-8C79-FFD83802BC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70337" y="3727061"/>
                  <a:ext cx="69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344548-690E-DBB2-6EE3-0ECC083A0E5F}"/>
                    </a:ext>
                  </a:extLst>
                </p14:cNvPr>
                <p14:cNvContentPartPr/>
                <p14:nvPr/>
              </p14:nvContentPartPr>
              <p14:xfrm>
                <a:off x="5702377" y="4001381"/>
                <a:ext cx="8100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344548-690E-DBB2-6EE3-0ECC083A0E5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96257" y="3995261"/>
                  <a:ext cx="93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E9F745-390F-DE1F-1540-63BC2843E435}"/>
                    </a:ext>
                  </a:extLst>
                </p14:cNvPr>
                <p14:cNvContentPartPr/>
                <p14:nvPr/>
              </p14:nvContentPartPr>
              <p14:xfrm>
                <a:off x="5889217" y="3925421"/>
                <a:ext cx="181440" cy="13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E9F745-390F-DE1F-1540-63BC2843E4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83097" y="3919301"/>
                  <a:ext cx="19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270620-FC41-AF92-041A-D07F5F9A4083}"/>
                    </a:ext>
                  </a:extLst>
                </p14:cNvPr>
                <p14:cNvContentPartPr/>
                <p14:nvPr/>
              </p14:nvContentPartPr>
              <p14:xfrm>
                <a:off x="6370897" y="3696101"/>
                <a:ext cx="104400" cy="946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270620-FC41-AF92-041A-D07F5F9A40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64777" y="3689981"/>
                  <a:ext cx="11664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5E9EF6-7614-A712-70F1-414A4BB9E2BC}"/>
                    </a:ext>
                  </a:extLst>
                </p14:cNvPr>
                <p14:cNvContentPartPr/>
                <p14:nvPr/>
              </p14:nvContentPartPr>
              <p14:xfrm>
                <a:off x="6675457" y="3634901"/>
                <a:ext cx="155520" cy="592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5E9EF6-7614-A712-70F1-414A4BB9E2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69337" y="3628781"/>
                  <a:ext cx="1677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531D65D-2095-E597-6CA2-B9477D618FDA}"/>
                    </a:ext>
                  </a:extLst>
                </p14:cNvPr>
                <p14:cNvContentPartPr/>
                <p14:nvPr/>
              </p14:nvContentPartPr>
              <p14:xfrm>
                <a:off x="6656017" y="3961061"/>
                <a:ext cx="294120" cy="109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531D65D-2095-E597-6CA2-B9477D618F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49897" y="3954941"/>
                  <a:ext cx="30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4AF2B5-59C6-D4AD-A735-8967794DB5E1}"/>
                    </a:ext>
                  </a:extLst>
                </p14:cNvPr>
                <p14:cNvContentPartPr/>
                <p14:nvPr/>
              </p14:nvContentPartPr>
              <p14:xfrm>
                <a:off x="7029697" y="3908501"/>
                <a:ext cx="424440" cy="171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4AF2B5-59C6-D4AD-A735-8967794DB5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23577" y="3902381"/>
                  <a:ext cx="436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0ACE6B-45F0-BBEC-0414-DEF4C5128526}"/>
                    </a:ext>
                  </a:extLst>
                </p14:cNvPr>
                <p14:cNvContentPartPr/>
                <p14:nvPr/>
              </p14:nvContentPartPr>
              <p14:xfrm>
                <a:off x="7569697" y="3620141"/>
                <a:ext cx="411840" cy="46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0ACE6B-45F0-BBEC-0414-DEF4C51285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63577" y="3614021"/>
                  <a:ext cx="4240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0D36DA-5F39-136E-54C5-0F12B4FFFB39}"/>
                    </a:ext>
                  </a:extLst>
                </p14:cNvPr>
                <p14:cNvContentPartPr/>
                <p14:nvPr/>
              </p14:nvContentPartPr>
              <p14:xfrm>
                <a:off x="8028337" y="3903101"/>
                <a:ext cx="155880" cy="23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0D36DA-5F39-136E-54C5-0F12B4FFFB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22217" y="3896981"/>
                  <a:ext cx="168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F5C10A-E7A0-2D3E-EB88-133931FFDB9E}"/>
                    </a:ext>
                  </a:extLst>
                </p14:cNvPr>
                <p14:cNvContentPartPr/>
                <p14:nvPr/>
              </p14:nvContentPartPr>
              <p14:xfrm>
                <a:off x="6971017" y="3851981"/>
                <a:ext cx="281160" cy="245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F5C10A-E7A0-2D3E-EB88-133931FFDB9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64897" y="3845861"/>
                  <a:ext cx="293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968F81A-20AA-5670-8733-49B4AEC025C2}"/>
                    </a:ext>
                  </a:extLst>
                </p14:cNvPr>
                <p14:cNvContentPartPr/>
                <p14:nvPr/>
              </p14:nvContentPartPr>
              <p14:xfrm>
                <a:off x="3565057" y="3522941"/>
                <a:ext cx="5007600" cy="1294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968F81A-20AA-5670-8733-49B4AEC025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58937" y="3516821"/>
                  <a:ext cx="5019840" cy="13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FAAA21-2058-7CD5-059C-5822FA2F3110}"/>
                    </a:ext>
                  </a:extLst>
                </p14:cNvPr>
                <p14:cNvContentPartPr/>
                <p14:nvPr/>
              </p14:nvContentPartPr>
              <p14:xfrm>
                <a:off x="4002817" y="3915341"/>
                <a:ext cx="343440" cy="214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FAAA21-2058-7CD5-059C-5822FA2F311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96697" y="3909221"/>
                  <a:ext cx="355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33A9B2D-0AA5-8F75-4754-3B15D284F9E6}"/>
                    </a:ext>
                  </a:extLst>
                </p14:cNvPr>
                <p14:cNvContentPartPr/>
                <p14:nvPr/>
              </p14:nvContentPartPr>
              <p14:xfrm>
                <a:off x="3521857" y="3687821"/>
                <a:ext cx="810000" cy="1170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33A9B2D-0AA5-8F75-4754-3B15D284F9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15737" y="3681701"/>
                  <a:ext cx="82224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E9ECCA8-D887-088B-0B19-A00DAA0A7C84}"/>
                    </a:ext>
                  </a:extLst>
                </p14:cNvPr>
                <p14:cNvContentPartPr/>
                <p14:nvPr/>
              </p14:nvContentPartPr>
              <p14:xfrm>
                <a:off x="3598177" y="4059701"/>
                <a:ext cx="4991040" cy="109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E9ECCA8-D887-088B-0B19-A00DAA0A7C8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92057" y="4053581"/>
                  <a:ext cx="5003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FB7C7C-411F-BE77-4051-C99BA7511EB0}"/>
                    </a:ext>
                  </a:extLst>
                </p14:cNvPr>
                <p14:cNvContentPartPr/>
                <p14:nvPr/>
              </p14:nvContentPartPr>
              <p14:xfrm>
                <a:off x="3942337" y="4296581"/>
                <a:ext cx="40320" cy="337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FB7C7C-411F-BE77-4051-C99BA7511E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36217" y="4290461"/>
                  <a:ext cx="52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CA9B244-70A3-F467-615E-B88A32D6F176}"/>
                    </a:ext>
                  </a:extLst>
                </p14:cNvPr>
                <p14:cNvContentPartPr/>
                <p14:nvPr/>
              </p14:nvContentPartPr>
              <p14:xfrm>
                <a:off x="4067617" y="4316021"/>
                <a:ext cx="200520" cy="367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CA9B244-70A3-F467-615E-B88A32D6F1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61497" y="4309901"/>
                  <a:ext cx="2127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93F1A7-64C1-2230-9FB8-78AF6AD529C4}"/>
                    </a:ext>
                  </a:extLst>
                </p14:cNvPr>
                <p14:cNvContentPartPr/>
                <p14:nvPr/>
              </p14:nvContentPartPr>
              <p14:xfrm>
                <a:off x="4371097" y="4361381"/>
                <a:ext cx="14400" cy="223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93F1A7-64C1-2230-9FB8-78AF6AD529C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64977" y="4355261"/>
                  <a:ext cx="26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32EEA5-8B1A-2D3D-1FC9-C29B9D702108}"/>
                    </a:ext>
                  </a:extLst>
                </p14:cNvPr>
                <p14:cNvContentPartPr/>
                <p14:nvPr/>
              </p14:nvContentPartPr>
              <p14:xfrm>
                <a:off x="4443457" y="4355621"/>
                <a:ext cx="148320" cy="201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32EEA5-8B1A-2D3D-1FC9-C29B9D70210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37337" y="4349501"/>
                  <a:ext cx="160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A74E95C-444C-A24F-1E54-E76E58BF4D81}"/>
                    </a:ext>
                  </a:extLst>
                </p14:cNvPr>
                <p14:cNvContentPartPr/>
                <p14:nvPr/>
              </p14:nvContentPartPr>
              <p14:xfrm>
                <a:off x="4621297" y="4307021"/>
                <a:ext cx="215640" cy="342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A74E95C-444C-A24F-1E54-E76E58BF4D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15177" y="4300901"/>
                  <a:ext cx="2278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7BE11AB-AB7B-E26B-F005-E319ABAEA63E}"/>
                    </a:ext>
                  </a:extLst>
                </p14:cNvPr>
                <p14:cNvContentPartPr/>
                <p14:nvPr/>
              </p14:nvContentPartPr>
              <p14:xfrm>
                <a:off x="5102977" y="4402421"/>
                <a:ext cx="53280" cy="211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7BE11AB-AB7B-E26B-F005-E319ABAEA6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96857" y="4396301"/>
                  <a:ext cx="65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FFCD369-853F-E172-13EE-6A047385141D}"/>
                    </a:ext>
                  </a:extLst>
                </p14:cNvPr>
                <p14:cNvContentPartPr/>
                <p14:nvPr/>
              </p14:nvContentPartPr>
              <p14:xfrm>
                <a:off x="5222497" y="4397381"/>
                <a:ext cx="76680" cy="147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FFCD369-853F-E172-13EE-6A047385141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16377" y="4391261"/>
                  <a:ext cx="88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A77A9DD-6019-F54C-5C87-383E3DDBEAF6}"/>
                    </a:ext>
                  </a:extLst>
                </p14:cNvPr>
                <p14:cNvContentPartPr/>
                <p14:nvPr/>
              </p14:nvContentPartPr>
              <p14:xfrm>
                <a:off x="5456137" y="4487021"/>
                <a:ext cx="20520" cy="6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A77A9DD-6019-F54C-5C87-383E3DDBEAF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50017" y="4480901"/>
                  <a:ext cx="32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C615C57-6BA3-26D7-74C2-FCE846382BE9}"/>
                    </a:ext>
                  </a:extLst>
                </p14:cNvPr>
                <p14:cNvContentPartPr/>
                <p14:nvPr/>
              </p14:nvContentPartPr>
              <p14:xfrm>
                <a:off x="5556217" y="4390541"/>
                <a:ext cx="43560" cy="149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C615C57-6BA3-26D7-74C2-FCE846382BE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50097" y="4384421"/>
                  <a:ext cx="55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BDEEE45-F8EB-1EDD-2E80-DCBD785899C4}"/>
                    </a:ext>
                  </a:extLst>
                </p14:cNvPr>
                <p14:cNvContentPartPr/>
                <p14:nvPr/>
              </p14:nvContentPartPr>
              <p14:xfrm>
                <a:off x="5692657" y="4366421"/>
                <a:ext cx="179640" cy="190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BDEEE45-F8EB-1EDD-2E80-DCBD785899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86537" y="4360301"/>
                  <a:ext cx="191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4CF7B37-192E-1B85-46D3-8F2C286236A7}"/>
                    </a:ext>
                  </a:extLst>
                </p14:cNvPr>
                <p14:cNvContentPartPr/>
                <p14:nvPr/>
              </p14:nvContentPartPr>
              <p14:xfrm>
                <a:off x="5965897" y="4453901"/>
                <a:ext cx="795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4CF7B37-192E-1B85-46D3-8F2C286236A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59777" y="4447781"/>
                  <a:ext cx="91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3041BD-3203-7957-DBC1-E643261621CF}"/>
                    </a:ext>
                  </a:extLst>
                </p14:cNvPr>
                <p14:cNvContentPartPr/>
                <p14:nvPr/>
              </p14:nvContentPartPr>
              <p14:xfrm>
                <a:off x="6085057" y="4343381"/>
                <a:ext cx="376200" cy="433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3041BD-3203-7957-DBC1-E643261621C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78937" y="4337261"/>
                  <a:ext cx="388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01C5AF-42A8-A12A-FC8C-99DA2EE40C5A}"/>
                    </a:ext>
                  </a:extLst>
                </p14:cNvPr>
                <p14:cNvContentPartPr/>
                <p14:nvPr/>
              </p14:nvContentPartPr>
              <p14:xfrm>
                <a:off x="7014217" y="4296581"/>
                <a:ext cx="279360" cy="18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01C5AF-42A8-A12A-FC8C-99DA2EE40C5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08097" y="4290461"/>
                  <a:ext cx="291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C069DA-4108-5F03-528C-75444BD0373F}"/>
                    </a:ext>
                  </a:extLst>
                </p14:cNvPr>
                <p14:cNvContentPartPr/>
                <p14:nvPr/>
              </p14:nvContentPartPr>
              <p14:xfrm>
                <a:off x="7140577" y="4336181"/>
                <a:ext cx="89640" cy="270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C069DA-4108-5F03-528C-75444BD0373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34457" y="4330061"/>
                  <a:ext cx="10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0FE1807-CF90-5232-468E-CE10C2BE6C21}"/>
                    </a:ext>
                  </a:extLst>
                </p14:cNvPr>
                <p14:cNvContentPartPr/>
                <p14:nvPr/>
              </p14:nvContentPartPr>
              <p14:xfrm>
                <a:off x="7385377" y="4292261"/>
                <a:ext cx="109080" cy="220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0FE1807-CF90-5232-468E-CE10C2BE6C2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379257" y="4286141"/>
                  <a:ext cx="121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A936F8B-9846-D34E-D848-F431293AA913}"/>
                    </a:ext>
                  </a:extLst>
                </p14:cNvPr>
                <p14:cNvContentPartPr/>
                <p14:nvPr/>
              </p14:nvContentPartPr>
              <p14:xfrm>
                <a:off x="7599937" y="4328621"/>
                <a:ext cx="138960" cy="234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A936F8B-9846-D34E-D848-F431293AA91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593817" y="4322501"/>
                  <a:ext cx="151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D5D1AC-75F6-07F0-0F6B-792CEDB132B8}"/>
                    </a:ext>
                  </a:extLst>
                </p14:cNvPr>
                <p14:cNvContentPartPr/>
                <p14:nvPr/>
              </p14:nvContentPartPr>
              <p14:xfrm>
                <a:off x="7622617" y="4407461"/>
                <a:ext cx="92520" cy="56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D5D1AC-75F6-07F0-0F6B-792CEDB132B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616497" y="4401341"/>
                  <a:ext cx="104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5B962EE-5B9A-5F33-5444-FEA7BDABFA08}"/>
                    </a:ext>
                  </a:extLst>
                </p14:cNvPr>
                <p14:cNvContentPartPr/>
                <p14:nvPr/>
              </p14:nvContentPartPr>
              <p14:xfrm>
                <a:off x="7540177" y="4303781"/>
                <a:ext cx="198720" cy="81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5B962EE-5B9A-5F33-5444-FEA7BDABFA0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34057" y="4297661"/>
                  <a:ext cx="210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7C0985-D498-CEE6-8964-FE3D86923112}"/>
                    </a:ext>
                  </a:extLst>
                </p14:cNvPr>
                <p14:cNvContentPartPr/>
                <p14:nvPr/>
              </p14:nvContentPartPr>
              <p14:xfrm>
                <a:off x="7813057" y="4324301"/>
                <a:ext cx="353880" cy="448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7C0985-D498-CEE6-8964-FE3D8692311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806937" y="4318181"/>
                  <a:ext cx="3661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DB4A68-F6BE-30D1-A146-559379321B06}"/>
                    </a:ext>
                  </a:extLst>
                </p14:cNvPr>
                <p14:cNvContentPartPr/>
                <p14:nvPr/>
              </p14:nvContentPartPr>
              <p14:xfrm>
                <a:off x="6809737" y="4077701"/>
                <a:ext cx="1447920" cy="790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DB4A68-F6BE-30D1-A146-559379321B0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03617" y="4071581"/>
                  <a:ext cx="146016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B42A94-4106-41F9-9748-4F22B24C18AD}"/>
                    </a:ext>
                  </a:extLst>
                </p14:cNvPr>
                <p14:cNvContentPartPr/>
                <p14:nvPr/>
              </p14:nvContentPartPr>
              <p14:xfrm>
                <a:off x="8865337" y="4119461"/>
                <a:ext cx="441360" cy="402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B42A94-4106-41F9-9748-4F22B24C18A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859217" y="4113341"/>
                  <a:ext cx="4536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AA7DEDB-4F25-5DA4-40E3-06CCCEA78833}"/>
                    </a:ext>
                  </a:extLst>
                </p14:cNvPr>
                <p14:cNvContentPartPr/>
                <p14:nvPr/>
              </p14:nvContentPartPr>
              <p14:xfrm>
                <a:off x="9366817" y="4020461"/>
                <a:ext cx="319320" cy="473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AA7DEDB-4F25-5DA4-40E3-06CCCEA7883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60697" y="4014341"/>
                  <a:ext cx="3315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60199B3-A16A-2905-9972-F0EFF743C4C5}"/>
                    </a:ext>
                  </a:extLst>
                </p14:cNvPr>
                <p14:cNvContentPartPr/>
                <p14:nvPr/>
              </p14:nvContentPartPr>
              <p14:xfrm>
                <a:off x="9596137" y="4344461"/>
                <a:ext cx="457560" cy="109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60199B3-A16A-2905-9972-F0EFF743C4C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90017" y="4338341"/>
                  <a:ext cx="469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495C9E8-7BBC-57ED-4C2F-7F2C34F6EC16}"/>
                    </a:ext>
                  </a:extLst>
                </p14:cNvPr>
                <p14:cNvContentPartPr/>
                <p14:nvPr/>
              </p14:nvContentPartPr>
              <p14:xfrm>
                <a:off x="10117777" y="3840461"/>
                <a:ext cx="735480" cy="622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495C9E8-7BBC-57ED-4C2F-7F2C34F6EC1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11657" y="3834341"/>
                  <a:ext cx="7477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BD85C2-7E59-5F91-579D-69B0A78055D1}"/>
                    </a:ext>
                  </a:extLst>
                </p14:cNvPr>
                <p14:cNvContentPartPr/>
                <p14:nvPr/>
              </p14:nvContentPartPr>
              <p14:xfrm>
                <a:off x="10916977" y="3844421"/>
                <a:ext cx="156960" cy="535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BD85C2-7E59-5F91-579D-69B0A78055D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910857" y="3838301"/>
                  <a:ext cx="1692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B6C230F-AFAB-43AB-D7DB-A22E5DA0790F}"/>
                    </a:ext>
                  </a:extLst>
                </p14:cNvPr>
                <p14:cNvContentPartPr/>
                <p14:nvPr/>
              </p14:nvContentPartPr>
              <p14:xfrm>
                <a:off x="10943257" y="4255541"/>
                <a:ext cx="458280" cy="119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B6C230F-AFAB-43AB-D7DB-A22E5DA0790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937137" y="4249421"/>
                  <a:ext cx="470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F2B798-D30A-018B-D73A-5A250F35A71C}"/>
                    </a:ext>
                  </a:extLst>
                </p14:cNvPr>
                <p14:cNvContentPartPr/>
                <p14:nvPr/>
              </p14:nvContentPartPr>
              <p14:xfrm>
                <a:off x="11552737" y="4306301"/>
                <a:ext cx="20160" cy="15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F2B798-D30A-018B-D73A-5A250F35A71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546617" y="4300181"/>
                  <a:ext cx="32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33DBD9-7E58-808B-9068-96BB12E5E595}"/>
                    </a:ext>
                  </a:extLst>
                </p14:cNvPr>
                <p14:cNvContentPartPr/>
                <p14:nvPr/>
              </p14:nvContentPartPr>
              <p14:xfrm>
                <a:off x="8425777" y="4743341"/>
                <a:ext cx="455760" cy="576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33DBD9-7E58-808B-9068-96BB12E5E59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19657" y="4737221"/>
                  <a:ext cx="4680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515CD5-8503-F0F9-B117-E0235F092685}"/>
                    </a:ext>
                  </a:extLst>
                </p14:cNvPr>
                <p14:cNvContentPartPr/>
                <p14:nvPr/>
              </p14:nvContentPartPr>
              <p14:xfrm>
                <a:off x="9113737" y="5267141"/>
                <a:ext cx="392040" cy="375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515CD5-8503-F0F9-B117-E0235F09268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107617" y="5261021"/>
                  <a:ext cx="4042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17AF468-1B48-C442-97C1-B0097759DDAD}"/>
                    </a:ext>
                  </a:extLst>
                </p14:cNvPr>
                <p14:cNvContentPartPr/>
                <p14:nvPr/>
              </p14:nvContentPartPr>
              <p14:xfrm>
                <a:off x="9563737" y="5474501"/>
                <a:ext cx="191160" cy="128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17AF468-1B48-C442-97C1-B0097759DDA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557617" y="5468381"/>
                  <a:ext cx="203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5D39276-5AE4-889A-302B-E2408C3CD325}"/>
                    </a:ext>
                  </a:extLst>
                </p14:cNvPr>
                <p14:cNvContentPartPr/>
                <p14:nvPr/>
              </p14:nvContentPartPr>
              <p14:xfrm>
                <a:off x="9865057" y="5131061"/>
                <a:ext cx="80280" cy="478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5D39276-5AE4-889A-302B-E2408C3CD32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58937" y="5124941"/>
                  <a:ext cx="925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E5BB7B-D8BC-B71B-3412-D1B192818700}"/>
                    </a:ext>
                  </a:extLst>
                </p14:cNvPr>
                <p14:cNvContentPartPr/>
                <p14:nvPr/>
              </p14:nvContentPartPr>
              <p14:xfrm>
                <a:off x="9871897" y="5485301"/>
                <a:ext cx="494640" cy="69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E5BB7B-D8BC-B71B-3412-D1B19281870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65777" y="5479181"/>
                  <a:ext cx="506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8DDDB06-FEA4-9940-5ACF-60C38C6AAAB3}"/>
                    </a:ext>
                  </a:extLst>
                </p14:cNvPr>
                <p14:cNvContentPartPr/>
                <p14:nvPr/>
              </p14:nvContentPartPr>
              <p14:xfrm>
                <a:off x="10460137" y="5147261"/>
                <a:ext cx="101160" cy="437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8DDDB06-FEA4-9940-5ACF-60C38C6AAAB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54017" y="5141141"/>
                  <a:ext cx="1134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D2219C4-6675-9D6C-DA3A-702F7354DB88}"/>
                    </a:ext>
                  </a:extLst>
                </p14:cNvPr>
                <p14:cNvContentPartPr/>
                <p14:nvPr/>
              </p14:nvContentPartPr>
              <p14:xfrm>
                <a:off x="10468057" y="5468021"/>
                <a:ext cx="402120" cy="116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D2219C4-6675-9D6C-DA3A-702F7354DB8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461937" y="5461901"/>
                  <a:ext cx="414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9EE1416-6388-59D7-FDAC-E2719954C234}"/>
                    </a:ext>
                  </a:extLst>
                </p14:cNvPr>
                <p14:cNvContentPartPr/>
                <p14:nvPr/>
              </p14:nvContentPartPr>
              <p14:xfrm>
                <a:off x="10872337" y="5137541"/>
                <a:ext cx="230760" cy="397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9EE1416-6388-59D7-FDAC-E2719954C23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66217" y="5131421"/>
                  <a:ext cx="243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F09973-11DB-4126-BAAA-BD76255A0E61}"/>
                    </a:ext>
                  </a:extLst>
                </p14:cNvPr>
                <p14:cNvContentPartPr/>
                <p14:nvPr/>
              </p14:nvContentPartPr>
              <p14:xfrm>
                <a:off x="11109577" y="5109101"/>
                <a:ext cx="394920" cy="442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F09973-11DB-4126-BAAA-BD76255A0E6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103457" y="5102981"/>
                  <a:ext cx="4071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195DF7C-6E1D-C0A3-39BB-541ECC873992}"/>
                    </a:ext>
                  </a:extLst>
                </p14:cNvPr>
                <p14:cNvContentPartPr/>
                <p14:nvPr/>
              </p14:nvContentPartPr>
              <p14:xfrm>
                <a:off x="11986897" y="5519141"/>
                <a:ext cx="37800" cy="1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95DF7C-6E1D-C0A3-39BB-541ECC87399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980777" y="5513021"/>
                  <a:ext cx="5004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078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500D0E9-09DF-BC83-4197-9FE14058AA17}"/>
              </a:ext>
            </a:extLst>
          </p:cNvPr>
          <p:cNvGrpSpPr/>
          <p:nvPr/>
        </p:nvGrpSpPr>
        <p:grpSpPr>
          <a:xfrm>
            <a:off x="270697" y="166301"/>
            <a:ext cx="10720440" cy="1087200"/>
            <a:chOff x="270697" y="166301"/>
            <a:chExt cx="10720440" cy="10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03982D-603E-CA30-1042-4824E7739D45}"/>
                    </a:ext>
                  </a:extLst>
                </p14:cNvPr>
                <p14:cNvContentPartPr/>
                <p14:nvPr/>
              </p14:nvContentPartPr>
              <p14:xfrm>
                <a:off x="270697" y="326501"/>
                <a:ext cx="192600" cy="30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03982D-603E-CA30-1042-4824E7739D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577" y="320381"/>
                  <a:ext cx="2048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0D62F3-16D7-9FDD-5B84-CCF8F90888BF}"/>
                    </a:ext>
                  </a:extLst>
                </p14:cNvPr>
                <p14:cNvContentPartPr/>
                <p14:nvPr/>
              </p14:nvContentPartPr>
              <p14:xfrm>
                <a:off x="592897" y="593261"/>
                <a:ext cx="75960" cy="1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0D62F3-16D7-9FDD-5B84-CCF8F90888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777" y="587141"/>
                  <a:ext cx="88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957BE1-613E-4A48-5DB3-AAFB66222ABD}"/>
                    </a:ext>
                  </a:extLst>
                </p14:cNvPr>
                <p14:cNvContentPartPr/>
                <p14:nvPr/>
              </p14:nvContentPartPr>
              <p14:xfrm>
                <a:off x="1148737" y="166301"/>
                <a:ext cx="152280" cy="59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957BE1-613E-4A48-5DB3-AAFB66222A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2617" y="160181"/>
                  <a:ext cx="1645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4D95EE-2C3A-180C-7B3A-E289DE232059}"/>
                    </a:ext>
                  </a:extLst>
                </p14:cNvPr>
                <p14:cNvContentPartPr/>
                <p14:nvPr/>
              </p14:nvContentPartPr>
              <p14:xfrm>
                <a:off x="1145857" y="454301"/>
                <a:ext cx="447840" cy="11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4D95EE-2C3A-180C-7B3A-E289DE2320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9737" y="448181"/>
                  <a:ext cx="460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4DAAA2-8404-F30D-321F-F32952C748AD}"/>
                    </a:ext>
                  </a:extLst>
                </p14:cNvPr>
                <p14:cNvContentPartPr/>
                <p14:nvPr/>
              </p14:nvContentPartPr>
              <p14:xfrm>
                <a:off x="1401817" y="232181"/>
                <a:ext cx="284760" cy="102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4DAAA2-8404-F30D-321F-F32952C748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5697" y="226061"/>
                  <a:ext cx="2970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D5E4FF-9F93-1614-2C63-EA9F15B76A86}"/>
                    </a:ext>
                  </a:extLst>
                </p14:cNvPr>
                <p14:cNvContentPartPr/>
                <p14:nvPr/>
              </p14:nvContentPartPr>
              <p14:xfrm>
                <a:off x="1876657" y="673541"/>
                <a:ext cx="225000" cy="33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D5E4FF-9F93-1614-2C63-EA9F15B76A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0537" y="667421"/>
                  <a:ext cx="237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8E6DD7-140C-8E31-33F1-EE071B0FF1C7}"/>
                    </a:ext>
                  </a:extLst>
                </p14:cNvPr>
                <p14:cNvContentPartPr/>
                <p14:nvPr/>
              </p14:nvContentPartPr>
              <p14:xfrm>
                <a:off x="1879537" y="864701"/>
                <a:ext cx="145800" cy="2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8E6DD7-140C-8E31-33F1-EE071B0FF1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3417" y="858581"/>
                  <a:ext cx="158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B333E2-7960-E047-32B3-3FCFDF0C98F1}"/>
                    </a:ext>
                  </a:extLst>
                </p14:cNvPr>
                <p14:cNvContentPartPr/>
                <p14:nvPr/>
              </p14:nvContentPartPr>
              <p14:xfrm>
                <a:off x="1779817" y="627461"/>
                <a:ext cx="325440" cy="24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B333E2-7960-E047-32B3-3FCFDF0C98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3697" y="621341"/>
                  <a:ext cx="337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ACD18C-DB35-B3C3-4001-1FCC009A82C6}"/>
                    </a:ext>
                  </a:extLst>
                </p14:cNvPr>
                <p14:cNvContentPartPr/>
                <p14:nvPr/>
              </p14:nvContentPartPr>
              <p14:xfrm>
                <a:off x="2202457" y="920501"/>
                <a:ext cx="24120" cy="2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ACD18C-DB35-B3C3-4001-1FCC009A82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6337" y="914381"/>
                  <a:ext cx="36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E7313F-7013-F754-499B-AFCB491C1EFB}"/>
                    </a:ext>
                  </a:extLst>
                </p14:cNvPr>
                <p14:cNvContentPartPr/>
                <p14:nvPr/>
              </p14:nvContentPartPr>
              <p14:xfrm>
                <a:off x="2395057" y="712781"/>
                <a:ext cx="55440" cy="31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E7313F-7013-F754-499B-AFCB491C1E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8937" y="706661"/>
                  <a:ext cx="67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75FA7F-9489-20FC-BB1E-EF44037F7857}"/>
                    </a:ext>
                  </a:extLst>
                </p14:cNvPr>
                <p14:cNvContentPartPr/>
                <p14:nvPr/>
              </p14:nvContentPartPr>
              <p14:xfrm>
                <a:off x="2396857" y="697661"/>
                <a:ext cx="257760" cy="187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75FA7F-9489-20FC-BB1E-EF44037F78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0737" y="691541"/>
                  <a:ext cx="270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74C7C3-85AF-84DE-5475-FC89C9F69B2A}"/>
                    </a:ext>
                  </a:extLst>
                </p14:cNvPr>
                <p14:cNvContentPartPr/>
                <p14:nvPr/>
              </p14:nvContentPartPr>
              <p14:xfrm>
                <a:off x="2447977" y="873701"/>
                <a:ext cx="175680" cy="4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74C7C3-85AF-84DE-5475-FC89C9F69B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1857" y="867581"/>
                  <a:ext cx="187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D29A90-3633-B243-7424-112023B25091}"/>
                    </a:ext>
                  </a:extLst>
                </p14:cNvPr>
                <p14:cNvContentPartPr/>
                <p14:nvPr/>
              </p14:nvContentPartPr>
              <p14:xfrm>
                <a:off x="2917417" y="258461"/>
                <a:ext cx="1501200" cy="961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D29A90-3633-B243-7424-112023B250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1297" y="252341"/>
                  <a:ext cx="151344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E662B1-2F00-CCF7-F630-ABB30B9C1DE1}"/>
                    </a:ext>
                  </a:extLst>
                </p14:cNvPr>
                <p14:cNvContentPartPr/>
                <p14:nvPr/>
              </p14:nvContentPartPr>
              <p14:xfrm>
                <a:off x="5072377" y="856061"/>
                <a:ext cx="235080" cy="159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E662B1-2F00-CCF7-F630-ABB30B9C1D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66257" y="849941"/>
                  <a:ext cx="247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3877A8-301B-94F1-FE6E-5184D6BA2EDA}"/>
                    </a:ext>
                  </a:extLst>
                </p14:cNvPr>
                <p14:cNvContentPartPr/>
                <p14:nvPr/>
              </p14:nvContentPartPr>
              <p14:xfrm>
                <a:off x="5417257" y="868301"/>
                <a:ext cx="389520" cy="16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3877A8-301B-94F1-FE6E-5184D6BA2E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11137" y="862181"/>
                  <a:ext cx="401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24F3A8-49EB-6C6D-589F-FF4BEE852B43}"/>
                    </a:ext>
                  </a:extLst>
                </p14:cNvPr>
                <p14:cNvContentPartPr/>
                <p14:nvPr/>
              </p14:nvContentPartPr>
              <p14:xfrm>
                <a:off x="6401497" y="838421"/>
                <a:ext cx="1067400" cy="17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24F3A8-49EB-6C6D-589F-FF4BEE852B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95377" y="832301"/>
                  <a:ext cx="1079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3F7B6D-CB0D-A389-DF50-CFDEFED5D995}"/>
                    </a:ext>
                  </a:extLst>
                </p14:cNvPr>
                <p14:cNvContentPartPr/>
                <p14:nvPr/>
              </p14:nvContentPartPr>
              <p14:xfrm>
                <a:off x="7927177" y="362501"/>
                <a:ext cx="1144080" cy="702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3F7B6D-CB0D-A389-DF50-CFDEFED5D9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1057" y="356381"/>
                  <a:ext cx="11563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22B6D7-495E-BFDE-A7FD-4560E5610B91}"/>
                    </a:ext>
                  </a:extLst>
                </p14:cNvPr>
                <p14:cNvContentPartPr/>
                <p14:nvPr/>
              </p14:nvContentPartPr>
              <p14:xfrm>
                <a:off x="9007897" y="823661"/>
                <a:ext cx="651240" cy="19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22B6D7-495E-BFDE-A7FD-4560E5610B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01777" y="817541"/>
                  <a:ext cx="66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0324DB-8E1D-D31D-2449-44707B1BDAEF}"/>
                    </a:ext>
                  </a:extLst>
                </p14:cNvPr>
                <p14:cNvContentPartPr/>
                <p14:nvPr/>
              </p14:nvContentPartPr>
              <p14:xfrm>
                <a:off x="9526657" y="460061"/>
                <a:ext cx="730440" cy="474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0324DB-8E1D-D31D-2449-44707B1BDA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20537" y="453941"/>
                  <a:ext cx="7426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363E49-2252-2596-5E7F-3AFEC6756300}"/>
                    </a:ext>
                  </a:extLst>
                </p14:cNvPr>
                <p14:cNvContentPartPr/>
                <p14:nvPr/>
              </p14:nvContentPartPr>
              <p14:xfrm>
                <a:off x="10217497" y="624581"/>
                <a:ext cx="59040" cy="38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363E49-2252-2596-5E7F-3AFEC67563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11377" y="618461"/>
                  <a:ext cx="71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6BF59-D8EE-8056-00DD-893A23DD862E}"/>
                    </a:ext>
                  </a:extLst>
                </p14:cNvPr>
                <p14:cNvContentPartPr/>
                <p14:nvPr/>
              </p14:nvContentPartPr>
              <p14:xfrm>
                <a:off x="10387057" y="297701"/>
                <a:ext cx="604080" cy="60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6BF59-D8EE-8056-00DD-893A23DD86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80937" y="291581"/>
                  <a:ext cx="616320" cy="62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8DF9A7-9A52-18B4-FEBA-7F092F41799C}"/>
              </a:ext>
            </a:extLst>
          </p:cNvPr>
          <p:cNvGrpSpPr/>
          <p:nvPr/>
        </p:nvGrpSpPr>
        <p:grpSpPr>
          <a:xfrm>
            <a:off x="9389857" y="1356461"/>
            <a:ext cx="1568160" cy="1157040"/>
            <a:chOff x="9389857" y="1356461"/>
            <a:chExt cx="1568160" cy="11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2C9244-3117-9262-5D03-CFFE00CEBBE0}"/>
                    </a:ext>
                  </a:extLst>
                </p14:cNvPr>
                <p14:cNvContentPartPr/>
                <p14:nvPr/>
              </p14:nvContentPartPr>
              <p14:xfrm>
                <a:off x="9389857" y="1430981"/>
                <a:ext cx="808920" cy="261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2C9244-3117-9262-5D03-CFFE00CEBB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83737" y="1424861"/>
                  <a:ext cx="821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62C4B3-F4D8-844A-3B1D-41102F5D6C74}"/>
                    </a:ext>
                  </a:extLst>
                </p14:cNvPr>
                <p14:cNvContentPartPr/>
                <p14:nvPr/>
              </p14:nvContentPartPr>
              <p14:xfrm>
                <a:off x="10068097" y="1356461"/>
                <a:ext cx="84960" cy="1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62C4B3-F4D8-844A-3B1D-41102F5D6C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61977" y="1350341"/>
                  <a:ext cx="97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B2CE85-CE7B-AA13-5B35-C59D807D5846}"/>
                    </a:ext>
                  </a:extLst>
                </p14:cNvPr>
                <p14:cNvContentPartPr/>
                <p14:nvPr/>
              </p14:nvContentPartPr>
              <p14:xfrm>
                <a:off x="10217857" y="1413701"/>
                <a:ext cx="321480" cy="20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B2CE85-CE7B-AA13-5B35-C59D807D58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11737" y="1407581"/>
                  <a:ext cx="333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30C2DF9-E521-A8AF-BC78-C688E488305A}"/>
                    </a:ext>
                  </a:extLst>
                </p14:cNvPr>
                <p14:cNvContentPartPr/>
                <p14:nvPr/>
              </p14:nvContentPartPr>
              <p14:xfrm>
                <a:off x="10495417" y="1437821"/>
                <a:ext cx="462600" cy="1075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30C2DF9-E521-A8AF-BC78-C688E48830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89297" y="1431701"/>
                  <a:ext cx="474840" cy="10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C7F2D3F-4756-80F8-E34C-3DE1703E031C}"/>
                  </a:ext>
                </a:extLst>
              </p14:cNvPr>
              <p14:cNvContentPartPr/>
              <p14:nvPr/>
            </p14:nvContentPartPr>
            <p14:xfrm>
              <a:off x="7365937" y="1427741"/>
              <a:ext cx="18360" cy="347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C7F2D3F-4756-80F8-E34C-3DE1703E03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59817" y="1421621"/>
                <a:ext cx="30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6DD57E3-BEAA-84E8-0838-34722EFF20A0}"/>
                  </a:ext>
                </a:extLst>
              </p14:cNvPr>
              <p14:cNvContentPartPr/>
              <p14:nvPr/>
            </p14:nvContentPartPr>
            <p14:xfrm>
              <a:off x="7167577" y="1641221"/>
              <a:ext cx="620640" cy="99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DD57E3-BEAA-84E8-0838-34722EFF20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61457" y="1635101"/>
                <a:ext cx="6328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EAA3C84-DFCC-0955-F2C1-5597B3A5314D}"/>
                  </a:ext>
                </a:extLst>
              </p14:cNvPr>
              <p14:cNvContentPartPr/>
              <p14:nvPr/>
            </p14:nvContentPartPr>
            <p14:xfrm>
              <a:off x="7805497" y="1343141"/>
              <a:ext cx="259200" cy="339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EAA3C84-DFCC-0955-F2C1-5597B3A531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99377" y="1337021"/>
                <a:ext cx="2714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A5ADC5C-8380-7E4C-7596-F256E1E03687}"/>
                  </a:ext>
                </a:extLst>
              </p14:cNvPr>
              <p14:cNvContentPartPr/>
              <p14:nvPr/>
            </p14:nvContentPartPr>
            <p14:xfrm>
              <a:off x="8055697" y="1395701"/>
              <a:ext cx="715680" cy="357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A5ADC5C-8380-7E4C-7596-F256E1E036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49577" y="1389581"/>
                <a:ext cx="72792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A668F45C-6346-8946-066F-AED9577E5D85}"/>
              </a:ext>
            </a:extLst>
          </p:cNvPr>
          <p:cNvGrpSpPr/>
          <p:nvPr/>
        </p:nvGrpSpPr>
        <p:grpSpPr>
          <a:xfrm>
            <a:off x="256297" y="1243421"/>
            <a:ext cx="6461640" cy="1930320"/>
            <a:chOff x="256297" y="1243421"/>
            <a:chExt cx="6461640" cy="19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347AA9-AD0F-A7AC-DF61-3D5237FD7796}"/>
                    </a:ext>
                  </a:extLst>
                </p14:cNvPr>
                <p14:cNvContentPartPr/>
                <p14:nvPr/>
              </p14:nvContentPartPr>
              <p14:xfrm>
                <a:off x="256297" y="1465181"/>
                <a:ext cx="1124640" cy="221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347AA9-AD0F-A7AC-DF61-3D5237FD77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0177" y="1459061"/>
                  <a:ext cx="1136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7BC2CD-2D27-7753-F389-090E59727CEA}"/>
                    </a:ext>
                  </a:extLst>
                </p14:cNvPr>
                <p14:cNvContentPartPr/>
                <p14:nvPr/>
              </p14:nvContentPartPr>
              <p14:xfrm>
                <a:off x="1467697" y="1530701"/>
                <a:ext cx="331200" cy="160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7BC2CD-2D27-7753-F389-090E59727C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61577" y="1524581"/>
                  <a:ext cx="343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C8D51E-1F4E-E6F1-8F49-A38F73926FEA}"/>
                    </a:ext>
                  </a:extLst>
                </p14:cNvPr>
                <p14:cNvContentPartPr/>
                <p14:nvPr/>
              </p14:nvContentPartPr>
              <p14:xfrm>
                <a:off x="1876657" y="1562741"/>
                <a:ext cx="203040" cy="101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C8D51E-1F4E-E6F1-8F49-A38F73926F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70537" y="1556621"/>
                  <a:ext cx="21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FC94F2-5015-1A74-9385-5E20CCB8B9E9}"/>
                    </a:ext>
                  </a:extLst>
                </p14:cNvPr>
                <p14:cNvContentPartPr/>
                <p14:nvPr/>
              </p14:nvContentPartPr>
              <p14:xfrm>
                <a:off x="2154217" y="1545101"/>
                <a:ext cx="244080" cy="10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FC94F2-5015-1A74-9385-5E20CCB8B9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48097" y="1538981"/>
                  <a:ext cx="256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73A01C-3F96-0869-F2FF-FD9084AED8E1}"/>
                    </a:ext>
                  </a:extLst>
                </p14:cNvPr>
                <p14:cNvContentPartPr/>
                <p14:nvPr/>
              </p14:nvContentPartPr>
              <p14:xfrm>
                <a:off x="2455177" y="1284821"/>
                <a:ext cx="96480" cy="44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73A01C-3F96-0869-F2FF-FD9084AED8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49057" y="1278701"/>
                  <a:ext cx="1087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4BBE88-7F11-FF14-E186-24BC694A8103}"/>
                    </a:ext>
                  </a:extLst>
                </p14:cNvPr>
                <p14:cNvContentPartPr/>
                <p14:nvPr/>
              </p14:nvContentPartPr>
              <p14:xfrm>
                <a:off x="2463457" y="1582901"/>
                <a:ext cx="434880" cy="9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4BBE88-7F11-FF14-E186-24BC694A81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57337" y="1576781"/>
                  <a:ext cx="447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5D54DF-4E83-96F8-BA99-03AACC7BBBF6}"/>
                    </a:ext>
                  </a:extLst>
                </p14:cNvPr>
                <p14:cNvContentPartPr/>
                <p14:nvPr/>
              </p14:nvContentPartPr>
              <p14:xfrm>
                <a:off x="2850817" y="1433501"/>
                <a:ext cx="59760" cy="5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5D54DF-4E83-96F8-BA99-03AACC7BBB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44697" y="1427381"/>
                  <a:ext cx="72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A01B48-1BD0-A81B-2BA4-E495D1F42713}"/>
                    </a:ext>
                  </a:extLst>
                </p14:cNvPr>
                <p14:cNvContentPartPr/>
                <p14:nvPr/>
              </p14:nvContentPartPr>
              <p14:xfrm>
                <a:off x="3099217" y="1567421"/>
                <a:ext cx="765000" cy="20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A01B48-1BD0-A81B-2BA4-E495D1F427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93097" y="1561301"/>
                  <a:ext cx="777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56234E-8D26-95FA-225F-B136059B8D74}"/>
                    </a:ext>
                  </a:extLst>
                </p14:cNvPr>
                <p14:cNvContentPartPr/>
                <p14:nvPr/>
              </p14:nvContentPartPr>
              <p14:xfrm>
                <a:off x="4423657" y="1375541"/>
                <a:ext cx="317880" cy="45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56234E-8D26-95FA-225F-B136059B8D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17537" y="1369421"/>
                  <a:ext cx="3301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D43C1C-6840-D940-E4F8-ACD7D89DC782}"/>
                    </a:ext>
                  </a:extLst>
                </p14:cNvPr>
                <p14:cNvContentPartPr/>
                <p14:nvPr/>
              </p14:nvContentPartPr>
              <p14:xfrm>
                <a:off x="4843777" y="1690181"/>
                <a:ext cx="212040" cy="16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D43C1C-6840-D940-E4F8-ACD7D89DC7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37657" y="1684061"/>
                  <a:ext cx="224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2DA522-FC34-CA58-B50E-ED88A62BD417}"/>
                    </a:ext>
                  </a:extLst>
                </p14:cNvPr>
                <p14:cNvContentPartPr/>
                <p14:nvPr/>
              </p14:nvContentPartPr>
              <p14:xfrm>
                <a:off x="5169577" y="1243421"/>
                <a:ext cx="93960" cy="59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2DA522-FC34-CA58-B50E-ED88A62BD4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63457" y="1237301"/>
                  <a:ext cx="1062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343827-6E88-E1A8-A7CD-E2AAFCE1FB21}"/>
                    </a:ext>
                  </a:extLst>
                </p14:cNvPr>
                <p14:cNvContentPartPr/>
                <p14:nvPr/>
              </p14:nvContentPartPr>
              <p14:xfrm>
                <a:off x="5132137" y="1646621"/>
                <a:ext cx="596880" cy="12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343827-6E88-E1A8-A7CD-E2AAFCE1FB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26017" y="1640501"/>
                  <a:ext cx="609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8A4D0B-1EBE-0BFD-BFD1-875FAEFFD5E3}"/>
                    </a:ext>
                  </a:extLst>
                </p14:cNvPr>
                <p14:cNvContentPartPr/>
                <p14:nvPr/>
              </p14:nvContentPartPr>
              <p14:xfrm>
                <a:off x="5771137" y="1656701"/>
                <a:ext cx="149040" cy="125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8A4D0B-1EBE-0BFD-BFD1-875FAEFFD5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65017" y="1650581"/>
                  <a:ext cx="161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930F38-072C-CCD6-FD6C-AE8B76171CF7}"/>
                    </a:ext>
                  </a:extLst>
                </p14:cNvPr>
                <p14:cNvContentPartPr/>
                <p14:nvPr/>
              </p14:nvContentPartPr>
              <p14:xfrm>
                <a:off x="6003697" y="1580741"/>
                <a:ext cx="161640" cy="17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930F38-072C-CCD6-FD6C-AE8B76171C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97577" y="1574621"/>
                  <a:ext cx="173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34465D-D189-BF87-5D72-37A1DC2917B4}"/>
                    </a:ext>
                  </a:extLst>
                </p14:cNvPr>
                <p14:cNvContentPartPr/>
                <p14:nvPr/>
              </p14:nvContentPartPr>
              <p14:xfrm>
                <a:off x="6253897" y="1573901"/>
                <a:ext cx="464040" cy="27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34465D-D189-BF87-5D72-37A1DC2917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47777" y="1567781"/>
                  <a:ext cx="476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B0CF375-6B5F-F499-40BA-5CDB217761DC}"/>
                    </a:ext>
                  </a:extLst>
                </p14:cNvPr>
                <p14:cNvContentPartPr/>
                <p14:nvPr/>
              </p14:nvContentPartPr>
              <p14:xfrm>
                <a:off x="825457" y="2077181"/>
                <a:ext cx="4320" cy="38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B0CF375-6B5F-F499-40BA-5CDB217761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9337" y="2071061"/>
                  <a:ext cx="16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312DCB-0D3A-8F3B-A13A-38C11EBD9DDF}"/>
                    </a:ext>
                  </a:extLst>
                </p14:cNvPr>
                <p14:cNvContentPartPr/>
                <p14:nvPr/>
              </p14:nvContentPartPr>
              <p14:xfrm>
                <a:off x="836977" y="2153141"/>
                <a:ext cx="254880" cy="21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312DCB-0D3A-8F3B-A13A-38C11EBD9D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0857" y="2147021"/>
                  <a:ext cx="267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92461-07C9-B1A3-F2BB-3B26F2BA7385}"/>
                    </a:ext>
                  </a:extLst>
                </p14:cNvPr>
                <p14:cNvContentPartPr/>
                <p14:nvPr/>
              </p14:nvContentPartPr>
              <p14:xfrm>
                <a:off x="1179697" y="2224061"/>
                <a:ext cx="676800" cy="94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92461-07C9-B1A3-F2BB-3B26F2BA73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3577" y="2217941"/>
                  <a:ext cx="6890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D7325F-CE58-DB31-C7AD-D979EF97B564}"/>
                    </a:ext>
                  </a:extLst>
                </p14:cNvPr>
                <p14:cNvContentPartPr/>
                <p14:nvPr/>
              </p14:nvContentPartPr>
              <p14:xfrm>
                <a:off x="2180497" y="2282741"/>
                <a:ext cx="290880" cy="13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D7325F-CE58-DB31-C7AD-D979EF97B5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74377" y="2276621"/>
                  <a:ext cx="30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B4289A-689D-5682-CC82-0C3375580DC2}"/>
                    </a:ext>
                  </a:extLst>
                </p14:cNvPr>
                <p14:cNvContentPartPr/>
                <p14:nvPr/>
              </p14:nvContentPartPr>
              <p14:xfrm>
                <a:off x="2552377" y="2055581"/>
                <a:ext cx="93240" cy="439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B4289A-689D-5682-CC82-0C3375580D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46257" y="2049461"/>
                  <a:ext cx="1054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BF88AC-3BF5-CF08-F223-17B33FDCB30B}"/>
                    </a:ext>
                  </a:extLst>
                </p14:cNvPr>
                <p14:cNvContentPartPr/>
                <p14:nvPr/>
              </p14:nvContentPartPr>
              <p14:xfrm>
                <a:off x="2733457" y="2039021"/>
                <a:ext cx="105480" cy="53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BF88AC-3BF5-CF08-F223-17B33FDCB3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27337" y="2032901"/>
                  <a:ext cx="1177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2962A53-AF48-FB69-C70F-EAB7480675E8}"/>
                    </a:ext>
                  </a:extLst>
                </p14:cNvPr>
                <p14:cNvContentPartPr/>
                <p14:nvPr/>
              </p14:nvContentPartPr>
              <p14:xfrm>
                <a:off x="2531137" y="2307941"/>
                <a:ext cx="430200" cy="6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2962A53-AF48-FB69-C70F-EAB7480675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25017" y="2301821"/>
                  <a:ext cx="442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33DBB5-1AE3-0282-2171-9D432F7524F1}"/>
                    </a:ext>
                  </a:extLst>
                </p14:cNvPr>
                <p14:cNvContentPartPr/>
                <p14:nvPr/>
              </p14:nvContentPartPr>
              <p14:xfrm>
                <a:off x="2967457" y="2291021"/>
                <a:ext cx="587520" cy="184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33DBB5-1AE3-0282-2171-9D432F7524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61337" y="2284901"/>
                  <a:ext cx="599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12B54A-A41F-CF23-59D5-F2C85DCA71D0}"/>
                    </a:ext>
                  </a:extLst>
                </p14:cNvPr>
                <p14:cNvContentPartPr/>
                <p14:nvPr/>
              </p14:nvContentPartPr>
              <p14:xfrm>
                <a:off x="3354817" y="2022821"/>
                <a:ext cx="149760" cy="78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12B54A-A41F-CF23-59D5-F2C85DCA71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48697" y="2016701"/>
                  <a:ext cx="162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CA3A0C-658D-3DE2-FE51-320C86C80057}"/>
                    </a:ext>
                  </a:extLst>
                </p14:cNvPr>
                <p14:cNvContentPartPr/>
                <p14:nvPr/>
              </p14:nvContentPartPr>
              <p14:xfrm>
                <a:off x="3639577" y="2075741"/>
                <a:ext cx="257760" cy="404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CA3A0C-658D-3DE2-FE51-320C86C800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33457" y="2069621"/>
                  <a:ext cx="270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6C7B301-12FE-6B37-C7C9-B866762F21BF}"/>
                    </a:ext>
                  </a:extLst>
                </p14:cNvPr>
                <p14:cNvContentPartPr/>
                <p14:nvPr/>
              </p14:nvContentPartPr>
              <p14:xfrm>
                <a:off x="4001377" y="2295341"/>
                <a:ext cx="322200" cy="12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6C7B301-12FE-6B37-C7C9-B866762F21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95257" y="2289221"/>
                  <a:ext cx="334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7BEDCF-5B4B-F254-4E85-BC335406FBDF}"/>
                    </a:ext>
                  </a:extLst>
                </p14:cNvPr>
                <p14:cNvContentPartPr/>
                <p14:nvPr/>
              </p14:nvContentPartPr>
              <p14:xfrm>
                <a:off x="4371457" y="1975661"/>
                <a:ext cx="111240" cy="493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7BEDCF-5B4B-F254-4E85-BC335406FB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65337" y="1969541"/>
                  <a:ext cx="1234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6DF6C00-A4CD-753E-ACAB-539E146C341B}"/>
                    </a:ext>
                  </a:extLst>
                </p14:cNvPr>
                <p14:cNvContentPartPr/>
                <p14:nvPr/>
              </p14:nvContentPartPr>
              <p14:xfrm>
                <a:off x="4314577" y="2330261"/>
                <a:ext cx="1695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6DF6C00-A4CD-753E-ACAB-539E146C341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08457" y="2324141"/>
                  <a:ext cx="181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F38129-E923-C4BA-B919-10FD2E07E9DA}"/>
                    </a:ext>
                  </a:extLst>
                </p14:cNvPr>
                <p14:cNvContentPartPr/>
                <p14:nvPr/>
              </p14:nvContentPartPr>
              <p14:xfrm>
                <a:off x="4522657" y="2205701"/>
                <a:ext cx="478440" cy="265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F38129-E923-C4BA-B919-10FD2E07E9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16537" y="2199581"/>
                  <a:ext cx="490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CCE09B-B3DA-2CAE-1477-B0948DF0E55F}"/>
                    </a:ext>
                  </a:extLst>
                </p14:cNvPr>
                <p14:cNvContentPartPr/>
                <p14:nvPr/>
              </p14:nvContentPartPr>
              <p14:xfrm>
                <a:off x="895297" y="2615381"/>
                <a:ext cx="3822480" cy="12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CCE09B-B3DA-2CAE-1477-B0948DF0E5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177" y="2609261"/>
                  <a:ext cx="383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84C992-26C1-2CA4-18B0-BD841979A386}"/>
                    </a:ext>
                  </a:extLst>
                </p14:cNvPr>
                <p14:cNvContentPartPr/>
                <p14:nvPr/>
              </p14:nvContentPartPr>
              <p14:xfrm>
                <a:off x="5234017" y="2373461"/>
                <a:ext cx="75600" cy="5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84C992-26C1-2CA4-18B0-BD841979A3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7897" y="2367341"/>
                  <a:ext cx="878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6E5FA80-5BEC-62D9-3F09-DAF01F1E43FC}"/>
                  </a:ext>
                </a:extLst>
              </p14:cNvPr>
              <p14:cNvContentPartPr/>
              <p14:nvPr/>
            </p14:nvContentPartPr>
            <p14:xfrm>
              <a:off x="1630057" y="5198381"/>
              <a:ext cx="663120" cy="5450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6E5FA80-5BEC-62D9-3F09-DAF01F1E43F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23937" y="5192261"/>
                <a:ext cx="6753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47C0588-F926-0483-66EA-3BE775A6ADFD}"/>
              </a:ext>
            </a:extLst>
          </p:cNvPr>
          <p:cNvGrpSpPr/>
          <p:nvPr/>
        </p:nvGrpSpPr>
        <p:grpSpPr>
          <a:xfrm>
            <a:off x="324337" y="3130181"/>
            <a:ext cx="10472040" cy="2450160"/>
            <a:chOff x="324337" y="3130181"/>
            <a:chExt cx="10472040" cy="24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018F7C-0407-BAB2-86D8-360A36292955}"/>
                    </a:ext>
                  </a:extLst>
                </p14:cNvPr>
                <p14:cNvContentPartPr/>
                <p14:nvPr/>
              </p14:nvContentPartPr>
              <p14:xfrm>
                <a:off x="7406977" y="3130181"/>
                <a:ext cx="1177200" cy="336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4018F7C-0407-BAB2-86D8-360A362929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00857" y="3124061"/>
                  <a:ext cx="118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D2C4DF-DC8F-A508-9B08-240FD538DC56}"/>
                    </a:ext>
                  </a:extLst>
                </p14:cNvPr>
                <p14:cNvContentPartPr/>
                <p14:nvPr/>
              </p14:nvContentPartPr>
              <p14:xfrm>
                <a:off x="8455657" y="3229901"/>
                <a:ext cx="303840" cy="170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D2C4DF-DC8F-A508-9B08-240FD538DC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49537" y="3223781"/>
                  <a:ext cx="3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3A47D92-22AF-ED54-15FC-E2F20589AAF7}"/>
                    </a:ext>
                  </a:extLst>
                </p14:cNvPr>
                <p14:cNvContentPartPr/>
                <p14:nvPr/>
              </p14:nvContentPartPr>
              <p14:xfrm>
                <a:off x="8773537" y="3236021"/>
                <a:ext cx="647640" cy="218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3A47D92-22AF-ED54-15FC-E2F20589AA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7417" y="3229901"/>
                  <a:ext cx="659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D8C8DE-F537-D25B-0815-496897BAB36A}"/>
                    </a:ext>
                  </a:extLst>
                </p14:cNvPr>
                <p14:cNvContentPartPr/>
                <p14:nvPr/>
              </p14:nvContentPartPr>
              <p14:xfrm>
                <a:off x="7462417" y="3628781"/>
                <a:ext cx="2997720" cy="117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D8C8DE-F537-D25B-0815-496897BAB3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56297" y="3622661"/>
                  <a:ext cx="3009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A9A3D68-0402-ED2A-7ACB-59D832D61DB5}"/>
                    </a:ext>
                  </a:extLst>
                </p14:cNvPr>
                <p14:cNvContentPartPr/>
                <p14:nvPr/>
              </p14:nvContentPartPr>
              <p14:xfrm>
                <a:off x="7354417" y="3767741"/>
                <a:ext cx="2910240" cy="1136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A9A3D68-0402-ED2A-7ACB-59D832D61D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48297" y="3761621"/>
                  <a:ext cx="2922480" cy="11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F92837-EE62-FC84-A69D-09590960BC02}"/>
                    </a:ext>
                  </a:extLst>
                </p14:cNvPr>
                <p14:cNvContentPartPr/>
                <p14:nvPr/>
              </p14:nvContentPartPr>
              <p14:xfrm>
                <a:off x="10265377" y="3654701"/>
                <a:ext cx="424440" cy="1236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F92837-EE62-FC84-A69D-09590960BC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59257" y="3648581"/>
                  <a:ext cx="436680" cy="12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3B5721-33D9-E975-1B57-6BBE496F8B68}"/>
                    </a:ext>
                  </a:extLst>
                </p14:cNvPr>
                <p14:cNvContentPartPr/>
                <p14:nvPr/>
              </p14:nvContentPartPr>
              <p14:xfrm>
                <a:off x="7458097" y="4053941"/>
                <a:ext cx="3051360" cy="156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3B5721-33D9-E975-1B57-6BBE496F8B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1977" y="4047821"/>
                  <a:ext cx="3063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5D6574-443B-B9D3-7E72-B18438527CB2}"/>
                    </a:ext>
                  </a:extLst>
                </p14:cNvPr>
                <p14:cNvContentPartPr/>
                <p14:nvPr/>
              </p14:nvContentPartPr>
              <p14:xfrm>
                <a:off x="8842297" y="3687101"/>
                <a:ext cx="185760" cy="1015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5D6574-443B-B9D3-7E72-B18438527C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36177" y="3680981"/>
                  <a:ext cx="19800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165B10D-00B9-FEE7-FA67-14242B6E454D}"/>
                    </a:ext>
                  </a:extLst>
                </p14:cNvPr>
                <p14:cNvContentPartPr/>
                <p14:nvPr/>
              </p14:nvContentPartPr>
              <p14:xfrm>
                <a:off x="7570777" y="4411421"/>
                <a:ext cx="3225600" cy="17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165B10D-00B9-FEE7-FA67-14242B6E45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64657" y="4405301"/>
                  <a:ext cx="3237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EFBC456-0967-F8FD-2546-BA2607678CF8}"/>
                    </a:ext>
                  </a:extLst>
                </p14:cNvPr>
                <p14:cNvContentPartPr/>
                <p14:nvPr/>
              </p14:nvContentPartPr>
              <p14:xfrm>
                <a:off x="7687417" y="3913541"/>
                <a:ext cx="290880" cy="192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EFBC456-0967-F8FD-2546-BA2607678C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81297" y="3907421"/>
                  <a:ext cx="303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C5F7864-390E-3E57-7418-701FA7303532}"/>
                    </a:ext>
                  </a:extLst>
                </p14:cNvPr>
                <p14:cNvContentPartPr/>
                <p14:nvPr/>
              </p14:nvContentPartPr>
              <p14:xfrm>
                <a:off x="8042377" y="3916421"/>
                <a:ext cx="20520" cy="172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C5F7864-390E-3E57-7418-701FA73035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36257" y="3910301"/>
                  <a:ext cx="32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88F6051-81CC-C9F3-B522-EA6DEA4BEB13}"/>
                    </a:ext>
                  </a:extLst>
                </p14:cNvPr>
                <p14:cNvContentPartPr/>
                <p14:nvPr/>
              </p14:nvContentPartPr>
              <p14:xfrm>
                <a:off x="8193937" y="3880421"/>
                <a:ext cx="200160" cy="30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88F6051-81CC-C9F3-B522-EA6DEA4BEB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87817" y="3874301"/>
                  <a:ext cx="212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C24F46-F97A-98D0-9D1F-C481C66C801D}"/>
                    </a:ext>
                  </a:extLst>
                </p14:cNvPr>
                <p14:cNvContentPartPr/>
                <p14:nvPr/>
              </p14:nvContentPartPr>
              <p14:xfrm>
                <a:off x="9017617" y="3758021"/>
                <a:ext cx="259560" cy="269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C24F46-F97A-98D0-9D1F-C481C66C80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11497" y="3751901"/>
                  <a:ext cx="271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3F55ED-0738-5D5F-1E7B-2CB44B66B57D}"/>
                    </a:ext>
                  </a:extLst>
                </p14:cNvPr>
                <p14:cNvContentPartPr/>
                <p14:nvPr/>
              </p14:nvContentPartPr>
              <p14:xfrm>
                <a:off x="9320737" y="3854861"/>
                <a:ext cx="262440" cy="12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3F55ED-0738-5D5F-1E7B-2CB44B66B5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14617" y="3848741"/>
                  <a:ext cx="274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E907DD-AC9A-AEB3-E609-D8DE736FE93D}"/>
                    </a:ext>
                  </a:extLst>
                </p14:cNvPr>
                <p14:cNvContentPartPr/>
                <p14:nvPr/>
              </p14:nvContentPartPr>
              <p14:xfrm>
                <a:off x="9659137" y="3781781"/>
                <a:ext cx="968400" cy="18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E907DD-AC9A-AEB3-E609-D8DE736FE93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53017" y="3775661"/>
                  <a:ext cx="980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BC2C36F-2208-54C5-7BB8-9F38737EB227}"/>
                    </a:ext>
                  </a:extLst>
                </p14:cNvPr>
                <p14:cNvContentPartPr/>
                <p14:nvPr/>
              </p14:nvContentPartPr>
              <p14:xfrm>
                <a:off x="7975057" y="4268501"/>
                <a:ext cx="68760" cy="201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BC2C36F-2208-54C5-7BB8-9F38737EB2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68937" y="4262381"/>
                  <a:ext cx="81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4937D0B-CF2A-D33A-A21E-F563A4207EE3}"/>
                    </a:ext>
                  </a:extLst>
                </p14:cNvPr>
                <p14:cNvContentPartPr/>
                <p14:nvPr/>
              </p14:nvContentPartPr>
              <p14:xfrm>
                <a:off x="8100337" y="4281821"/>
                <a:ext cx="137160" cy="128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4937D0B-CF2A-D33A-A21E-F563A4207E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94217" y="4275701"/>
                  <a:ext cx="149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66F4DC-E46C-9F93-E6D1-9FC2428C0FDD}"/>
                    </a:ext>
                  </a:extLst>
                </p14:cNvPr>
                <p14:cNvContentPartPr/>
                <p14:nvPr/>
              </p14:nvContentPartPr>
              <p14:xfrm>
                <a:off x="9423697" y="4123781"/>
                <a:ext cx="509760" cy="277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66F4DC-E46C-9F93-E6D1-9FC2428C0F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17577" y="4117661"/>
                  <a:ext cx="522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70C5204-4547-EECB-524E-774DAB29AAF5}"/>
                    </a:ext>
                  </a:extLst>
                </p14:cNvPr>
                <p14:cNvContentPartPr/>
                <p14:nvPr/>
              </p14:nvContentPartPr>
              <p14:xfrm>
                <a:off x="9668497" y="4159421"/>
                <a:ext cx="355680" cy="118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70C5204-4547-EECB-524E-774DAB29AA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62377" y="4153301"/>
                  <a:ext cx="367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657D039-030A-7F22-FA3D-E621C4922FC8}"/>
                    </a:ext>
                  </a:extLst>
                </p14:cNvPr>
                <p14:cNvContentPartPr/>
                <p14:nvPr/>
              </p14:nvContentPartPr>
              <p14:xfrm>
                <a:off x="8077297" y="4603301"/>
                <a:ext cx="408240" cy="208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657D039-030A-7F22-FA3D-E621C4922F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71177" y="4597181"/>
                  <a:ext cx="420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A2850E-80D2-747B-335E-341DFFF0898E}"/>
                    </a:ext>
                  </a:extLst>
                </p14:cNvPr>
                <p14:cNvContentPartPr/>
                <p14:nvPr/>
              </p14:nvContentPartPr>
              <p14:xfrm>
                <a:off x="9540697" y="4521221"/>
                <a:ext cx="24840" cy="130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A2850E-80D2-747B-335E-341DFFF089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34577" y="4515101"/>
                  <a:ext cx="37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4F0F58E-6DC3-0F9C-425C-FA84A0CA6B0D}"/>
                    </a:ext>
                  </a:extLst>
                </p14:cNvPr>
                <p14:cNvContentPartPr/>
                <p14:nvPr/>
              </p14:nvContentPartPr>
              <p14:xfrm>
                <a:off x="9503257" y="4520861"/>
                <a:ext cx="201960" cy="247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4F0F58E-6DC3-0F9C-425C-FA84A0CA6B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97137" y="4514741"/>
                  <a:ext cx="214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D27657C-FAA7-8C31-1423-A3679F847614}"/>
                    </a:ext>
                  </a:extLst>
                </p14:cNvPr>
                <p14:cNvContentPartPr/>
                <p14:nvPr/>
              </p14:nvContentPartPr>
              <p14:xfrm>
                <a:off x="9638257" y="4587101"/>
                <a:ext cx="238320" cy="22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D27657C-FAA7-8C31-1423-A3679F8476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32137" y="4580981"/>
                  <a:ext cx="250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27161F-1FB5-BCF9-87AB-A89754A73F1C}"/>
                    </a:ext>
                  </a:extLst>
                </p14:cNvPr>
                <p14:cNvContentPartPr/>
                <p14:nvPr/>
              </p14:nvContentPartPr>
              <p14:xfrm>
                <a:off x="559057" y="3192461"/>
                <a:ext cx="360000" cy="32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27161F-1FB5-BCF9-87AB-A89754A73F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2937" y="3186341"/>
                  <a:ext cx="372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825EDE-46B9-7233-EF13-1602A176F8A9}"/>
                    </a:ext>
                  </a:extLst>
                </p14:cNvPr>
                <p14:cNvContentPartPr/>
                <p14:nvPr/>
              </p14:nvContentPartPr>
              <p14:xfrm>
                <a:off x="857137" y="3351221"/>
                <a:ext cx="498240" cy="273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825EDE-46B9-7233-EF13-1602A176F8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1017" y="3345101"/>
                  <a:ext cx="510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D27705-B7E7-096D-4162-E3C59723B939}"/>
                    </a:ext>
                  </a:extLst>
                </p14:cNvPr>
                <p14:cNvContentPartPr/>
                <p14:nvPr/>
              </p14:nvContentPartPr>
              <p14:xfrm>
                <a:off x="387337" y="3916421"/>
                <a:ext cx="358200" cy="243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D27705-B7E7-096D-4162-E3C59723B9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1217" y="3910301"/>
                  <a:ext cx="370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4DA5DFA-309E-F396-269A-12AA08151BEC}"/>
                    </a:ext>
                  </a:extLst>
                </p14:cNvPr>
                <p14:cNvContentPartPr/>
                <p14:nvPr/>
              </p14:nvContentPartPr>
              <p14:xfrm>
                <a:off x="845617" y="3955661"/>
                <a:ext cx="15840" cy="260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4DA5DFA-309E-F396-269A-12AA08151B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497" y="3949541"/>
                  <a:ext cx="28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1406BC-A580-2733-B497-AD0966CA1ABB}"/>
                    </a:ext>
                  </a:extLst>
                </p14:cNvPr>
                <p14:cNvContentPartPr/>
                <p14:nvPr/>
              </p14:nvContentPartPr>
              <p14:xfrm>
                <a:off x="837337" y="3938381"/>
                <a:ext cx="168120" cy="254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1406BC-A580-2733-B497-AD0966CA1A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1217" y="3932261"/>
                  <a:ext cx="180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BD0E490-B57A-A5C0-1B6A-EBF37A6E8689}"/>
                    </a:ext>
                  </a:extLst>
                </p14:cNvPr>
                <p14:cNvContentPartPr/>
                <p14:nvPr/>
              </p14:nvContentPartPr>
              <p14:xfrm>
                <a:off x="1238377" y="3801581"/>
                <a:ext cx="162000" cy="1708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BD0E490-B57A-A5C0-1B6A-EBF37A6E86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32257" y="3795461"/>
                  <a:ext cx="174240" cy="17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20E514B-BAA8-D824-CA42-DF4CF0723459}"/>
                    </a:ext>
                  </a:extLst>
                </p14:cNvPr>
                <p14:cNvContentPartPr/>
                <p14:nvPr/>
              </p14:nvContentPartPr>
              <p14:xfrm>
                <a:off x="1425937" y="3941981"/>
                <a:ext cx="1335240" cy="324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20E514B-BAA8-D824-CA42-DF4CF07234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9817" y="3935861"/>
                  <a:ext cx="1347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A2FEBA-38C2-60A8-EB64-4288B843E08D}"/>
                    </a:ext>
                  </a:extLst>
                </p14:cNvPr>
                <p14:cNvContentPartPr/>
                <p14:nvPr/>
              </p14:nvContentPartPr>
              <p14:xfrm>
                <a:off x="3018577" y="3825341"/>
                <a:ext cx="142200" cy="1742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A2FEBA-38C2-60A8-EB64-4288B843E0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12457" y="3819221"/>
                  <a:ext cx="15444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F0AC2C-3711-CD5E-4EF3-84C5FAD13F89}"/>
                    </a:ext>
                  </a:extLst>
                </p14:cNvPr>
                <p14:cNvContentPartPr/>
                <p14:nvPr/>
              </p14:nvContentPartPr>
              <p14:xfrm>
                <a:off x="3215137" y="3995621"/>
                <a:ext cx="19440" cy="242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F0AC2C-3711-CD5E-4EF3-84C5FAD13F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09017" y="3989501"/>
                  <a:ext cx="31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778C79-701B-84F5-0906-34E28C129EB6}"/>
                    </a:ext>
                  </a:extLst>
                </p14:cNvPr>
                <p14:cNvContentPartPr/>
                <p14:nvPr/>
              </p14:nvContentPartPr>
              <p14:xfrm>
                <a:off x="3237097" y="3940541"/>
                <a:ext cx="99000" cy="17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778C79-701B-84F5-0906-34E28C129EB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30977" y="3934421"/>
                  <a:ext cx="111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427E1DC-6C30-C8BB-D1BD-481BBA89FB78}"/>
                    </a:ext>
                  </a:extLst>
                </p14:cNvPr>
                <p14:cNvContentPartPr/>
                <p14:nvPr/>
              </p14:nvContentPartPr>
              <p14:xfrm>
                <a:off x="3459937" y="3952421"/>
                <a:ext cx="698400" cy="33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427E1DC-6C30-C8BB-D1BD-481BBA89FB7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53817" y="3946301"/>
                  <a:ext cx="710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2846C4-8866-637A-581A-9527DC16BE5F}"/>
                    </a:ext>
                  </a:extLst>
                </p14:cNvPr>
                <p14:cNvContentPartPr/>
                <p14:nvPr/>
              </p14:nvContentPartPr>
              <p14:xfrm>
                <a:off x="432697" y="4364981"/>
                <a:ext cx="3585960" cy="39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2846C4-8866-637A-581A-9527DC16BE5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6577" y="4358861"/>
                  <a:ext cx="3598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F85543-F537-A847-50DC-AC72D73097B9}"/>
                    </a:ext>
                  </a:extLst>
                </p14:cNvPr>
                <p14:cNvContentPartPr/>
                <p14:nvPr/>
              </p14:nvContentPartPr>
              <p14:xfrm>
                <a:off x="373657" y="4797341"/>
                <a:ext cx="3824280" cy="1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F85543-F537-A847-50DC-AC72D73097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7537" y="4791221"/>
                  <a:ext cx="3836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55A9CA-5C74-6FC4-57DF-4E59860DE8B1}"/>
                    </a:ext>
                  </a:extLst>
                </p14:cNvPr>
                <p14:cNvContentPartPr/>
                <p14:nvPr/>
              </p14:nvContentPartPr>
              <p14:xfrm>
                <a:off x="373657" y="5200181"/>
                <a:ext cx="3664080" cy="21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55A9CA-5C74-6FC4-57DF-4E59860DE8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7537" y="5194061"/>
                  <a:ext cx="3676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753D23-D9FA-550F-F025-3A32EBB1AF84}"/>
                    </a:ext>
                  </a:extLst>
                </p14:cNvPr>
                <p14:cNvContentPartPr/>
                <p14:nvPr/>
              </p14:nvContentPartPr>
              <p14:xfrm>
                <a:off x="353497" y="5496101"/>
                <a:ext cx="3791880" cy="79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753D23-D9FA-550F-F025-3A32EBB1AF8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377" y="5489981"/>
                  <a:ext cx="3804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FDE179D-89A1-6F3D-3223-D24CC952C89B}"/>
                    </a:ext>
                  </a:extLst>
                </p14:cNvPr>
                <p14:cNvContentPartPr/>
                <p14:nvPr/>
              </p14:nvContentPartPr>
              <p14:xfrm>
                <a:off x="776857" y="4520501"/>
                <a:ext cx="360" cy="191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FDE179D-89A1-6F3D-3223-D24CC952C89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0737" y="4514381"/>
                  <a:ext cx="12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75AB3D-4BB4-7A3A-A464-98527C5FA9AE}"/>
                    </a:ext>
                  </a:extLst>
                </p14:cNvPr>
                <p14:cNvContentPartPr/>
                <p14:nvPr/>
              </p14:nvContentPartPr>
              <p14:xfrm>
                <a:off x="730417" y="4968701"/>
                <a:ext cx="154800" cy="194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75AB3D-4BB4-7A3A-A464-98527C5FA9A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4297" y="4962581"/>
                  <a:ext cx="167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181E80-CD4E-D965-E49F-AA1162351ADA}"/>
                    </a:ext>
                  </a:extLst>
                </p14:cNvPr>
                <p14:cNvContentPartPr/>
                <p14:nvPr/>
              </p14:nvContentPartPr>
              <p14:xfrm>
                <a:off x="662737" y="5328701"/>
                <a:ext cx="210960" cy="189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181E80-CD4E-D965-E49F-AA1162351AD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6617" y="5322581"/>
                  <a:ext cx="223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358679-CFF7-E8D5-84B0-0C15792C3D16}"/>
                    </a:ext>
                  </a:extLst>
                </p14:cNvPr>
                <p14:cNvContentPartPr/>
                <p14:nvPr/>
              </p14:nvContentPartPr>
              <p14:xfrm>
                <a:off x="1811497" y="4494941"/>
                <a:ext cx="77040" cy="27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358679-CFF7-E8D5-84B0-0C15792C3D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805377" y="4488821"/>
                  <a:ext cx="89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B0B450-BFE9-3A2E-4E14-B1317D90A0E4}"/>
                    </a:ext>
                  </a:extLst>
                </p14:cNvPr>
                <p14:cNvContentPartPr/>
                <p14:nvPr/>
              </p14:nvContentPartPr>
              <p14:xfrm>
                <a:off x="1748137" y="4633901"/>
                <a:ext cx="219600" cy="56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B0B450-BFE9-3A2E-4E14-B1317D90A0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42017" y="4627781"/>
                  <a:ext cx="231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659BAC-807B-D1D6-DEAD-A9604ADB5FAA}"/>
                    </a:ext>
                  </a:extLst>
                </p14:cNvPr>
                <p14:cNvContentPartPr/>
                <p14:nvPr/>
              </p14:nvContentPartPr>
              <p14:xfrm>
                <a:off x="1769377" y="4880501"/>
                <a:ext cx="293400" cy="33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659BAC-807B-D1D6-DEAD-A9604ADB5FA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63257" y="4874381"/>
                  <a:ext cx="305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C13B48-AC51-3E3F-9969-7C38ACE02F2D}"/>
                    </a:ext>
                  </a:extLst>
                </p14:cNvPr>
                <p14:cNvContentPartPr/>
                <p14:nvPr/>
              </p14:nvContentPartPr>
              <p14:xfrm>
                <a:off x="1846777" y="5352101"/>
                <a:ext cx="300240" cy="105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9C13B48-AC51-3E3F-9969-7C38ACE02F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40657" y="5345981"/>
                  <a:ext cx="312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A5E550-15CE-7256-CD7D-F850C531DC2F}"/>
                    </a:ext>
                  </a:extLst>
                </p14:cNvPr>
                <p14:cNvContentPartPr/>
                <p14:nvPr/>
              </p14:nvContentPartPr>
              <p14:xfrm>
                <a:off x="3293617" y="4545341"/>
                <a:ext cx="27720" cy="113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A5E550-15CE-7256-CD7D-F850C531DC2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87497" y="4539221"/>
                  <a:ext cx="39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D679A4-AA41-0EEF-2C88-C525B78F69C1}"/>
                    </a:ext>
                  </a:extLst>
                </p14:cNvPr>
                <p14:cNvContentPartPr/>
                <p14:nvPr/>
              </p14:nvContentPartPr>
              <p14:xfrm>
                <a:off x="3460657" y="4530221"/>
                <a:ext cx="14400" cy="13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D679A4-AA41-0EEF-2C88-C525B78F69C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54537" y="4524101"/>
                  <a:ext cx="26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5343B06-719A-7674-9777-971F8C4202F1}"/>
                    </a:ext>
                  </a:extLst>
                </p14:cNvPr>
                <p14:cNvContentPartPr/>
                <p14:nvPr/>
              </p14:nvContentPartPr>
              <p14:xfrm>
                <a:off x="3588457" y="4512941"/>
                <a:ext cx="48240" cy="219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5343B06-719A-7674-9777-971F8C4202F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82337" y="4506821"/>
                  <a:ext cx="60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A58751-5BB9-1D49-8C7E-0DBB73FB7BE4}"/>
                    </a:ext>
                  </a:extLst>
                </p14:cNvPr>
                <p14:cNvContentPartPr/>
                <p14:nvPr/>
              </p14:nvContentPartPr>
              <p14:xfrm>
                <a:off x="3342937" y="4945301"/>
                <a:ext cx="196200" cy="159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8A58751-5BB9-1D49-8C7E-0DBB73FB7BE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36817" y="4939181"/>
                  <a:ext cx="208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E14322-8566-76FD-3AFE-EFE985EBA5C6}"/>
                    </a:ext>
                  </a:extLst>
                </p14:cNvPr>
                <p14:cNvContentPartPr/>
                <p14:nvPr/>
              </p14:nvContentPartPr>
              <p14:xfrm>
                <a:off x="3608617" y="4956461"/>
                <a:ext cx="196560" cy="142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E14322-8566-76FD-3AFE-EFE985EBA5C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02497" y="4950341"/>
                  <a:ext cx="208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E961E28-07FB-E793-E4A8-8FA75BAA5503}"/>
                    </a:ext>
                  </a:extLst>
                </p14:cNvPr>
                <p14:cNvContentPartPr/>
                <p14:nvPr/>
              </p14:nvContentPartPr>
              <p14:xfrm>
                <a:off x="3844417" y="4944941"/>
                <a:ext cx="338400" cy="177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E961E28-07FB-E793-E4A8-8FA75BAA55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38297" y="4938821"/>
                  <a:ext cx="350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734573-082D-5CBB-6F7C-1C843EF3B0C8}"/>
                    </a:ext>
                  </a:extLst>
                </p14:cNvPr>
                <p14:cNvContentPartPr/>
                <p14:nvPr/>
              </p14:nvContentPartPr>
              <p14:xfrm>
                <a:off x="3468577" y="5320061"/>
                <a:ext cx="155520" cy="138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734573-082D-5CBB-6F7C-1C843EF3B0C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62457" y="5313941"/>
                  <a:ext cx="167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E4E177E-FFAB-246B-DFAA-5A6A0BB740E9}"/>
                    </a:ext>
                  </a:extLst>
                </p14:cNvPr>
                <p14:cNvContentPartPr/>
                <p14:nvPr/>
              </p14:nvContentPartPr>
              <p14:xfrm>
                <a:off x="3696817" y="5304941"/>
                <a:ext cx="144720" cy="11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E4E177E-FFAB-246B-DFAA-5A6A0BB740E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90697" y="5298821"/>
                  <a:ext cx="156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CCEF92-8848-274B-FA78-3404C2156B5B}"/>
                    </a:ext>
                  </a:extLst>
                </p14:cNvPr>
                <p14:cNvContentPartPr/>
                <p14:nvPr/>
              </p14:nvContentPartPr>
              <p14:xfrm>
                <a:off x="3913177" y="5269301"/>
                <a:ext cx="204840" cy="22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CCEF92-8848-274B-FA78-3404C2156B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07057" y="5263181"/>
                  <a:ext cx="217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AEA039-2989-595B-4BEB-A696B6A3CD81}"/>
                    </a:ext>
                  </a:extLst>
                </p14:cNvPr>
                <p14:cNvContentPartPr/>
                <p14:nvPr/>
              </p14:nvContentPartPr>
              <p14:xfrm>
                <a:off x="324337" y="3686381"/>
                <a:ext cx="3699360" cy="119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AEA039-2989-595B-4BEB-A696B6A3CD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8217" y="3680261"/>
                  <a:ext cx="3711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944F4EC-C1AD-0DAD-20FE-570226AFBF1F}"/>
                    </a:ext>
                  </a:extLst>
                </p14:cNvPr>
                <p14:cNvContentPartPr/>
                <p14:nvPr/>
              </p14:nvContentPartPr>
              <p14:xfrm>
                <a:off x="4039897" y="3687461"/>
                <a:ext cx="208080" cy="1870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944F4EC-C1AD-0DAD-20FE-570226AFBF1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33777" y="3681341"/>
                  <a:ext cx="220320" cy="18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3E31AE0-795F-1A98-9116-CDC63675715D}"/>
                    </a:ext>
                  </a:extLst>
                </p14:cNvPr>
                <p14:cNvContentPartPr/>
                <p14:nvPr/>
              </p14:nvContentPartPr>
              <p14:xfrm>
                <a:off x="4128457" y="3914261"/>
                <a:ext cx="259920" cy="27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3E31AE0-795F-1A98-9116-CDC6367571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22337" y="3908141"/>
                  <a:ext cx="272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7F6A650-A178-EECD-83EA-F74554A6B9A3}"/>
                    </a:ext>
                  </a:extLst>
                </p14:cNvPr>
                <p14:cNvContentPartPr/>
                <p14:nvPr/>
              </p14:nvContentPartPr>
              <p14:xfrm>
                <a:off x="4444177" y="3995981"/>
                <a:ext cx="24120" cy="179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7F6A650-A178-EECD-83EA-F74554A6B9A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38057" y="3989861"/>
                  <a:ext cx="36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3F57D79-2E79-E569-ADD7-61A3C2EA16AB}"/>
                    </a:ext>
                  </a:extLst>
                </p14:cNvPr>
                <p14:cNvContentPartPr/>
                <p14:nvPr/>
              </p14:nvContentPartPr>
              <p14:xfrm>
                <a:off x="4572337" y="3935501"/>
                <a:ext cx="39600" cy="256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3F57D79-2E79-E569-ADD7-61A3C2EA16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66217" y="3929381"/>
                  <a:ext cx="51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B705D3B-BF1D-B3CB-13C3-3D6F98CD571F}"/>
                    </a:ext>
                  </a:extLst>
                </p14:cNvPr>
                <p14:cNvContentPartPr/>
                <p14:nvPr/>
              </p14:nvContentPartPr>
              <p14:xfrm>
                <a:off x="4429777" y="3952421"/>
                <a:ext cx="219240" cy="30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B705D3B-BF1D-B3CB-13C3-3D6F98CD571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3657" y="3946301"/>
                  <a:ext cx="231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58F2D9-AD3D-2DCB-984E-16AEA7893651}"/>
                    </a:ext>
                  </a:extLst>
                </p14:cNvPr>
                <p14:cNvContentPartPr/>
                <p14:nvPr/>
              </p14:nvContentPartPr>
              <p14:xfrm>
                <a:off x="3972217" y="3622661"/>
                <a:ext cx="1140120" cy="1957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58F2D9-AD3D-2DCB-984E-16AEA789365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66097" y="3616541"/>
                  <a:ext cx="1152360" cy="19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DF478EA-7982-A71C-B2DA-5439D6B0FA64}"/>
                    </a:ext>
                  </a:extLst>
                </p14:cNvPr>
                <p14:cNvContentPartPr/>
                <p14:nvPr/>
              </p14:nvContentPartPr>
              <p14:xfrm>
                <a:off x="4044577" y="4335821"/>
                <a:ext cx="1080720" cy="90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DF478EA-7982-A71C-B2DA-5439D6B0FA6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38457" y="4329701"/>
                  <a:ext cx="1092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52A886-C98A-BEB6-C228-1D8A8E0CF4BF}"/>
                    </a:ext>
                  </a:extLst>
                </p14:cNvPr>
                <p14:cNvContentPartPr/>
                <p14:nvPr/>
              </p14:nvContentPartPr>
              <p14:xfrm>
                <a:off x="4070137" y="4819661"/>
                <a:ext cx="6480" cy="7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52A886-C98A-BEB6-C228-1D8A8E0CF4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64017" y="4813541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CEF8977-A8A4-A5B1-E65D-410645BC01BF}"/>
                    </a:ext>
                  </a:extLst>
                </p14:cNvPr>
                <p14:cNvContentPartPr/>
                <p14:nvPr/>
              </p14:nvContentPartPr>
              <p14:xfrm>
                <a:off x="4080577" y="4793741"/>
                <a:ext cx="1028880" cy="45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CEF8977-A8A4-A5B1-E65D-410645BC01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4457" y="4787621"/>
                  <a:ext cx="1041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F62717-C8B6-08B8-C910-3AAA3473CCC9}"/>
                    </a:ext>
                  </a:extLst>
                </p14:cNvPr>
                <p14:cNvContentPartPr/>
                <p14:nvPr/>
              </p14:nvContentPartPr>
              <p14:xfrm>
                <a:off x="4157257" y="5146181"/>
                <a:ext cx="908640" cy="54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F62717-C8B6-08B8-C910-3AAA3473CCC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51137" y="5140061"/>
                  <a:ext cx="920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57B3870-E2DD-2D37-FDC4-88E5CB91C868}"/>
                    </a:ext>
                  </a:extLst>
                </p14:cNvPr>
                <p14:cNvContentPartPr/>
                <p14:nvPr/>
              </p14:nvContentPartPr>
              <p14:xfrm>
                <a:off x="4444177" y="4497101"/>
                <a:ext cx="25920" cy="263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57B3870-E2DD-2D37-FDC4-88E5CB91C86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38057" y="4490981"/>
                  <a:ext cx="38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4CCF4D-6656-CE24-CB75-85AA4C07FF06}"/>
                    </a:ext>
                  </a:extLst>
                </p14:cNvPr>
                <p14:cNvContentPartPr/>
                <p14:nvPr/>
              </p14:nvContentPartPr>
              <p14:xfrm>
                <a:off x="4570177" y="4477661"/>
                <a:ext cx="162000" cy="174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4CCF4D-6656-CE24-CB75-85AA4C07FF0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64057" y="4471541"/>
                  <a:ext cx="174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A46CED6-169B-1D48-A241-7C36C5228D16}"/>
                    </a:ext>
                  </a:extLst>
                </p14:cNvPr>
                <p14:cNvContentPartPr/>
                <p14:nvPr/>
              </p14:nvContentPartPr>
              <p14:xfrm>
                <a:off x="4512937" y="4926941"/>
                <a:ext cx="29520" cy="212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A46CED6-169B-1D48-A241-7C36C5228D1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06817" y="4920821"/>
                  <a:ext cx="41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01F22C-D4FE-BA08-CAC6-897736A72CAA}"/>
                    </a:ext>
                  </a:extLst>
                </p14:cNvPr>
                <p14:cNvContentPartPr/>
                <p14:nvPr/>
              </p14:nvContentPartPr>
              <p14:xfrm>
                <a:off x="4580977" y="4907141"/>
                <a:ext cx="237600" cy="199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01F22C-D4FE-BA08-CAC6-897736A72CA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74857" y="4901021"/>
                  <a:ext cx="249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97CB248-9DB7-E7A3-0C57-9CF630AAEDFE}"/>
                    </a:ext>
                  </a:extLst>
                </p14:cNvPr>
                <p14:cNvContentPartPr/>
                <p14:nvPr/>
              </p14:nvContentPartPr>
              <p14:xfrm>
                <a:off x="4417177" y="5310341"/>
                <a:ext cx="498600" cy="200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97CB248-9DB7-E7A3-0C57-9CF630AAEDF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411057" y="5304221"/>
                  <a:ext cx="51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5B03FF-B237-1A68-90E1-73852D3AF692}"/>
                    </a:ext>
                  </a:extLst>
                </p14:cNvPr>
                <p14:cNvContentPartPr/>
                <p14:nvPr/>
              </p14:nvContentPartPr>
              <p14:xfrm>
                <a:off x="5338777" y="4241501"/>
                <a:ext cx="2061000" cy="252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5B03FF-B237-1A68-90E1-73852D3AF6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32657" y="4235381"/>
                  <a:ext cx="2073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0985C48-4E40-CF4C-E1CA-68CE6BAFCACE}"/>
                    </a:ext>
                  </a:extLst>
                </p14:cNvPr>
                <p14:cNvContentPartPr/>
                <p14:nvPr/>
              </p14:nvContentPartPr>
              <p14:xfrm>
                <a:off x="5369017" y="4393421"/>
                <a:ext cx="312840" cy="382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0985C48-4E40-CF4C-E1CA-68CE6BAFCAC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62897" y="4387301"/>
                  <a:ext cx="325080" cy="39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003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1BA98E-B59B-03AA-4648-CEB6A1315B86}"/>
                  </a:ext>
                </a:extLst>
              </p14:cNvPr>
              <p14:cNvContentPartPr/>
              <p14:nvPr/>
            </p14:nvContentPartPr>
            <p14:xfrm>
              <a:off x="354577" y="225701"/>
              <a:ext cx="191160" cy="50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1BA98E-B59B-03AA-4648-CEB6A1315B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457" y="219581"/>
                <a:ext cx="2034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B2056D-B6B4-09F6-F2D7-831BAB764668}"/>
                  </a:ext>
                </a:extLst>
              </p14:cNvPr>
              <p14:cNvContentPartPr/>
              <p14:nvPr/>
            </p14:nvContentPartPr>
            <p14:xfrm>
              <a:off x="714937" y="550781"/>
              <a:ext cx="129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B2056D-B6B4-09F6-F2D7-831BAB7646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817" y="544661"/>
                <a:ext cx="25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E37C9-D0A4-8D22-AF57-9A7CC5AF38F1}"/>
                  </a:ext>
                </a:extLst>
              </p14:cNvPr>
              <p14:cNvContentPartPr/>
              <p14:nvPr/>
            </p14:nvContentPartPr>
            <p14:xfrm>
              <a:off x="1221097" y="361421"/>
              <a:ext cx="7920" cy="1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E37C9-D0A4-8D22-AF57-9A7CC5AF3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4977" y="355301"/>
                <a:ext cx="20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759CFE-9B1E-C747-8E07-A29722571D3B}"/>
                  </a:ext>
                </a:extLst>
              </p14:cNvPr>
              <p14:cNvContentPartPr/>
              <p14:nvPr/>
            </p14:nvContentPartPr>
            <p14:xfrm>
              <a:off x="1229737" y="337301"/>
              <a:ext cx="9720" cy="35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759CFE-9B1E-C747-8E07-A29722571D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3617" y="331181"/>
                <a:ext cx="219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3C0731-6434-CB0C-3DCD-E05633BE4575}"/>
                  </a:ext>
                </a:extLst>
              </p14:cNvPr>
              <p14:cNvContentPartPr/>
              <p14:nvPr/>
            </p14:nvContentPartPr>
            <p14:xfrm>
              <a:off x="1179697" y="353861"/>
              <a:ext cx="906480" cy="40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3C0731-6434-CB0C-3DCD-E05633BE45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3577" y="347741"/>
                <a:ext cx="9187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641E29-69BE-F9A7-FCE6-B15BF8846C15}"/>
                  </a:ext>
                </a:extLst>
              </p14:cNvPr>
              <p14:cNvContentPartPr/>
              <p14:nvPr/>
            </p14:nvContentPartPr>
            <p14:xfrm>
              <a:off x="2121817" y="163061"/>
              <a:ext cx="83880" cy="574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641E29-69BE-F9A7-FCE6-B15BF8846C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5697" y="156941"/>
                <a:ext cx="961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2555A6-8620-C2B1-9713-228635040D60}"/>
                  </a:ext>
                </a:extLst>
              </p14:cNvPr>
              <p14:cNvContentPartPr/>
              <p14:nvPr/>
            </p14:nvContentPartPr>
            <p14:xfrm>
              <a:off x="2113537" y="528821"/>
              <a:ext cx="691200" cy="13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2555A6-8620-C2B1-9713-228635040D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07417" y="522701"/>
                <a:ext cx="7034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DF5BEC-BCA3-4B2E-754B-D69E510694CB}"/>
                  </a:ext>
                </a:extLst>
              </p14:cNvPr>
              <p14:cNvContentPartPr/>
              <p14:nvPr/>
            </p14:nvContentPartPr>
            <p14:xfrm>
              <a:off x="3320617" y="512261"/>
              <a:ext cx="724680" cy="23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DF5BEC-BCA3-4B2E-754B-D69E510694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14497" y="506141"/>
                <a:ext cx="736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F32E64-4DA5-61C1-82F5-8F47334B6DB4}"/>
                  </a:ext>
                </a:extLst>
              </p14:cNvPr>
              <p14:cNvContentPartPr/>
              <p14:nvPr/>
            </p14:nvContentPartPr>
            <p14:xfrm>
              <a:off x="4168777" y="551141"/>
              <a:ext cx="367560" cy="21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F32E64-4DA5-61C1-82F5-8F47334B6D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2657" y="545021"/>
                <a:ext cx="379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5A72E1-EFD2-6420-4A53-ABABEB82A10C}"/>
                  </a:ext>
                </a:extLst>
              </p14:cNvPr>
              <p14:cNvContentPartPr/>
              <p14:nvPr/>
            </p14:nvContentPartPr>
            <p14:xfrm>
              <a:off x="4876537" y="450341"/>
              <a:ext cx="293040" cy="46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5A72E1-EFD2-6420-4A53-ABABEB82A1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0417" y="444221"/>
                <a:ext cx="3052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A8ED35-15EC-CC30-B43D-25E86764702F}"/>
                  </a:ext>
                </a:extLst>
              </p14:cNvPr>
              <p14:cNvContentPartPr/>
              <p14:nvPr/>
            </p14:nvContentPartPr>
            <p14:xfrm>
              <a:off x="5280097" y="709541"/>
              <a:ext cx="633240" cy="172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A8ED35-15EC-CC30-B43D-25E8676470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73977" y="703421"/>
                <a:ext cx="645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D6C7EA-E714-E6EB-CB1D-E3CBD0909A87}"/>
                  </a:ext>
                </a:extLst>
              </p14:cNvPr>
              <p14:cNvContentPartPr/>
              <p14:nvPr/>
            </p14:nvContentPartPr>
            <p14:xfrm>
              <a:off x="1225057" y="1119941"/>
              <a:ext cx="297360" cy="419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D6C7EA-E714-E6EB-CB1D-E3CBD0909A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8937" y="1113821"/>
                <a:ext cx="3096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8F8DEA6-266B-E795-4776-2E8F09003ED5}"/>
                  </a:ext>
                </a:extLst>
              </p14:cNvPr>
              <p14:cNvContentPartPr/>
              <p14:nvPr/>
            </p14:nvContentPartPr>
            <p14:xfrm>
              <a:off x="1570297" y="1396061"/>
              <a:ext cx="325080" cy="833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8F8DEA6-266B-E795-4776-2E8F09003E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64177" y="1389941"/>
                <a:ext cx="33732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DCB0B9-A5B3-1329-1BEF-D00027B2186F}"/>
                  </a:ext>
                </a:extLst>
              </p14:cNvPr>
              <p14:cNvContentPartPr/>
              <p14:nvPr/>
            </p14:nvContentPartPr>
            <p14:xfrm>
              <a:off x="2309737" y="1345301"/>
              <a:ext cx="1040040" cy="22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DCB0B9-A5B3-1329-1BEF-D00027B218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03617" y="1339181"/>
                <a:ext cx="1052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A2C857-8BB1-EDB9-419F-12936BE22BAB}"/>
                  </a:ext>
                </a:extLst>
              </p14:cNvPr>
              <p14:cNvContentPartPr/>
              <p14:nvPr/>
            </p14:nvContentPartPr>
            <p14:xfrm>
              <a:off x="3321697" y="1248461"/>
              <a:ext cx="127800" cy="85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A2C857-8BB1-EDB9-419F-12936BE22B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15577" y="1242341"/>
                <a:ext cx="140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27E1994-4B43-7874-C548-84CCE15A749F}"/>
                  </a:ext>
                </a:extLst>
              </p14:cNvPr>
              <p14:cNvContentPartPr/>
              <p14:nvPr/>
            </p14:nvContentPartPr>
            <p14:xfrm>
              <a:off x="3438337" y="1387421"/>
              <a:ext cx="309240" cy="696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27E1994-4B43-7874-C548-84CCE15A74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2217" y="1381301"/>
                <a:ext cx="32148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79FE48-834E-E355-B6DC-A89147D56050}"/>
                  </a:ext>
                </a:extLst>
              </p14:cNvPr>
              <p14:cNvContentPartPr/>
              <p14:nvPr/>
            </p14:nvContentPartPr>
            <p14:xfrm>
              <a:off x="3796897" y="1440341"/>
              <a:ext cx="335520" cy="19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79FE48-834E-E355-B6DC-A89147D560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90777" y="1434221"/>
                <a:ext cx="34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D48B4C-7B1C-8E49-8103-045D3C726B3B}"/>
                  </a:ext>
                </a:extLst>
              </p14:cNvPr>
              <p14:cNvContentPartPr/>
              <p14:nvPr/>
            </p14:nvContentPartPr>
            <p14:xfrm>
              <a:off x="4257337" y="1461581"/>
              <a:ext cx="36000" cy="187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D48B4C-7B1C-8E49-8103-045D3C726B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51217" y="1455461"/>
                <a:ext cx="482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817FAA8-4C4C-6A7F-0BAD-60D93222DBF6}"/>
                  </a:ext>
                </a:extLst>
              </p14:cNvPr>
              <p14:cNvContentPartPr/>
              <p14:nvPr/>
            </p14:nvContentPartPr>
            <p14:xfrm>
              <a:off x="4288657" y="1199501"/>
              <a:ext cx="10080" cy="70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817FAA8-4C4C-6A7F-0BAD-60D93222DB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2537" y="1193381"/>
                <a:ext cx="22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C4D40A-D937-9F37-4F05-44859B70D3B4}"/>
                  </a:ext>
                </a:extLst>
              </p14:cNvPr>
              <p14:cNvContentPartPr/>
              <p14:nvPr/>
            </p14:nvContentPartPr>
            <p14:xfrm>
              <a:off x="4512937" y="1366181"/>
              <a:ext cx="696960" cy="99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C4D40A-D937-9F37-4F05-44859B70D3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6817" y="1360061"/>
                <a:ext cx="70920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300720F-FFF1-7D6F-919D-1B9C7C941139}"/>
                  </a:ext>
                </a:extLst>
              </p14:cNvPr>
              <p14:cNvContentPartPr/>
              <p14:nvPr/>
            </p14:nvContentPartPr>
            <p14:xfrm>
              <a:off x="5869777" y="1371941"/>
              <a:ext cx="4320" cy="194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300720F-FFF1-7D6F-919D-1B9C7C9411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63657" y="1365821"/>
                <a:ext cx="16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CBDA1B2-5DA8-9807-F4EC-BA25C5E8A7C7}"/>
                  </a:ext>
                </a:extLst>
              </p14:cNvPr>
              <p14:cNvContentPartPr/>
              <p14:nvPr/>
            </p14:nvContentPartPr>
            <p14:xfrm>
              <a:off x="5830537" y="1229021"/>
              <a:ext cx="76320" cy="74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CBDA1B2-5DA8-9807-F4EC-BA25C5E8A7C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24417" y="1222901"/>
                <a:ext cx="88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088BDB-34FD-BC69-EEDA-14827A5E3D66}"/>
                  </a:ext>
                </a:extLst>
              </p14:cNvPr>
              <p14:cNvContentPartPr/>
              <p14:nvPr/>
            </p14:nvContentPartPr>
            <p14:xfrm>
              <a:off x="6026377" y="1376621"/>
              <a:ext cx="50040" cy="157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088BDB-34FD-BC69-EEDA-14827A5E3D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0257" y="1370501"/>
                <a:ext cx="62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558938-3C57-6650-1C4B-994ADFB8CE91}"/>
                  </a:ext>
                </a:extLst>
              </p14:cNvPr>
              <p14:cNvContentPartPr/>
              <p14:nvPr/>
            </p14:nvContentPartPr>
            <p14:xfrm>
              <a:off x="5642617" y="1317581"/>
              <a:ext cx="203040" cy="229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558938-3C57-6650-1C4B-994ADFB8CE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36497" y="1311461"/>
                <a:ext cx="215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1AA5DA5-9CD1-C8F3-7982-BE2247CBFF19}"/>
                  </a:ext>
                </a:extLst>
              </p14:cNvPr>
              <p14:cNvContentPartPr/>
              <p14:nvPr/>
            </p14:nvContentPartPr>
            <p14:xfrm>
              <a:off x="6567457" y="665261"/>
              <a:ext cx="318600" cy="14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1AA5DA5-9CD1-C8F3-7982-BE2247CBFF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1337" y="659141"/>
                <a:ext cx="330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8558EA-8D3B-634E-8B69-4E186947F606}"/>
                  </a:ext>
                </a:extLst>
              </p14:cNvPr>
              <p14:cNvContentPartPr/>
              <p14:nvPr/>
            </p14:nvContentPartPr>
            <p14:xfrm>
              <a:off x="6897577" y="322901"/>
              <a:ext cx="848160" cy="48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8558EA-8D3B-634E-8B69-4E186947F6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91457" y="316781"/>
                <a:ext cx="8604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18CAB7-2D95-D4A9-B526-F6FFD3EF622F}"/>
                  </a:ext>
                </a:extLst>
              </p14:cNvPr>
              <p14:cNvContentPartPr/>
              <p14:nvPr/>
            </p14:nvContentPartPr>
            <p14:xfrm>
              <a:off x="7647097" y="481301"/>
              <a:ext cx="139320" cy="82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18CAB7-2D95-D4A9-B526-F6FFD3EF62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0977" y="475181"/>
                <a:ext cx="151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9F1B52-BCBE-551F-2115-6C441F8F0460}"/>
                  </a:ext>
                </a:extLst>
              </p14:cNvPr>
              <p14:cNvContentPartPr/>
              <p14:nvPr/>
            </p14:nvContentPartPr>
            <p14:xfrm>
              <a:off x="7849417" y="274661"/>
              <a:ext cx="930960" cy="514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9F1B52-BCBE-551F-2115-6C441F8F04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43297" y="268541"/>
                <a:ext cx="9432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6DA260-D217-BACD-6707-5D47405B1307}"/>
                  </a:ext>
                </a:extLst>
              </p14:cNvPr>
              <p14:cNvContentPartPr/>
              <p14:nvPr/>
            </p14:nvContentPartPr>
            <p14:xfrm>
              <a:off x="8760577" y="311381"/>
              <a:ext cx="145800" cy="442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6DA260-D217-BACD-6707-5D47405B13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54457" y="305261"/>
                <a:ext cx="1580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6474C1-1BAB-0EEB-E1F4-EB3C499B2A3D}"/>
                  </a:ext>
                </a:extLst>
              </p14:cNvPr>
              <p14:cNvContentPartPr/>
              <p14:nvPr/>
            </p14:nvContentPartPr>
            <p14:xfrm>
              <a:off x="8794777" y="679661"/>
              <a:ext cx="241560" cy="28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6474C1-1BAB-0EEB-E1F4-EB3C499B2A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88657" y="673541"/>
                <a:ext cx="253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2AFC58-AFE9-A9F4-EE18-D745A4CB5930}"/>
                  </a:ext>
                </a:extLst>
              </p14:cNvPr>
              <p14:cNvContentPartPr/>
              <p14:nvPr/>
            </p14:nvContentPartPr>
            <p14:xfrm>
              <a:off x="9111577" y="119141"/>
              <a:ext cx="667080" cy="69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2AFC58-AFE9-A9F4-EE18-D745A4CB59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05457" y="113021"/>
                <a:ext cx="67932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3696CD3-C882-1E0A-9010-6ABF4813066D}"/>
                  </a:ext>
                </a:extLst>
              </p14:cNvPr>
              <p14:cNvContentPartPr/>
              <p14:nvPr/>
            </p14:nvContentPartPr>
            <p14:xfrm>
              <a:off x="5698777" y="1948661"/>
              <a:ext cx="58680" cy="249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3696CD3-C882-1E0A-9010-6ABF481306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92657" y="1942541"/>
                <a:ext cx="709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772F12-CA95-F060-37D2-7462A35C927A}"/>
                  </a:ext>
                </a:extLst>
              </p14:cNvPr>
              <p14:cNvContentPartPr/>
              <p14:nvPr/>
            </p14:nvContentPartPr>
            <p14:xfrm>
              <a:off x="5850337" y="1907621"/>
              <a:ext cx="52920" cy="247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772F12-CA95-F060-37D2-7462A35C92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44217" y="1901501"/>
                <a:ext cx="651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223B86-6C3D-705E-CFFC-8689BB936142}"/>
                  </a:ext>
                </a:extLst>
              </p14:cNvPr>
              <p14:cNvContentPartPr/>
              <p14:nvPr/>
            </p14:nvContentPartPr>
            <p14:xfrm>
              <a:off x="5761417" y="1710701"/>
              <a:ext cx="360" cy="18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223B86-6C3D-705E-CFFC-8689BB93614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5297" y="1704581"/>
                <a:ext cx="12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A758036-C4D9-B7A6-A1CD-D72E16CAB4A1}"/>
                  </a:ext>
                </a:extLst>
              </p14:cNvPr>
              <p14:cNvContentPartPr/>
              <p14:nvPr/>
            </p14:nvContentPartPr>
            <p14:xfrm>
              <a:off x="5578177" y="1799261"/>
              <a:ext cx="54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A758036-C4D9-B7A6-A1CD-D72E16CAB4A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72057" y="1793141"/>
                <a:ext cx="66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D97EF3-AB98-26AD-A75F-7E0D8A17F133}"/>
                  </a:ext>
                </a:extLst>
              </p14:cNvPr>
              <p14:cNvContentPartPr/>
              <p14:nvPr/>
            </p14:nvContentPartPr>
            <p14:xfrm>
              <a:off x="5967697" y="1769381"/>
              <a:ext cx="189000" cy="463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D97EF3-AB98-26AD-A75F-7E0D8A17F1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61577" y="1763261"/>
                <a:ext cx="201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C4AC8D6-4FB9-BF4E-076A-B043417F0D24}"/>
                  </a:ext>
                </a:extLst>
              </p14:cNvPr>
              <p14:cNvContentPartPr/>
              <p14:nvPr/>
            </p14:nvContentPartPr>
            <p14:xfrm>
              <a:off x="5322217" y="1858301"/>
              <a:ext cx="709560" cy="315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C4AC8D6-4FB9-BF4E-076A-B043417F0D2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16097" y="1852181"/>
                <a:ext cx="7218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034CB7-8CC2-D570-0035-C2750103FCD9}"/>
                  </a:ext>
                </a:extLst>
              </p14:cNvPr>
              <p14:cNvContentPartPr/>
              <p14:nvPr/>
            </p14:nvContentPartPr>
            <p14:xfrm>
              <a:off x="10241257" y="2035421"/>
              <a:ext cx="1404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034CB7-8CC2-D570-0035-C2750103F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5137" y="2029301"/>
                <a:ext cx="26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EA1BF7-8441-923E-D925-2500AE8890BF}"/>
                  </a:ext>
                </a:extLst>
              </p14:cNvPr>
              <p14:cNvContentPartPr/>
              <p14:nvPr/>
            </p14:nvContentPartPr>
            <p14:xfrm>
              <a:off x="7731337" y="2231621"/>
              <a:ext cx="6624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EA1BF7-8441-923E-D925-2500AE8890B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725217" y="2225501"/>
                <a:ext cx="7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9AFE65C-C4D6-7CCF-C832-B8A0301718EE}"/>
                  </a:ext>
                </a:extLst>
              </p14:cNvPr>
              <p14:cNvContentPartPr/>
              <p14:nvPr/>
            </p14:nvContentPartPr>
            <p14:xfrm>
              <a:off x="10304257" y="1633301"/>
              <a:ext cx="109080" cy="70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9AFE65C-C4D6-7CCF-C832-B8A0301718E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298137" y="1627181"/>
                <a:ext cx="12132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2B3D06E2-DA75-F9EF-BA5D-393F3498E661}"/>
              </a:ext>
            </a:extLst>
          </p:cNvPr>
          <p:cNvGrpSpPr/>
          <p:nvPr/>
        </p:nvGrpSpPr>
        <p:grpSpPr>
          <a:xfrm>
            <a:off x="1181857" y="2807981"/>
            <a:ext cx="1503000" cy="437760"/>
            <a:chOff x="1181857" y="2807981"/>
            <a:chExt cx="150300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7E776C-AB12-38AC-5579-0227CDD81B1E}"/>
                    </a:ext>
                  </a:extLst>
                </p14:cNvPr>
                <p14:cNvContentPartPr/>
                <p14:nvPr/>
              </p14:nvContentPartPr>
              <p14:xfrm>
                <a:off x="1181857" y="2949461"/>
                <a:ext cx="8280" cy="20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7E776C-AB12-38AC-5579-0227CDD81B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75737" y="2943341"/>
                  <a:ext cx="20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0DAC7C-8558-8CD7-93A5-1913F366D7CB}"/>
                    </a:ext>
                  </a:extLst>
                </p14:cNvPr>
                <p14:cNvContentPartPr/>
                <p14:nvPr/>
              </p14:nvContentPartPr>
              <p14:xfrm>
                <a:off x="1189777" y="2930021"/>
                <a:ext cx="329760" cy="218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0DAC7C-8558-8CD7-93A5-1913F366D7C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83657" y="2923901"/>
                  <a:ext cx="342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0DDD87-7C02-CE55-C64D-1768B095B2F7}"/>
                    </a:ext>
                  </a:extLst>
                </p14:cNvPr>
                <p14:cNvContentPartPr/>
                <p14:nvPr/>
              </p14:nvContentPartPr>
              <p14:xfrm>
                <a:off x="1459417" y="2807981"/>
                <a:ext cx="88200" cy="300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0DDD87-7C02-CE55-C64D-1768B095B2F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53297" y="2801861"/>
                  <a:ext cx="100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53F5A9-D727-CD74-2C78-1A76D433E574}"/>
                    </a:ext>
                  </a:extLst>
                </p14:cNvPr>
                <p14:cNvContentPartPr/>
                <p14:nvPr/>
              </p14:nvContentPartPr>
              <p14:xfrm>
                <a:off x="1600177" y="2972861"/>
                <a:ext cx="180000" cy="112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53F5A9-D727-CD74-2C78-1A76D433E57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94057" y="2966741"/>
                  <a:ext cx="192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D4227F-417F-4C3D-BAF5-3CBE224A32AC}"/>
                    </a:ext>
                  </a:extLst>
                </p14:cNvPr>
                <p14:cNvContentPartPr/>
                <p14:nvPr/>
              </p14:nvContentPartPr>
              <p14:xfrm>
                <a:off x="1848577" y="3004181"/>
                <a:ext cx="836280" cy="24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D4227F-417F-4C3D-BAF5-3CBE224A32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42457" y="2998061"/>
                  <a:ext cx="84852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7317200-72B4-ED4D-09F8-A353DC587E3E}"/>
                  </a:ext>
                </a:extLst>
              </p14:cNvPr>
              <p14:cNvContentPartPr/>
              <p14:nvPr/>
            </p14:nvContentPartPr>
            <p14:xfrm>
              <a:off x="3149977" y="3115781"/>
              <a:ext cx="173880" cy="20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7317200-72B4-ED4D-09F8-A353DC587E3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143857" y="3109661"/>
                <a:ext cx="186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A0F9FFC-559F-D98D-46FD-6B6007351451}"/>
              </a:ext>
            </a:extLst>
          </p:cNvPr>
          <p:cNvGrpSpPr/>
          <p:nvPr/>
        </p:nvGrpSpPr>
        <p:grpSpPr>
          <a:xfrm>
            <a:off x="1242337" y="4790141"/>
            <a:ext cx="1173240" cy="434880"/>
            <a:chOff x="1242337" y="4790141"/>
            <a:chExt cx="117324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6D1ABA-3407-1AA7-E1FE-7A3F1328FCD0}"/>
                    </a:ext>
                  </a:extLst>
                </p14:cNvPr>
                <p14:cNvContentPartPr/>
                <p14:nvPr/>
              </p14:nvContentPartPr>
              <p14:xfrm>
                <a:off x="1296337" y="4816781"/>
                <a:ext cx="129600" cy="341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6D1ABA-3407-1AA7-E1FE-7A3F1328FC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90217" y="4810661"/>
                  <a:ext cx="141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9F4CD3-CAAD-4CEF-A7B1-346EAFB99801}"/>
                    </a:ext>
                  </a:extLst>
                </p14:cNvPr>
                <p14:cNvContentPartPr/>
                <p14:nvPr/>
              </p14:nvContentPartPr>
              <p14:xfrm>
                <a:off x="1242337" y="5028821"/>
                <a:ext cx="250560" cy="34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9F4CD3-CAAD-4CEF-A7B1-346EAFB9980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36217" y="5022701"/>
                  <a:ext cx="262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701DA0-4578-4426-B60A-63B83B443044}"/>
                    </a:ext>
                  </a:extLst>
                </p14:cNvPr>
                <p14:cNvContentPartPr/>
                <p14:nvPr/>
              </p14:nvContentPartPr>
              <p14:xfrm>
                <a:off x="1537177" y="4833341"/>
                <a:ext cx="305640" cy="317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701DA0-4578-4426-B60A-63B83B4430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31057" y="4827221"/>
                  <a:ext cx="317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AB647DF-ACDC-B421-C127-C60BE5592C27}"/>
                    </a:ext>
                  </a:extLst>
                </p14:cNvPr>
                <p14:cNvContentPartPr/>
                <p14:nvPr/>
              </p14:nvContentPartPr>
              <p14:xfrm>
                <a:off x="1863697" y="4790141"/>
                <a:ext cx="205200" cy="434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AB647DF-ACDC-B421-C127-C60BE5592C2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57577" y="4784021"/>
                  <a:ext cx="2174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BA4BDB0-5DD9-27A7-A737-079599D6BF05}"/>
                    </a:ext>
                  </a:extLst>
                </p14:cNvPr>
                <p14:cNvContentPartPr/>
                <p14:nvPr/>
              </p14:nvContentPartPr>
              <p14:xfrm>
                <a:off x="2198857" y="4876541"/>
                <a:ext cx="216720" cy="270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BA4BDB0-5DD9-27A7-A737-079599D6BF0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92737" y="4870421"/>
                  <a:ext cx="2289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D896375-9E5D-5848-2CA7-A693A5CD4176}"/>
              </a:ext>
            </a:extLst>
          </p:cNvPr>
          <p:cNvGrpSpPr/>
          <p:nvPr/>
        </p:nvGrpSpPr>
        <p:grpSpPr>
          <a:xfrm>
            <a:off x="2674417" y="5014061"/>
            <a:ext cx="468720" cy="123120"/>
            <a:chOff x="2674417" y="5014061"/>
            <a:chExt cx="46872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4A7AE6-959B-6EE1-6039-C8C807992D6A}"/>
                    </a:ext>
                  </a:extLst>
                </p14:cNvPr>
                <p14:cNvContentPartPr/>
                <p14:nvPr/>
              </p14:nvContentPartPr>
              <p14:xfrm>
                <a:off x="2674417" y="5082821"/>
                <a:ext cx="21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4A7AE6-959B-6EE1-6039-C8C807992D6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668297" y="5076701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1ABDA8-6D56-6F3D-EDAC-938E7AB50A18}"/>
                    </a:ext>
                  </a:extLst>
                </p14:cNvPr>
                <p14:cNvContentPartPr/>
                <p14:nvPr/>
              </p14:nvContentPartPr>
              <p14:xfrm>
                <a:off x="2792497" y="5014061"/>
                <a:ext cx="350640" cy="123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1ABDA8-6D56-6F3D-EDAC-938E7AB50A1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86377" y="5007941"/>
                  <a:ext cx="36288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E804E37-EE74-4750-38EC-15735220647A}"/>
                  </a:ext>
                </a:extLst>
              </p14:cNvPr>
              <p14:cNvContentPartPr/>
              <p14:nvPr/>
            </p14:nvContentPartPr>
            <p14:xfrm>
              <a:off x="3421417" y="5112701"/>
              <a:ext cx="1101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E804E37-EE74-4750-38EC-15735220647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15297" y="5106581"/>
                <a:ext cx="1224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C259CA6-CE60-D52D-B134-98C4B1608170}"/>
              </a:ext>
            </a:extLst>
          </p:cNvPr>
          <p:cNvGrpSpPr/>
          <p:nvPr/>
        </p:nvGrpSpPr>
        <p:grpSpPr>
          <a:xfrm>
            <a:off x="1339537" y="5437781"/>
            <a:ext cx="3353400" cy="1467720"/>
            <a:chOff x="1339537" y="5437781"/>
            <a:chExt cx="3353400" cy="14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DF18C7-A23F-04BF-2D20-51FB4F08910B}"/>
                    </a:ext>
                  </a:extLst>
                </p14:cNvPr>
                <p14:cNvContentPartPr/>
                <p14:nvPr/>
              </p14:nvContentPartPr>
              <p14:xfrm>
                <a:off x="1339537" y="5482781"/>
                <a:ext cx="132120" cy="419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DF18C7-A23F-04BF-2D20-51FB4F08910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33417" y="5476661"/>
                  <a:ext cx="1443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360F9D0-30A0-A520-E5B8-D937FE51C873}"/>
                    </a:ext>
                  </a:extLst>
                </p14:cNvPr>
                <p14:cNvContentPartPr/>
                <p14:nvPr/>
              </p14:nvContentPartPr>
              <p14:xfrm>
                <a:off x="1344937" y="5825861"/>
                <a:ext cx="336960" cy="14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360F9D0-30A0-A520-E5B8-D937FE51C87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38817" y="5819741"/>
                  <a:ext cx="349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E6F8A9-EB79-92C8-6258-BE643D675D19}"/>
                    </a:ext>
                  </a:extLst>
                </p14:cNvPr>
                <p14:cNvContentPartPr/>
                <p14:nvPr/>
              </p14:nvContentPartPr>
              <p14:xfrm>
                <a:off x="1697377" y="5437781"/>
                <a:ext cx="562680" cy="487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E6F8A9-EB79-92C8-6258-BE643D675D1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91257" y="5431661"/>
                  <a:ext cx="574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93709B4-CC3F-F81B-EB1F-1067137524B9}"/>
                    </a:ext>
                  </a:extLst>
                </p14:cNvPr>
                <p14:cNvContentPartPr/>
                <p14:nvPr/>
              </p14:nvContentPartPr>
              <p14:xfrm>
                <a:off x="2349697" y="5762501"/>
                <a:ext cx="259560" cy="114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93709B4-CC3F-F81B-EB1F-1067137524B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43577" y="5756381"/>
                  <a:ext cx="271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19F8571-9E31-CA6A-A2BD-09C0A5DDC6B9}"/>
                    </a:ext>
                  </a:extLst>
                </p14:cNvPr>
                <p14:cNvContentPartPr/>
                <p14:nvPr/>
              </p14:nvContentPartPr>
              <p14:xfrm>
                <a:off x="2790697" y="5741621"/>
                <a:ext cx="662400" cy="23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19F8571-9E31-CA6A-A2BD-09C0A5DDC6B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84577" y="5735501"/>
                  <a:ext cx="674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3D5EDFC-6089-2231-D07F-0EE259643239}"/>
                    </a:ext>
                  </a:extLst>
                </p14:cNvPr>
                <p14:cNvContentPartPr/>
                <p14:nvPr/>
              </p14:nvContentPartPr>
              <p14:xfrm>
                <a:off x="3801577" y="5857901"/>
                <a:ext cx="269280" cy="24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3D5EDFC-6089-2231-D07F-0EE259643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95457" y="5851781"/>
                  <a:ext cx="281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59CFB7-A5EF-7E82-C7E2-D76F3D582D5F}"/>
                    </a:ext>
                  </a:extLst>
                </p14:cNvPr>
                <p14:cNvContentPartPr/>
                <p14:nvPr/>
              </p14:nvContentPartPr>
              <p14:xfrm>
                <a:off x="2559217" y="6169661"/>
                <a:ext cx="610920" cy="443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59CFB7-A5EF-7E82-C7E2-D76F3D582D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53097" y="6163541"/>
                  <a:ext cx="6231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E00F84A-7EFA-4439-1194-27A54C815FD9}"/>
                    </a:ext>
                  </a:extLst>
                </p14:cNvPr>
                <p14:cNvContentPartPr/>
                <p14:nvPr/>
              </p14:nvContentPartPr>
              <p14:xfrm>
                <a:off x="3233137" y="6340301"/>
                <a:ext cx="261720" cy="275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E00F84A-7EFA-4439-1194-27A54C815F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27017" y="6334181"/>
                  <a:ext cx="273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6ED481F-7C6E-8659-15D5-AAFCC4CFD238}"/>
                    </a:ext>
                  </a:extLst>
                </p14:cNvPr>
                <p14:cNvContentPartPr/>
                <p14:nvPr/>
              </p14:nvContentPartPr>
              <p14:xfrm>
                <a:off x="3598177" y="6489701"/>
                <a:ext cx="529920" cy="145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6ED481F-7C6E-8659-15D5-AAFCC4CFD2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92057" y="6483581"/>
                  <a:ext cx="542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4B6FD32-D296-E42E-0FD2-02F56FB0E4E8}"/>
                    </a:ext>
                  </a:extLst>
                </p14:cNvPr>
                <p14:cNvContentPartPr/>
                <p14:nvPr/>
              </p14:nvContentPartPr>
              <p14:xfrm>
                <a:off x="4055017" y="6244541"/>
                <a:ext cx="40680" cy="24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4B6FD32-D296-E42E-0FD2-02F56FB0E4E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48897" y="6238421"/>
                  <a:ext cx="52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00E58A-2955-2700-D884-70C75A58552F}"/>
                    </a:ext>
                  </a:extLst>
                </p14:cNvPr>
                <p14:cNvContentPartPr/>
                <p14:nvPr/>
              </p14:nvContentPartPr>
              <p14:xfrm>
                <a:off x="4276417" y="6202061"/>
                <a:ext cx="40320" cy="429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00E58A-2955-2700-D884-70C75A58552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70297" y="6195941"/>
                  <a:ext cx="525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8ABE7D-1682-6184-E444-828CB18CBE49}"/>
                    </a:ext>
                  </a:extLst>
                </p14:cNvPr>
                <p14:cNvContentPartPr/>
                <p14:nvPr/>
              </p14:nvContentPartPr>
              <p14:xfrm>
                <a:off x="4258777" y="6500501"/>
                <a:ext cx="122040" cy="18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8ABE7D-1682-6184-E444-828CB18CBE4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52657" y="6494381"/>
                  <a:ext cx="134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975997-6A2A-C6E4-92BF-7F96A6224648}"/>
                    </a:ext>
                  </a:extLst>
                </p14:cNvPr>
                <p14:cNvContentPartPr/>
                <p14:nvPr/>
              </p14:nvContentPartPr>
              <p14:xfrm>
                <a:off x="2254657" y="6131501"/>
                <a:ext cx="34920" cy="686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975997-6A2A-C6E4-92BF-7F96A622464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48537" y="6125381"/>
                  <a:ext cx="4716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9EB9F07-8B52-D851-0393-90E3F92027BB}"/>
                    </a:ext>
                  </a:extLst>
                </p14:cNvPr>
                <p14:cNvContentPartPr/>
                <p14:nvPr/>
              </p14:nvContentPartPr>
              <p14:xfrm>
                <a:off x="2293537" y="6056621"/>
                <a:ext cx="2399400" cy="848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9EB9F07-8B52-D851-0393-90E3F92027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87417" y="6050501"/>
                  <a:ext cx="2411640" cy="86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36B743E-00D3-3E46-7E34-87FAE956D52A}"/>
              </a:ext>
            </a:extLst>
          </p:cNvPr>
          <p:cNvGrpSpPr/>
          <p:nvPr/>
        </p:nvGrpSpPr>
        <p:grpSpPr>
          <a:xfrm>
            <a:off x="3770257" y="2820310"/>
            <a:ext cx="1615320" cy="448200"/>
            <a:chOff x="3770257" y="2820310"/>
            <a:chExt cx="161532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E73511C-168B-8EC1-A2F0-DCD68D579AE4}"/>
                    </a:ext>
                  </a:extLst>
                </p14:cNvPr>
                <p14:cNvContentPartPr/>
                <p14:nvPr/>
              </p14:nvContentPartPr>
              <p14:xfrm>
                <a:off x="3770257" y="2820310"/>
                <a:ext cx="564480" cy="417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E73511C-168B-8EC1-A2F0-DCD68D579A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64137" y="2814190"/>
                  <a:ext cx="576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B297B1-9C5E-BDC7-1C57-A79AFDE183F9}"/>
                    </a:ext>
                  </a:extLst>
                </p14:cNvPr>
                <p14:cNvContentPartPr/>
                <p14:nvPr/>
              </p14:nvContentPartPr>
              <p14:xfrm>
                <a:off x="4437337" y="3122710"/>
                <a:ext cx="617760" cy="137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B297B1-9C5E-BDC7-1C57-A79AFDE183F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31217" y="3116590"/>
                  <a:ext cx="63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B8A7DA-6DB5-E1B9-109F-20D026F5C44B}"/>
                    </a:ext>
                  </a:extLst>
                </p14:cNvPr>
                <p14:cNvContentPartPr/>
                <p14:nvPr/>
              </p14:nvContentPartPr>
              <p14:xfrm>
                <a:off x="4903537" y="2860990"/>
                <a:ext cx="95760" cy="60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B8A7DA-6DB5-E1B9-109F-20D026F5C44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97417" y="2854870"/>
                  <a:ext cx="108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7E4810D-70BA-16F7-A660-FA25E71A537D}"/>
                    </a:ext>
                  </a:extLst>
                </p14:cNvPr>
                <p14:cNvContentPartPr/>
                <p14:nvPr/>
              </p14:nvContentPartPr>
              <p14:xfrm>
                <a:off x="5199097" y="2858470"/>
                <a:ext cx="51480" cy="410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7E4810D-70BA-16F7-A660-FA25E71A537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92977" y="2852350"/>
                  <a:ext cx="637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41FC26-C3BA-4DBF-F7C5-1418E3DC0631}"/>
                    </a:ext>
                  </a:extLst>
                </p14:cNvPr>
                <p14:cNvContentPartPr/>
                <p14:nvPr/>
              </p14:nvContentPartPr>
              <p14:xfrm>
                <a:off x="5214217" y="3115510"/>
                <a:ext cx="171360" cy="31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41FC26-C3BA-4DBF-F7C5-1418E3DC063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08097" y="3109390"/>
                  <a:ext cx="1836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1755B7C-2C41-BCC2-929C-FF846E65565D}"/>
              </a:ext>
            </a:extLst>
          </p:cNvPr>
          <p:cNvGrpSpPr/>
          <p:nvPr/>
        </p:nvGrpSpPr>
        <p:grpSpPr>
          <a:xfrm>
            <a:off x="3411697" y="3498910"/>
            <a:ext cx="2796840" cy="617760"/>
            <a:chOff x="3411697" y="3498910"/>
            <a:chExt cx="2796840" cy="6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6BF4D8B-BC7C-90BA-E7E0-17949EFA4E3A}"/>
                    </a:ext>
                  </a:extLst>
                </p14:cNvPr>
                <p14:cNvContentPartPr/>
                <p14:nvPr/>
              </p14:nvContentPartPr>
              <p14:xfrm>
                <a:off x="3411697" y="3544630"/>
                <a:ext cx="90000" cy="195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6BF4D8B-BC7C-90BA-E7E0-17949EFA4E3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05577" y="3538510"/>
                  <a:ext cx="102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4C77BEC-C393-B234-FE71-5A2A295CFA2E}"/>
                    </a:ext>
                  </a:extLst>
                </p14:cNvPr>
                <p14:cNvContentPartPr/>
                <p14:nvPr/>
              </p14:nvContentPartPr>
              <p14:xfrm>
                <a:off x="3578737" y="3550390"/>
                <a:ext cx="382680" cy="187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4C77BEC-C393-B234-FE71-5A2A295CFA2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72617" y="3544270"/>
                  <a:ext cx="394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88F7FC2-D328-210D-497E-91632E450973}"/>
                    </a:ext>
                  </a:extLst>
                </p14:cNvPr>
                <p14:cNvContentPartPr/>
                <p14:nvPr/>
              </p14:nvContentPartPr>
              <p14:xfrm>
                <a:off x="3985177" y="3552910"/>
                <a:ext cx="241560" cy="265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88F7FC2-D328-210D-497E-91632E45097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79057" y="3546790"/>
                  <a:ext cx="253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08628D3-B09E-BCDE-47D8-408C1DC26CE6}"/>
                    </a:ext>
                  </a:extLst>
                </p14:cNvPr>
                <p14:cNvContentPartPr/>
                <p14:nvPr/>
              </p14:nvContentPartPr>
              <p14:xfrm>
                <a:off x="4338337" y="3573070"/>
                <a:ext cx="252360" cy="225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08628D3-B09E-BCDE-47D8-408C1DC26CE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32217" y="3566950"/>
                  <a:ext cx="264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ADA0F46-AA31-5076-BB40-04B4C4D6DD4C}"/>
                    </a:ext>
                  </a:extLst>
                </p14:cNvPr>
                <p14:cNvContentPartPr/>
                <p14:nvPr/>
              </p14:nvContentPartPr>
              <p14:xfrm>
                <a:off x="4683217" y="3602230"/>
                <a:ext cx="179280" cy="265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ADA0F46-AA31-5076-BB40-04B4C4D6DD4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77097" y="3596110"/>
                  <a:ext cx="191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A55B048-EF79-99B9-AA75-EC5F476BD540}"/>
                    </a:ext>
                  </a:extLst>
                </p14:cNvPr>
                <p14:cNvContentPartPr/>
                <p14:nvPr/>
              </p14:nvContentPartPr>
              <p14:xfrm>
                <a:off x="4798057" y="3601150"/>
                <a:ext cx="250200" cy="86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A55B048-EF79-99B9-AA75-EC5F476BD54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91937" y="3595030"/>
                  <a:ext cx="262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346A54-855E-E32A-CB9F-E6C42ED2C973}"/>
                    </a:ext>
                  </a:extLst>
                </p14:cNvPr>
                <p14:cNvContentPartPr/>
                <p14:nvPr/>
              </p14:nvContentPartPr>
              <p14:xfrm>
                <a:off x="5048257" y="3572710"/>
                <a:ext cx="166680" cy="276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346A54-855E-E32A-CB9F-E6C42ED2C9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42137" y="3566590"/>
                  <a:ext cx="178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77A3811-FFA3-5759-55F3-BB8EB9B09EE3}"/>
                    </a:ext>
                  </a:extLst>
                </p14:cNvPr>
                <p14:cNvContentPartPr/>
                <p14:nvPr/>
              </p14:nvContentPartPr>
              <p14:xfrm>
                <a:off x="5353177" y="3573070"/>
                <a:ext cx="167760" cy="249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77A3811-FFA3-5759-55F3-BB8EB9B09EE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47057" y="3566950"/>
                  <a:ext cx="180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2055B44-55A3-ADB1-BBFB-7BCB9490FD84}"/>
                    </a:ext>
                  </a:extLst>
                </p14:cNvPr>
                <p14:cNvContentPartPr/>
                <p14:nvPr/>
              </p14:nvContentPartPr>
              <p14:xfrm>
                <a:off x="5417257" y="3498910"/>
                <a:ext cx="791280" cy="61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2055B44-55A3-ADB1-BBFB-7BCB9490FD8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411137" y="3492790"/>
                  <a:ext cx="803520" cy="63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ED51144-0629-73F5-E26B-528DA1F42D53}"/>
              </a:ext>
            </a:extLst>
          </p:cNvPr>
          <p:cNvGrpSpPr/>
          <p:nvPr/>
        </p:nvGrpSpPr>
        <p:grpSpPr>
          <a:xfrm>
            <a:off x="4000657" y="4962310"/>
            <a:ext cx="3972600" cy="1047240"/>
            <a:chOff x="4000657" y="4962310"/>
            <a:chExt cx="3972600" cy="10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D69F206-188A-6E2D-FEE4-EE4B4071EDE4}"/>
                    </a:ext>
                  </a:extLst>
                </p14:cNvPr>
                <p14:cNvContentPartPr/>
                <p14:nvPr/>
              </p14:nvContentPartPr>
              <p14:xfrm>
                <a:off x="4000657" y="4962310"/>
                <a:ext cx="22680" cy="259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D69F206-188A-6E2D-FEE4-EE4B4071EDE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94537" y="4956190"/>
                  <a:ext cx="34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0EFDAF-7F25-00A6-8E51-E7478AE32AEF}"/>
                    </a:ext>
                  </a:extLst>
                </p14:cNvPr>
                <p14:cNvContentPartPr/>
                <p14:nvPr/>
              </p14:nvContentPartPr>
              <p14:xfrm>
                <a:off x="4218097" y="4992910"/>
                <a:ext cx="40320" cy="330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0EFDAF-7F25-00A6-8E51-E7478AE32AE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11977" y="4986790"/>
                  <a:ext cx="52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53EC3D3-D987-119E-0DAB-40646E840733}"/>
                    </a:ext>
                  </a:extLst>
                </p14:cNvPr>
                <p14:cNvContentPartPr/>
                <p14:nvPr/>
              </p14:nvContentPartPr>
              <p14:xfrm>
                <a:off x="4412497" y="5027830"/>
                <a:ext cx="25920" cy="268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53EC3D3-D987-119E-0DAB-40646E8407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06377" y="5021710"/>
                  <a:ext cx="38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53B2EBD-B439-4CE0-7ABA-0DC9E03E1660}"/>
                    </a:ext>
                  </a:extLst>
                </p14:cNvPr>
                <p14:cNvContentPartPr/>
                <p14:nvPr/>
              </p14:nvContentPartPr>
              <p14:xfrm>
                <a:off x="4640737" y="5042230"/>
                <a:ext cx="28800" cy="286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53B2EBD-B439-4CE0-7ABA-0DC9E03E166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34617" y="5036110"/>
                  <a:ext cx="41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75D822-B69F-06F6-1A59-92B4C956CEAE}"/>
                    </a:ext>
                  </a:extLst>
                </p14:cNvPr>
                <p14:cNvContentPartPr/>
                <p14:nvPr/>
              </p14:nvContentPartPr>
              <p14:xfrm>
                <a:off x="4945297" y="5086870"/>
                <a:ext cx="348480" cy="243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75D822-B69F-06F6-1A59-92B4C956CE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39177" y="5080750"/>
                  <a:ext cx="360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BEFA92-D526-90CA-6CF8-D0BDA861BAE5}"/>
                    </a:ext>
                  </a:extLst>
                </p14:cNvPr>
                <p14:cNvContentPartPr/>
                <p14:nvPr/>
              </p14:nvContentPartPr>
              <p14:xfrm>
                <a:off x="5333737" y="5122150"/>
                <a:ext cx="378360" cy="168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BEFA92-D526-90CA-6CF8-D0BDA861BA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27617" y="5116030"/>
                  <a:ext cx="390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C2BDB49-C19F-4D15-731E-CA3499AF55E1}"/>
                    </a:ext>
                  </a:extLst>
                </p14:cNvPr>
                <p14:cNvContentPartPr/>
                <p14:nvPr/>
              </p14:nvContentPartPr>
              <p14:xfrm>
                <a:off x="5663137" y="5083270"/>
                <a:ext cx="335520" cy="183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C2BDB49-C19F-4D15-731E-CA3499AF55E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57017" y="5077150"/>
                  <a:ext cx="347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759F514-0010-7EB0-2A71-D7131168B372}"/>
                    </a:ext>
                  </a:extLst>
                </p14:cNvPr>
                <p14:cNvContentPartPr/>
                <p14:nvPr/>
              </p14:nvContentPartPr>
              <p14:xfrm>
                <a:off x="6024577" y="5027830"/>
                <a:ext cx="430920" cy="196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759F514-0010-7EB0-2A71-D7131168B37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18457" y="5021710"/>
                  <a:ext cx="44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900636-794C-16A3-1444-AF0FE4AB7169}"/>
                    </a:ext>
                  </a:extLst>
                </p14:cNvPr>
                <p14:cNvContentPartPr/>
                <p14:nvPr/>
              </p14:nvContentPartPr>
              <p14:xfrm>
                <a:off x="4461457" y="5609590"/>
                <a:ext cx="136800" cy="336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900636-794C-16A3-1444-AF0FE4AB716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55337" y="5603470"/>
                  <a:ext cx="1490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89FDB7-7923-82C5-F6C7-B8C24B189CDC}"/>
                    </a:ext>
                  </a:extLst>
                </p14:cNvPr>
                <p14:cNvContentPartPr/>
                <p14:nvPr/>
              </p14:nvContentPartPr>
              <p14:xfrm>
                <a:off x="4699777" y="5610670"/>
                <a:ext cx="748080" cy="398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89FDB7-7923-82C5-F6C7-B8C24B189CD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93657" y="5604550"/>
                  <a:ext cx="760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DCF71D1-6CA1-A780-B25B-7F473979EE04}"/>
                    </a:ext>
                  </a:extLst>
                </p14:cNvPr>
                <p14:cNvContentPartPr/>
                <p14:nvPr/>
              </p14:nvContentPartPr>
              <p14:xfrm>
                <a:off x="5370457" y="5899390"/>
                <a:ext cx="149400" cy="10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DCF71D1-6CA1-A780-B25B-7F473979EE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64337" y="5893270"/>
                  <a:ext cx="161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7FE8788-CE64-EC16-B5D9-C110DCCD8518}"/>
                    </a:ext>
                  </a:extLst>
                </p14:cNvPr>
                <p14:cNvContentPartPr/>
                <p14:nvPr/>
              </p14:nvContentPartPr>
              <p14:xfrm>
                <a:off x="5848177" y="5733430"/>
                <a:ext cx="319320" cy="262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7FE8788-CE64-EC16-B5D9-C110DCCD851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42057" y="5727310"/>
                  <a:ext cx="331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D2D1299-C37F-0573-59DD-00090DFFD2DD}"/>
                    </a:ext>
                  </a:extLst>
                </p14:cNvPr>
                <p14:cNvContentPartPr/>
                <p14:nvPr/>
              </p14:nvContentPartPr>
              <p14:xfrm>
                <a:off x="6263257" y="5779510"/>
                <a:ext cx="112320" cy="187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D2D1299-C37F-0573-59DD-00090DFFD2D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57137" y="5773390"/>
                  <a:ext cx="124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00352B4-0269-692F-E1CC-2392C4053A84}"/>
                    </a:ext>
                  </a:extLst>
                </p14:cNvPr>
                <p14:cNvContentPartPr/>
                <p14:nvPr/>
              </p14:nvContentPartPr>
              <p14:xfrm>
                <a:off x="6499057" y="5782390"/>
                <a:ext cx="245880" cy="38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00352B4-0269-692F-E1CC-2392C4053A8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92937" y="5776270"/>
                  <a:ext cx="258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0A3AAE4-EAA3-9707-DBA8-75C9C6777415}"/>
                    </a:ext>
                  </a:extLst>
                </p14:cNvPr>
                <p14:cNvContentPartPr/>
                <p14:nvPr/>
              </p14:nvContentPartPr>
              <p14:xfrm>
                <a:off x="7059217" y="5699590"/>
                <a:ext cx="45000" cy="244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0A3AAE4-EAA3-9707-DBA8-75C9C677741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53097" y="5693470"/>
                  <a:ext cx="57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D085EA2-7ED6-4BC5-E2F3-8305DFAA45A3}"/>
                    </a:ext>
                  </a:extLst>
                </p14:cNvPr>
                <p14:cNvContentPartPr/>
                <p14:nvPr/>
              </p14:nvContentPartPr>
              <p14:xfrm>
                <a:off x="7236337" y="5713270"/>
                <a:ext cx="365760" cy="229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D085EA2-7ED6-4BC5-E2F3-8305DFAA45A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230217" y="5707150"/>
                  <a:ext cx="378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08269B6-6147-CAEC-7500-42941DD0D753}"/>
                    </a:ext>
                  </a:extLst>
                </p14:cNvPr>
                <p14:cNvContentPartPr/>
                <p14:nvPr/>
              </p14:nvContentPartPr>
              <p14:xfrm>
                <a:off x="7580137" y="5693110"/>
                <a:ext cx="393120" cy="282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08269B6-6147-CAEC-7500-42941DD0D75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74017" y="5686990"/>
                  <a:ext cx="40536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1E41405-1BA4-45C7-17C9-B0A7D0191142}"/>
              </a:ext>
            </a:extLst>
          </p:cNvPr>
          <p:cNvGrpSpPr/>
          <p:nvPr/>
        </p:nvGrpSpPr>
        <p:grpSpPr>
          <a:xfrm>
            <a:off x="737257" y="3462821"/>
            <a:ext cx="2493360" cy="952200"/>
            <a:chOff x="737257" y="3462821"/>
            <a:chExt cx="2493360" cy="95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DF1916-C7D9-B736-6869-B6DB5338C008}"/>
                    </a:ext>
                  </a:extLst>
                </p14:cNvPr>
                <p14:cNvContentPartPr/>
                <p14:nvPr/>
              </p14:nvContentPartPr>
              <p14:xfrm>
                <a:off x="1287697" y="3500261"/>
                <a:ext cx="29880" cy="253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DF1916-C7D9-B736-6869-B6DB5338C0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81577" y="3494141"/>
                  <a:ext cx="42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56DBC8-F0AE-31ED-9CBB-8DC29AE8D450}"/>
                    </a:ext>
                  </a:extLst>
                </p14:cNvPr>
                <p14:cNvContentPartPr/>
                <p14:nvPr/>
              </p14:nvContentPartPr>
              <p14:xfrm>
                <a:off x="1253857" y="3472541"/>
                <a:ext cx="15228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56DBC8-F0AE-31ED-9CBB-8DC29AE8D45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47737" y="3466421"/>
                  <a:ext cx="164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9097A86-F30F-65FB-AA30-9D77BEFF6271}"/>
                    </a:ext>
                  </a:extLst>
                </p14:cNvPr>
                <p14:cNvContentPartPr/>
                <p14:nvPr/>
              </p14:nvContentPartPr>
              <p14:xfrm>
                <a:off x="1569577" y="3462821"/>
                <a:ext cx="243000" cy="313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097A86-F30F-65FB-AA30-9D77BEFF627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63457" y="3456701"/>
                  <a:ext cx="255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9AE8D19-23CC-E4B0-2BAC-0A7D4EA142D8}"/>
                    </a:ext>
                  </a:extLst>
                </p14:cNvPr>
                <p14:cNvContentPartPr/>
                <p14:nvPr/>
              </p14:nvContentPartPr>
              <p14:xfrm>
                <a:off x="1904737" y="3657221"/>
                <a:ext cx="129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9AE8D19-23CC-E4B0-2BAC-0A7D4EA142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8617" y="3651101"/>
                  <a:ext cx="25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5A98E8-B964-8F6B-0F23-162C33FE206F}"/>
                    </a:ext>
                  </a:extLst>
                </p14:cNvPr>
                <p14:cNvContentPartPr/>
                <p14:nvPr/>
              </p14:nvContentPartPr>
              <p14:xfrm>
                <a:off x="2064577" y="3581261"/>
                <a:ext cx="434520" cy="118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5A98E8-B964-8F6B-0F23-162C33FE20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58457" y="3575141"/>
                  <a:ext cx="446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4A991A-AF71-0D9F-A39B-DFC595413CB9}"/>
                    </a:ext>
                  </a:extLst>
                </p14:cNvPr>
                <p14:cNvContentPartPr/>
                <p14:nvPr/>
              </p14:nvContentPartPr>
              <p14:xfrm>
                <a:off x="2949457" y="3617981"/>
                <a:ext cx="143280" cy="10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4A991A-AF71-0D9F-A39B-DFC595413C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43337" y="3611861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6B495B-19F2-A60E-3DEE-7C667B673711}"/>
                    </a:ext>
                  </a:extLst>
                </p14:cNvPr>
                <p14:cNvContentPartPr/>
                <p14:nvPr/>
              </p14:nvContentPartPr>
              <p14:xfrm>
                <a:off x="935617" y="3978341"/>
                <a:ext cx="96120" cy="115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6B495B-19F2-A60E-3DEE-7C667B67371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9497" y="3972221"/>
                  <a:ext cx="108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FCDC06-0A53-B17A-050B-2374BCA932F2}"/>
                    </a:ext>
                  </a:extLst>
                </p14:cNvPr>
                <p14:cNvContentPartPr/>
                <p14:nvPr/>
              </p14:nvContentPartPr>
              <p14:xfrm>
                <a:off x="933097" y="3990941"/>
                <a:ext cx="118800" cy="10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FCDC06-0A53-B17A-050B-2374BCA932F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6977" y="3984821"/>
                  <a:ext cx="131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2DF9A6-119F-C19C-F810-726652D22369}"/>
                    </a:ext>
                  </a:extLst>
                </p14:cNvPr>
                <p14:cNvContentPartPr/>
                <p14:nvPr/>
              </p14:nvContentPartPr>
              <p14:xfrm>
                <a:off x="904657" y="4023701"/>
                <a:ext cx="124560" cy="4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2DF9A6-119F-C19C-F810-726652D2236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537" y="4017581"/>
                  <a:ext cx="136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9A0251-E5FC-8036-CB66-4D3A09948B14}"/>
                    </a:ext>
                  </a:extLst>
                </p14:cNvPr>
                <p14:cNvContentPartPr/>
                <p14:nvPr/>
              </p14:nvContentPartPr>
              <p14:xfrm>
                <a:off x="975577" y="3956021"/>
                <a:ext cx="28440" cy="42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9A0251-E5FC-8036-CB66-4D3A09948B1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9457" y="3949901"/>
                  <a:ext cx="40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9A56D6-8DFA-891F-052A-9C334B359E58}"/>
                    </a:ext>
                  </a:extLst>
                </p14:cNvPr>
                <p14:cNvContentPartPr/>
                <p14:nvPr/>
              </p14:nvContentPartPr>
              <p14:xfrm>
                <a:off x="1365097" y="4131701"/>
                <a:ext cx="193320" cy="230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9A56D6-8DFA-891F-052A-9C334B359E5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58977" y="4125581"/>
                  <a:ext cx="205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D6309F-7E4E-377B-B1F6-CFA1292EFB8C}"/>
                    </a:ext>
                  </a:extLst>
                </p14:cNvPr>
                <p14:cNvContentPartPr/>
                <p14:nvPr/>
              </p14:nvContentPartPr>
              <p14:xfrm>
                <a:off x="1338097" y="4286861"/>
                <a:ext cx="144000" cy="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D6309F-7E4E-377B-B1F6-CFA1292EFB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31977" y="4280741"/>
                  <a:ext cx="156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668B5B3-1AB0-F48C-70BE-4AA040E70792}"/>
                    </a:ext>
                  </a:extLst>
                </p14:cNvPr>
                <p14:cNvContentPartPr/>
                <p14:nvPr/>
              </p14:nvContentPartPr>
              <p14:xfrm>
                <a:off x="1221817" y="4102541"/>
                <a:ext cx="253440" cy="19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668B5B3-1AB0-F48C-70BE-4AA040E707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15697" y="4096421"/>
                  <a:ext cx="265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7B26D5-32F0-0FCE-C055-377975EACB6E}"/>
                    </a:ext>
                  </a:extLst>
                </p14:cNvPr>
                <p14:cNvContentPartPr/>
                <p14:nvPr/>
              </p14:nvContentPartPr>
              <p14:xfrm>
                <a:off x="1531777" y="4244021"/>
                <a:ext cx="943200" cy="171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7B26D5-32F0-0FCE-C055-377975EACB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25657" y="4237901"/>
                  <a:ext cx="955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17135E-84C1-B257-C564-41410C51358E}"/>
                    </a:ext>
                  </a:extLst>
                </p14:cNvPr>
                <p14:cNvContentPartPr/>
                <p14:nvPr/>
              </p14:nvContentPartPr>
              <p14:xfrm>
                <a:off x="2322337" y="4069781"/>
                <a:ext cx="57600" cy="23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17135E-84C1-B257-C564-41410C5135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16217" y="4063661"/>
                  <a:ext cx="69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4D72C0-AF96-E714-1199-D7F68B0E6122}"/>
                    </a:ext>
                  </a:extLst>
                </p14:cNvPr>
                <p14:cNvContentPartPr/>
                <p14:nvPr/>
              </p14:nvContentPartPr>
              <p14:xfrm>
                <a:off x="2576857" y="4061861"/>
                <a:ext cx="201960" cy="295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4D72C0-AF96-E714-1199-D7F68B0E612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70737" y="4055741"/>
                  <a:ext cx="214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040D5F-3DF9-A5F7-3BFE-648D359019EF}"/>
                    </a:ext>
                  </a:extLst>
                </p14:cNvPr>
                <p14:cNvContentPartPr/>
                <p14:nvPr/>
              </p14:nvContentPartPr>
              <p14:xfrm>
                <a:off x="3077977" y="4237541"/>
                <a:ext cx="152640" cy="10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040D5F-3DF9-A5F7-3BFE-648D359019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71857" y="4231421"/>
                  <a:ext cx="164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411D7C-03E0-9700-A107-14E56FF598F6}"/>
                    </a:ext>
                  </a:extLst>
                </p14:cNvPr>
                <p14:cNvContentPartPr/>
                <p14:nvPr/>
              </p14:nvContentPartPr>
              <p14:xfrm>
                <a:off x="737257" y="3738310"/>
                <a:ext cx="488520" cy="466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411D7C-03E0-9700-A107-14E56FF598F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1137" y="3732190"/>
                  <a:ext cx="500760" cy="47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A52590-F38E-08D9-482A-1F7513832A55}"/>
              </a:ext>
            </a:extLst>
          </p:cNvPr>
          <p:cNvGrpSpPr/>
          <p:nvPr/>
        </p:nvGrpSpPr>
        <p:grpSpPr>
          <a:xfrm>
            <a:off x="3813817" y="4025590"/>
            <a:ext cx="4671360" cy="660960"/>
            <a:chOff x="3813817" y="4025590"/>
            <a:chExt cx="467136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9AFDD1-FE55-2BA5-63D6-F6B9ED470526}"/>
                    </a:ext>
                  </a:extLst>
                </p14:cNvPr>
                <p14:cNvContentPartPr/>
                <p14:nvPr/>
              </p14:nvContentPartPr>
              <p14:xfrm>
                <a:off x="3813817" y="4137910"/>
                <a:ext cx="630360" cy="424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9AFDD1-FE55-2BA5-63D6-F6B9ED47052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07697" y="4131790"/>
                  <a:ext cx="6426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AE9AD17-CB5D-57D0-7580-2DAA1FD3B334}"/>
                    </a:ext>
                  </a:extLst>
                </p14:cNvPr>
                <p14:cNvContentPartPr/>
                <p14:nvPr/>
              </p14:nvContentPartPr>
              <p14:xfrm>
                <a:off x="4463617" y="4324390"/>
                <a:ext cx="534600" cy="145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AE9AD17-CB5D-57D0-7580-2DAA1FD3B33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57497" y="4318270"/>
                  <a:ext cx="546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C4226B-9041-87E1-D342-8808A1588F9D}"/>
                    </a:ext>
                  </a:extLst>
                </p14:cNvPr>
                <p14:cNvContentPartPr/>
                <p14:nvPr/>
              </p14:nvContentPartPr>
              <p14:xfrm>
                <a:off x="4828297" y="4164550"/>
                <a:ext cx="147240" cy="63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C4226B-9041-87E1-D342-8808A1588F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22177" y="4158430"/>
                  <a:ext cx="159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C74A2E-725C-F02A-4F89-FEF550680650}"/>
                    </a:ext>
                  </a:extLst>
                </p14:cNvPr>
                <p14:cNvContentPartPr/>
                <p14:nvPr/>
              </p14:nvContentPartPr>
              <p14:xfrm>
                <a:off x="5143657" y="4078510"/>
                <a:ext cx="90360" cy="329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C74A2E-725C-F02A-4F89-FEF55068065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37537" y="4072390"/>
                  <a:ext cx="102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B77B170-A0B7-190B-C46C-48072F843FA2}"/>
                    </a:ext>
                  </a:extLst>
                </p14:cNvPr>
                <p14:cNvContentPartPr/>
                <p14:nvPr/>
              </p14:nvContentPartPr>
              <p14:xfrm>
                <a:off x="5117377" y="4344910"/>
                <a:ext cx="137880" cy="30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B77B170-A0B7-190B-C46C-48072F843F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11257" y="4338790"/>
                  <a:ext cx="150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F1CFE22-FB2A-1EBD-7A8D-CE10A41B3A15}"/>
                    </a:ext>
                  </a:extLst>
                </p14:cNvPr>
                <p14:cNvContentPartPr/>
                <p14:nvPr/>
              </p14:nvContentPartPr>
              <p14:xfrm>
                <a:off x="5322577" y="4198030"/>
                <a:ext cx="420120" cy="399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F1CFE22-FB2A-1EBD-7A8D-CE10A41B3A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16457" y="4191910"/>
                  <a:ext cx="4323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66014B0-6D49-6C09-EEE7-39D8FD30D438}"/>
                    </a:ext>
                  </a:extLst>
                </p14:cNvPr>
                <p14:cNvContentPartPr/>
                <p14:nvPr/>
              </p14:nvContentPartPr>
              <p14:xfrm>
                <a:off x="5846737" y="4280830"/>
                <a:ext cx="1070280" cy="405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66014B0-6D49-6C09-EEE7-39D8FD30D43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40617" y="4274710"/>
                  <a:ext cx="10825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E56F7E4-A1FB-6EFB-F861-991A87013252}"/>
                    </a:ext>
                  </a:extLst>
                </p14:cNvPr>
                <p14:cNvContentPartPr/>
                <p14:nvPr/>
              </p14:nvContentPartPr>
              <p14:xfrm>
                <a:off x="6840697" y="4050790"/>
                <a:ext cx="77760" cy="65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E56F7E4-A1FB-6EFB-F861-991A8701325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34577" y="4044670"/>
                  <a:ext cx="90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7100919-9BF6-400A-2DE0-69EC81999054}"/>
                    </a:ext>
                  </a:extLst>
                </p14:cNvPr>
                <p14:cNvContentPartPr/>
                <p14:nvPr/>
              </p14:nvContentPartPr>
              <p14:xfrm>
                <a:off x="6985057" y="4025590"/>
                <a:ext cx="84240" cy="377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7100919-9BF6-400A-2DE0-69EC8199905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78937" y="4019470"/>
                  <a:ext cx="96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5772E36-04BF-140A-DA7D-D6489E5FFFDC}"/>
                    </a:ext>
                  </a:extLst>
                </p14:cNvPr>
                <p14:cNvContentPartPr/>
                <p14:nvPr/>
              </p14:nvContentPartPr>
              <p14:xfrm>
                <a:off x="7337497" y="4267150"/>
                <a:ext cx="17280" cy="6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5772E36-04BF-140A-DA7D-D6489E5FFFD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31377" y="4261030"/>
                  <a:ext cx="29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DCCC86-30CA-3C4E-CFB4-A9AE45002528}"/>
                    </a:ext>
                  </a:extLst>
                </p14:cNvPr>
                <p14:cNvContentPartPr/>
                <p14:nvPr/>
              </p14:nvContentPartPr>
              <p14:xfrm>
                <a:off x="7457017" y="4134310"/>
                <a:ext cx="871560" cy="271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DCCC86-30CA-3C4E-CFB4-A9AE450025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50897" y="4128190"/>
                  <a:ext cx="883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3D5B69-127D-8F0F-E9D6-B6C068ABF8D5}"/>
                    </a:ext>
                  </a:extLst>
                </p14:cNvPr>
                <p14:cNvContentPartPr/>
                <p14:nvPr/>
              </p14:nvContentPartPr>
              <p14:xfrm>
                <a:off x="8484817" y="4365430"/>
                <a:ext cx="36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3D5B69-127D-8F0F-E9D6-B6C068ABF8D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78697" y="435931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AA061E4-7DBC-C8FF-0E95-EE274D773BE4}"/>
              </a:ext>
            </a:extLst>
          </p:cNvPr>
          <p:cNvGrpSpPr/>
          <p:nvPr/>
        </p:nvGrpSpPr>
        <p:grpSpPr>
          <a:xfrm>
            <a:off x="6834217" y="4921270"/>
            <a:ext cx="1563120" cy="397080"/>
            <a:chOff x="6834217" y="4921270"/>
            <a:chExt cx="156312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5C29E11-1C24-80A6-E82F-A76545677929}"/>
                    </a:ext>
                  </a:extLst>
                </p14:cNvPr>
                <p14:cNvContentPartPr/>
                <p14:nvPr/>
              </p14:nvContentPartPr>
              <p14:xfrm>
                <a:off x="6834217" y="4989310"/>
                <a:ext cx="302040" cy="329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5C29E11-1C24-80A6-E82F-A7654567792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28097" y="4983190"/>
                  <a:ext cx="314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4080BD8-65A7-E652-FFEB-6584EAC4295C}"/>
                    </a:ext>
                  </a:extLst>
                </p14:cNvPr>
                <p14:cNvContentPartPr/>
                <p14:nvPr/>
              </p14:nvContentPartPr>
              <p14:xfrm>
                <a:off x="7202497" y="5024590"/>
                <a:ext cx="244800" cy="256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4080BD8-65A7-E652-FFEB-6584EAC4295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196377" y="5018470"/>
                  <a:ext cx="257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C8BE82-6BFF-5503-B395-221CAE10E163}"/>
                    </a:ext>
                  </a:extLst>
                </p14:cNvPr>
                <p14:cNvContentPartPr/>
                <p14:nvPr/>
              </p14:nvContentPartPr>
              <p14:xfrm>
                <a:off x="7619017" y="4921270"/>
                <a:ext cx="262800" cy="350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C8BE82-6BFF-5503-B395-221CAE10E16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612897" y="4915150"/>
                  <a:ext cx="275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898668A-B2FA-52F9-4441-9BD0D4D10E0B}"/>
                    </a:ext>
                  </a:extLst>
                </p14:cNvPr>
                <p14:cNvContentPartPr/>
                <p14:nvPr/>
              </p14:nvContentPartPr>
              <p14:xfrm>
                <a:off x="8031217" y="4928110"/>
                <a:ext cx="366120" cy="353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898668A-B2FA-52F9-4441-9BD0D4D10E0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25097" y="4921990"/>
                  <a:ext cx="37836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FD83F6D-15BE-0588-4C30-B1FEF063862C}"/>
                  </a:ext>
                </a:extLst>
              </p14:cNvPr>
              <p14:cNvContentPartPr/>
              <p14:nvPr/>
            </p14:nvContentPartPr>
            <p14:xfrm>
              <a:off x="6226177" y="3515470"/>
              <a:ext cx="321120" cy="295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FD83F6D-15BE-0588-4C30-B1FEF063862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220057" y="3509350"/>
                <a:ext cx="33336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93DA89D-CD08-55A6-8604-79C7754BB9FD}"/>
              </a:ext>
            </a:extLst>
          </p:cNvPr>
          <p:cNvGrpSpPr/>
          <p:nvPr/>
        </p:nvGrpSpPr>
        <p:grpSpPr>
          <a:xfrm>
            <a:off x="6551257" y="970181"/>
            <a:ext cx="3220560" cy="1235520"/>
            <a:chOff x="6551257" y="970181"/>
            <a:chExt cx="3220560" cy="12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4E89D8-372F-D1CA-A97E-18E49D3B1351}"/>
                    </a:ext>
                  </a:extLst>
                </p14:cNvPr>
                <p14:cNvContentPartPr/>
                <p14:nvPr/>
              </p14:nvContentPartPr>
              <p14:xfrm>
                <a:off x="6653857" y="1205981"/>
                <a:ext cx="27000" cy="24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4E89D8-372F-D1CA-A97E-18E49D3B135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647737" y="1199861"/>
                  <a:ext cx="39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5CE3BE-776A-F48C-68B1-091DD4D37CCA}"/>
                    </a:ext>
                  </a:extLst>
                </p14:cNvPr>
                <p14:cNvContentPartPr/>
                <p14:nvPr/>
              </p14:nvContentPartPr>
              <p14:xfrm>
                <a:off x="6649537" y="1146941"/>
                <a:ext cx="304560" cy="39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5CE3BE-776A-F48C-68B1-091DD4D37CC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43417" y="1140821"/>
                  <a:ext cx="3168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2CAE7E-3DDA-BC86-2037-52FD88C38B40}"/>
                    </a:ext>
                  </a:extLst>
                </p14:cNvPr>
                <p14:cNvContentPartPr/>
                <p14:nvPr/>
              </p14:nvContentPartPr>
              <p14:xfrm>
                <a:off x="7021057" y="1400741"/>
                <a:ext cx="290160" cy="15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2CAE7E-3DDA-BC86-2037-52FD88C38B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014937" y="1394621"/>
                  <a:ext cx="302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D3E219-88DC-6343-9395-A04687E33182}"/>
                    </a:ext>
                  </a:extLst>
                </p14:cNvPr>
                <p14:cNvContentPartPr/>
                <p14:nvPr/>
              </p14:nvContentPartPr>
              <p14:xfrm>
                <a:off x="7369537" y="997541"/>
                <a:ext cx="70920" cy="54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D3E219-88DC-6343-9395-A04687E3318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363417" y="991421"/>
                  <a:ext cx="831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4BE6A5-63E6-6453-4774-A3FC18CBD24D}"/>
                    </a:ext>
                  </a:extLst>
                </p14:cNvPr>
                <p14:cNvContentPartPr/>
                <p14:nvPr/>
              </p14:nvContentPartPr>
              <p14:xfrm>
                <a:off x="7364137" y="1415861"/>
                <a:ext cx="442080" cy="157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4BE6A5-63E6-6453-4774-A3FC18CBD24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358017" y="1409741"/>
                  <a:ext cx="454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081DF2-6375-BB5A-2675-D83B228D17FB}"/>
                    </a:ext>
                  </a:extLst>
                </p14:cNvPr>
                <p14:cNvContentPartPr/>
                <p14:nvPr/>
              </p14:nvContentPartPr>
              <p14:xfrm>
                <a:off x="7942657" y="970181"/>
                <a:ext cx="91800" cy="55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081DF2-6375-BB5A-2675-D83B228D17F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936537" y="964061"/>
                  <a:ext cx="1040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B7A25C-80F4-92B8-EFAD-9948024F43BA}"/>
                    </a:ext>
                  </a:extLst>
                </p14:cNvPr>
                <p14:cNvContentPartPr/>
                <p14:nvPr/>
              </p14:nvContentPartPr>
              <p14:xfrm>
                <a:off x="7890817" y="1321541"/>
                <a:ext cx="954720" cy="676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B7A25C-80F4-92B8-EFAD-9948024F43B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884697" y="1315421"/>
                  <a:ext cx="9669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6858B4-B7BA-F713-CC9B-C9879D9A9291}"/>
                    </a:ext>
                  </a:extLst>
                </p14:cNvPr>
                <p14:cNvContentPartPr/>
                <p14:nvPr/>
              </p14:nvContentPartPr>
              <p14:xfrm>
                <a:off x="8853097" y="1162781"/>
                <a:ext cx="428040" cy="37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6858B4-B7BA-F713-CC9B-C9879D9A929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46977" y="1156661"/>
                  <a:ext cx="440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19AD4A-783D-B7ED-1A64-32FE34264C20}"/>
                    </a:ext>
                  </a:extLst>
                </p14:cNvPr>
                <p14:cNvContentPartPr/>
                <p14:nvPr/>
              </p14:nvContentPartPr>
              <p14:xfrm>
                <a:off x="6551257" y="1747421"/>
                <a:ext cx="1535760" cy="45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19AD4A-783D-B7ED-1A64-32FE34264C2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45137" y="1741301"/>
                  <a:ext cx="1548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5CA9BD-34E2-43EE-03CE-4FCE1E87DCA0}"/>
                    </a:ext>
                  </a:extLst>
                </p14:cNvPr>
                <p14:cNvContentPartPr/>
                <p14:nvPr/>
              </p14:nvContentPartPr>
              <p14:xfrm>
                <a:off x="8029777" y="2076821"/>
                <a:ext cx="172080" cy="37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5CA9BD-34E2-43EE-03CE-4FCE1E87DCA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23657" y="2070701"/>
                  <a:ext cx="184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E5B710-C093-A775-CC0A-0842A0F533EB}"/>
                    </a:ext>
                  </a:extLst>
                </p14:cNvPr>
                <p14:cNvContentPartPr/>
                <p14:nvPr/>
              </p14:nvContentPartPr>
              <p14:xfrm>
                <a:off x="8274217" y="1990061"/>
                <a:ext cx="431640" cy="147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E5B710-C093-A775-CC0A-0842A0F533E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268097" y="1983941"/>
                  <a:ext cx="443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F8C7B4-9431-E764-39F0-1A7A50D68691}"/>
                    </a:ext>
                  </a:extLst>
                </p14:cNvPr>
                <p14:cNvContentPartPr/>
                <p14:nvPr/>
              </p14:nvContentPartPr>
              <p14:xfrm>
                <a:off x="8660497" y="1969181"/>
                <a:ext cx="509400" cy="13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F8C7B4-9431-E764-39F0-1A7A50D6869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654377" y="1963061"/>
                  <a:ext cx="521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52ED75-C70A-9E99-749C-D852F5893287}"/>
                    </a:ext>
                  </a:extLst>
                </p14:cNvPr>
                <p14:cNvContentPartPr/>
                <p14:nvPr/>
              </p14:nvContentPartPr>
              <p14:xfrm>
                <a:off x="9084217" y="1877741"/>
                <a:ext cx="56160" cy="56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52ED75-C70A-9E99-749C-D852F589328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078097" y="1871621"/>
                  <a:ext cx="68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E46A9A8-88C3-A449-9BB0-08453B438E69}"/>
                    </a:ext>
                  </a:extLst>
                </p14:cNvPr>
                <p14:cNvContentPartPr/>
                <p14:nvPr/>
              </p14:nvContentPartPr>
              <p14:xfrm>
                <a:off x="9290497" y="1950461"/>
                <a:ext cx="230040" cy="13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E46A9A8-88C3-A449-9BB0-08453B438E6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284377" y="1944341"/>
                  <a:ext cx="242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3C4DC9-F78D-FDAE-8212-3BDA38C03288}"/>
                    </a:ext>
                  </a:extLst>
                </p14:cNvPr>
                <p14:cNvContentPartPr/>
                <p14:nvPr/>
              </p14:nvContentPartPr>
              <p14:xfrm>
                <a:off x="9653377" y="1896461"/>
                <a:ext cx="118440" cy="211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3C4DC9-F78D-FDAE-8212-3BDA38C0328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647257" y="1890341"/>
                  <a:ext cx="130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9F4EEA3-03E8-56AA-F5C7-6E7DFE2CEFFE}"/>
                    </a:ext>
                  </a:extLst>
                </p14:cNvPr>
                <p14:cNvContentPartPr/>
                <p14:nvPr/>
              </p14:nvContentPartPr>
              <p14:xfrm>
                <a:off x="7030057" y="1425670"/>
                <a:ext cx="360" cy="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9F4EEA3-03E8-56AA-F5C7-6E7DFE2CEFF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23937" y="14195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780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D18216-7E67-DF54-1280-F6246136F3D0}"/>
              </a:ext>
            </a:extLst>
          </p:cNvPr>
          <p:cNvGrpSpPr/>
          <p:nvPr/>
        </p:nvGrpSpPr>
        <p:grpSpPr>
          <a:xfrm>
            <a:off x="2775937" y="440981"/>
            <a:ext cx="3229920" cy="1283040"/>
            <a:chOff x="2775937" y="440981"/>
            <a:chExt cx="3229920" cy="12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DDEAD0-DFE7-6BFA-D282-5D645CA4905D}"/>
                    </a:ext>
                  </a:extLst>
                </p14:cNvPr>
                <p14:cNvContentPartPr/>
                <p14:nvPr/>
              </p14:nvContentPartPr>
              <p14:xfrm>
                <a:off x="2900857" y="584621"/>
                <a:ext cx="39240" cy="331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DDEAD0-DFE7-6BFA-D282-5D645CA490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4737" y="578501"/>
                  <a:ext cx="5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07431D-92F7-2E7F-C5F2-0F4E1DE5B854}"/>
                    </a:ext>
                  </a:extLst>
                </p14:cNvPr>
                <p14:cNvContentPartPr/>
                <p14:nvPr/>
              </p14:nvContentPartPr>
              <p14:xfrm>
                <a:off x="2775937" y="516221"/>
                <a:ext cx="770400" cy="556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07431D-92F7-2E7F-C5F2-0F4E1DE5B8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9817" y="510101"/>
                  <a:ext cx="7826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AC2749-35F2-C5BC-70DD-63FA41762D40}"/>
                    </a:ext>
                  </a:extLst>
                </p14:cNvPr>
                <p14:cNvContentPartPr/>
                <p14:nvPr/>
              </p14:nvContentPartPr>
              <p14:xfrm>
                <a:off x="3655777" y="440981"/>
                <a:ext cx="130320" cy="67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AC2749-35F2-C5BC-70DD-63FA41762D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9657" y="434861"/>
                  <a:ext cx="1425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D51086-9176-5EF1-75D6-66D0E3A02775}"/>
                    </a:ext>
                  </a:extLst>
                </p14:cNvPr>
                <p14:cNvContentPartPr/>
                <p14:nvPr/>
              </p14:nvContentPartPr>
              <p14:xfrm>
                <a:off x="3598177" y="952901"/>
                <a:ext cx="520920" cy="118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D51086-9176-5EF1-75D6-66D0E3A02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2057" y="946781"/>
                  <a:ext cx="533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302B29-A517-AA02-E84B-CE3CA7EBD19B}"/>
                    </a:ext>
                  </a:extLst>
                </p14:cNvPr>
                <p14:cNvContentPartPr/>
                <p14:nvPr/>
              </p14:nvContentPartPr>
              <p14:xfrm>
                <a:off x="4452097" y="468701"/>
                <a:ext cx="60840" cy="665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302B29-A517-AA02-E84B-CE3CA7EBD1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5977" y="462581"/>
                  <a:ext cx="730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72F893-059D-5C00-1715-8A2CE66A8498}"/>
                    </a:ext>
                  </a:extLst>
                </p14:cNvPr>
                <p14:cNvContentPartPr/>
                <p14:nvPr/>
              </p14:nvContentPartPr>
              <p14:xfrm>
                <a:off x="4329697" y="931301"/>
                <a:ext cx="997560" cy="79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72F893-059D-5C00-1715-8A2CE66A84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23577" y="925181"/>
                  <a:ext cx="100980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54B111-ABCD-B9F8-7315-3D2D4944AFCB}"/>
                    </a:ext>
                  </a:extLst>
                </p14:cNvPr>
                <p14:cNvContentPartPr/>
                <p14:nvPr/>
              </p14:nvContentPartPr>
              <p14:xfrm>
                <a:off x="5407177" y="898901"/>
                <a:ext cx="598680" cy="36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54B111-ABCD-B9F8-7315-3D2D4944AF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1057" y="892781"/>
                  <a:ext cx="61092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8B5BAD-EB2D-F851-B1CD-42CA7F49153C}"/>
                  </a:ext>
                </a:extLst>
              </p14:cNvPr>
              <p14:cNvContentPartPr/>
              <p14:nvPr/>
            </p14:nvContentPartPr>
            <p14:xfrm>
              <a:off x="6799657" y="1984301"/>
              <a:ext cx="14400" cy="169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8B5BAD-EB2D-F851-B1CD-42CA7F4915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93537" y="1978181"/>
                <a:ext cx="26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D33ECF-A3A0-B64A-D01D-92D3E0569E07}"/>
                  </a:ext>
                </a:extLst>
              </p14:cNvPr>
              <p14:cNvContentPartPr/>
              <p14:nvPr/>
            </p14:nvContentPartPr>
            <p14:xfrm>
              <a:off x="6799297" y="1858301"/>
              <a:ext cx="64440" cy="70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D33ECF-A3A0-B64A-D01D-92D3E0569E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93177" y="1852181"/>
                <a:ext cx="76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238F5F-A81B-D5DC-9C60-AED2AA8731CD}"/>
                  </a:ext>
                </a:extLst>
              </p14:cNvPr>
              <p14:cNvContentPartPr/>
              <p14:nvPr/>
            </p14:nvContentPartPr>
            <p14:xfrm>
              <a:off x="6890737" y="1964501"/>
              <a:ext cx="178920" cy="223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238F5F-A81B-D5DC-9C60-AED2AA8731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84617" y="1958381"/>
                <a:ext cx="19116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283E84A-EC04-866E-EC33-5EF8AD47CEB3}"/>
              </a:ext>
            </a:extLst>
          </p:cNvPr>
          <p:cNvGrpSpPr/>
          <p:nvPr/>
        </p:nvGrpSpPr>
        <p:grpSpPr>
          <a:xfrm>
            <a:off x="427297" y="1658501"/>
            <a:ext cx="5989320" cy="1878480"/>
            <a:chOff x="427297" y="1658501"/>
            <a:chExt cx="5989320" cy="18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7DFBDD-9C87-A849-95EA-67371896C635}"/>
                    </a:ext>
                  </a:extLst>
                </p14:cNvPr>
                <p14:cNvContentPartPr/>
                <p14:nvPr/>
              </p14:nvContentPartPr>
              <p14:xfrm>
                <a:off x="431977" y="1817981"/>
                <a:ext cx="350640" cy="27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7DFBDD-9C87-A849-95EA-67371896C6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857" y="1811861"/>
                  <a:ext cx="362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4A9CB6-EBC0-235B-5EDC-5C51146A4743}"/>
                    </a:ext>
                  </a:extLst>
                </p14:cNvPr>
                <p14:cNvContentPartPr/>
                <p14:nvPr/>
              </p14:nvContentPartPr>
              <p14:xfrm>
                <a:off x="814657" y="1753901"/>
                <a:ext cx="611280" cy="39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4A9CB6-EBC0-235B-5EDC-5C51146A47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8537" y="1747781"/>
                  <a:ext cx="623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916923-9AF4-3C02-C4B5-CB3C750C8EBD}"/>
                    </a:ext>
                  </a:extLst>
                </p14:cNvPr>
                <p14:cNvContentPartPr/>
                <p14:nvPr/>
              </p14:nvContentPartPr>
              <p14:xfrm>
                <a:off x="1345297" y="1885301"/>
                <a:ext cx="70560" cy="5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916923-9AF4-3C02-C4B5-CB3C750C8E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9177" y="1879181"/>
                  <a:ext cx="82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4C3E0F-1336-B60A-AA87-4E956FA6140E}"/>
                    </a:ext>
                  </a:extLst>
                </p14:cNvPr>
                <p14:cNvContentPartPr/>
                <p14:nvPr/>
              </p14:nvContentPartPr>
              <p14:xfrm>
                <a:off x="1490017" y="2024981"/>
                <a:ext cx="161280" cy="13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4C3E0F-1336-B60A-AA87-4E956FA614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3897" y="2018861"/>
                  <a:ext cx="173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1C93B6-6214-0544-1A1C-4D818886CD7D}"/>
                    </a:ext>
                  </a:extLst>
                </p14:cNvPr>
                <p14:cNvContentPartPr/>
                <p14:nvPr/>
              </p14:nvContentPartPr>
              <p14:xfrm>
                <a:off x="1742377" y="1760741"/>
                <a:ext cx="365400" cy="30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1C93B6-6214-0544-1A1C-4D818886CD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6257" y="1754621"/>
                  <a:ext cx="377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C40F5E-F112-36F3-9DFA-AA6FF7B58F4D}"/>
                    </a:ext>
                  </a:extLst>
                </p14:cNvPr>
                <p14:cNvContentPartPr/>
                <p14:nvPr/>
              </p14:nvContentPartPr>
              <p14:xfrm>
                <a:off x="2369497" y="1690541"/>
                <a:ext cx="70560" cy="49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C40F5E-F112-36F3-9DFA-AA6FF7B58F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63377" y="1684421"/>
                  <a:ext cx="828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129D23-0920-ECFD-733A-3FCEBE8992B5}"/>
                    </a:ext>
                  </a:extLst>
                </p14:cNvPr>
                <p14:cNvContentPartPr/>
                <p14:nvPr/>
              </p14:nvContentPartPr>
              <p14:xfrm>
                <a:off x="2339977" y="1931021"/>
                <a:ext cx="959400" cy="90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129D23-0920-ECFD-733A-3FCEBE8992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33857" y="1924901"/>
                  <a:ext cx="97164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05AFAB-33C6-C0DD-FB5B-0361DA796F9C}"/>
                    </a:ext>
                  </a:extLst>
                </p14:cNvPr>
                <p14:cNvContentPartPr/>
                <p14:nvPr/>
              </p14:nvContentPartPr>
              <p14:xfrm>
                <a:off x="3401617" y="1949021"/>
                <a:ext cx="306000" cy="157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05AFAB-33C6-C0DD-FB5B-0361DA796F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5497" y="1942901"/>
                  <a:ext cx="318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D96543-BC7B-AB7D-D43C-241AE5F52026}"/>
                    </a:ext>
                  </a:extLst>
                </p14:cNvPr>
                <p14:cNvContentPartPr/>
                <p14:nvPr/>
              </p14:nvContentPartPr>
              <p14:xfrm>
                <a:off x="3861697" y="1910861"/>
                <a:ext cx="638640" cy="73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D96543-BC7B-AB7D-D43C-241AE5F520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55577" y="1904741"/>
                  <a:ext cx="65088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AB1902-3C98-315D-F0CE-3CD44DC395F3}"/>
                    </a:ext>
                  </a:extLst>
                </p14:cNvPr>
                <p14:cNvContentPartPr/>
                <p14:nvPr/>
              </p14:nvContentPartPr>
              <p14:xfrm>
                <a:off x="5034577" y="1798541"/>
                <a:ext cx="780120" cy="36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AB1902-3C98-315D-F0CE-3CD44DC395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8457" y="1792421"/>
                  <a:ext cx="792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4B3769-F77E-90EF-A479-FC50685E16D1}"/>
                    </a:ext>
                  </a:extLst>
                </p14:cNvPr>
                <p14:cNvContentPartPr/>
                <p14:nvPr/>
              </p14:nvContentPartPr>
              <p14:xfrm>
                <a:off x="5871937" y="1658501"/>
                <a:ext cx="122760" cy="504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4B3769-F77E-90EF-A479-FC50685E16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5817" y="1652381"/>
                  <a:ext cx="1350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A5B190-E424-3A49-D00A-1C3F7024A201}"/>
                    </a:ext>
                  </a:extLst>
                </p14:cNvPr>
                <p14:cNvContentPartPr/>
                <p14:nvPr/>
              </p14:nvContentPartPr>
              <p14:xfrm>
                <a:off x="5861497" y="2015981"/>
                <a:ext cx="555120" cy="9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A5B190-E424-3A49-D00A-1C3F7024A2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5377" y="2009861"/>
                  <a:ext cx="567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86DB7D-FD6F-2CAE-0018-55B91B2D67EB}"/>
                    </a:ext>
                  </a:extLst>
                </p14:cNvPr>
                <p14:cNvContentPartPr/>
                <p14:nvPr/>
              </p14:nvContentPartPr>
              <p14:xfrm>
                <a:off x="427297" y="2688821"/>
                <a:ext cx="556200" cy="180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86DB7D-FD6F-2CAE-0018-55B91B2D67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177" y="2682701"/>
                  <a:ext cx="568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991325-7BCA-F667-CE61-01E53AE569F2}"/>
                    </a:ext>
                  </a:extLst>
                </p14:cNvPr>
                <p14:cNvContentPartPr/>
                <p14:nvPr/>
              </p14:nvContentPartPr>
              <p14:xfrm>
                <a:off x="1772617" y="2709701"/>
                <a:ext cx="517320" cy="190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991325-7BCA-F667-CE61-01E53AE569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6497" y="2703581"/>
                  <a:ext cx="529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90C637-5FA1-0428-6E1F-1016729C1382}"/>
                    </a:ext>
                  </a:extLst>
                </p14:cNvPr>
                <p14:cNvContentPartPr/>
                <p14:nvPr/>
              </p14:nvContentPartPr>
              <p14:xfrm>
                <a:off x="2339257" y="2744621"/>
                <a:ext cx="102240" cy="136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90C637-5FA1-0428-6E1F-1016729C13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3137" y="2738501"/>
                  <a:ext cx="114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4B4C39-128C-8925-0EF3-B9AABA7F5A99}"/>
                    </a:ext>
                  </a:extLst>
                </p14:cNvPr>
                <p14:cNvContentPartPr/>
                <p14:nvPr/>
              </p14:nvContentPartPr>
              <p14:xfrm>
                <a:off x="2580817" y="2759381"/>
                <a:ext cx="491400" cy="15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4B4C39-128C-8925-0EF3-B9AABA7F5A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74697" y="2753261"/>
                  <a:ext cx="503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36798F-D2D7-F773-0C86-618EE7942C54}"/>
                    </a:ext>
                  </a:extLst>
                </p14:cNvPr>
                <p14:cNvContentPartPr/>
                <p14:nvPr/>
              </p14:nvContentPartPr>
              <p14:xfrm>
                <a:off x="3105697" y="2722301"/>
                <a:ext cx="140400" cy="173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36798F-D2D7-F773-0C86-618EE7942C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9577" y="2716181"/>
                  <a:ext cx="152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2D850A-4BFE-D3CF-347C-8193548BCF02}"/>
                    </a:ext>
                  </a:extLst>
                </p14:cNvPr>
                <p14:cNvContentPartPr/>
                <p14:nvPr/>
              </p14:nvContentPartPr>
              <p14:xfrm>
                <a:off x="3352657" y="2743901"/>
                <a:ext cx="239760" cy="14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2D850A-4BFE-D3CF-347C-8193548BCF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46537" y="2737781"/>
                  <a:ext cx="252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D8D527-7E4B-BA0B-1AB6-A9625583EBB5}"/>
                    </a:ext>
                  </a:extLst>
                </p14:cNvPr>
                <p14:cNvContentPartPr/>
                <p14:nvPr/>
              </p14:nvContentPartPr>
              <p14:xfrm>
                <a:off x="3690697" y="2810861"/>
                <a:ext cx="319320" cy="72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D8D527-7E4B-BA0B-1AB6-A9625583EB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84577" y="2804741"/>
                  <a:ext cx="33156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E29ECC-AD54-6F4C-3E98-B76B2640AC6E}"/>
                    </a:ext>
                  </a:extLst>
                </p14:cNvPr>
                <p14:cNvContentPartPr/>
                <p14:nvPr/>
              </p14:nvContentPartPr>
              <p14:xfrm>
                <a:off x="4364617" y="2546981"/>
                <a:ext cx="336240" cy="380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E29ECC-AD54-6F4C-3E98-B76B2640AC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58497" y="2540861"/>
                  <a:ext cx="348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F8C394-1307-78F4-420D-EEBD89ACF2AE}"/>
                    </a:ext>
                  </a:extLst>
                </p14:cNvPr>
                <p14:cNvContentPartPr/>
                <p14:nvPr/>
              </p14:nvContentPartPr>
              <p14:xfrm>
                <a:off x="4840897" y="2737781"/>
                <a:ext cx="489960" cy="19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F8C394-1307-78F4-420D-EEBD89ACF2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34777" y="2731661"/>
                  <a:ext cx="502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D7D519-0E89-CA78-3BE4-8A5B2805626F}"/>
                    </a:ext>
                  </a:extLst>
                </p14:cNvPr>
                <p14:cNvContentPartPr/>
                <p14:nvPr/>
              </p14:nvContentPartPr>
              <p14:xfrm>
                <a:off x="5354617" y="2435381"/>
                <a:ext cx="69480" cy="42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D7D519-0E89-CA78-3BE4-8A5B280562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48497" y="2429261"/>
                  <a:ext cx="81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E86CCA-B1AE-DA58-C6BE-43481D114B8F}"/>
                    </a:ext>
                  </a:extLst>
                </p14:cNvPr>
                <p14:cNvContentPartPr/>
                <p14:nvPr/>
              </p14:nvContentPartPr>
              <p14:xfrm>
                <a:off x="5356417" y="2778821"/>
                <a:ext cx="245520" cy="108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E86CCA-B1AE-DA58-C6BE-43481D114B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0297" y="2772701"/>
                  <a:ext cx="257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834BC0-1128-687F-409C-78D196D0B3E3}"/>
                    </a:ext>
                  </a:extLst>
                </p14:cNvPr>
                <p14:cNvContentPartPr/>
                <p14:nvPr/>
              </p14:nvContentPartPr>
              <p14:xfrm>
                <a:off x="5665657" y="2703581"/>
                <a:ext cx="36000" cy="9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834BC0-1128-687F-409C-78D196D0B3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59537" y="2697461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B13F38-6CB8-919F-25A3-0F1DF0D786EF}"/>
                    </a:ext>
                  </a:extLst>
                </p14:cNvPr>
                <p14:cNvContentPartPr/>
                <p14:nvPr/>
              </p14:nvContentPartPr>
              <p14:xfrm>
                <a:off x="5754577" y="2771621"/>
                <a:ext cx="548640" cy="256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B13F38-6CB8-919F-25A3-0F1DF0D786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48457" y="2765501"/>
                  <a:ext cx="5608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4B80C3-60AD-3C7B-4FFA-92D34F5D5B6E}"/>
              </a:ext>
            </a:extLst>
          </p:cNvPr>
          <p:cNvGrpSpPr/>
          <p:nvPr/>
        </p:nvGrpSpPr>
        <p:grpSpPr>
          <a:xfrm>
            <a:off x="6813697" y="2593781"/>
            <a:ext cx="435240" cy="384120"/>
            <a:chOff x="6813697" y="2593781"/>
            <a:chExt cx="43524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D5CF7D-94A5-DBCE-3A15-4BC3F5CA296F}"/>
                    </a:ext>
                  </a:extLst>
                </p14:cNvPr>
                <p14:cNvContentPartPr/>
                <p14:nvPr/>
              </p14:nvContentPartPr>
              <p14:xfrm>
                <a:off x="6863017" y="2878901"/>
                <a:ext cx="360" cy="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D5CF7D-94A5-DBCE-3A15-4BC3F5CA29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56897" y="2872781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ABEB96-3694-9360-822D-90591C88B70B}"/>
                    </a:ext>
                  </a:extLst>
                </p14:cNvPr>
                <p14:cNvContentPartPr/>
                <p14:nvPr/>
              </p14:nvContentPartPr>
              <p14:xfrm>
                <a:off x="6863017" y="2851541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ABEB96-3694-9360-822D-90591C88B7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56897" y="2845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0EFE03-B70E-1E36-F022-5B54A3E107A5}"/>
                    </a:ext>
                  </a:extLst>
                </p14:cNvPr>
                <p14:cNvContentPartPr/>
                <p14:nvPr/>
              </p14:nvContentPartPr>
              <p14:xfrm>
                <a:off x="6813697" y="2768021"/>
                <a:ext cx="42120" cy="14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0EFE03-B70E-1E36-F022-5B54A3E107A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07577" y="2761901"/>
                  <a:ext cx="5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E70E05-6D09-F5C3-84C5-46B95C3A0AE9}"/>
                    </a:ext>
                  </a:extLst>
                </p14:cNvPr>
                <p14:cNvContentPartPr/>
                <p14:nvPr/>
              </p14:nvContentPartPr>
              <p14:xfrm>
                <a:off x="6833137" y="2593781"/>
                <a:ext cx="299520" cy="11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E70E05-6D09-F5C3-84C5-46B95C3A0AE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27017" y="2587661"/>
                  <a:ext cx="311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FB41C2-612E-9F4C-0776-FA97BEA651BF}"/>
                    </a:ext>
                  </a:extLst>
                </p14:cNvPr>
                <p14:cNvContentPartPr/>
                <p14:nvPr/>
              </p14:nvContentPartPr>
              <p14:xfrm>
                <a:off x="7086577" y="2680541"/>
                <a:ext cx="162360" cy="29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FB41C2-612E-9F4C-0776-FA97BEA651B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80457" y="2674421"/>
                  <a:ext cx="1746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2AD8BA-D8B1-AA79-6BCF-2F354D9B3623}"/>
              </a:ext>
            </a:extLst>
          </p:cNvPr>
          <p:cNvGrpSpPr/>
          <p:nvPr/>
        </p:nvGrpSpPr>
        <p:grpSpPr>
          <a:xfrm>
            <a:off x="7798657" y="1625741"/>
            <a:ext cx="3677760" cy="2191680"/>
            <a:chOff x="7798657" y="1625741"/>
            <a:chExt cx="3677760" cy="21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BBF743-0E46-6C1A-DE82-DC3167741BD6}"/>
                    </a:ext>
                  </a:extLst>
                </p14:cNvPr>
                <p14:cNvContentPartPr/>
                <p14:nvPr/>
              </p14:nvContentPartPr>
              <p14:xfrm>
                <a:off x="7798657" y="1756421"/>
                <a:ext cx="814320" cy="39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BBF743-0E46-6C1A-DE82-DC3167741BD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92537" y="1750301"/>
                  <a:ext cx="826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F1D15E-65F6-2D0B-0E63-9E0AE9E4075D}"/>
                    </a:ext>
                  </a:extLst>
                </p14:cNvPr>
                <p14:cNvContentPartPr/>
                <p14:nvPr/>
              </p14:nvContentPartPr>
              <p14:xfrm>
                <a:off x="8567977" y="1847141"/>
                <a:ext cx="515160" cy="328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F1D15E-65F6-2D0B-0E63-9E0AE9E4075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61857" y="1841021"/>
                  <a:ext cx="5274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55C1B4-2798-573E-564D-53C14AEE7C63}"/>
                    </a:ext>
                  </a:extLst>
                </p14:cNvPr>
                <p14:cNvContentPartPr/>
                <p14:nvPr/>
              </p14:nvContentPartPr>
              <p14:xfrm>
                <a:off x="9133897" y="1730861"/>
                <a:ext cx="72360" cy="479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55C1B4-2798-573E-564D-53C14AEE7C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27777" y="1724741"/>
                  <a:ext cx="846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8874B0-DB45-5ED1-88F5-C94DE38209C1}"/>
                    </a:ext>
                  </a:extLst>
                </p14:cNvPr>
                <p14:cNvContentPartPr/>
                <p14:nvPr/>
              </p14:nvContentPartPr>
              <p14:xfrm>
                <a:off x="8894857" y="1994741"/>
                <a:ext cx="373320" cy="20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8874B0-DB45-5ED1-88F5-C94DE38209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88737" y="1988621"/>
                  <a:ext cx="385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318485-CADC-3AF5-0F5A-DD01B825A16E}"/>
                    </a:ext>
                  </a:extLst>
                </p14:cNvPr>
                <p14:cNvContentPartPr/>
                <p14:nvPr/>
              </p14:nvContentPartPr>
              <p14:xfrm>
                <a:off x="9341617" y="1723301"/>
                <a:ext cx="840960" cy="57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318485-CADC-3AF5-0F5A-DD01B825A1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35497" y="1717181"/>
                  <a:ext cx="8532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B3B5D2-0DFC-4B9B-DBD7-8FC7DA648B7B}"/>
                    </a:ext>
                  </a:extLst>
                </p14:cNvPr>
                <p14:cNvContentPartPr/>
                <p14:nvPr/>
              </p14:nvContentPartPr>
              <p14:xfrm>
                <a:off x="10496857" y="1625741"/>
                <a:ext cx="88560" cy="55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B3B5D2-0DFC-4B9B-DBD7-8FC7DA648B7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90737" y="1619621"/>
                  <a:ext cx="1008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7D53F3-4CCD-48DA-11BB-5D0A72D6B8DD}"/>
                    </a:ext>
                  </a:extLst>
                </p14:cNvPr>
                <p14:cNvContentPartPr/>
                <p14:nvPr/>
              </p14:nvContentPartPr>
              <p14:xfrm>
                <a:off x="10402537" y="2009501"/>
                <a:ext cx="706320" cy="150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7D53F3-4CCD-48DA-11BB-5D0A72D6B8D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96417" y="2003381"/>
                  <a:ext cx="718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21F593-9829-2628-46C7-17622BD65BBF}"/>
                    </a:ext>
                  </a:extLst>
                </p14:cNvPr>
                <p14:cNvContentPartPr/>
                <p14:nvPr/>
              </p14:nvContentPartPr>
              <p14:xfrm>
                <a:off x="7992337" y="2557781"/>
                <a:ext cx="697320" cy="38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21F593-9829-2628-46C7-17622BD65B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6217" y="2551661"/>
                  <a:ext cx="709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BA94A2-A4E2-A708-D605-440C28A1BEC4}"/>
                    </a:ext>
                  </a:extLst>
                </p14:cNvPr>
                <p14:cNvContentPartPr/>
                <p14:nvPr/>
              </p14:nvContentPartPr>
              <p14:xfrm>
                <a:off x="8848057" y="2751821"/>
                <a:ext cx="503280" cy="154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BA94A2-A4E2-A708-D605-440C28A1BE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41937" y="2745701"/>
                  <a:ext cx="515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815BB51-8131-5D80-A019-1599C557822C}"/>
                    </a:ext>
                  </a:extLst>
                </p14:cNvPr>
                <p14:cNvContentPartPr/>
                <p14:nvPr/>
              </p14:nvContentPartPr>
              <p14:xfrm>
                <a:off x="9286897" y="2560301"/>
                <a:ext cx="65160" cy="52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815BB51-8131-5D80-A019-1599C55782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80777" y="2554181"/>
                  <a:ext cx="7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7489DA-ED5B-6885-2780-5A39C43D0E91}"/>
                    </a:ext>
                  </a:extLst>
                </p14:cNvPr>
                <p14:cNvContentPartPr/>
                <p14:nvPr/>
              </p14:nvContentPartPr>
              <p14:xfrm>
                <a:off x="9478057" y="2317301"/>
                <a:ext cx="1063080" cy="609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7489DA-ED5B-6885-2780-5A39C43D0E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71937" y="2311181"/>
                  <a:ext cx="10753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5987AA-908B-3841-C4D1-042419A79291}"/>
                    </a:ext>
                  </a:extLst>
                </p14:cNvPr>
                <p14:cNvContentPartPr/>
                <p14:nvPr/>
              </p14:nvContentPartPr>
              <p14:xfrm>
                <a:off x="10881697" y="2435021"/>
                <a:ext cx="285120" cy="38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5987AA-908B-3841-C4D1-042419A7929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75577" y="2428901"/>
                  <a:ext cx="297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D29335-04FB-EE24-5C28-4AB9B300BE17}"/>
                    </a:ext>
                  </a:extLst>
                </p14:cNvPr>
                <p14:cNvContentPartPr/>
                <p14:nvPr/>
              </p14:nvContentPartPr>
              <p14:xfrm>
                <a:off x="10974577" y="2732021"/>
                <a:ext cx="501840" cy="108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D29335-04FB-EE24-5C28-4AB9B300BE1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68457" y="2725901"/>
                  <a:ext cx="514080" cy="10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A05D13E-DF75-DA2B-CAC9-C6FF8E988E0A}"/>
              </a:ext>
            </a:extLst>
          </p:cNvPr>
          <p:cNvGrpSpPr/>
          <p:nvPr/>
        </p:nvGrpSpPr>
        <p:grpSpPr>
          <a:xfrm>
            <a:off x="1006177" y="3248981"/>
            <a:ext cx="9119520" cy="2727000"/>
            <a:chOff x="1006177" y="3248981"/>
            <a:chExt cx="9119520" cy="27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A07597-C0B5-7425-8DEA-0F9F81107999}"/>
                    </a:ext>
                  </a:extLst>
                </p14:cNvPr>
                <p14:cNvContentPartPr/>
                <p14:nvPr/>
              </p14:nvContentPartPr>
              <p14:xfrm>
                <a:off x="3257977" y="3417821"/>
                <a:ext cx="816120" cy="38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A07597-C0B5-7425-8DEA-0F9F811079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51857" y="3411701"/>
                  <a:ext cx="8283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FE7474-3BAC-DC61-EE84-6D30B2CCD54E}"/>
                    </a:ext>
                  </a:extLst>
                </p14:cNvPr>
                <p14:cNvContentPartPr/>
                <p14:nvPr/>
              </p14:nvContentPartPr>
              <p14:xfrm>
                <a:off x="4109737" y="3331781"/>
                <a:ext cx="72360" cy="45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FE7474-3BAC-DC61-EE84-6D30B2CCD54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03617" y="3325661"/>
                  <a:ext cx="846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F88697-D420-EDD3-1F37-4DE8A1093F44}"/>
                    </a:ext>
                  </a:extLst>
                </p14:cNvPr>
                <p14:cNvContentPartPr/>
                <p14:nvPr/>
              </p14:nvContentPartPr>
              <p14:xfrm>
                <a:off x="4107577" y="3657221"/>
                <a:ext cx="592560" cy="100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F88697-D420-EDD3-1F37-4DE8A1093F4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01457" y="3651101"/>
                  <a:ext cx="604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8E3B21-DE74-3023-8298-B5ED040E90BC}"/>
                    </a:ext>
                  </a:extLst>
                </p14:cNvPr>
                <p14:cNvContentPartPr/>
                <p14:nvPr/>
              </p14:nvContentPartPr>
              <p14:xfrm>
                <a:off x="4807777" y="3248981"/>
                <a:ext cx="78120" cy="579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8E3B21-DE74-3023-8298-B5ED040E90B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01657" y="3242861"/>
                  <a:ext cx="903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4E8875-BF94-3F3B-05F0-5DC34E56BEB4}"/>
                    </a:ext>
                  </a:extLst>
                </p14:cNvPr>
                <p14:cNvContentPartPr/>
                <p14:nvPr/>
              </p14:nvContentPartPr>
              <p14:xfrm>
                <a:off x="4754857" y="3518981"/>
                <a:ext cx="777600" cy="824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4E8875-BF94-3F3B-05F0-5DC34E56BEB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48737" y="3512861"/>
                  <a:ext cx="78984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FF5F15A-2A66-2408-9707-5F8A0C9A9D2E}"/>
                    </a:ext>
                  </a:extLst>
                </p14:cNvPr>
                <p14:cNvContentPartPr/>
                <p14:nvPr/>
              </p14:nvContentPartPr>
              <p14:xfrm>
                <a:off x="5614177" y="3617981"/>
                <a:ext cx="530280" cy="151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FF5F15A-2A66-2408-9707-5F8A0C9A9D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08057" y="3611861"/>
                  <a:ext cx="542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324D306-BB4F-0303-F6AC-666D0C35FCCE}"/>
                    </a:ext>
                  </a:extLst>
                </p14:cNvPr>
                <p14:cNvContentPartPr/>
                <p14:nvPr/>
              </p14:nvContentPartPr>
              <p14:xfrm>
                <a:off x="2809417" y="4089221"/>
                <a:ext cx="1231920" cy="731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324D306-BB4F-0303-F6AC-666D0C35FC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03297" y="4083101"/>
                  <a:ext cx="12441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70BB02-7E49-5275-2E89-A407A38CAC2D}"/>
                    </a:ext>
                  </a:extLst>
                </p14:cNvPr>
                <p14:cNvContentPartPr/>
                <p14:nvPr/>
              </p14:nvContentPartPr>
              <p14:xfrm>
                <a:off x="1006177" y="5040701"/>
                <a:ext cx="429120" cy="40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70BB02-7E49-5275-2E89-A407A38CAC2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0057" y="5034581"/>
                  <a:ext cx="441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06BE413-275D-FAAC-7D60-DE935B550585}"/>
                    </a:ext>
                  </a:extLst>
                </p14:cNvPr>
                <p14:cNvContentPartPr/>
                <p14:nvPr/>
              </p14:nvContentPartPr>
              <p14:xfrm>
                <a:off x="1380937" y="5267861"/>
                <a:ext cx="95760" cy="12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06BE413-275D-FAAC-7D60-DE935B55058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74817" y="5261741"/>
                  <a:ext cx="10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31DC3A-D888-0520-E60B-D7CB8448F4F9}"/>
                    </a:ext>
                  </a:extLst>
                </p14:cNvPr>
                <p14:cNvContentPartPr/>
                <p14:nvPr/>
              </p14:nvContentPartPr>
              <p14:xfrm>
                <a:off x="1560217" y="5236901"/>
                <a:ext cx="389160" cy="170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31DC3A-D888-0520-E60B-D7CB8448F4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54097" y="5230781"/>
                  <a:ext cx="401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77EE1EB-098D-7E8E-EAEC-3390B55589FD}"/>
                    </a:ext>
                  </a:extLst>
                </p14:cNvPr>
                <p14:cNvContentPartPr/>
                <p14:nvPr/>
              </p14:nvContentPartPr>
              <p14:xfrm>
                <a:off x="1923457" y="5177501"/>
                <a:ext cx="44640" cy="21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77EE1EB-098D-7E8E-EAEC-3390B55589F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17337" y="5171381"/>
                  <a:ext cx="56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AEEF27-B8EC-1E65-332F-5521F071B7F5}"/>
                    </a:ext>
                  </a:extLst>
                </p14:cNvPr>
                <p14:cNvContentPartPr/>
                <p14:nvPr/>
              </p14:nvContentPartPr>
              <p14:xfrm>
                <a:off x="2181937" y="5272181"/>
                <a:ext cx="515880" cy="70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AEEF27-B8EC-1E65-332F-5521F071B7F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75817" y="5266061"/>
                  <a:ext cx="5281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EBD1B1-59DF-E33A-DD71-C502496B2824}"/>
                    </a:ext>
                  </a:extLst>
                </p14:cNvPr>
                <p14:cNvContentPartPr/>
                <p14:nvPr/>
              </p14:nvContentPartPr>
              <p14:xfrm>
                <a:off x="4254097" y="4105781"/>
                <a:ext cx="357480" cy="74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EBD1B1-59DF-E33A-DD71-C502496B282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47977" y="4099661"/>
                  <a:ext cx="36972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8FF7B5-6D0A-8C08-4E85-17A760F6C435}"/>
                    </a:ext>
                  </a:extLst>
                </p14:cNvPr>
                <p14:cNvContentPartPr/>
                <p14:nvPr/>
              </p14:nvContentPartPr>
              <p14:xfrm>
                <a:off x="3584497" y="5221061"/>
                <a:ext cx="337680" cy="30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8FF7B5-6D0A-8C08-4E85-17A760F6C43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78377" y="5214941"/>
                  <a:ext cx="349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6197E8-5C81-41B2-9A53-9C019FE33CFD}"/>
                    </a:ext>
                  </a:extLst>
                </p14:cNvPr>
                <p14:cNvContentPartPr/>
                <p14:nvPr/>
              </p14:nvContentPartPr>
              <p14:xfrm>
                <a:off x="3990937" y="5424821"/>
                <a:ext cx="153000" cy="11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6197E8-5C81-41B2-9A53-9C019FE33CF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84817" y="5418701"/>
                  <a:ext cx="165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7847F1-87D8-2E0E-3A13-FF1C55FA5A4F}"/>
                    </a:ext>
                  </a:extLst>
                </p14:cNvPr>
                <p14:cNvContentPartPr/>
                <p14:nvPr/>
              </p14:nvContentPartPr>
              <p14:xfrm>
                <a:off x="4198297" y="5406821"/>
                <a:ext cx="1034640" cy="167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7847F1-87D8-2E0E-3A13-FF1C55FA5A4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92177" y="5400701"/>
                  <a:ext cx="1046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06858F0-F02D-28F4-BAC9-BBE42E4B43B8}"/>
                    </a:ext>
                  </a:extLst>
                </p14:cNvPr>
                <p14:cNvContentPartPr/>
                <p14:nvPr/>
              </p14:nvContentPartPr>
              <p14:xfrm>
                <a:off x="5199457" y="5309261"/>
                <a:ext cx="56880" cy="54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06858F0-F02D-28F4-BAC9-BBE42E4B43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193337" y="5303141"/>
                  <a:ext cx="69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39E6B5-54EC-B072-2064-E572C09E4710}"/>
                    </a:ext>
                  </a:extLst>
                </p14:cNvPr>
                <p14:cNvContentPartPr/>
                <p14:nvPr/>
              </p14:nvContentPartPr>
              <p14:xfrm>
                <a:off x="5300617" y="4901741"/>
                <a:ext cx="883440" cy="678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39E6B5-54EC-B072-2064-E572C09E471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294497" y="4895621"/>
                  <a:ext cx="8956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7B0619-221E-1050-1B2B-CA0A328A590E}"/>
                    </a:ext>
                  </a:extLst>
                </p14:cNvPr>
                <p14:cNvContentPartPr/>
                <p14:nvPr/>
              </p14:nvContentPartPr>
              <p14:xfrm>
                <a:off x="4931977" y="4186421"/>
                <a:ext cx="1278360" cy="474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7B0619-221E-1050-1B2B-CA0A328A59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25857" y="4180301"/>
                  <a:ext cx="12906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58EEAE-2981-2D5B-7CEB-CF8572264C8A}"/>
                    </a:ext>
                  </a:extLst>
                </p14:cNvPr>
                <p14:cNvContentPartPr/>
                <p14:nvPr/>
              </p14:nvContentPartPr>
              <p14:xfrm>
                <a:off x="6617137" y="4566941"/>
                <a:ext cx="846360" cy="39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58EEAE-2981-2D5B-7CEB-CF8572264C8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11017" y="4560821"/>
                  <a:ext cx="8586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ACD321-C3D4-5673-733C-C94CAC0A2D2F}"/>
                    </a:ext>
                  </a:extLst>
                </p14:cNvPr>
                <p14:cNvContentPartPr/>
                <p14:nvPr/>
              </p14:nvContentPartPr>
              <p14:xfrm>
                <a:off x="7387537" y="4838381"/>
                <a:ext cx="101880" cy="1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ACD321-C3D4-5673-733C-C94CAC0A2D2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81417" y="4832261"/>
                  <a:ext cx="114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A6605A-BBB8-E029-D3B1-DFFA4C32E930}"/>
                    </a:ext>
                  </a:extLst>
                </p14:cNvPr>
                <p14:cNvContentPartPr/>
                <p14:nvPr/>
              </p14:nvContentPartPr>
              <p14:xfrm>
                <a:off x="7678777" y="4819661"/>
                <a:ext cx="565560" cy="180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A6605A-BBB8-E029-D3B1-DFFA4C32E9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72657" y="4813541"/>
                  <a:ext cx="57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F65FB8-F37D-125E-2BF5-46105CA624B1}"/>
                    </a:ext>
                  </a:extLst>
                </p14:cNvPr>
                <p14:cNvContentPartPr/>
                <p14:nvPr/>
              </p14:nvContentPartPr>
              <p14:xfrm>
                <a:off x="8122297" y="4674581"/>
                <a:ext cx="249480" cy="449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F65FB8-F37D-125E-2BF5-46105CA624B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116177" y="4668461"/>
                  <a:ext cx="261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6204B5-DB92-A33C-1351-317BFEF39EC5}"/>
                    </a:ext>
                  </a:extLst>
                </p14:cNvPr>
                <p14:cNvContentPartPr/>
                <p14:nvPr/>
              </p14:nvContentPartPr>
              <p14:xfrm>
                <a:off x="8710897" y="4686821"/>
                <a:ext cx="10800" cy="386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6204B5-DB92-A33C-1351-317BFEF39EC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04777" y="4680701"/>
                  <a:ext cx="23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E6EDC57-80CA-30A2-A863-91CD20DA3F12}"/>
                    </a:ext>
                  </a:extLst>
                </p14:cNvPr>
                <p14:cNvContentPartPr/>
                <p14:nvPr/>
              </p14:nvContentPartPr>
              <p14:xfrm>
                <a:off x="8612617" y="4927661"/>
                <a:ext cx="468360" cy="139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E6EDC57-80CA-30A2-A863-91CD20DA3F1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06497" y="4921541"/>
                  <a:ext cx="480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87EB48-1D57-7B09-1A50-3D555A27A927}"/>
                    </a:ext>
                  </a:extLst>
                </p14:cNvPr>
                <p14:cNvContentPartPr/>
                <p14:nvPr/>
              </p14:nvContentPartPr>
              <p14:xfrm>
                <a:off x="8981977" y="4847021"/>
                <a:ext cx="100080" cy="59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87EB48-1D57-7B09-1A50-3D555A27A92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5857" y="4840901"/>
                  <a:ext cx="112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51E519-061D-DE30-189B-0968571AB57E}"/>
                    </a:ext>
                  </a:extLst>
                </p14:cNvPr>
                <p14:cNvContentPartPr/>
                <p14:nvPr/>
              </p14:nvContentPartPr>
              <p14:xfrm>
                <a:off x="9165217" y="4951061"/>
                <a:ext cx="960480" cy="214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51E519-061D-DE30-189B-0968571AB5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59097" y="4944941"/>
                  <a:ext cx="9727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D844CEF-4E60-BF60-3344-0745F64D515A}"/>
              </a:ext>
            </a:extLst>
          </p:cNvPr>
          <p:cNvGrpSpPr/>
          <p:nvPr/>
        </p:nvGrpSpPr>
        <p:grpSpPr>
          <a:xfrm>
            <a:off x="6307897" y="3286421"/>
            <a:ext cx="2923560" cy="1000440"/>
            <a:chOff x="6307897" y="3286421"/>
            <a:chExt cx="2923560" cy="10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6ED0EE-D7E5-A715-DEBD-E47BFE3A1C94}"/>
                    </a:ext>
                  </a:extLst>
                </p14:cNvPr>
                <p14:cNvContentPartPr/>
                <p14:nvPr/>
              </p14:nvContentPartPr>
              <p14:xfrm>
                <a:off x="6307897" y="3895901"/>
                <a:ext cx="942840" cy="234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6ED0EE-D7E5-A715-DEBD-E47BFE3A1C9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01777" y="3889781"/>
                  <a:ext cx="955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C4720D-ACA2-5C81-6E06-8212AB69B220}"/>
                    </a:ext>
                  </a:extLst>
                </p14:cNvPr>
                <p14:cNvContentPartPr/>
                <p14:nvPr/>
              </p14:nvContentPartPr>
              <p14:xfrm>
                <a:off x="7634497" y="3850541"/>
                <a:ext cx="1596960" cy="436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C4720D-ACA2-5C81-6E06-8212AB69B22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28377" y="3844421"/>
                  <a:ext cx="1609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D036D6-5FA3-7369-52CE-51B1C9BDDAF6}"/>
                    </a:ext>
                  </a:extLst>
                </p14:cNvPr>
                <p14:cNvContentPartPr/>
                <p14:nvPr/>
              </p14:nvContentPartPr>
              <p14:xfrm>
                <a:off x="6341737" y="3461741"/>
                <a:ext cx="1020240" cy="253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D036D6-5FA3-7369-52CE-51B1C9BDDA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35617" y="3455621"/>
                  <a:ext cx="1032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D77AA8-8F0C-3426-E595-49937C88D410}"/>
                    </a:ext>
                  </a:extLst>
                </p14:cNvPr>
                <p14:cNvContentPartPr/>
                <p14:nvPr/>
              </p14:nvContentPartPr>
              <p14:xfrm>
                <a:off x="7845457" y="3351581"/>
                <a:ext cx="315720" cy="16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D77AA8-8F0C-3426-E595-49937C88D41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839337" y="3345461"/>
                  <a:ext cx="327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941EE1-A9D5-8BAD-4F0F-EA69BE47CCD5}"/>
                    </a:ext>
                  </a:extLst>
                </p14:cNvPr>
                <p14:cNvContentPartPr/>
                <p14:nvPr/>
              </p14:nvContentPartPr>
              <p14:xfrm>
                <a:off x="8095297" y="3286421"/>
                <a:ext cx="733320" cy="286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941EE1-A9D5-8BAD-4F0F-EA69BE47CC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89177" y="3280301"/>
                  <a:ext cx="745560" cy="29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776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C8529FD-4330-FF88-5B4C-25FF10B90E41}"/>
              </a:ext>
            </a:extLst>
          </p:cNvPr>
          <p:cNvGrpSpPr/>
          <p:nvPr/>
        </p:nvGrpSpPr>
        <p:grpSpPr>
          <a:xfrm>
            <a:off x="235417" y="225341"/>
            <a:ext cx="3284280" cy="2259000"/>
            <a:chOff x="235417" y="225341"/>
            <a:chExt cx="3284280" cy="22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5FBA91-B026-EE00-B104-B5C4BEBD24A9}"/>
                    </a:ext>
                  </a:extLst>
                </p14:cNvPr>
                <p14:cNvContentPartPr/>
                <p14:nvPr/>
              </p14:nvContentPartPr>
              <p14:xfrm>
                <a:off x="653737" y="225341"/>
                <a:ext cx="483840" cy="434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5FBA91-B026-EE00-B104-B5C4BEBD24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617" y="219221"/>
                  <a:ext cx="4960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1FC5FB-5BE4-1BA4-D9CC-65F4975F3A30}"/>
                    </a:ext>
                  </a:extLst>
                </p14:cNvPr>
                <p14:cNvContentPartPr/>
                <p14:nvPr/>
              </p14:nvContentPartPr>
              <p14:xfrm>
                <a:off x="1041457" y="494261"/>
                <a:ext cx="138240" cy="36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1FC5FB-5BE4-1BA4-D9CC-65F4975F3A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5337" y="488141"/>
                  <a:ext cx="150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ADEE83-232F-6374-EF4A-22F5F1F84CDB}"/>
                    </a:ext>
                  </a:extLst>
                </p14:cNvPr>
                <p14:cNvContentPartPr/>
                <p14:nvPr/>
              </p14:nvContentPartPr>
              <p14:xfrm>
                <a:off x="1186537" y="471221"/>
                <a:ext cx="411120" cy="11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ADEE83-232F-6374-EF4A-22F5F1F84C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0417" y="465101"/>
                  <a:ext cx="423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C6C12F-BFC3-6A9F-E565-DD3D78E4A5A9}"/>
                    </a:ext>
                  </a:extLst>
                </p14:cNvPr>
                <p14:cNvContentPartPr/>
                <p14:nvPr/>
              </p14:nvContentPartPr>
              <p14:xfrm>
                <a:off x="1586137" y="412541"/>
                <a:ext cx="26640" cy="1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C6C12F-BFC3-6A9F-E565-DD3D78E4A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0017" y="406421"/>
                  <a:ext cx="3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4A39EE-F9F5-C87D-E64D-C38BB0EACA8D}"/>
                    </a:ext>
                  </a:extLst>
                </p14:cNvPr>
                <p14:cNvContentPartPr/>
                <p14:nvPr/>
              </p14:nvContentPartPr>
              <p14:xfrm>
                <a:off x="1709257" y="473021"/>
                <a:ext cx="504720" cy="909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4A39EE-F9F5-C87D-E64D-C38BB0EACA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3137" y="466901"/>
                  <a:ext cx="51696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206E0B-46E2-86DF-557B-547129C94A7D}"/>
                    </a:ext>
                  </a:extLst>
                </p14:cNvPr>
                <p14:cNvContentPartPr/>
                <p14:nvPr/>
              </p14:nvContentPartPr>
              <p14:xfrm>
                <a:off x="658777" y="835541"/>
                <a:ext cx="134820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206E0B-46E2-86DF-557B-547129C94A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657" y="829421"/>
                  <a:ext cx="1360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D0D229-54CA-404A-91BF-57D13DE699A5}"/>
                    </a:ext>
                  </a:extLst>
                </p14:cNvPr>
                <p14:cNvContentPartPr/>
                <p14:nvPr/>
              </p14:nvContentPartPr>
              <p14:xfrm>
                <a:off x="717457" y="1474541"/>
                <a:ext cx="10440" cy="243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D0D229-54CA-404A-91BF-57D13DE699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7" y="1468421"/>
                  <a:ext cx="22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82C6FC-F21D-BB89-2D34-253FF05B1374}"/>
                    </a:ext>
                  </a:extLst>
                </p14:cNvPr>
                <p14:cNvContentPartPr/>
                <p14:nvPr/>
              </p14:nvContentPartPr>
              <p14:xfrm>
                <a:off x="685777" y="1287701"/>
                <a:ext cx="14400" cy="3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82C6FC-F21D-BB89-2D34-253FF05B1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9657" y="1281581"/>
                  <a:ext cx="26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64BA88-CF06-C5D9-BCFE-50EDC5B96042}"/>
                    </a:ext>
                  </a:extLst>
                </p14:cNvPr>
                <p14:cNvContentPartPr/>
                <p14:nvPr/>
              </p14:nvContentPartPr>
              <p14:xfrm>
                <a:off x="768937" y="1394261"/>
                <a:ext cx="115920" cy="36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64BA88-CF06-C5D9-BCFE-50EDC5B960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817" y="1388141"/>
                  <a:ext cx="128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8DB59A-9BEF-C1B2-BACF-4A74FCF6103C}"/>
                    </a:ext>
                  </a:extLst>
                </p14:cNvPr>
                <p14:cNvContentPartPr/>
                <p14:nvPr/>
              </p14:nvContentPartPr>
              <p14:xfrm>
                <a:off x="341977" y="1455101"/>
                <a:ext cx="568440" cy="39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8DB59A-9BEF-C1B2-BACF-4A74FCF610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857" y="1448981"/>
                  <a:ext cx="5806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67335A-4C56-76B0-5971-C659B8EF5111}"/>
                    </a:ext>
                  </a:extLst>
                </p14:cNvPr>
                <p14:cNvContentPartPr/>
                <p14:nvPr/>
              </p14:nvContentPartPr>
              <p14:xfrm>
                <a:off x="1297417" y="1544741"/>
                <a:ext cx="323280" cy="19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67335A-4C56-76B0-5971-C659B8EF51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1297" y="1538621"/>
                  <a:ext cx="335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3E590B-ACC4-C336-F050-775EF497B04E}"/>
                    </a:ext>
                  </a:extLst>
                </p14:cNvPr>
                <p14:cNvContentPartPr/>
                <p14:nvPr/>
              </p14:nvContentPartPr>
              <p14:xfrm>
                <a:off x="1680097" y="1251701"/>
                <a:ext cx="916200" cy="50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3E590B-ACC4-C336-F050-775EF497B0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3977" y="1245581"/>
                  <a:ext cx="9284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F66E7D-EEF3-EFA9-E674-BCF3BE493705}"/>
                    </a:ext>
                  </a:extLst>
                </p14:cNvPr>
                <p14:cNvContentPartPr/>
                <p14:nvPr/>
              </p14:nvContentPartPr>
              <p14:xfrm>
                <a:off x="628177" y="2266541"/>
                <a:ext cx="20880" cy="13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F66E7D-EEF3-EFA9-E674-BCF3BE4937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2057" y="2260421"/>
                  <a:ext cx="33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C7F198-237B-272B-03BC-C9F969702D74}"/>
                    </a:ext>
                  </a:extLst>
                </p14:cNvPr>
                <p14:cNvContentPartPr/>
                <p14:nvPr/>
              </p14:nvContentPartPr>
              <p14:xfrm>
                <a:off x="756697" y="2229461"/>
                <a:ext cx="4320" cy="157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C7F198-237B-272B-03BC-C9F969702D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0577" y="2223341"/>
                  <a:ext cx="16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D9E222-1986-03A5-2A9B-B0A58EE4AAE3}"/>
                    </a:ext>
                  </a:extLst>
                </p14:cNvPr>
                <p14:cNvContentPartPr/>
                <p14:nvPr/>
              </p14:nvContentPartPr>
              <p14:xfrm>
                <a:off x="692257" y="2123621"/>
                <a:ext cx="45360" cy="2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D9E222-1986-03A5-2A9B-B0A58EE4AA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6137" y="2117501"/>
                  <a:ext cx="57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AAFA9E-F1AA-3AEA-2734-102C498BB14D}"/>
                    </a:ext>
                  </a:extLst>
                </p14:cNvPr>
                <p14:cNvContentPartPr/>
                <p14:nvPr/>
              </p14:nvContentPartPr>
              <p14:xfrm>
                <a:off x="573457" y="2172581"/>
                <a:ext cx="3852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AAFA9E-F1AA-3AEA-2734-102C498BB1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7337" y="2166461"/>
                  <a:ext cx="50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261CD9-3230-F877-F777-5AF121CDE50E}"/>
                    </a:ext>
                  </a:extLst>
                </p14:cNvPr>
                <p14:cNvContentPartPr/>
                <p14:nvPr/>
              </p14:nvContentPartPr>
              <p14:xfrm>
                <a:off x="843457" y="2133341"/>
                <a:ext cx="193320" cy="35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261CD9-3230-F877-F777-5AF121CDE5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7337" y="2127221"/>
                  <a:ext cx="205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B7E4D7-04EC-675D-1CC2-DABB6329B117}"/>
                    </a:ext>
                  </a:extLst>
                </p14:cNvPr>
                <p14:cNvContentPartPr/>
                <p14:nvPr/>
              </p14:nvContentPartPr>
              <p14:xfrm>
                <a:off x="235417" y="2133341"/>
                <a:ext cx="612720" cy="33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B7E4D7-04EC-675D-1CC2-DABB6329B1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297" y="2127221"/>
                  <a:ext cx="6249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0EB9BB-A6AE-21E2-B1A5-7250DF3634A0}"/>
                    </a:ext>
                  </a:extLst>
                </p14:cNvPr>
                <p14:cNvContentPartPr/>
                <p14:nvPr/>
              </p14:nvContentPartPr>
              <p14:xfrm>
                <a:off x="1498297" y="2131901"/>
                <a:ext cx="255240" cy="19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0EB9BB-A6AE-21E2-B1A5-7250DF3634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92177" y="2125781"/>
                  <a:ext cx="267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6E002F-5314-04D1-BDCE-7BE7CCB142A6}"/>
                    </a:ext>
                  </a:extLst>
                </p14:cNvPr>
                <p14:cNvContentPartPr/>
                <p14:nvPr/>
              </p14:nvContentPartPr>
              <p14:xfrm>
                <a:off x="1770457" y="2181941"/>
                <a:ext cx="537120" cy="15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6E002F-5314-04D1-BDCE-7BE7CCB142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64337" y="2175821"/>
                  <a:ext cx="549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D9D843-7F14-3DF0-4430-1D438ED10337}"/>
                    </a:ext>
                  </a:extLst>
                </p14:cNvPr>
                <p14:cNvContentPartPr/>
                <p14:nvPr/>
              </p14:nvContentPartPr>
              <p14:xfrm>
                <a:off x="2343577" y="2195981"/>
                <a:ext cx="95760" cy="8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D9D843-7F14-3DF0-4430-1D438ED103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37457" y="2189861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6C2BE6-8B58-E529-55A8-07F16D095695}"/>
                    </a:ext>
                  </a:extLst>
                </p14:cNvPr>
                <p14:cNvContentPartPr/>
                <p14:nvPr/>
              </p14:nvContentPartPr>
              <p14:xfrm>
                <a:off x="2466697" y="1878101"/>
                <a:ext cx="1053000" cy="421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6C2BE6-8B58-E529-55A8-07F16D0956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60577" y="1871981"/>
                  <a:ext cx="1065240" cy="43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0D6F51-E210-F1D5-12AB-02DAAE912BA6}"/>
              </a:ext>
            </a:extLst>
          </p:cNvPr>
          <p:cNvGrpSpPr/>
          <p:nvPr/>
        </p:nvGrpSpPr>
        <p:grpSpPr>
          <a:xfrm>
            <a:off x="146497" y="2771981"/>
            <a:ext cx="876960" cy="405720"/>
            <a:chOff x="146497" y="2771981"/>
            <a:chExt cx="87696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9C02F4-F1EB-DA06-C2DF-E7E240F3ADA6}"/>
                    </a:ext>
                  </a:extLst>
                </p14:cNvPr>
                <p14:cNvContentPartPr/>
                <p14:nvPr/>
              </p14:nvContentPartPr>
              <p14:xfrm>
                <a:off x="629257" y="2897981"/>
                <a:ext cx="1224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9C02F4-F1EB-DA06-C2DF-E7E240F3AD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3137" y="2891861"/>
                  <a:ext cx="24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370BCE-22E2-B7E5-B37C-43824CBF2F52}"/>
                    </a:ext>
                  </a:extLst>
                </p14:cNvPr>
                <p14:cNvContentPartPr/>
                <p14:nvPr/>
              </p14:nvContentPartPr>
              <p14:xfrm>
                <a:off x="697657" y="2912381"/>
                <a:ext cx="86760" cy="16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370BCE-22E2-B7E5-B37C-43824CBF2F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537" y="2906261"/>
                  <a:ext cx="99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1B8329-180C-E133-AD3D-3856046DEF4C}"/>
                    </a:ext>
                  </a:extLst>
                </p14:cNvPr>
                <p14:cNvContentPartPr/>
                <p14:nvPr/>
              </p14:nvContentPartPr>
              <p14:xfrm>
                <a:off x="841297" y="2886461"/>
                <a:ext cx="10800" cy="164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1B8329-180C-E133-AD3D-3856046DEF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5177" y="2880341"/>
                  <a:ext cx="2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E373F7-F786-CDA5-B7C4-E61F4E238DB0}"/>
                    </a:ext>
                  </a:extLst>
                </p14:cNvPr>
                <p14:cNvContentPartPr/>
                <p14:nvPr/>
              </p14:nvContentPartPr>
              <p14:xfrm>
                <a:off x="753457" y="2788901"/>
                <a:ext cx="23760" cy="3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E373F7-F786-CDA5-B7C4-E61F4E238D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7337" y="2782781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639633-B752-7384-5617-3D2106375AD0}"/>
                    </a:ext>
                  </a:extLst>
                </p14:cNvPr>
                <p14:cNvContentPartPr/>
                <p14:nvPr/>
              </p14:nvContentPartPr>
              <p14:xfrm>
                <a:off x="623857" y="2771981"/>
                <a:ext cx="54720" cy="1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639633-B752-7384-5617-3D2106375A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7737" y="2765861"/>
                  <a:ext cx="66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7C6137-2C32-DFC7-AA3F-8263DB77CA37}"/>
                    </a:ext>
                  </a:extLst>
                </p14:cNvPr>
                <p14:cNvContentPartPr/>
                <p14:nvPr/>
              </p14:nvContentPartPr>
              <p14:xfrm>
                <a:off x="550417" y="2786021"/>
                <a:ext cx="50400" cy="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7C6137-2C32-DFC7-AA3F-8263DB77CA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4297" y="2779901"/>
                  <a:ext cx="62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F85E00-9056-0977-DB00-4572376C009B}"/>
                    </a:ext>
                  </a:extLst>
                </p14:cNvPr>
                <p14:cNvContentPartPr/>
                <p14:nvPr/>
              </p14:nvContentPartPr>
              <p14:xfrm>
                <a:off x="912577" y="2811941"/>
                <a:ext cx="110880" cy="23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F85E00-9056-0977-DB00-4572376C00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6457" y="2805821"/>
                  <a:ext cx="123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0C61DA-484C-10FF-AE1D-1B43D4C8AD46}"/>
                    </a:ext>
                  </a:extLst>
                </p14:cNvPr>
                <p14:cNvContentPartPr/>
                <p14:nvPr/>
              </p14:nvContentPartPr>
              <p14:xfrm>
                <a:off x="146497" y="2859101"/>
                <a:ext cx="465120" cy="31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0C61DA-484C-10FF-AE1D-1B43D4C8AD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377" y="2852981"/>
                  <a:ext cx="47736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BD8CC6-00F8-6CC2-C549-ADADAF32EE95}"/>
              </a:ext>
            </a:extLst>
          </p:cNvPr>
          <p:cNvGrpSpPr/>
          <p:nvPr/>
        </p:nvGrpSpPr>
        <p:grpSpPr>
          <a:xfrm>
            <a:off x="1503697" y="2687021"/>
            <a:ext cx="1474200" cy="356400"/>
            <a:chOff x="1503697" y="2687021"/>
            <a:chExt cx="147420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A752F8-9371-E426-3485-17DB7BBB39B0}"/>
                    </a:ext>
                  </a:extLst>
                </p14:cNvPr>
                <p14:cNvContentPartPr/>
                <p14:nvPr/>
              </p14:nvContentPartPr>
              <p14:xfrm>
                <a:off x="1503697" y="2766581"/>
                <a:ext cx="274320" cy="24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A752F8-9371-E426-3485-17DB7BBB39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97577" y="2760461"/>
                  <a:ext cx="286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FE8B64-71E7-C2FA-05A5-BCD6BCB60855}"/>
                    </a:ext>
                  </a:extLst>
                </p14:cNvPr>
                <p14:cNvContentPartPr/>
                <p14:nvPr/>
              </p14:nvContentPartPr>
              <p14:xfrm>
                <a:off x="1618177" y="2872781"/>
                <a:ext cx="126720" cy="18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FE8B64-71E7-C2FA-05A5-BCD6BCB608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12057" y="2866661"/>
                  <a:ext cx="138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F540A5-2889-8871-2A8E-6B5F5D71204B}"/>
                    </a:ext>
                  </a:extLst>
                </p14:cNvPr>
                <p14:cNvContentPartPr/>
                <p14:nvPr/>
              </p14:nvContentPartPr>
              <p14:xfrm>
                <a:off x="1509457" y="2687021"/>
                <a:ext cx="291600" cy="184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F540A5-2889-8871-2A8E-6B5F5D7120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03337" y="2680901"/>
                  <a:ext cx="303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AB583A-2E87-26C5-6E5C-4FD95A6BDEC9}"/>
                    </a:ext>
                  </a:extLst>
                </p14:cNvPr>
                <p14:cNvContentPartPr/>
                <p14:nvPr/>
              </p14:nvContentPartPr>
              <p14:xfrm>
                <a:off x="1832377" y="2824181"/>
                <a:ext cx="284400" cy="162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AB583A-2E87-26C5-6E5C-4FD95A6BDE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26257" y="2818061"/>
                  <a:ext cx="29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D1F20C-4D7B-4676-3996-943FDA1EE10F}"/>
                    </a:ext>
                  </a:extLst>
                </p14:cNvPr>
                <p14:cNvContentPartPr/>
                <p14:nvPr/>
              </p14:nvContentPartPr>
              <p14:xfrm>
                <a:off x="2172217" y="2858021"/>
                <a:ext cx="208440" cy="12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D1F20C-4D7B-4676-3996-943FDA1EE1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66097" y="2851901"/>
                  <a:ext cx="220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C75FCA-4E55-CD87-F3A1-BF72D52CFF01}"/>
                    </a:ext>
                  </a:extLst>
                </p14:cNvPr>
                <p14:cNvContentPartPr/>
                <p14:nvPr/>
              </p14:nvContentPartPr>
              <p14:xfrm>
                <a:off x="2426377" y="2770901"/>
                <a:ext cx="551520" cy="27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C75FCA-4E55-CD87-F3A1-BF72D52CFF0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0257" y="2764781"/>
                  <a:ext cx="563760" cy="28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162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40DD85-5096-30E0-0E23-A3B0A41214BF}"/>
              </a:ext>
            </a:extLst>
          </p:cNvPr>
          <p:cNvGrpSpPr/>
          <p:nvPr/>
        </p:nvGrpSpPr>
        <p:grpSpPr>
          <a:xfrm>
            <a:off x="249457" y="178541"/>
            <a:ext cx="1459080" cy="578880"/>
            <a:chOff x="249457" y="178541"/>
            <a:chExt cx="145908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8557EBF-5E80-BA88-E546-822799CB6F6A}"/>
                    </a:ext>
                  </a:extLst>
                </p14:cNvPr>
                <p14:cNvContentPartPr/>
                <p14:nvPr/>
              </p14:nvContentPartPr>
              <p14:xfrm>
                <a:off x="249457" y="259181"/>
                <a:ext cx="330840" cy="256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8557EBF-5E80-BA88-E546-822799CB6F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337" y="253061"/>
                  <a:ext cx="34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CCA018-EEEF-4713-0EA3-BB98DCBE67BD}"/>
                    </a:ext>
                  </a:extLst>
                </p14:cNvPr>
                <p14:cNvContentPartPr/>
                <p14:nvPr/>
              </p14:nvContentPartPr>
              <p14:xfrm>
                <a:off x="638977" y="251621"/>
                <a:ext cx="45720" cy="29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CCA018-EEEF-4713-0EA3-BB98DCBE67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857" y="245501"/>
                  <a:ext cx="579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0C6671-4272-2A93-1DCE-31B9F8467C86}"/>
                    </a:ext>
                  </a:extLst>
                </p14:cNvPr>
                <p14:cNvContentPartPr/>
                <p14:nvPr/>
              </p14:nvContentPartPr>
              <p14:xfrm>
                <a:off x="831577" y="251261"/>
                <a:ext cx="4320" cy="30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0C6671-4272-2A93-1DCE-31B9F8467C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457" y="245141"/>
                  <a:ext cx="16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72A567-C85C-2AE0-7082-8495B580CC67}"/>
                    </a:ext>
                  </a:extLst>
                </p14:cNvPr>
                <p14:cNvContentPartPr/>
                <p14:nvPr/>
              </p14:nvContentPartPr>
              <p14:xfrm>
                <a:off x="619177" y="375101"/>
                <a:ext cx="271080" cy="3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72A567-C85C-2AE0-7082-8495B580CC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057" y="368981"/>
                  <a:ext cx="283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4A0B35-D880-5F6F-8227-D6A4B7400EEB}"/>
                    </a:ext>
                  </a:extLst>
                </p14:cNvPr>
                <p14:cNvContentPartPr/>
                <p14:nvPr/>
              </p14:nvContentPartPr>
              <p14:xfrm>
                <a:off x="1023457" y="181061"/>
                <a:ext cx="108720" cy="35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4A0B35-D880-5F6F-8227-D6A4B7400E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7337" y="174941"/>
                  <a:ext cx="120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D83275-280C-3E96-FDFA-E0526FD45112}"/>
                    </a:ext>
                  </a:extLst>
                </p14:cNvPr>
                <p14:cNvContentPartPr/>
                <p14:nvPr/>
              </p14:nvContentPartPr>
              <p14:xfrm>
                <a:off x="965497" y="354221"/>
                <a:ext cx="248400" cy="7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D83275-280C-3E96-FDFA-E0526FD451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9377" y="348101"/>
                  <a:ext cx="260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1B0850-FB22-F7BF-6F11-24C439F62917}"/>
                    </a:ext>
                  </a:extLst>
                </p14:cNvPr>
                <p14:cNvContentPartPr/>
                <p14:nvPr/>
              </p14:nvContentPartPr>
              <p14:xfrm>
                <a:off x="1317937" y="178541"/>
                <a:ext cx="390600" cy="49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1B0850-FB22-F7BF-6F11-24C439F629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1817" y="172421"/>
                  <a:ext cx="4028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0BD0BD-A547-756F-5119-31B79B4AB2B6}"/>
                    </a:ext>
                  </a:extLst>
                </p14:cNvPr>
                <p14:cNvContentPartPr/>
                <p14:nvPr/>
              </p14:nvContentPartPr>
              <p14:xfrm>
                <a:off x="271777" y="736181"/>
                <a:ext cx="1111320" cy="2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0BD0BD-A547-756F-5119-31B79B4AB2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657" y="730061"/>
                  <a:ext cx="11235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33B04F-9F50-7F23-9181-43E77BF2A6C7}"/>
              </a:ext>
            </a:extLst>
          </p:cNvPr>
          <p:cNvGrpSpPr/>
          <p:nvPr/>
        </p:nvGrpSpPr>
        <p:grpSpPr>
          <a:xfrm>
            <a:off x="8401657" y="246221"/>
            <a:ext cx="1910520" cy="482400"/>
            <a:chOff x="8401657" y="246221"/>
            <a:chExt cx="191052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C942BC-7AD2-EE1A-0E54-947C316463CE}"/>
                    </a:ext>
                  </a:extLst>
                </p14:cNvPr>
                <p14:cNvContentPartPr/>
                <p14:nvPr/>
              </p14:nvContentPartPr>
              <p14:xfrm>
                <a:off x="9741217" y="511181"/>
                <a:ext cx="570960" cy="21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C942BC-7AD2-EE1A-0E54-947C316463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35097" y="505061"/>
                  <a:ext cx="583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724D98-3580-F0AC-B4C4-850D93BE8900}"/>
                    </a:ext>
                  </a:extLst>
                </p14:cNvPr>
                <p14:cNvContentPartPr/>
                <p14:nvPr/>
              </p14:nvContentPartPr>
              <p14:xfrm>
                <a:off x="8401657" y="265301"/>
                <a:ext cx="321840" cy="21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724D98-3580-F0AC-B4C4-850D93BE89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95537" y="259181"/>
                  <a:ext cx="334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4D9D14-FF7C-8ACB-FE9A-E8624E1EFE1E}"/>
                    </a:ext>
                  </a:extLst>
                </p14:cNvPr>
                <p14:cNvContentPartPr/>
                <p14:nvPr/>
              </p14:nvContentPartPr>
              <p14:xfrm>
                <a:off x="8759857" y="256661"/>
                <a:ext cx="10440" cy="22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4D9D14-FF7C-8ACB-FE9A-E8624E1EFE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737" y="250541"/>
                  <a:ext cx="22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4AF856-E509-3EF6-724B-EDBD452F0B34}"/>
                    </a:ext>
                  </a:extLst>
                </p14:cNvPr>
                <p14:cNvContentPartPr/>
                <p14:nvPr/>
              </p14:nvContentPartPr>
              <p14:xfrm>
                <a:off x="8839057" y="272501"/>
                <a:ext cx="30960" cy="20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4AF856-E509-3EF6-724B-EDBD452F0B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2937" y="266381"/>
                  <a:ext cx="4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6A91B3-D8E3-725E-9B5B-C9782EFF3A84}"/>
                    </a:ext>
                  </a:extLst>
                </p14:cNvPr>
                <p14:cNvContentPartPr/>
                <p14:nvPr/>
              </p14:nvContentPartPr>
              <p14:xfrm>
                <a:off x="8750857" y="319301"/>
                <a:ext cx="244440" cy="8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6A91B3-D8E3-725E-9B5B-C9782EFF3A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44737" y="313181"/>
                  <a:ext cx="256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9A551E-516E-4895-9E99-C318B47A2130}"/>
                    </a:ext>
                  </a:extLst>
                </p14:cNvPr>
                <p14:cNvContentPartPr/>
                <p14:nvPr/>
              </p14:nvContentPartPr>
              <p14:xfrm>
                <a:off x="8987017" y="276821"/>
                <a:ext cx="68760" cy="21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9A551E-516E-4895-9E99-C318B47A21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80897" y="270701"/>
                  <a:ext cx="81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6C90C4-09E9-9A1C-5426-30884A945252}"/>
                    </a:ext>
                  </a:extLst>
                </p14:cNvPr>
                <p14:cNvContentPartPr/>
                <p14:nvPr/>
              </p14:nvContentPartPr>
              <p14:xfrm>
                <a:off x="8868577" y="246221"/>
                <a:ext cx="583200" cy="33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6C90C4-09E9-9A1C-5426-30884A9452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62457" y="240101"/>
                  <a:ext cx="5954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A93AE2-C38C-802D-3A82-FCCDEC72A53E}"/>
              </a:ext>
            </a:extLst>
          </p:cNvPr>
          <p:cNvGrpSpPr/>
          <p:nvPr/>
        </p:nvGrpSpPr>
        <p:grpSpPr>
          <a:xfrm>
            <a:off x="322177" y="1553381"/>
            <a:ext cx="3245040" cy="484200"/>
            <a:chOff x="322177" y="1553381"/>
            <a:chExt cx="324504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035A0C-57F7-B1D6-28EA-E5DB852EE874}"/>
                    </a:ext>
                  </a:extLst>
                </p14:cNvPr>
                <p14:cNvContentPartPr/>
                <p14:nvPr/>
              </p14:nvContentPartPr>
              <p14:xfrm>
                <a:off x="322177" y="1559861"/>
                <a:ext cx="70200" cy="11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035A0C-57F7-B1D6-28EA-E5DB852EE8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6057" y="1553741"/>
                  <a:ext cx="82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42B1A0-42F5-A864-845E-4F471240EB67}"/>
                    </a:ext>
                  </a:extLst>
                </p14:cNvPr>
                <p14:cNvContentPartPr/>
                <p14:nvPr/>
              </p14:nvContentPartPr>
              <p14:xfrm>
                <a:off x="519817" y="1591541"/>
                <a:ext cx="153360" cy="435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42B1A0-42F5-A864-845E-4F471240E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3697" y="1585421"/>
                  <a:ext cx="165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FA9115-10BD-C723-7A1F-339356D11F2D}"/>
                    </a:ext>
                  </a:extLst>
                </p14:cNvPr>
                <p14:cNvContentPartPr/>
                <p14:nvPr/>
              </p14:nvContentPartPr>
              <p14:xfrm>
                <a:off x="467617" y="1842101"/>
                <a:ext cx="207360" cy="5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FA9115-10BD-C723-7A1F-339356D11F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497" y="1835981"/>
                  <a:ext cx="219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212EA3B-1D5E-C112-1E31-FCD4229594F7}"/>
                    </a:ext>
                  </a:extLst>
                </p14:cNvPr>
                <p14:cNvContentPartPr/>
                <p14:nvPr/>
              </p14:nvContentPartPr>
              <p14:xfrm>
                <a:off x="783337" y="1793501"/>
                <a:ext cx="295560" cy="1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212EA3B-1D5E-C112-1E31-FCD4229594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217" y="1787381"/>
                  <a:ext cx="307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F2DB66-FE65-D68A-4DDD-6137A26048FA}"/>
                    </a:ext>
                  </a:extLst>
                </p14:cNvPr>
                <p14:cNvContentPartPr/>
                <p14:nvPr/>
              </p14:nvContentPartPr>
              <p14:xfrm>
                <a:off x="1214617" y="1700621"/>
                <a:ext cx="460080" cy="21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F2DB66-FE65-D68A-4DDD-6137A26048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8497" y="1694501"/>
                  <a:ext cx="472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9C86A1-6D5A-CB68-E420-1F10BA526D3A}"/>
                    </a:ext>
                  </a:extLst>
                </p14:cNvPr>
                <p14:cNvContentPartPr/>
                <p14:nvPr/>
              </p14:nvContentPartPr>
              <p14:xfrm>
                <a:off x="1637977" y="1569581"/>
                <a:ext cx="83160" cy="12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9C86A1-6D5A-CB68-E420-1F10BA526D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1857" y="1563461"/>
                  <a:ext cx="95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D535FB-476C-6930-4096-EB21FAC36657}"/>
                    </a:ext>
                  </a:extLst>
                </p14:cNvPr>
                <p14:cNvContentPartPr/>
                <p14:nvPr/>
              </p14:nvContentPartPr>
              <p14:xfrm>
                <a:off x="1898977" y="1917341"/>
                <a:ext cx="106560" cy="12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D535FB-476C-6930-4096-EB21FAC366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92857" y="1911221"/>
                  <a:ext cx="118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D7FD42-1059-6EDB-CAA2-1C01A722D194}"/>
                    </a:ext>
                  </a:extLst>
                </p14:cNvPr>
                <p14:cNvContentPartPr/>
                <p14:nvPr/>
              </p14:nvContentPartPr>
              <p14:xfrm>
                <a:off x="2488297" y="1664261"/>
                <a:ext cx="275760" cy="27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D7FD42-1059-6EDB-CAA2-1C01A722D1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2177" y="1658141"/>
                  <a:ext cx="288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765BEB-F207-8D9F-DC38-522446D3C806}"/>
                    </a:ext>
                  </a:extLst>
                </p14:cNvPr>
                <p14:cNvContentPartPr/>
                <p14:nvPr/>
              </p14:nvContentPartPr>
              <p14:xfrm>
                <a:off x="2884297" y="1837421"/>
                <a:ext cx="119880" cy="21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765BEB-F207-8D9F-DC38-522446D3C8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78177" y="1831301"/>
                  <a:ext cx="132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7F9D98-7914-17F6-C81A-CE3DB620F765}"/>
                    </a:ext>
                  </a:extLst>
                </p14:cNvPr>
                <p14:cNvContentPartPr/>
                <p14:nvPr/>
              </p14:nvContentPartPr>
              <p14:xfrm>
                <a:off x="3126217" y="1720061"/>
                <a:ext cx="311400" cy="15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7F9D98-7914-17F6-C81A-CE3DB620F7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20097" y="1713941"/>
                  <a:ext cx="323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ADA42E-0341-52BC-F2CF-EB5210F4A744}"/>
                    </a:ext>
                  </a:extLst>
                </p14:cNvPr>
                <p14:cNvContentPartPr/>
                <p14:nvPr/>
              </p14:nvContentPartPr>
              <p14:xfrm>
                <a:off x="3471817" y="1590461"/>
                <a:ext cx="95400" cy="14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ADA42E-0341-52BC-F2CF-EB5210F4A7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5697" y="1584341"/>
                  <a:ext cx="107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D9F393-EA8A-5D53-41B6-6EDB6F402A6B}"/>
                    </a:ext>
                  </a:extLst>
                </p14:cNvPr>
                <p14:cNvContentPartPr/>
                <p14:nvPr/>
              </p14:nvContentPartPr>
              <p14:xfrm>
                <a:off x="2172577" y="1553381"/>
                <a:ext cx="150840" cy="15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D9F393-EA8A-5D53-41B6-6EDB6F402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6457" y="1547261"/>
                  <a:ext cx="16308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2276AFD-9E79-B094-144E-AF680D11C916}"/>
              </a:ext>
            </a:extLst>
          </p:cNvPr>
          <p:cNvGrpSpPr/>
          <p:nvPr/>
        </p:nvGrpSpPr>
        <p:grpSpPr>
          <a:xfrm>
            <a:off x="398137" y="2467781"/>
            <a:ext cx="3127680" cy="754920"/>
            <a:chOff x="398137" y="2467781"/>
            <a:chExt cx="312768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7578A9-478C-C26C-4B11-E5332DA935F1}"/>
                    </a:ext>
                  </a:extLst>
                </p14:cNvPr>
                <p14:cNvContentPartPr/>
                <p14:nvPr/>
              </p14:nvContentPartPr>
              <p14:xfrm>
                <a:off x="398137" y="2496581"/>
                <a:ext cx="596880" cy="557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7578A9-478C-C26C-4B11-E5332DA935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017" y="2490461"/>
                  <a:ext cx="6091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DE90DD-B38F-F2E2-6E06-FF78CB329873}"/>
                    </a:ext>
                  </a:extLst>
                </p14:cNvPr>
                <p14:cNvContentPartPr/>
                <p14:nvPr/>
              </p14:nvContentPartPr>
              <p14:xfrm>
                <a:off x="1100137" y="2508101"/>
                <a:ext cx="422640" cy="28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DE90DD-B38F-F2E2-6E06-FF78CB3298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4017" y="2501981"/>
                  <a:ext cx="434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A2A3E2-9360-D1C3-A916-C07DF20A01B5}"/>
                    </a:ext>
                  </a:extLst>
                </p14:cNvPr>
                <p14:cNvContentPartPr/>
                <p14:nvPr/>
              </p14:nvContentPartPr>
              <p14:xfrm>
                <a:off x="1631857" y="2615381"/>
                <a:ext cx="215280" cy="126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A2A3E2-9360-D1C3-A916-C07DF20A01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25737" y="2609261"/>
                  <a:ext cx="227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9B8574-9ECC-47F1-40AF-4341D5B1D785}"/>
                    </a:ext>
                  </a:extLst>
                </p14:cNvPr>
                <p14:cNvContentPartPr/>
                <p14:nvPr/>
              </p14:nvContentPartPr>
              <p14:xfrm>
                <a:off x="1914457" y="2585501"/>
                <a:ext cx="842400" cy="18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9B8574-9ECC-47F1-40AF-4341D5B1D7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08337" y="2579381"/>
                  <a:ext cx="854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8508AE-0157-90BE-4B3F-19326E8EF8E0}"/>
                    </a:ext>
                  </a:extLst>
                </p14:cNvPr>
                <p14:cNvContentPartPr/>
                <p14:nvPr/>
              </p14:nvContentPartPr>
              <p14:xfrm>
                <a:off x="2773057" y="2620061"/>
                <a:ext cx="289080" cy="133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8508AE-0157-90BE-4B3F-19326E8EF8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66937" y="2613941"/>
                  <a:ext cx="301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685FB0-D604-11AB-6B51-25363B86418C}"/>
                    </a:ext>
                  </a:extLst>
                </p14:cNvPr>
                <p14:cNvContentPartPr/>
                <p14:nvPr/>
              </p14:nvContentPartPr>
              <p14:xfrm>
                <a:off x="2988697" y="2467781"/>
                <a:ext cx="111600" cy="11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685FB0-D604-11AB-6B51-25363B8641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2577" y="2461661"/>
                  <a:ext cx="123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67A095-64A5-39B1-A18E-0AEE8B6647A4}"/>
                    </a:ext>
                  </a:extLst>
                </p14:cNvPr>
                <p14:cNvContentPartPr/>
                <p14:nvPr/>
              </p14:nvContentPartPr>
              <p14:xfrm>
                <a:off x="3028297" y="2570381"/>
                <a:ext cx="497520" cy="20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67A095-64A5-39B1-A18E-0AEE8B6647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22177" y="2564261"/>
                  <a:ext cx="509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3FE8DD-C1BE-CF92-9BED-71865223D263}"/>
                    </a:ext>
                  </a:extLst>
                </p14:cNvPr>
                <p14:cNvContentPartPr/>
                <p14:nvPr/>
              </p14:nvContentPartPr>
              <p14:xfrm>
                <a:off x="1259617" y="2978261"/>
                <a:ext cx="301320" cy="244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3FE8DD-C1BE-CF92-9BED-71865223D2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53497" y="2972141"/>
                  <a:ext cx="3135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DB7C4E-E697-D347-79C1-CF9FBAA1B04D}"/>
              </a:ext>
            </a:extLst>
          </p:cNvPr>
          <p:cNvGrpSpPr/>
          <p:nvPr/>
        </p:nvGrpSpPr>
        <p:grpSpPr>
          <a:xfrm>
            <a:off x="717817" y="3421421"/>
            <a:ext cx="1966680" cy="641160"/>
            <a:chOff x="717817" y="3421421"/>
            <a:chExt cx="196668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09D3DE-1101-FE5D-F4E4-34F260D8DAE4}"/>
                    </a:ext>
                  </a:extLst>
                </p14:cNvPr>
                <p14:cNvContentPartPr/>
                <p14:nvPr/>
              </p14:nvContentPartPr>
              <p14:xfrm>
                <a:off x="871897" y="3593861"/>
                <a:ext cx="157320" cy="468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09D3DE-1101-FE5D-F4E4-34F260D8DA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5777" y="3587741"/>
                  <a:ext cx="1695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CF2F78-1B2F-76A9-9969-D3A60C57FF00}"/>
                    </a:ext>
                  </a:extLst>
                </p14:cNvPr>
                <p14:cNvContentPartPr/>
                <p14:nvPr/>
              </p14:nvContentPartPr>
              <p14:xfrm>
                <a:off x="884137" y="3850181"/>
                <a:ext cx="195120" cy="43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CF2F78-1B2F-76A9-9969-D3A60C57FF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8017" y="3844061"/>
                  <a:ext cx="207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6148B8-A9A4-B346-1A6B-5465A13397CA}"/>
                    </a:ext>
                  </a:extLst>
                </p14:cNvPr>
                <p14:cNvContentPartPr/>
                <p14:nvPr/>
              </p14:nvContentPartPr>
              <p14:xfrm>
                <a:off x="1169617" y="3622661"/>
                <a:ext cx="226080" cy="352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6148B8-A9A4-B346-1A6B-5465A13397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3497" y="3616541"/>
                  <a:ext cx="238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682657-BEDF-77BE-7EC4-4974D2D49AA6}"/>
                    </a:ext>
                  </a:extLst>
                </p14:cNvPr>
                <p14:cNvContentPartPr/>
                <p14:nvPr/>
              </p14:nvContentPartPr>
              <p14:xfrm>
                <a:off x="1462297" y="3722021"/>
                <a:ext cx="484560" cy="244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682657-BEDF-77BE-7EC4-4974D2D49A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56177" y="3715901"/>
                  <a:ext cx="496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26EFDB-6D3A-587B-EFB6-02F1BCB351A5}"/>
                    </a:ext>
                  </a:extLst>
                </p14:cNvPr>
                <p14:cNvContentPartPr/>
                <p14:nvPr/>
              </p14:nvContentPartPr>
              <p14:xfrm>
                <a:off x="2068897" y="3762341"/>
                <a:ext cx="89640" cy="20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26EFDB-6D3A-587B-EFB6-02F1BCB351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62777" y="3756221"/>
                  <a:ext cx="101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BEA346-DB5F-4278-F903-7C72B44773FC}"/>
                    </a:ext>
                  </a:extLst>
                </p14:cNvPr>
                <p14:cNvContentPartPr/>
                <p14:nvPr/>
              </p14:nvContentPartPr>
              <p14:xfrm>
                <a:off x="2074657" y="3768821"/>
                <a:ext cx="252000" cy="46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BEA346-DB5F-4278-F903-7C72B44773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68537" y="3762701"/>
                  <a:ext cx="264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D0F47A-E322-CF11-6CE9-7F86EAD2ABB9}"/>
                    </a:ext>
                  </a:extLst>
                </p14:cNvPr>
                <p14:cNvContentPartPr/>
                <p14:nvPr/>
              </p14:nvContentPartPr>
              <p14:xfrm>
                <a:off x="2351857" y="3715901"/>
                <a:ext cx="198000" cy="253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D0F47A-E322-CF11-6CE9-7F86EAD2AB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45737" y="3709781"/>
                  <a:ext cx="210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2A9201-3C27-2278-902F-6376225D544B}"/>
                    </a:ext>
                  </a:extLst>
                </p14:cNvPr>
                <p14:cNvContentPartPr/>
                <p14:nvPr/>
              </p14:nvContentPartPr>
              <p14:xfrm>
                <a:off x="2637697" y="3470741"/>
                <a:ext cx="46800" cy="99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2A9201-3C27-2278-902F-6376225D54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31577" y="3464621"/>
                  <a:ext cx="59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6ACDDD-3ECE-CA32-F4E4-1F9331186EE6}"/>
                    </a:ext>
                  </a:extLst>
                </p14:cNvPr>
                <p14:cNvContentPartPr/>
                <p14:nvPr/>
              </p14:nvContentPartPr>
              <p14:xfrm>
                <a:off x="717817" y="3421421"/>
                <a:ext cx="50760" cy="16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6ACDDD-3ECE-CA32-F4E4-1F9331186E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697" y="3415301"/>
                  <a:ext cx="630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53E3C5-6240-06DC-ACC1-D922F6B80DFB}"/>
              </a:ext>
            </a:extLst>
          </p:cNvPr>
          <p:cNvGrpSpPr/>
          <p:nvPr/>
        </p:nvGrpSpPr>
        <p:grpSpPr>
          <a:xfrm>
            <a:off x="4000657" y="1514141"/>
            <a:ext cx="4282200" cy="2242080"/>
            <a:chOff x="4000657" y="1514141"/>
            <a:chExt cx="4282200" cy="22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F8BB27-2CFE-96B3-50D4-5EC7C176BFDE}"/>
                    </a:ext>
                  </a:extLst>
                </p14:cNvPr>
                <p14:cNvContentPartPr/>
                <p14:nvPr/>
              </p14:nvContentPartPr>
              <p14:xfrm>
                <a:off x="4000657" y="1936781"/>
                <a:ext cx="99720" cy="9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F8BB27-2CFE-96B3-50D4-5EC7C176BF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94537" y="1930661"/>
                  <a:ext cx="111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0E4214-6742-BBA8-E09F-F5BB52B23140}"/>
                    </a:ext>
                  </a:extLst>
                </p14:cNvPr>
                <p14:cNvContentPartPr/>
                <p14:nvPr/>
              </p14:nvContentPartPr>
              <p14:xfrm>
                <a:off x="4489537" y="1709981"/>
                <a:ext cx="320400" cy="25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0E4214-6742-BBA8-E09F-F5BB52B231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83417" y="1703861"/>
                  <a:ext cx="332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16F70F-BCAF-6E76-95C6-72008D92F882}"/>
                    </a:ext>
                  </a:extLst>
                </p14:cNvPr>
                <p14:cNvContentPartPr/>
                <p14:nvPr/>
              </p14:nvContentPartPr>
              <p14:xfrm>
                <a:off x="5034937" y="1790621"/>
                <a:ext cx="246960" cy="3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16F70F-BCAF-6E76-95C6-72008D92F8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8817" y="1784501"/>
                  <a:ext cx="259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EC86C8-69A3-3D4A-9862-06134457E4C8}"/>
                    </a:ext>
                  </a:extLst>
                </p14:cNvPr>
                <p14:cNvContentPartPr/>
                <p14:nvPr/>
              </p14:nvContentPartPr>
              <p14:xfrm>
                <a:off x="5385217" y="1670021"/>
                <a:ext cx="222840" cy="258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EC86C8-69A3-3D4A-9862-06134457E4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79097" y="1663901"/>
                  <a:ext cx="235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B5BA12-7C1C-E2B2-3278-6FB94BC26ABD}"/>
                    </a:ext>
                  </a:extLst>
                </p14:cNvPr>
                <p14:cNvContentPartPr/>
                <p14:nvPr/>
              </p14:nvContentPartPr>
              <p14:xfrm>
                <a:off x="5622097" y="1549061"/>
                <a:ext cx="100080" cy="69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B5BA12-7C1C-E2B2-3278-6FB94BC26A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15977" y="1542941"/>
                  <a:ext cx="112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43AD2C-F463-29D1-D193-69CDCC2A0189}"/>
                    </a:ext>
                  </a:extLst>
                </p14:cNvPr>
                <p14:cNvContentPartPr/>
                <p14:nvPr/>
              </p14:nvContentPartPr>
              <p14:xfrm>
                <a:off x="4473337" y="1514141"/>
                <a:ext cx="112320" cy="11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43AD2C-F463-29D1-D193-69CDCC2A01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67217" y="1508021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EDF98B-2DAD-867C-EB9E-86E247B09B09}"/>
                    </a:ext>
                  </a:extLst>
                </p14:cNvPr>
                <p14:cNvContentPartPr/>
                <p14:nvPr/>
              </p14:nvContentPartPr>
              <p14:xfrm>
                <a:off x="5722177" y="1877381"/>
                <a:ext cx="232560" cy="19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EDF98B-2DAD-867C-EB9E-86E247B09B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16057" y="1871261"/>
                  <a:ext cx="244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343834-706C-5A48-D023-C691E14EEA17}"/>
                    </a:ext>
                  </a:extLst>
                </p14:cNvPr>
                <p14:cNvContentPartPr/>
                <p14:nvPr/>
              </p14:nvContentPartPr>
              <p14:xfrm>
                <a:off x="4177057" y="2690621"/>
                <a:ext cx="100080" cy="13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343834-706C-5A48-D023-C691E14EEA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70937" y="2684501"/>
                  <a:ext cx="112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F82F14-56B2-ABAF-8758-BED83F516AC4}"/>
                    </a:ext>
                  </a:extLst>
                </p14:cNvPr>
                <p14:cNvContentPartPr/>
                <p14:nvPr/>
              </p14:nvContentPartPr>
              <p14:xfrm>
                <a:off x="4665937" y="2450861"/>
                <a:ext cx="558720" cy="56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F82F14-56B2-ABAF-8758-BED83F516A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59817" y="2444741"/>
                  <a:ext cx="5709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558A47-5113-A063-4885-48D2BB069F16}"/>
                    </a:ext>
                  </a:extLst>
                </p14:cNvPr>
                <p14:cNvContentPartPr/>
                <p14:nvPr/>
              </p14:nvContentPartPr>
              <p14:xfrm>
                <a:off x="5329057" y="2568581"/>
                <a:ext cx="188640" cy="10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558A47-5113-A063-4885-48D2BB069F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22937" y="2562461"/>
                  <a:ext cx="200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1663ADC-F166-224B-99F1-D1B3B2885454}"/>
                    </a:ext>
                  </a:extLst>
                </p14:cNvPr>
                <p14:cNvContentPartPr/>
                <p14:nvPr/>
              </p14:nvContentPartPr>
              <p14:xfrm>
                <a:off x="5613457" y="2561741"/>
                <a:ext cx="231840" cy="113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1663ADC-F166-224B-99F1-D1B3B28854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7337" y="2555621"/>
                  <a:ext cx="244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FF90CF-7BB6-E6FA-7515-5091C6B3AE58}"/>
                    </a:ext>
                  </a:extLst>
                </p14:cNvPr>
                <p14:cNvContentPartPr/>
                <p14:nvPr/>
              </p14:nvContentPartPr>
              <p14:xfrm>
                <a:off x="5858257" y="2486861"/>
                <a:ext cx="38160" cy="6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FF90CF-7BB6-E6FA-7515-5091C6B3AE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52137" y="2480741"/>
                  <a:ext cx="50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CB48C0-FBAA-DC79-F725-3C366A319249}"/>
                    </a:ext>
                  </a:extLst>
                </p14:cNvPr>
                <p14:cNvContentPartPr/>
                <p14:nvPr/>
              </p14:nvContentPartPr>
              <p14:xfrm>
                <a:off x="5970217" y="2236661"/>
                <a:ext cx="328680" cy="49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CB48C0-FBAA-DC79-F725-3C366A3192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64097" y="2230541"/>
                  <a:ext cx="3409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0FABE0-C7A3-62F5-3227-D6F0FD5896B2}"/>
                    </a:ext>
                  </a:extLst>
                </p14:cNvPr>
                <p14:cNvContentPartPr/>
                <p14:nvPr/>
              </p14:nvContentPartPr>
              <p14:xfrm>
                <a:off x="6423097" y="2581181"/>
                <a:ext cx="115560" cy="13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0FABE0-C7A3-62F5-3227-D6F0FD5896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16977" y="2575061"/>
                  <a:ext cx="127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18DDB4-2E4F-D75C-C8E2-1D2E6B186E9B}"/>
                    </a:ext>
                  </a:extLst>
                </p14:cNvPr>
                <p14:cNvContentPartPr/>
                <p14:nvPr/>
              </p14:nvContentPartPr>
              <p14:xfrm>
                <a:off x="6619297" y="2337101"/>
                <a:ext cx="644040" cy="37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18DDB4-2E4F-D75C-C8E2-1D2E6B186E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13177" y="2330981"/>
                  <a:ext cx="656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E377672-E1CE-5FEC-6B26-498F9F61106B}"/>
                    </a:ext>
                  </a:extLst>
                </p14:cNvPr>
                <p14:cNvContentPartPr/>
                <p14:nvPr/>
              </p14:nvContentPartPr>
              <p14:xfrm>
                <a:off x="7244257" y="2617541"/>
                <a:ext cx="169200" cy="63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E377672-E1CE-5FEC-6B26-498F9F6110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38137" y="2611421"/>
                  <a:ext cx="181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9A354C-9312-6D75-5720-51D9DA7E4996}"/>
                    </a:ext>
                  </a:extLst>
                </p14:cNvPr>
                <p14:cNvContentPartPr/>
                <p14:nvPr/>
              </p14:nvContentPartPr>
              <p14:xfrm>
                <a:off x="7461697" y="2576501"/>
                <a:ext cx="50760" cy="11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9A354C-9312-6D75-5720-51D9DA7E499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55577" y="2570381"/>
                  <a:ext cx="63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3C7206B-EAFC-597A-8069-96E96D83A91E}"/>
                    </a:ext>
                  </a:extLst>
                </p14:cNvPr>
                <p14:cNvContentPartPr/>
                <p14:nvPr/>
              </p14:nvContentPartPr>
              <p14:xfrm>
                <a:off x="7684537" y="2076101"/>
                <a:ext cx="34920" cy="681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3C7206B-EAFC-597A-8069-96E96D83A9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78417" y="2069981"/>
                  <a:ext cx="4716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8EEDB4-3155-6EA5-4E4D-FB54F85297D5}"/>
                    </a:ext>
                  </a:extLst>
                </p14:cNvPr>
                <p14:cNvContentPartPr/>
                <p14:nvPr/>
              </p14:nvContentPartPr>
              <p14:xfrm>
                <a:off x="7567897" y="2693861"/>
                <a:ext cx="7128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8EEDB4-3155-6EA5-4E4D-FB54F85297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61777" y="2687741"/>
                  <a:ext cx="83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452034F-85D9-F5D5-A85B-7B29F1CAB7CB}"/>
                    </a:ext>
                  </a:extLst>
                </p14:cNvPr>
                <p14:cNvContentPartPr/>
                <p14:nvPr/>
              </p14:nvContentPartPr>
              <p14:xfrm>
                <a:off x="7786777" y="2461661"/>
                <a:ext cx="496080" cy="31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452034F-85D9-F5D5-A85B-7B29F1CAB7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80657" y="2455541"/>
                  <a:ext cx="508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A36F4AD-88A8-E9D9-9898-F03BE0FA96CA}"/>
                    </a:ext>
                  </a:extLst>
                </p14:cNvPr>
                <p14:cNvContentPartPr/>
                <p14:nvPr/>
              </p14:nvContentPartPr>
              <p14:xfrm>
                <a:off x="5296657" y="3214781"/>
                <a:ext cx="118800" cy="46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A36F4AD-88A8-E9D9-9898-F03BE0FA96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90537" y="3208661"/>
                  <a:ext cx="1310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FDA0EA7-5A9E-D05B-F720-F422657097BD}"/>
                    </a:ext>
                  </a:extLst>
                </p14:cNvPr>
                <p14:cNvContentPartPr/>
                <p14:nvPr/>
              </p14:nvContentPartPr>
              <p14:xfrm>
                <a:off x="5416897" y="3299381"/>
                <a:ext cx="89280" cy="45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FDA0EA7-5A9E-D05B-F720-F422657097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10777" y="3293261"/>
                  <a:ext cx="1015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75DCF9-868A-32E0-32A1-099CAC4F1E7E}"/>
                    </a:ext>
                  </a:extLst>
                </p14:cNvPr>
                <p14:cNvContentPartPr/>
                <p14:nvPr/>
              </p14:nvContentPartPr>
              <p14:xfrm>
                <a:off x="5181457" y="3409901"/>
                <a:ext cx="511200" cy="51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75DCF9-868A-32E0-32A1-099CAC4F1E7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75337" y="3403781"/>
                  <a:ext cx="523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EBB1ACE-8488-3746-2132-9D4085372573}"/>
                    </a:ext>
                  </a:extLst>
                </p14:cNvPr>
                <p14:cNvContentPartPr/>
                <p14:nvPr/>
              </p14:nvContentPartPr>
              <p14:xfrm>
                <a:off x="5167777" y="3460301"/>
                <a:ext cx="384120" cy="39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EBB1ACE-8488-3746-2132-9D40853725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61657" y="3454181"/>
                  <a:ext cx="396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3754AD-AEF5-58B2-5479-7EE88E65A752}"/>
                    </a:ext>
                  </a:extLst>
                </p14:cNvPr>
                <p14:cNvContentPartPr/>
                <p14:nvPr/>
              </p14:nvContentPartPr>
              <p14:xfrm>
                <a:off x="5171737" y="3146381"/>
                <a:ext cx="48600" cy="68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3754AD-AEF5-58B2-5479-7EE88E65A7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65617" y="3140261"/>
                  <a:ext cx="60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A0348EC-72C4-4E12-354D-F68A9ECF9AC9}"/>
                    </a:ext>
                  </a:extLst>
                </p14:cNvPr>
                <p14:cNvContentPartPr/>
                <p14:nvPr/>
              </p14:nvContentPartPr>
              <p14:xfrm>
                <a:off x="5921617" y="3175541"/>
                <a:ext cx="27000" cy="12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A0348EC-72C4-4E12-354D-F68A9ECF9A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15497" y="3169421"/>
                  <a:ext cx="39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578054-9C00-35E3-37BF-890D34921E35}"/>
                    </a:ext>
                  </a:extLst>
                </p14:cNvPr>
                <p14:cNvContentPartPr/>
                <p14:nvPr/>
              </p14:nvContentPartPr>
              <p14:xfrm>
                <a:off x="5937817" y="3539501"/>
                <a:ext cx="79560" cy="6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578054-9C00-35E3-37BF-890D34921E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1697" y="3533381"/>
                  <a:ext cx="91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336C18-3B3E-8180-D552-4CEF653453F0}"/>
                    </a:ext>
                  </a:extLst>
                </p14:cNvPr>
                <p14:cNvContentPartPr/>
                <p14:nvPr/>
              </p14:nvContentPartPr>
              <p14:xfrm>
                <a:off x="6386377" y="3178061"/>
                <a:ext cx="431280" cy="456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336C18-3B3E-8180-D552-4CEF653453F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80257" y="3171941"/>
                  <a:ext cx="4435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75ABD3-D037-E3B0-D2C9-25FF349DEBB3}"/>
                    </a:ext>
                  </a:extLst>
                </p14:cNvPr>
                <p14:cNvContentPartPr/>
                <p14:nvPr/>
              </p14:nvContentPartPr>
              <p14:xfrm>
                <a:off x="6317977" y="3121901"/>
                <a:ext cx="58680" cy="56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75ABD3-D037-E3B0-D2C9-25FF349DEB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11857" y="3115781"/>
                  <a:ext cx="7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D13EC5-A671-2FA4-C9FB-1900FE70745E}"/>
                    </a:ext>
                  </a:extLst>
                </p14:cNvPr>
                <p14:cNvContentPartPr/>
                <p14:nvPr/>
              </p14:nvContentPartPr>
              <p14:xfrm>
                <a:off x="7249657" y="2998781"/>
                <a:ext cx="36360" cy="77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D13EC5-A671-2FA4-C9FB-1900FE7074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43537" y="2992661"/>
                  <a:ext cx="48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251AF1-8306-0F3F-5EE3-5004AD7BFD0C}"/>
                    </a:ext>
                  </a:extLst>
                </p14:cNvPr>
                <p14:cNvContentPartPr/>
                <p14:nvPr/>
              </p14:nvContentPartPr>
              <p14:xfrm>
                <a:off x="7218337" y="3549221"/>
                <a:ext cx="107280" cy="95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251AF1-8306-0F3F-5EE3-5004AD7BFD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12217" y="3543101"/>
                  <a:ext cx="119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AF5CC4-95EC-B669-8AF1-C9C19DF33B78}"/>
                    </a:ext>
                  </a:extLst>
                </p14:cNvPr>
                <p14:cNvContentPartPr/>
                <p14:nvPr/>
              </p14:nvContentPartPr>
              <p14:xfrm>
                <a:off x="7653217" y="3216221"/>
                <a:ext cx="189000" cy="217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AF5CC4-95EC-B669-8AF1-C9C19DF33B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47097" y="3210101"/>
                  <a:ext cx="201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E8A624-C806-1651-C9C9-6DA8BA266667}"/>
                    </a:ext>
                  </a:extLst>
                </p14:cNvPr>
                <p14:cNvContentPartPr/>
                <p14:nvPr/>
              </p14:nvContentPartPr>
              <p14:xfrm>
                <a:off x="7767337" y="3182381"/>
                <a:ext cx="30240" cy="428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E8A624-C806-1651-C9C9-6DA8BA2666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61217" y="3176261"/>
                  <a:ext cx="424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2C0A7C-F853-CD98-1720-0FAF21D2E5B3}"/>
                    </a:ext>
                  </a:extLst>
                </p14:cNvPr>
                <p14:cNvContentPartPr/>
                <p14:nvPr/>
              </p14:nvContentPartPr>
              <p14:xfrm>
                <a:off x="7467817" y="3032981"/>
                <a:ext cx="75600" cy="15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2C0A7C-F853-CD98-1720-0FAF21D2E5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1697" y="3026861"/>
                  <a:ext cx="8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67E49F-EF21-B49B-75DC-C9F1BB6EC799}"/>
                    </a:ext>
                  </a:extLst>
                </p14:cNvPr>
                <p14:cNvContentPartPr/>
                <p14:nvPr/>
              </p14:nvContentPartPr>
              <p14:xfrm>
                <a:off x="8038777" y="3078701"/>
                <a:ext cx="81360" cy="119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67E49F-EF21-B49B-75DC-C9F1BB6EC79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32657" y="3072581"/>
                  <a:ext cx="936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50E4F2-2039-E3FC-D6E9-F406DCA1D671}"/>
              </a:ext>
            </a:extLst>
          </p:cNvPr>
          <p:cNvGrpSpPr/>
          <p:nvPr/>
        </p:nvGrpSpPr>
        <p:grpSpPr>
          <a:xfrm>
            <a:off x="366457" y="4444181"/>
            <a:ext cx="2828880" cy="661680"/>
            <a:chOff x="366457" y="4444181"/>
            <a:chExt cx="282888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0F8521-7D39-377A-E674-612BD1AEDB88}"/>
                    </a:ext>
                  </a:extLst>
                </p14:cNvPr>
                <p14:cNvContentPartPr/>
                <p14:nvPr/>
              </p14:nvContentPartPr>
              <p14:xfrm>
                <a:off x="366457" y="4850981"/>
                <a:ext cx="277200" cy="21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0F8521-7D39-377A-E674-612BD1AEDB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0337" y="4844861"/>
                  <a:ext cx="289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614B41-31BF-557D-B9F8-450318563C3A}"/>
                    </a:ext>
                  </a:extLst>
                </p14:cNvPr>
                <p14:cNvContentPartPr/>
                <p14:nvPr/>
              </p14:nvContentPartPr>
              <p14:xfrm>
                <a:off x="786577" y="4806341"/>
                <a:ext cx="174960" cy="163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614B41-31BF-557D-B9F8-450318563C3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0457" y="4800221"/>
                  <a:ext cx="187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7D2E59-E6B5-3E26-F8D5-F08D3B40A7AB}"/>
                    </a:ext>
                  </a:extLst>
                </p14:cNvPr>
                <p14:cNvContentPartPr/>
                <p14:nvPr/>
              </p14:nvContentPartPr>
              <p14:xfrm>
                <a:off x="1081057" y="4851341"/>
                <a:ext cx="374040" cy="22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7D2E59-E6B5-3E26-F8D5-F08D3B40A7A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4937" y="4845221"/>
                  <a:ext cx="386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3EF53A3-F12D-8B17-799C-E65AC9BD0E09}"/>
                    </a:ext>
                  </a:extLst>
                </p14:cNvPr>
                <p14:cNvContentPartPr/>
                <p14:nvPr/>
              </p14:nvContentPartPr>
              <p14:xfrm>
                <a:off x="1511257" y="4444181"/>
                <a:ext cx="1684080" cy="661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3EF53A3-F12D-8B17-799C-E65AC9BD0E0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05137" y="4438061"/>
                  <a:ext cx="1696320" cy="67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7983AB-B060-0C8C-D9E2-E5652F9C9099}"/>
              </a:ext>
            </a:extLst>
          </p:cNvPr>
          <p:cNvGrpSpPr/>
          <p:nvPr/>
        </p:nvGrpSpPr>
        <p:grpSpPr>
          <a:xfrm>
            <a:off x="3621937" y="4699781"/>
            <a:ext cx="598320" cy="343800"/>
            <a:chOff x="3621937" y="4699781"/>
            <a:chExt cx="59832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8F5E055-1E93-98A7-953A-2802D620658F}"/>
                    </a:ext>
                  </a:extLst>
                </p14:cNvPr>
                <p14:cNvContentPartPr/>
                <p14:nvPr/>
              </p14:nvContentPartPr>
              <p14:xfrm>
                <a:off x="3621937" y="4889501"/>
                <a:ext cx="111960" cy="113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8F5E055-1E93-98A7-953A-2802D62065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15817" y="4883381"/>
                  <a:ext cx="124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2B1EA6E-FF03-E02B-5B28-5DD4285A9CB0}"/>
                    </a:ext>
                  </a:extLst>
                </p14:cNvPr>
                <p14:cNvContentPartPr/>
                <p14:nvPr/>
              </p14:nvContentPartPr>
              <p14:xfrm>
                <a:off x="3656857" y="4699781"/>
                <a:ext cx="96480" cy="11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2B1EA6E-FF03-E02B-5B28-5DD4285A9C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50737" y="4693661"/>
                  <a:ext cx="108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CCB672-F96E-5EA4-107B-6728BAB99881}"/>
                    </a:ext>
                  </a:extLst>
                </p14:cNvPr>
                <p14:cNvContentPartPr/>
                <p14:nvPr/>
              </p14:nvContentPartPr>
              <p14:xfrm>
                <a:off x="3900577" y="4893821"/>
                <a:ext cx="319680" cy="149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CCB672-F96E-5EA4-107B-6728BAB998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94457" y="4887701"/>
                  <a:ext cx="3319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8024D9B-F25D-3F82-B1C7-34C747BBE15C}"/>
                  </a:ext>
                </a:extLst>
              </p14:cNvPr>
              <p14:cNvContentPartPr/>
              <p14:nvPr/>
            </p14:nvContentPartPr>
            <p14:xfrm>
              <a:off x="4744417" y="4521221"/>
              <a:ext cx="56520" cy="122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8024D9B-F25D-3F82-B1C7-34C747BBE15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738297" y="4515101"/>
                <a:ext cx="687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1AAB185-395C-522B-2C06-40557E3B35A0}"/>
                  </a:ext>
                </a:extLst>
              </p14:cNvPr>
              <p14:cNvContentPartPr/>
              <p14:nvPr/>
            </p14:nvContentPartPr>
            <p14:xfrm>
              <a:off x="5668537" y="4512941"/>
              <a:ext cx="102960" cy="166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1AAB185-395C-522B-2C06-40557E3B35A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62417" y="4506821"/>
                <a:ext cx="115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0DBB8BF-D3A5-B6CD-34DF-FCE02AA87FEF}"/>
                  </a:ext>
                </a:extLst>
              </p14:cNvPr>
              <p14:cNvContentPartPr/>
              <p14:nvPr/>
            </p14:nvContentPartPr>
            <p14:xfrm>
              <a:off x="6279097" y="4756301"/>
              <a:ext cx="620640" cy="243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0DBB8BF-D3A5-B6CD-34DF-FCE02AA87FE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72977" y="4750181"/>
                <a:ext cx="63288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75802A-CF8B-3F1A-16CF-3F3D7EF6F498}"/>
              </a:ext>
            </a:extLst>
          </p:cNvPr>
          <p:cNvGrpSpPr/>
          <p:nvPr/>
        </p:nvGrpSpPr>
        <p:grpSpPr>
          <a:xfrm>
            <a:off x="7266217" y="4447781"/>
            <a:ext cx="245520" cy="200160"/>
            <a:chOff x="7266217" y="4447781"/>
            <a:chExt cx="24552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21434F-FB1B-6F4C-3219-ECD272E9B959}"/>
                    </a:ext>
                  </a:extLst>
                </p14:cNvPr>
                <p14:cNvContentPartPr/>
                <p14:nvPr/>
              </p14:nvContentPartPr>
              <p14:xfrm>
                <a:off x="7266217" y="4497101"/>
                <a:ext cx="79560" cy="150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21434F-FB1B-6F4C-3219-ECD272E9B9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60097" y="4490981"/>
                  <a:ext cx="91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7E8C892-4264-0652-3D95-F6CEC13D2AC1}"/>
                    </a:ext>
                  </a:extLst>
                </p14:cNvPr>
                <p14:cNvContentPartPr/>
                <p14:nvPr/>
              </p14:nvContentPartPr>
              <p14:xfrm>
                <a:off x="7426417" y="4447781"/>
                <a:ext cx="85320" cy="132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7E8C892-4264-0652-3D95-F6CEC13D2A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20297" y="4441661"/>
                  <a:ext cx="975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CD812FC-0932-1DFB-EA66-46E424FEF6D4}"/>
              </a:ext>
            </a:extLst>
          </p:cNvPr>
          <p:cNvGrpSpPr/>
          <p:nvPr/>
        </p:nvGrpSpPr>
        <p:grpSpPr>
          <a:xfrm>
            <a:off x="1774057" y="118061"/>
            <a:ext cx="1964160" cy="665280"/>
            <a:chOff x="1774057" y="118061"/>
            <a:chExt cx="196416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6003A8-0A67-E1B5-0543-CD9912384222}"/>
                    </a:ext>
                  </a:extLst>
                </p14:cNvPr>
                <p14:cNvContentPartPr/>
                <p14:nvPr/>
              </p14:nvContentPartPr>
              <p14:xfrm>
                <a:off x="1838857" y="226061"/>
                <a:ext cx="21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6003A8-0A67-E1B5-0543-CD991238422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32737" y="219941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F790070-ED0B-1793-771E-C72129AC05AB}"/>
                    </a:ext>
                  </a:extLst>
                </p14:cNvPr>
                <p14:cNvContentPartPr/>
                <p14:nvPr/>
              </p14:nvContentPartPr>
              <p14:xfrm>
                <a:off x="1774057" y="209861"/>
                <a:ext cx="313920" cy="438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F790070-ED0B-1793-771E-C72129AC05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67937" y="203741"/>
                  <a:ext cx="326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88F4E7-0E3B-3E0C-D27D-62FA8CF3F467}"/>
                    </a:ext>
                  </a:extLst>
                </p14:cNvPr>
                <p14:cNvContentPartPr/>
                <p14:nvPr/>
              </p14:nvContentPartPr>
              <p14:xfrm>
                <a:off x="2162137" y="276461"/>
                <a:ext cx="516600" cy="365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88F4E7-0E3B-3E0C-D27D-62FA8CF3F4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56017" y="270341"/>
                  <a:ext cx="5288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56F62CB-52FF-6259-7A69-233D4EC95842}"/>
                    </a:ext>
                  </a:extLst>
                </p14:cNvPr>
                <p14:cNvContentPartPr/>
                <p14:nvPr/>
              </p14:nvContentPartPr>
              <p14:xfrm>
                <a:off x="2614297" y="265301"/>
                <a:ext cx="49680" cy="2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56F62CB-52FF-6259-7A69-233D4EC9584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08177" y="259181"/>
                  <a:ext cx="61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A6D562-B6A1-8517-B9AE-1E1A429C4CC3}"/>
                    </a:ext>
                  </a:extLst>
                </p14:cNvPr>
                <p14:cNvContentPartPr/>
                <p14:nvPr/>
              </p14:nvContentPartPr>
              <p14:xfrm>
                <a:off x="2771617" y="393101"/>
                <a:ext cx="716040" cy="226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A6D562-B6A1-8517-B9AE-1E1A429C4C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65497" y="386981"/>
                  <a:ext cx="728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44028D-6F7A-7374-5E57-7B1477E091E3}"/>
                    </a:ext>
                  </a:extLst>
                </p14:cNvPr>
                <p14:cNvContentPartPr/>
                <p14:nvPr/>
              </p14:nvContentPartPr>
              <p14:xfrm>
                <a:off x="3308017" y="118061"/>
                <a:ext cx="430200" cy="665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44028D-6F7A-7374-5E57-7B1477E091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01897" y="111941"/>
                  <a:ext cx="442440" cy="67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22117E9-1794-955F-634F-DBB1F2834CE6}"/>
                  </a:ext>
                </a:extLst>
              </p14:cNvPr>
              <p14:cNvContentPartPr/>
              <p14:nvPr/>
            </p14:nvContentPartPr>
            <p14:xfrm>
              <a:off x="2040457" y="5828381"/>
              <a:ext cx="3519360" cy="738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22117E9-1794-955F-634F-DBB1F2834CE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34337" y="5822261"/>
                <a:ext cx="3531600" cy="75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D7942B-35CE-D5B5-3C1B-2D6D0F4C2B15}"/>
              </a:ext>
            </a:extLst>
          </p:cNvPr>
          <p:cNvGrpSpPr/>
          <p:nvPr/>
        </p:nvGrpSpPr>
        <p:grpSpPr>
          <a:xfrm>
            <a:off x="2137657" y="5511581"/>
            <a:ext cx="3421440" cy="1031760"/>
            <a:chOff x="2137657" y="5511581"/>
            <a:chExt cx="3421440" cy="10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B7238CD-1482-F09E-6352-0EBC93CEE122}"/>
                    </a:ext>
                  </a:extLst>
                </p14:cNvPr>
                <p14:cNvContentPartPr/>
                <p14:nvPr/>
              </p14:nvContentPartPr>
              <p14:xfrm>
                <a:off x="2170057" y="5778341"/>
                <a:ext cx="32760" cy="601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B7238CD-1482-F09E-6352-0EBC93CEE1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63937" y="5772221"/>
                  <a:ext cx="4500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1AA431E-E306-4A7E-2B71-C3E471FBCA69}"/>
                    </a:ext>
                  </a:extLst>
                </p14:cNvPr>
                <p14:cNvContentPartPr/>
                <p14:nvPr/>
              </p14:nvContentPartPr>
              <p14:xfrm>
                <a:off x="2137657" y="5781221"/>
                <a:ext cx="3398760" cy="762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1AA431E-E306-4A7E-2B71-C3E471FBCA6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31537" y="5775101"/>
                  <a:ext cx="341100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1072FB3-2507-4044-984A-273169FD9DBE}"/>
                    </a:ext>
                  </a:extLst>
                </p14:cNvPr>
                <p14:cNvContentPartPr/>
                <p14:nvPr/>
              </p14:nvContentPartPr>
              <p14:xfrm>
                <a:off x="2762617" y="5781221"/>
                <a:ext cx="57960" cy="64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1072FB3-2507-4044-984A-273169FD9DB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56497" y="5775101"/>
                  <a:ext cx="702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95B8EA-F952-06EF-E2CA-CE68F5F135F8}"/>
                    </a:ext>
                  </a:extLst>
                </p14:cNvPr>
                <p14:cNvContentPartPr/>
                <p14:nvPr/>
              </p14:nvContentPartPr>
              <p14:xfrm>
                <a:off x="3323137" y="5844941"/>
                <a:ext cx="7920" cy="515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95B8EA-F952-06EF-E2CA-CE68F5F135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17017" y="5838821"/>
                  <a:ext cx="201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C081710-4F7F-4075-20E6-3A2E0D932A62}"/>
                    </a:ext>
                  </a:extLst>
                </p14:cNvPr>
                <p14:cNvContentPartPr/>
                <p14:nvPr/>
              </p14:nvContentPartPr>
              <p14:xfrm>
                <a:off x="3795097" y="5878061"/>
                <a:ext cx="27720" cy="54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C081710-4F7F-4075-20E6-3A2E0D932A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88977" y="5871941"/>
                  <a:ext cx="399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3DDF0A-714E-271E-C737-F72C162B3405}"/>
                    </a:ext>
                  </a:extLst>
                </p14:cNvPr>
                <p14:cNvContentPartPr/>
                <p14:nvPr/>
              </p14:nvContentPartPr>
              <p14:xfrm>
                <a:off x="4355257" y="5912981"/>
                <a:ext cx="42120" cy="483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3DDF0A-714E-271E-C737-F72C162B34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49137" y="5906861"/>
                  <a:ext cx="543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CD6824C-7D04-F351-AFBC-E8B5634A003E}"/>
                    </a:ext>
                  </a:extLst>
                </p14:cNvPr>
                <p14:cNvContentPartPr/>
                <p14:nvPr/>
              </p14:nvContentPartPr>
              <p14:xfrm>
                <a:off x="4733257" y="5995781"/>
                <a:ext cx="35640" cy="518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CD6824C-7D04-F351-AFBC-E8B5634A00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27137" y="5989661"/>
                  <a:ext cx="478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493B7EA-A5BD-671E-C683-F5701DE53EE8}"/>
                    </a:ext>
                  </a:extLst>
                </p14:cNvPr>
                <p14:cNvContentPartPr/>
                <p14:nvPr/>
              </p14:nvContentPartPr>
              <p14:xfrm>
                <a:off x="2251057" y="5761781"/>
                <a:ext cx="41400" cy="501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493B7EA-A5BD-671E-C683-F5701DE53E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44937" y="5755301"/>
                  <a:ext cx="536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268056E-9AB6-2875-D288-5B347EF8431C}"/>
                    </a:ext>
                  </a:extLst>
                </p14:cNvPr>
                <p14:cNvContentPartPr/>
                <p14:nvPr/>
              </p14:nvContentPartPr>
              <p14:xfrm>
                <a:off x="2437897" y="5985341"/>
                <a:ext cx="111240" cy="350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268056E-9AB6-2875-D288-5B347EF8431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31777" y="5979221"/>
                  <a:ext cx="123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25D32EB-4EE2-A76B-9043-3C53E2E779D3}"/>
                    </a:ext>
                  </a:extLst>
                </p14:cNvPr>
                <p14:cNvContentPartPr/>
                <p14:nvPr/>
              </p14:nvContentPartPr>
              <p14:xfrm>
                <a:off x="2379217" y="6125741"/>
                <a:ext cx="334440" cy="127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25D32EB-4EE2-A76B-9043-3C53E2E779D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73097" y="6119621"/>
                  <a:ext cx="346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AC099B-EDEA-2F74-7ECE-9701350088D0}"/>
                    </a:ext>
                  </a:extLst>
                </p14:cNvPr>
                <p14:cNvContentPartPr/>
                <p14:nvPr/>
              </p14:nvContentPartPr>
              <p14:xfrm>
                <a:off x="2929297" y="5952941"/>
                <a:ext cx="242640" cy="377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AC099B-EDEA-2F74-7ECE-9701350088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23177" y="5946821"/>
                  <a:ext cx="254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DC3B3EE-4606-8D3D-A9DE-493834CE6A1A}"/>
                    </a:ext>
                  </a:extLst>
                </p14:cNvPr>
                <p14:cNvContentPartPr/>
                <p14:nvPr/>
              </p14:nvContentPartPr>
              <p14:xfrm>
                <a:off x="3414577" y="5983901"/>
                <a:ext cx="428760" cy="266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DC3B3EE-4606-8D3D-A9DE-493834CE6A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08457" y="5977781"/>
                  <a:ext cx="441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78DC6EF-E775-4496-D3B4-FF3AC8FDA387}"/>
                    </a:ext>
                  </a:extLst>
                </p14:cNvPr>
                <p14:cNvContentPartPr/>
                <p14:nvPr/>
              </p14:nvContentPartPr>
              <p14:xfrm>
                <a:off x="3873577" y="5511581"/>
                <a:ext cx="1685520" cy="213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78DC6EF-E775-4496-D3B4-FF3AC8FDA3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67457" y="5505461"/>
                  <a:ext cx="1697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2E40021-45B7-02FF-6595-028D8713C120}"/>
                    </a:ext>
                  </a:extLst>
                </p14:cNvPr>
                <p14:cNvContentPartPr/>
                <p14:nvPr/>
              </p14:nvContentPartPr>
              <p14:xfrm>
                <a:off x="3823897" y="5540741"/>
                <a:ext cx="38520" cy="343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2E40021-45B7-02FF-6595-028D8713C1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17777" y="5534621"/>
                  <a:ext cx="5076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8CB4685-A2F2-38A2-20F8-FB798F5888F4}"/>
              </a:ext>
            </a:extLst>
          </p:cNvPr>
          <p:cNvGrpSpPr/>
          <p:nvPr/>
        </p:nvGrpSpPr>
        <p:grpSpPr>
          <a:xfrm>
            <a:off x="4994617" y="4968341"/>
            <a:ext cx="3525120" cy="831600"/>
            <a:chOff x="4994617" y="4968341"/>
            <a:chExt cx="352512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BFDF67-7985-E5FC-C033-E15A3EFC353B}"/>
                    </a:ext>
                  </a:extLst>
                </p14:cNvPr>
                <p14:cNvContentPartPr/>
                <p14:nvPr/>
              </p14:nvContentPartPr>
              <p14:xfrm>
                <a:off x="4994617" y="5359661"/>
                <a:ext cx="1586520" cy="244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BFDF67-7985-E5FC-C033-E15A3EFC353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88497" y="5353541"/>
                  <a:ext cx="1598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A3C5C5-8A55-06AF-4B23-FFBD131AA679}"/>
                    </a:ext>
                  </a:extLst>
                </p14:cNvPr>
                <p14:cNvContentPartPr/>
                <p14:nvPr/>
              </p14:nvContentPartPr>
              <p14:xfrm>
                <a:off x="6863017" y="5489621"/>
                <a:ext cx="267120" cy="208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A3C5C5-8A55-06AF-4B23-FFBD131AA67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56897" y="5483501"/>
                  <a:ext cx="279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8ACA9CB-08A7-2589-6CAB-AB17B188CFE8}"/>
                    </a:ext>
                  </a:extLst>
                </p14:cNvPr>
                <p14:cNvContentPartPr/>
                <p14:nvPr/>
              </p14:nvContentPartPr>
              <p14:xfrm>
                <a:off x="7228417" y="5021621"/>
                <a:ext cx="575280" cy="693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8ACA9CB-08A7-2589-6CAB-AB17B188CF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22297" y="5015501"/>
                  <a:ext cx="58752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1EFDDD0-EFF9-FD54-87BC-2DF472A158D6}"/>
                    </a:ext>
                  </a:extLst>
                </p14:cNvPr>
                <p14:cNvContentPartPr/>
                <p14:nvPr/>
              </p14:nvContentPartPr>
              <p14:xfrm>
                <a:off x="7697137" y="5565221"/>
                <a:ext cx="195120" cy="10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1EFDDD0-EFF9-FD54-87BC-2DF472A158D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91017" y="5559101"/>
                  <a:ext cx="207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6FB5D9F-6B00-5CDF-91C5-23EBB1479285}"/>
                    </a:ext>
                  </a:extLst>
                </p14:cNvPr>
                <p14:cNvContentPartPr/>
                <p14:nvPr/>
              </p14:nvContentPartPr>
              <p14:xfrm>
                <a:off x="7963897" y="4968341"/>
                <a:ext cx="555840" cy="831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6FB5D9F-6B00-5CDF-91C5-23EBB14792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57777" y="4962221"/>
                  <a:ext cx="568080" cy="84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D7056C4-82C8-7DA7-80EC-7B8623E34437}"/>
                  </a:ext>
                </a:extLst>
              </p14:cNvPr>
              <p14:cNvContentPartPr/>
              <p14:nvPr/>
            </p14:nvContentPartPr>
            <p14:xfrm>
              <a:off x="9080617" y="1020941"/>
              <a:ext cx="373320" cy="364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D7056C4-82C8-7DA7-80EC-7B8623E3443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074497" y="1014821"/>
                <a:ext cx="38556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F3E16DE-F9C6-6FBA-B6E7-963A3570E5F1}"/>
              </a:ext>
            </a:extLst>
          </p:cNvPr>
          <p:cNvGrpSpPr/>
          <p:nvPr/>
        </p:nvGrpSpPr>
        <p:grpSpPr>
          <a:xfrm>
            <a:off x="9461497" y="133181"/>
            <a:ext cx="2419920" cy="1780920"/>
            <a:chOff x="9461497" y="133181"/>
            <a:chExt cx="2419920" cy="178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7EE099-30C2-20C1-FB92-61FC5BCF00A0}"/>
                    </a:ext>
                  </a:extLst>
                </p14:cNvPr>
                <p14:cNvContentPartPr/>
                <p14:nvPr/>
              </p14:nvContentPartPr>
              <p14:xfrm>
                <a:off x="9461497" y="186461"/>
                <a:ext cx="248760" cy="363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7EE099-30C2-20C1-FB92-61FC5BCF00A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55377" y="180341"/>
                  <a:ext cx="2610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44B7355-EA32-2114-8957-5B0F549A6A29}"/>
                    </a:ext>
                  </a:extLst>
                </p14:cNvPr>
                <p14:cNvContentPartPr/>
                <p14:nvPr/>
              </p14:nvContentPartPr>
              <p14:xfrm>
                <a:off x="9665257" y="202661"/>
                <a:ext cx="204840" cy="205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44B7355-EA32-2114-8957-5B0F549A6A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59137" y="196541"/>
                  <a:ext cx="217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52A1436-FEF4-765B-B8B8-3A8CA3B97C83}"/>
                    </a:ext>
                  </a:extLst>
                </p14:cNvPr>
                <p14:cNvContentPartPr/>
                <p14:nvPr/>
              </p14:nvContentPartPr>
              <p14:xfrm>
                <a:off x="9910057" y="133181"/>
                <a:ext cx="181800" cy="500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52A1436-FEF4-765B-B8B8-3A8CA3B97C8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03937" y="127061"/>
                  <a:ext cx="1940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88C858-39AC-3E9D-13D8-6F78912C9EDC}"/>
                    </a:ext>
                  </a:extLst>
                </p14:cNvPr>
                <p14:cNvContentPartPr/>
                <p14:nvPr/>
              </p14:nvContentPartPr>
              <p14:xfrm>
                <a:off x="10470577" y="362141"/>
                <a:ext cx="513000" cy="32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88C858-39AC-3E9D-13D8-6F78912C9ED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64457" y="356021"/>
                  <a:ext cx="525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637415-0EF5-9AB8-3436-CEB511E5706E}"/>
                    </a:ext>
                  </a:extLst>
                </p14:cNvPr>
                <p14:cNvContentPartPr/>
                <p14:nvPr/>
              </p14:nvContentPartPr>
              <p14:xfrm>
                <a:off x="11110297" y="400301"/>
                <a:ext cx="38160" cy="266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637415-0EF5-9AB8-3436-CEB511E5706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04177" y="394181"/>
                  <a:ext cx="50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98601E-42E7-057E-82F6-30CE9EDB62A7}"/>
                    </a:ext>
                  </a:extLst>
                </p14:cNvPr>
                <p14:cNvContentPartPr/>
                <p14:nvPr/>
              </p14:nvContentPartPr>
              <p14:xfrm>
                <a:off x="11133337" y="393461"/>
                <a:ext cx="277200" cy="31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98601E-42E7-057E-82F6-30CE9EDB62A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27217" y="387341"/>
                  <a:ext cx="289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FC2898-D81C-8AAF-6B87-B8E0D081F430}"/>
                    </a:ext>
                  </a:extLst>
                </p14:cNvPr>
                <p14:cNvContentPartPr/>
                <p14:nvPr/>
              </p14:nvContentPartPr>
              <p14:xfrm>
                <a:off x="10343497" y="872621"/>
                <a:ext cx="1412280" cy="8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FC2898-D81C-8AAF-6B87-B8E0D081F43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37377" y="866501"/>
                  <a:ext cx="1424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C1FBA0-53B0-F4BD-4F3B-08ACF275845A}"/>
                    </a:ext>
                  </a:extLst>
                </p14:cNvPr>
                <p14:cNvContentPartPr/>
                <p14:nvPr/>
              </p14:nvContentPartPr>
              <p14:xfrm>
                <a:off x="10195897" y="1110941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C1FBA0-53B0-F4BD-4F3B-08ACF27584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89777" y="11048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D24081D-48B9-407C-936D-98EB1615EA1F}"/>
                    </a:ext>
                  </a:extLst>
                </p14:cNvPr>
                <p14:cNvContentPartPr/>
                <p14:nvPr/>
              </p14:nvContentPartPr>
              <p14:xfrm>
                <a:off x="10334137" y="973421"/>
                <a:ext cx="1380600" cy="420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D24081D-48B9-407C-936D-98EB1615EA1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328017" y="967301"/>
                  <a:ext cx="1392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55D65E6-30D3-EB51-E15D-45FB4425D6E8}"/>
                    </a:ext>
                  </a:extLst>
                </p14:cNvPr>
                <p14:cNvContentPartPr/>
                <p14:nvPr/>
              </p14:nvContentPartPr>
              <p14:xfrm>
                <a:off x="11462737" y="847781"/>
                <a:ext cx="356760" cy="478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55D65E6-30D3-EB51-E15D-45FB4425D6E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56617" y="841661"/>
                  <a:ext cx="3690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A0DCFC7-710E-492F-D9A7-5BD14D2E7950}"/>
                    </a:ext>
                  </a:extLst>
                </p14:cNvPr>
                <p14:cNvContentPartPr/>
                <p14:nvPr/>
              </p14:nvContentPartPr>
              <p14:xfrm>
                <a:off x="10569577" y="979541"/>
                <a:ext cx="85680" cy="383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A0DCFC7-710E-492F-D9A7-5BD14D2E795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563457" y="973421"/>
                  <a:ext cx="979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393000E-E06F-D090-33A9-074E4D296713}"/>
                    </a:ext>
                  </a:extLst>
                </p14:cNvPr>
                <p14:cNvContentPartPr/>
                <p14:nvPr/>
              </p14:nvContentPartPr>
              <p14:xfrm>
                <a:off x="10736617" y="975941"/>
                <a:ext cx="88560" cy="394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393000E-E06F-D090-33A9-074E4D29671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730497" y="969821"/>
                  <a:ext cx="100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752C35-F372-DCCF-97CD-36107DBBDE80}"/>
                    </a:ext>
                  </a:extLst>
                </p14:cNvPr>
                <p14:cNvContentPartPr/>
                <p14:nvPr/>
              </p14:nvContentPartPr>
              <p14:xfrm>
                <a:off x="10962697" y="1027781"/>
                <a:ext cx="71280" cy="365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752C35-F372-DCCF-97CD-36107DBBDE8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956577" y="1021661"/>
                  <a:ext cx="83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5E275F0-6322-7D3E-7815-6250A59BCD77}"/>
                    </a:ext>
                  </a:extLst>
                </p14:cNvPr>
                <p14:cNvContentPartPr/>
                <p14:nvPr/>
              </p14:nvContentPartPr>
              <p14:xfrm>
                <a:off x="11110297" y="955781"/>
                <a:ext cx="158400" cy="359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E275F0-6322-7D3E-7815-6250A59BCD7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104177" y="949661"/>
                  <a:ext cx="170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39D0B4E-6131-32F6-B2CB-3D3526C09264}"/>
                    </a:ext>
                  </a:extLst>
                </p14:cNvPr>
                <p14:cNvContentPartPr/>
                <p14:nvPr/>
              </p14:nvContentPartPr>
              <p14:xfrm>
                <a:off x="11365897" y="963701"/>
                <a:ext cx="106200" cy="414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39D0B4E-6131-32F6-B2CB-3D3526C0926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359777" y="957581"/>
                  <a:ext cx="1184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8940AA9-6BB8-E05E-0934-E9EF41093E1B}"/>
                    </a:ext>
                  </a:extLst>
                </p14:cNvPr>
                <p14:cNvContentPartPr/>
                <p14:nvPr/>
              </p14:nvContentPartPr>
              <p14:xfrm>
                <a:off x="11543017" y="964421"/>
                <a:ext cx="40320" cy="365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940AA9-6BB8-E05E-0934-E9EF41093E1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536897" y="958301"/>
                  <a:ext cx="525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273F5C-F22A-110F-F697-84BD6EF00E05}"/>
                    </a:ext>
                  </a:extLst>
                </p14:cNvPr>
                <p14:cNvContentPartPr/>
                <p14:nvPr/>
              </p14:nvContentPartPr>
              <p14:xfrm>
                <a:off x="10421257" y="1064861"/>
                <a:ext cx="103320" cy="218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273F5C-F22A-110F-F697-84BD6EF00E0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15137" y="1058741"/>
                  <a:ext cx="115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CD486A4-88EF-410E-6E03-FF684DF50A5C}"/>
                    </a:ext>
                  </a:extLst>
                </p14:cNvPr>
                <p14:cNvContentPartPr/>
                <p14:nvPr/>
              </p14:nvContentPartPr>
              <p14:xfrm>
                <a:off x="10443937" y="1130741"/>
                <a:ext cx="165240" cy="88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CD486A4-88EF-410E-6E03-FF684DF50A5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437817" y="1124621"/>
                  <a:ext cx="177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A8819FE-0E5C-8BDE-B884-AC0D1E7C7C9E}"/>
                    </a:ext>
                  </a:extLst>
                </p14:cNvPr>
                <p14:cNvContentPartPr/>
                <p14:nvPr/>
              </p14:nvContentPartPr>
              <p14:xfrm>
                <a:off x="10628977" y="1056941"/>
                <a:ext cx="179640" cy="24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A8819FE-0E5C-8BDE-B884-AC0D1E7C7C9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622857" y="1050821"/>
                  <a:ext cx="191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64B0F16-37D2-B59B-6D2F-D675671F4DDF}"/>
                    </a:ext>
                  </a:extLst>
                </p14:cNvPr>
                <p14:cNvContentPartPr/>
                <p14:nvPr/>
              </p14:nvContentPartPr>
              <p14:xfrm>
                <a:off x="10808257" y="1140101"/>
                <a:ext cx="211680" cy="129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64B0F16-37D2-B59B-6D2F-D675671F4DD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802137" y="1133981"/>
                  <a:ext cx="223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E2F393-FE21-6B5E-B02E-BA47E643BDFD}"/>
                    </a:ext>
                  </a:extLst>
                </p14:cNvPr>
                <p14:cNvContentPartPr/>
                <p14:nvPr/>
              </p14:nvContentPartPr>
              <p14:xfrm>
                <a:off x="11524657" y="883781"/>
                <a:ext cx="356760" cy="414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E2F393-FE21-6B5E-B02E-BA47E643BDF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518537" y="877661"/>
                  <a:ext cx="369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E750CD5-E2C9-E557-A17A-16F74D4A1447}"/>
                    </a:ext>
                  </a:extLst>
                </p14:cNvPr>
                <p14:cNvContentPartPr/>
                <p14:nvPr/>
              </p14:nvContentPartPr>
              <p14:xfrm>
                <a:off x="9586417" y="1041461"/>
                <a:ext cx="563760" cy="168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E750CD5-E2C9-E557-A17A-16F74D4A144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80297" y="1035341"/>
                  <a:ext cx="576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44F9284-F5C1-F96F-12A5-8AB4DD3F0FFA}"/>
                    </a:ext>
                  </a:extLst>
                </p14:cNvPr>
                <p14:cNvContentPartPr/>
                <p14:nvPr/>
              </p14:nvContentPartPr>
              <p14:xfrm>
                <a:off x="10313617" y="1389221"/>
                <a:ext cx="1387080" cy="524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44F9284-F5C1-F96F-12A5-8AB4DD3F0FF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307497" y="1383101"/>
                  <a:ext cx="13993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82F842C-E2BB-1956-14E8-7714A0235190}"/>
                    </a:ext>
                  </a:extLst>
                </p14:cNvPr>
                <p14:cNvContentPartPr/>
                <p14:nvPr/>
              </p14:nvContentPartPr>
              <p14:xfrm>
                <a:off x="11431057" y="1374461"/>
                <a:ext cx="259560" cy="496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82F842C-E2BB-1956-14E8-7714A023519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424937" y="1368341"/>
                  <a:ext cx="271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0D24832-C3F1-C455-7AD6-A2E15AE25BF6}"/>
                    </a:ext>
                  </a:extLst>
                </p14:cNvPr>
                <p14:cNvContentPartPr/>
                <p14:nvPr/>
              </p14:nvContentPartPr>
              <p14:xfrm>
                <a:off x="10618537" y="1432061"/>
                <a:ext cx="133200" cy="361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0D24832-C3F1-C455-7AD6-A2E15AE25BF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612417" y="1425941"/>
                  <a:ext cx="145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12A80BE-213C-AF2D-D8BC-558FC24504E2}"/>
                    </a:ext>
                  </a:extLst>
                </p14:cNvPr>
                <p14:cNvContentPartPr/>
                <p14:nvPr/>
              </p14:nvContentPartPr>
              <p14:xfrm>
                <a:off x="10795657" y="1420901"/>
                <a:ext cx="160200" cy="421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12A80BE-213C-AF2D-D8BC-558FC24504E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789537" y="1414781"/>
                  <a:ext cx="1724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7834CC5-4EDE-E591-8403-AF8EB5E9DF11}"/>
                    </a:ext>
                  </a:extLst>
                </p14:cNvPr>
                <p14:cNvContentPartPr/>
                <p14:nvPr/>
              </p14:nvContentPartPr>
              <p14:xfrm>
                <a:off x="11031457" y="1461941"/>
                <a:ext cx="65160" cy="348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7834CC5-4EDE-E591-8403-AF8EB5E9DF1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025337" y="1455821"/>
                  <a:ext cx="77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4300D4-C216-C31B-AE4A-B48C851A684C}"/>
                    </a:ext>
                  </a:extLst>
                </p14:cNvPr>
                <p14:cNvContentPartPr/>
                <p14:nvPr/>
              </p14:nvContentPartPr>
              <p14:xfrm>
                <a:off x="11267257" y="1450061"/>
                <a:ext cx="72720" cy="398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4300D4-C216-C31B-AE4A-B48C851A684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261137" y="1443941"/>
                  <a:ext cx="849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B57333A-298C-2577-B11E-AF002B5BB35F}"/>
                    </a:ext>
                  </a:extLst>
                </p14:cNvPr>
                <p14:cNvContentPartPr/>
                <p14:nvPr/>
              </p14:nvContentPartPr>
              <p14:xfrm>
                <a:off x="11415217" y="1466261"/>
                <a:ext cx="70920" cy="408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B57333A-298C-2577-B11E-AF002B5BB35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409097" y="1460141"/>
                  <a:ext cx="831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180169E-C953-29FB-60E4-96F64D8AD6E8}"/>
                    </a:ext>
                  </a:extLst>
                </p14:cNvPr>
                <p14:cNvContentPartPr/>
                <p14:nvPr/>
              </p14:nvContentPartPr>
              <p14:xfrm>
                <a:off x="10400737" y="1489301"/>
                <a:ext cx="114480" cy="269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180169E-C953-29FB-60E4-96F64D8AD6E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394617" y="1483181"/>
                  <a:ext cx="126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4323325-9520-3A79-4718-B9943C23FA44}"/>
                    </a:ext>
                  </a:extLst>
                </p14:cNvPr>
                <p14:cNvContentPartPr/>
                <p14:nvPr/>
              </p14:nvContentPartPr>
              <p14:xfrm>
                <a:off x="10427737" y="1587221"/>
                <a:ext cx="149400" cy="64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4323325-9520-3A79-4718-B9943C23FA4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21617" y="1581101"/>
                  <a:ext cx="161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46F839D-CC4C-E06A-87A7-1FF27B783914}"/>
                    </a:ext>
                  </a:extLst>
                </p14:cNvPr>
                <p14:cNvContentPartPr/>
                <p14:nvPr/>
              </p14:nvContentPartPr>
              <p14:xfrm>
                <a:off x="10681537" y="1499021"/>
                <a:ext cx="179640" cy="245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46F839D-CC4C-E06A-87A7-1FF27B78391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675417" y="1492901"/>
                  <a:ext cx="191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A2837D9-BA41-73D5-E023-B0A2EEF9AC79}"/>
                    </a:ext>
                  </a:extLst>
                </p14:cNvPr>
                <p14:cNvContentPartPr/>
                <p14:nvPr/>
              </p14:nvContentPartPr>
              <p14:xfrm>
                <a:off x="10864777" y="1531421"/>
                <a:ext cx="141120" cy="111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A2837D9-BA41-73D5-E023-B0A2EEF9AC7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58657" y="1525301"/>
                  <a:ext cx="153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69EAE14-68D5-3FE3-A8F9-82203453FC31}"/>
                    </a:ext>
                  </a:extLst>
                </p14:cNvPr>
                <p14:cNvContentPartPr/>
                <p14:nvPr/>
              </p14:nvContentPartPr>
              <p14:xfrm>
                <a:off x="11064577" y="1504421"/>
                <a:ext cx="173160" cy="273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69EAE14-68D5-3FE3-A8F9-82203453FC3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058457" y="1498301"/>
                  <a:ext cx="18540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96C0731-6129-D800-CB71-15F908B0B4DB}"/>
                  </a:ext>
                </a:extLst>
              </p14:cNvPr>
              <p14:cNvContentPartPr/>
              <p14:nvPr/>
            </p14:nvContentPartPr>
            <p14:xfrm>
              <a:off x="9671737" y="1676141"/>
              <a:ext cx="421920" cy="150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96C0731-6129-D800-CB71-15F908B0B4D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665617" y="1670021"/>
                <a:ext cx="434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4C14786-A8CA-B547-FCD9-859CA184705B}"/>
                  </a:ext>
                </a:extLst>
              </p14:cNvPr>
              <p14:cNvContentPartPr/>
              <p14:nvPr/>
            </p14:nvContentPartPr>
            <p14:xfrm>
              <a:off x="9103657" y="1612421"/>
              <a:ext cx="274680" cy="3978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4C14786-A8CA-B547-FCD9-859CA184705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097537" y="1606301"/>
                <a:ext cx="286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9B9C506-2D7E-26B7-AC4C-E0DD3C67CC5B}"/>
              </a:ext>
            </a:extLst>
          </p:cNvPr>
          <p:cNvGrpSpPr/>
          <p:nvPr/>
        </p:nvGrpSpPr>
        <p:grpSpPr>
          <a:xfrm>
            <a:off x="8676697" y="2395421"/>
            <a:ext cx="3609000" cy="4073400"/>
            <a:chOff x="8676697" y="2395421"/>
            <a:chExt cx="3609000" cy="40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67016EB-7688-AC70-227A-8C4590506888}"/>
                    </a:ext>
                  </a:extLst>
                </p14:cNvPr>
                <p14:cNvContentPartPr/>
                <p14:nvPr/>
              </p14:nvContentPartPr>
              <p14:xfrm>
                <a:off x="8676697" y="4392341"/>
                <a:ext cx="93960" cy="201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67016EB-7688-AC70-227A-8C459050688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70577" y="4386221"/>
                  <a:ext cx="106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C2C85D-E95D-EDF2-5C51-29D82A661684}"/>
                    </a:ext>
                  </a:extLst>
                </p14:cNvPr>
                <p14:cNvContentPartPr/>
                <p14:nvPr/>
              </p14:nvContentPartPr>
              <p14:xfrm>
                <a:off x="8793697" y="4443101"/>
                <a:ext cx="182160" cy="28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C2C85D-E95D-EDF2-5C51-29D82A66168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87577" y="4436981"/>
                  <a:ext cx="194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4348128-040B-5376-C0B1-60B51212D82B}"/>
                    </a:ext>
                  </a:extLst>
                </p14:cNvPr>
                <p14:cNvContentPartPr/>
                <p14:nvPr/>
              </p14:nvContentPartPr>
              <p14:xfrm>
                <a:off x="8996377" y="2490461"/>
                <a:ext cx="460440" cy="3978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4348128-040B-5376-C0B1-60B51212D82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990257" y="2484341"/>
                  <a:ext cx="472680" cy="39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58E79EF-F3FB-1AB6-367C-00034A73272D}"/>
                    </a:ext>
                  </a:extLst>
                </p14:cNvPr>
                <p14:cNvContentPartPr/>
                <p14:nvPr/>
              </p14:nvContentPartPr>
              <p14:xfrm>
                <a:off x="9251977" y="2792141"/>
                <a:ext cx="272520" cy="232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58E79EF-F3FB-1AB6-367C-00034A73272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245857" y="2786021"/>
                  <a:ext cx="284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DBBD72C-10A4-FFD4-2DF5-99CA38A1B90D}"/>
                    </a:ext>
                  </a:extLst>
                </p14:cNvPr>
                <p14:cNvContentPartPr/>
                <p14:nvPr/>
              </p14:nvContentPartPr>
              <p14:xfrm>
                <a:off x="9566257" y="2630861"/>
                <a:ext cx="883440" cy="307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DBBD72C-10A4-FFD4-2DF5-99CA38A1B90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560137" y="2624741"/>
                  <a:ext cx="895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D2EC308-C0E4-6444-FF5D-A93CA3543FC6}"/>
                    </a:ext>
                  </a:extLst>
                </p14:cNvPr>
                <p14:cNvContentPartPr/>
                <p14:nvPr/>
              </p14:nvContentPartPr>
              <p14:xfrm>
                <a:off x="10783417" y="2527181"/>
                <a:ext cx="495360" cy="360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D2EC308-C0E4-6444-FF5D-A93CA3543FC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777297" y="2521061"/>
                  <a:ext cx="507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2F6DA5B-798E-6A92-C8B0-7AF562E4BFB7}"/>
                    </a:ext>
                  </a:extLst>
                </p14:cNvPr>
                <p14:cNvContentPartPr/>
                <p14:nvPr/>
              </p14:nvContentPartPr>
              <p14:xfrm>
                <a:off x="11315137" y="2407301"/>
                <a:ext cx="109800" cy="496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2F6DA5B-798E-6A92-C8B0-7AF562E4BFB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309017" y="2401181"/>
                  <a:ext cx="1220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0DF9C4-8497-AEB5-83D8-7227154CF63D}"/>
                    </a:ext>
                  </a:extLst>
                </p14:cNvPr>
                <p14:cNvContentPartPr/>
                <p14:nvPr/>
              </p14:nvContentPartPr>
              <p14:xfrm>
                <a:off x="11355097" y="2727701"/>
                <a:ext cx="271440" cy="99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0DF9C4-8497-AEB5-83D8-7227154CF63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48977" y="2721581"/>
                  <a:ext cx="283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585AD12-48DD-85F1-A901-CE862F6DD31C}"/>
                    </a:ext>
                  </a:extLst>
                </p14:cNvPr>
                <p14:cNvContentPartPr/>
                <p14:nvPr/>
              </p14:nvContentPartPr>
              <p14:xfrm>
                <a:off x="11662897" y="2395421"/>
                <a:ext cx="101520" cy="459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585AD12-48DD-85F1-A901-CE862F6DD31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656777" y="2389301"/>
                  <a:ext cx="1137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CCF6C88-AF8D-260D-70DB-B9373922FF1C}"/>
                    </a:ext>
                  </a:extLst>
                </p14:cNvPr>
                <p14:cNvContentPartPr/>
                <p14:nvPr/>
              </p14:nvContentPartPr>
              <p14:xfrm>
                <a:off x="11729497" y="2673341"/>
                <a:ext cx="352440" cy="852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CCF6C88-AF8D-260D-70DB-B9373922FF1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723377" y="2667221"/>
                  <a:ext cx="36468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68E5894-E4A0-2D2D-9B0B-56D0B7616AC2}"/>
                    </a:ext>
                  </a:extLst>
                </p14:cNvPr>
                <p14:cNvContentPartPr/>
                <p14:nvPr/>
              </p14:nvContentPartPr>
              <p14:xfrm>
                <a:off x="12094177" y="2637701"/>
                <a:ext cx="191520" cy="183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68E5894-E4A0-2D2D-9B0B-56D0B7616AC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088057" y="2631581"/>
                  <a:ext cx="203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31248CC-2743-BF8A-398D-CAF4E58C9AB6}"/>
                    </a:ext>
                  </a:extLst>
                </p14:cNvPr>
                <p14:cNvContentPartPr/>
                <p14:nvPr/>
              </p14:nvContentPartPr>
              <p14:xfrm>
                <a:off x="9694417" y="3172301"/>
                <a:ext cx="234360" cy="597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31248CC-2743-BF8A-398D-CAF4E58C9AB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688297" y="3166181"/>
                  <a:ext cx="2466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330A571-7E51-9C47-D88D-CBD4F4626015}"/>
                    </a:ext>
                  </a:extLst>
                </p14:cNvPr>
                <p14:cNvContentPartPr/>
                <p14:nvPr/>
              </p14:nvContentPartPr>
              <p14:xfrm>
                <a:off x="9750577" y="3215141"/>
                <a:ext cx="1462680" cy="358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330A571-7E51-9C47-D88D-CBD4F462601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744457" y="3209021"/>
                  <a:ext cx="1474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AAC84D9-A51A-7220-7286-B5D23BDC6262}"/>
                    </a:ext>
                  </a:extLst>
                </p14:cNvPr>
                <p14:cNvContentPartPr/>
                <p14:nvPr/>
              </p14:nvContentPartPr>
              <p14:xfrm>
                <a:off x="11216857" y="3314141"/>
                <a:ext cx="131400" cy="234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AAC84D9-A51A-7220-7286-B5D23BDC626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10737" y="3308021"/>
                  <a:ext cx="143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4CD8DDA-6720-D8D5-267D-59DA571FCD4A}"/>
                    </a:ext>
                  </a:extLst>
                </p14:cNvPr>
                <p14:cNvContentPartPr/>
                <p14:nvPr/>
              </p14:nvContentPartPr>
              <p14:xfrm>
                <a:off x="9478057" y="3902741"/>
                <a:ext cx="194040" cy="660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4CD8DDA-6720-D8D5-267D-59DA571FCD4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71937" y="3896621"/>
                  <a:ext cx="20628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FC6F547-7A7B-791F-E842-7961D4400E6E}"/>
                    </a:ext>
                  </a:extLst>
                </p14:cNvPr>
                <p14:cNvContentPartPr/>
                <p14:nvPr/>
              </p14:nvContentPartPr>
              <p14:xfrm>
                <a:off x="9537097" y="4155821"/>
                <a:ext cx="372240" cy="180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FC6F547-7A7B-791F-E842-7961D4400E6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30977" y="4149701"/>
                  <a:ext cx="384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718C1ED-BA71-ED18-7F69-A5E6B095656B}"/>
                    </a:ext>
                  </a:extLst>
                </p14:cNvPr>
                <p14:cNvContentPartPr/>
                <p14:nvPr/>
              </p14:nvContentPartPr>
              <p14:xfrm>
                <a:off x="9859297" y="4040621"/>
                <a:ext cx="108720" cy="34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718C1ED-BA71-ED18-7F69-A5E6B095656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53177" y="4034501"/>
                  <a:ext cx="12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6A6505C-E479-EB20-007C-C72A6C173524}"/>
                    </a:ext>
                  </a:extLst>
                </p14:cNvPr>
                <p14:cNvContentPartPr/>
                <p14:nvPr/>
              </p14:nvContentPartPr>
              <p14:xfrm>
                <a:off x="10045777" y="3702941"/>
                <a:ext cx="810000" cy="629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6A6505C-E479-EB20-007C-C72A6C17352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039657" y="3696821"/>
                  <a:ext cx="8222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3E6B6C7-8275-872D-EFBD-0ADB2BBD1D6E}"/>
                    </a:ext>
                  </a:extLst>
                </p14:cNvPr>
                <p14:cNvContentPartPr/>
                <p14:nvPr/>
              </p14:nvContentPartPr>
              <p14:xfrm>
                <a:off x="9674617" y="4569461"/>
                <a:ext cx="473400" cy="314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3E6B6C7-8275-872D-EFBD-0ADB2BBD1D6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68497" y="4563341"/>
                  <a:ext cx="485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BDFFD5A-E6F7-265C-8ACA-9399E7F50EAC}"/>
                    </a:ext>
                  </a:extLst>
                </p14:cNvPr>
                <p14:cNvContentPartPr/>
                <p14:nvPr/>
              </p14:nvContentPartPr>
              <p14:xfrm>
                <a:off x="10195897" y="4712021"/>
                <a:ext cx="286920" cy="110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BDFFD5A-E6F7-265C-8ACA-9399E7F50E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189777" y="4705901"/>
                  <a:ext cx="299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FB2707D-B0F9-F7BD-DD6C-4243151989FC}"/>
                    </a:ext>
                  </a:extLst>
                </p14:cNvPr>
                <p14:cNvContentPartPr/>
                <p14:nvPr/>
              </p14:nvContentPartPr>
              <p14:xfrm>
                <a:off x="10500457" y="4427261"/>
                <a:ext cx="357840" cy="938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FB2707D-B0F9-F7BD-DD6C-4243151989F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494337" y="4421141"/>
                  <a:ext cx="37008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89A9B45-B0EE-B7E3-174F-64194A8F91C1}"/>
                    </a:ext>
                  </a:extLst>
                </p14:cNvPr>
                <p14:cNvContentPartPr/>
                <p14:nvPr/>
              </p14:nvContentPartPr>
              <p14:xfrm>
                <a:off x="10707097" y="4460021"/>
                <a:ext cx="461520" cy="293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89A9B45-B0EE-B7E3-174F-64194A8F91C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700977" y="4453901"/>
                  <a:ext cx="473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DD3E886-B9C8-F6A8-D936-A8E4939283AB}"/>
                    </a:ext>
                  </a:extLst>
                </p14:cNvPr>
                <p14:cNvContentPartPr/>
                <p14:nvPr/>
              </p14:nvContentPartPr>
              <p14:xfrm>
                <a:off x="9655177" y="5306381"/>
                <a:ext cx="454320" cy="191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DD3E886-B9C8-F6A8-D936-A8E4939283A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649057" y="5300261"/>
                  <a:ext cx="466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C9FB989-C785-8E37-717F-1A4C9C1723B5}"/>
                    </a:ext>
                  </a:extLst>
                </p14:cNvPr>
                <p14:cNvContentPartPr/>
                <p14:nvPr/>
              </p14:nvContentPartPr>
              <p14:xfrm>
                <a:off x="10154497" y="5340221"/>
                <a:ext cx="103320" cy="133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C9FB989-C785-8E37-717F-1A4C9C1723B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148377" y="5334101"/>
                  <a:ext cx="115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77A6715-4C48-47D0-64F0-0C5581F15491}"/>
                    </a:ext>
                  </a:extLst>
                </p14:cNvPr>
                <p14:cNvContentPartPr/>
                <p14:nvPr/>
              </p14:nvContentPartPr>
              <p14:xfrm>
                <a:off x="10352497" y="5323661"/>
                <a:ext cx="484200" cy="152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77A6715-4C48-47D0-64F0-0C5581F1549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46377" y="5317541"/>
                  <a:ext cx="496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2008468-DB8D-7493-3FE8-D51AD234E80E}"/>
                    </a:ext>
                  </a:extLst>
                </p14:cNvPr>
                <p14:cNvContentPartPr/>
                <p14:nvPr/>
              </p14:nvContentPartPr>
              <p14:xfrm>
                <a:off x="10879177" y="5257781"/>
                <a:ext cx="338040" cy="150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2008468-DB8D-7493-3FE8-D51AD234E80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873057" y="5251661"/>
                  <a:ext cx="350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F69B9F9-3ED5-E0D3-95EC-77C755C670F1}"/>
                    </a:ext>
                  </a:extLst>
                </p14:cNvPr>
                <p14:cNvContentPartPr/>
                <p14:nvPr/>
              </p14:nvContentPartPr>
              <p14:xfrm>
                <a:off x="11316577" y="5209181"/>
                <a:ext cx="325800" cy="733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F69B9F9-3ED5-E0D3-95EC-77C755C670F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310457" y="5203061"/>
                  <a:ext cx="3380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8024345-48E2-0B60-F383-5A6CBC91DC0F}"/>
                    </a:ext>
                  </a:extLst>
                </p14:cNvPr>
                <p14:cNvContentPartPr/>
                <p14:nvPr/>
              </p14:nvContentPartPr>
              <p14:xfrm>
                <a:off x="9893137" y="5672501"/>
                <a:ext cx="942480" cy="459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8024345-48E2-0B60-F383-5A6CBC91DC0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887017" y="5666381"/>
                  <a:ext cx="9547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994239C-3F7F-0E3F-188B-21A96DBF5939}"/>
                    </a:ext>
                  </a:extLst>
                </p14:cNvPr>
                <p14:cNvContentPartPr/>
                <p14:nvPr/>
              </p14:nvContentPartPr>
              <p14:xfrm>
                <a:off x="10949737" y="5918021"/>
                <a:ext cx="406080" cy="137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994239C-3F7F-0E3F-188B-21A96DBF593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943617" y="5911901"/>
                  <a:ext cx="418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8E4563-2B75-1998-BE83-5EFC35DCEC49}"/>
                    </a:ext>
                  </a:extLst>
                </p14:cNvPr>
                <p14:cNvContentPartPr/>
                <p14:nvPr/>
              </p14:nvContentPartPr>
              <p14:xfrm>
                <a:off x="11419177" y="5601581"/>
                <a:ext cx="60120" cy="509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8E4563-2B75-1998-BE83-5EFC35DCEC4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413057" y="5595461"/>
                  <a:ext cx="723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629D5C6-5490-22C1-6501-486DAC2D6B74}"/>
                    </a:ext>
                  </a:extLst>
                </p14:cNvPr>
                <p14:cNvContentPartPr/>
                <p14:nvPr/>
              </p14:nvContentPartPr>
              <p14:xfrm>
                <a:off x="11238097" y="5984261"/>
                <a:ext cx="318960" cy="63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629D5C6-5490-22C1-6501-486DAC2D6B7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231977" y="5977781"/>
                  <a:ext cx="331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4F992C1-2217-39A0-D7F6-C6AF789B822C}"/>
                    </a:ext>
                  </a:extLst>
                </p14:cNvPr>
                <p14:cNvContentPartPr/>
                <p14:nvPr/>
              </p14:nvContentPartPr>
              <p14:xfrm>
                <a:off x="11613937" y="5951861"/>
                <a:ext cx="54360" cy="111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4F992C1-2217-39A0-D7F6-C6AF789B822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07817" y="5945741"/>
                  <a:ext cx="66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CF6F1E1-C550-323C-5708-5C3C7010EB9E}"/>
                    </a:ext>
                  </a:extLst>
                </p14:cNvPr>
                <p14:cNvContentPartPr/>
                <p14:nvPr/>
              </p14:nvContentPartPr>
              <p14:xfrm>
                <a:off x="11636617" y="5797061"/>
                <a:ext cx="88920" cy="74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CF6F1E1-C550-323C-5708-5C3C7010EB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630497" y="5790941"/>
                  <a:ext cx="101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E0BD5D1-7F55-8AC3-662A-8D51E2789D9C}"/>
                    </a:ext>
                  </a:extLst>
                </p14:cNvPr>
                <p14:cNvContentPartPr/>
                <p14:nvPr/>
              </p14:nvContentPartPr>
              <p14:xfrm>
                <a:off x="11742457" y="5842061"/>
                <a:ext cx="294840" cy="232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E0BD5D1-7F55-8AC3-662A-8D51E2789D9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736337" y="5835941"/>
                  <a:ext cx="3070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378EC6C-7949-C63E-330B-9207D2E7BC8B}"/>
              </a:ext>
            </a:extLst>
          </p:cNvPr>
          <p:cNvGrpSpPr/>
          <p:nvPr/>
        </p:nvGrpSpPr>
        <p:grpSpPr>
          <a:xfrm>
            <a:off x="4444177" y="19781"/>
            <a:ext cx="1851120" cy="1157400"/>
            <a:chOff x="4444177" y="19781"/>
            <a:chExt cx="1851120" cy="11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F857F0F-8AC3-3906-5661-DC1EEAD9F310}"/>
                    </a:ext>
                  </a:extLst>
                </p14:cNvPr>
                <p14:cNvContentPartPr/>
                <p14:nvPr/>
              </p14:nvContentPartPr>
              <p14:xfrm>
                <a:off x="4444177" y="528821"/>
                <a:ext cx="345240" cy="97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F857F0F-8AC3-3906-5661-DC1EEAD9F31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438057" y="522701"/>
                  <a:ext cx="35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5E8E9F8-5CBB-F9B2-7D15-ED2A11A61AA3}"/>
                    </a:ext>
                  </a:extLst>
                </p14:cNvPr>
                <p14:cNvContentPartPr/>
                <p14:nvPr/>
              </p14:nvContentPartPr>
              <p14:xfrm>
                <a:off x="5100457" y="511901"/>
                <a:ext cx="278640" cy="171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5E8E9F8-5CBB-F9B2-7D15-ED2A11A61AA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94337" y="505781"/>
                  <a:ext cx="290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A162B68-C2D1-1014-5B18-B07F15DB6FD3}"/>
                    </a:ext>
                  </a:extLst>
                </p14:cNvPr>
                <p14:cNvContentPartPr/>
                <p14:nvPr/>
              </p14:nvContentPartPr>
              <p14:xfrm>
                <a:off x="5417257" y="491741"/>
                <a:ext cx="226080" cy="256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A162B68-C2D1-1014-5B18-B07F15DB6FD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411137" y="485621"/>
                  <a:ext cx="238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6F09673-3AA5-6F8A-4F89-C02A2A2758B9}"/>
                    </a:ext>
                  </a:extLst>
                </p14:cNvPr>
                <p14:cNvContentPartPr/>
                <p14:nvPr/>
              </p14:nvContentPartPr>
              <p14:xfrm>
                <a:off x="5515897" y="472661"/>
                <a:ext cx="434160" cy="336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6F09673-3AA5-6F8A-4F89-C02A2A2758B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509777" y="466541"/>
                  <a:ext cx="446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89A2C8C-6778-69A8-6FC4-54439FC45C06}"/>
                    </a:ext>
                  </a:extLst>
                </p14:cNvPr>
                <p14:cNvContentPartPr/>
                <p14:nvPr/>
              </p14:nvContentPartPr>
              <p14:xfrm>
                <a:off x="4659817" y="19781"/>
                <a:ext cx="1635480" cy="1157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89A2C8C-6778-69A8-6FC4-54439FC45C0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653697" y="13661"/>
                  <a:ext cx="1647720" cy="116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90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19CEE4-C84D-E629-CCC4-7889FC7B487D}"/>
              </a:ext>
            </a:extLst>
          </p:cNvPr>
          <p:cNvGrpSpPr/>
          <p:nvPr/>
        </p:nvGrpSpPr>
        <p:grpSpPr>
          <a:xfrm>
            <a:off x="1124977" y="498941"/>
            <a:ext cx="6377040" cy="1115280"/>
            <a:chOff x="1124977" y="498941"/>
            <a:chExt cx="6377040" cy="11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90A52C-E547-6708-4312-45AE6D373549}"/>
                    </a:ext>
                  </a:extLst>
                </p14:cNvPr>
                <p14:cNvContentPartPr/>
                <p14:nvPr/>
              </p14:nvContentPartPr>
              <p14:xfrm>
                <a:off x="1124977" y="920861"/>
                <a:ext cx="745560" cy="405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90A52C-E547-6708-4312-45AE6D3735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857" y="914741"/>
                  <a:ext cx="75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3B5CF0-207D-E071-94CC-80E7E9284B44}"/>
                    </a:ext>
                  </a:extLst>
                </p14:cNvPr>
                <p14:cNvContentPartPr/>
                <p14:nvPr/>
              </p14:nvContentPartPr>
              <p14:xfrm>
                <a:off x="1840657" y="1189421"/>
                <a:ext cx="93960" cy="236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3B5CF0-207D-E071-94CC-80E7E9284B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4537" y="1183301"/>
                  <a:ext cx="1062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742347-28B5-3340-59F8-78961988EA81}"/>
                    </a:ext>
                  </a:extLst>
                </p14:cNvPr>
                <p14:cNvContentPartPr/>
                <p14:nvPr/>
              </p14:nvContentPartPr>
              <p14:xfrm>
                <a:off x="2109937" y="911501"/>
                <a:ext cx="441720" cy="376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742347-28B5-3340-59F8-78961988EA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3817" y="905381"/>
                  <a:ext cx="4539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76FAAA-5F05-D0E2-AE37-86514E8BFA4A}"/>
                    </a:ext>
                  </a:extLst>
                </p14:cNvPr>
                <p14:cNvContentPartPr/>
                <p14:nvPr/>
              </p14:nvContentPartPr>
              <p14:xfrm>
                <a:off x="2939737" y="1071341"/>
                <a:ext cx="3570120" cy="16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76FAAA-5F05-D0E2-AE37-86514E8BF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3617" y="1065221"/>
                  <a:ext cx="3582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4673F5-07BE-F367-B1D4-11BAEC1146DE}"/>
                    </a:ext>
                  </a:extLst>
                </p14:cNvPr>
                <p14:cNvContentPartPr/>
                <p14:nvPr/>
              </p14:nvContentPartPr>
              <p14:xfrm>
                <a:off x="6220057" y="1111661"/>
                <a:ext cx="272160" cy="24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4673F5-07BE-F367-B1D4-11BAEC1146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13937" y="1105541"/>
                  <a:ext cx="284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A2BB20-D68D-9A15-446C-7A41A3E45B5D}"/>
                    </a:ext>
                  </a:extLst>
                </p14:cNvPr>
                <p14:cNvContentPartPr/>
                <p14:nvPr/>
              </p14:nvContentPartPr>
              <p14:xfrm>
                <a:off x="6682297" y="930221"/>
                <a:ext cx="233640" cy="36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A2BB20-D68D-9A15-446C-7A41A3E45B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76177" y="924101"/>
                  <a:ext cx="245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19EDF6-7AB9-F9EF-D848-D340E8A551B8}"/>
                    </a:ext>
                  </a:extLst>
                </p14:cNvPr>
                <p14:cNvContentPartPr/>
                <p14:nvPr/>
              </p14:nvContentPartPr>
              <p14:xfrm>
                <a:off x="6799297" y="1431341"/>
                <a:ext cx="17280" cy="1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19EDF6-7AB9-F9EF-D848-D340E8A551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3177" y="1425221"/>
                  <a:ext cx="29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0ACE07-A6C6-EB58-017C-6FD79FC3875D}"/>
                    </a:ext>
                  </a:extLst>
                </p14:cNvPr>
                <p14:cNvContentPartPr/>
                <p14:nvPr/>
              </p14:nvContentPartPr>
              <p14:xfrm>
                <a:off x="6491137" y="709181"/>
                <a:ext cx="1010880" cy="90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0ACE07-A6C6-EB58-017C-6FD79FC387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5017" y="703061"/>
                  <a:ext cx="102312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DDCD9A-5CC2-73B8-6B8F-3D2840BCB50A}"/>
                    </a:ext>
                  </a:extLst>
                </p14:cNvPr>
                <p14:cNvContentPartPr/>
                <p14:nvPr/>
              </p14:nvContentPartPr>
              <p14:xfrm>
                <a:off x="3400537" y="780821"/>
                <a:ext cx="406800" cy="16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DDCD9A-5CC2-73B8-6B8F-3D2840BCB5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4417" y="774701"/>
                  <a:ext cx="419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FA7280-02C9-DACE-3CA7-B1E10579644E}"/>
                    </a:ext>
                  </a:extLst>
                </p14:cNvPr>
                <p14:cNvContentPartPr/>
                <p14:nvPr/>
              </p14:nvContentPartPr>
              <p14:xfrm>
                <a:off x="3882217" y="765701"/>
                <a:ext cx="475920" cy="453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FA7280-02C9-DACE-3CA7-B1E1057964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6097" y="759581"/>
                  <a:ext cx="4881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6023C0-F8BE-4509-8BEC-2E7462D6EBEC}"/>
                    </a:ext>
                  </a:extLst>
                </p14:cNvPr>
                <p14:cNvContentPartPr/>
                <p14:nvPr/>
              </p14:nvContentPartPr>
              <p14:xfrm>
                <a:off x="4510777" y="498941"/>
                <a:ext cx="883800" cy="60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6023C0-F8BE-4509-8BEC-2E7462D6EB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4657" y="492821"/>
                  <a:ext cx="8960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C40DF9-F289-7084-FD49-5D7060EC8D4C}"/>
                    </a:ext>
                  </a:extLst>
                </p14:cNvPr>
                <p14:cNvContentPartPr/>
                <p14:nvPr/>
              </p14:nvContentPartPr>
              <p14:xfrm>
                <a:off x="5414017" y="908981"/>
                <a:ext cx="204120" cy="1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C40DF9-F289-7084-FD49-5D7060EC8D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07897" y="902861"/>
                  <a:ext cx="216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B7F806-E6A4-B3E5-FE3F-C6B1E694B08F}"/>
                    </a:ext>
                  </a:extLst>
                </p14:cNvPr>
                <p14:cNvContentPartPr/>
                <p14:nvPr/>
              </p14:nvContentPartPr>
              <p14:xfrm>
                <a:off x="5895337" y="973421"/>
                <a:ext cx="14400" cy="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B7F806-E6A4-B3E5-FE3F-C6B1E694B0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9217" y="967301"/>
                  <a:ext cx="2664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75A57A-127E-D2CF-84BE-FD75BEF843C9}"/>
              </a:ext>
            </a:extLst>
          </p:cNvPr>
          <p:cNvGrpSpPr/>
          <p:nvPr/>
        </p:nvGrpSpPr>
        <p:grpSpPr>
          <a:xfrm>
            <a:off x="413977" y="2317661"/>
            <a:ext cx="7990920" cy="2966400"/>
            <a:chOff x="413977" y="2317661"/>
            <a:chExt cx="7990920" cy="29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FDD28-6B85-D8A1-A984-A23C29A97550}"/>
                    </a:ext>
                  </a:extLst>
                </p14:cNvPr>
                <p14:cNvContentPartPr/>
                <p14:nvPr/>
              </p14:nvContentPartPr>
              <p14:xfrm>
                <a:off x="489577" y="2317661"/>
                <a:ext cx="551520" cy="62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FDD28-6B85-D8A1-A984-A23C29A975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457" y="2311541"/>
                  <a:ext cx="5637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DBDE0A-BC1D-C8B1-9443-8BA336A0315E}"/>
                    </a:ext>
                  </a:extLst>
                </p14:cNvPr>
                <p14:cNvContentPartPr/>
                <p14:nvPr/>
              </p14:nvContentPartPr>
              <p14:xfrm>
                <a:off x="929497" y="2721941"/>
                <a:ext cx="951480" cy="24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DBDE0A-BC1D-C8B1-9443-8BA336A031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377" y="2715821"/>
                  <a:ext cx="963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AA4538-0E8F-048F-E008-3AFD52B0C3E6}"/>
                    </a:ext>
                  </a:extLst>
                </p14:cNvPr>
                <p14:cNvContentPartPr/>
                <p14:nvPr/>
              </p14:nvContentPartPr>
              <p14:xfrm>
                <a:off x="1897537" y="2776301"/>
                <a:ext cx="372960" cy="17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AA4538-0E8F-048F-E008-3AFD52B0C3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91417" y="2770181"/>
                  <a:ext cx="38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1E33DF-7837-9B34-68E1-56CDDDFE7A6C}"/>
                    </a:ext>
                  </a:extLst>
                </p14:cNvPr>
                <p14:cNvContentPartPr/>
                <p14:nvPr/>
              </p14:nvContentPartPr>
              <p14:xfrm>
                <a:off x="2861257" y="2629061"/>
                <a:ext cx="51480" cy="44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1E33DF-7837-9B34-68E1-56CDDDFE7A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5137" y="2622941"/>
                  <a:ext cx="637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AFFD03-DB38-4A0E-9E76-DB5CCF6A672C}"/>
                    </a:ext>
                  </a:extLst>
                </p14:cNvPr>
                <p14:cNvContentPartPr/>
                <p14:nvPr/>
              </p14:nvContentPartPr>
              <p14:xfrm>
                <a:off x="2731657" y="2624021"/>
                <a:ext cx="602280" cy="38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AFFD03-DB38-4A0E-9E76-DB5CCF6A67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5537" y="2617901"/>
                  <a:ext cx="614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6DB517-C45D-C7E7-9A7D-BDE2C2982BF5}"/>
                    </a:ext>
                  </a:extLst>
                </p14:cNvPr>
                <p14:cNvContentPartPr/>
                <p14:nvPr/>
              </p14:nvContentPartPr>
              <p14:xfrm>
                <a:off x="3394777" y="2851541"/>
                <a:ext cx="425520" cy="24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6DB517-C45D-C7E7-9A7D-BDE2C2982B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88657" y="2845421"/>
                  <a:ext cx="437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75A19A-7045-E274-3776-C6003A8E6D5E}"/>
                    </a:ext>
                  </a:extLst>
                </p14:cNvPr>
                <p14:cNvContentPartPr/>
                <p14:nvPr/>
              </p14:nvContentPartPr>
              <p14:xfrm>
                <a:off x="3879697" y="2444381"/>
                <a:ext cx="165240" cy="56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75A19A-7045-E274-3776-C6003A8E6D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3577" y="2438261"/>
                  <a:ext cx="1774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4ECE3A-9248-9816-FCE1-E6C622134934}"/>
                    </a:ext>
                  </a:extLst>
                </p14:cNvPr>
                <p14:cNvContentPartPr/>
                <p14:nvPr/>
              </p14:nvContentPartPr>
              <p14:xfrm>
                <a:off x="3664057" y="2752901"/>
                <a:ext cx="908280" cy="8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4ECE3A-9248-9816-FCE1-E6C6221349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57937" y="2746781"/>
                  <a:ext cx="920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ECFB82-10EC-F8EB-D06F-B8C18574B77C}"/>
                    </a:ext>
                  </a:extLst>
                </p14:cNvPr>
                <p14:cNvContentPartPr/>
                <p14:nvPr/>
              </p14:nvContentPartPr>
              <p14:xfrm>
                <a:off x="4347697" y="2813381"/>
                <a:ext cx="699840" cy="24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ECFB82-10EC-F8EB-D06F-B8C18574B7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41577" y="2807261"/>
                  <a:ext cx="712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B5BEC6-962A-070C-DDDE-4FF3E94BFD64}"/>
                    </a:ext>
                  </a:extLst>
                </p14:cNvPr>
                <p14:cNvContentPartPr/>
                <p14:nvPr/>
              </p14:nvContentPartPr>
              <p14:xfrm>
                <a:off x="541777" y="3229901"/>
                <a:ext cx="222840" cy="59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B5BEC6-962A-070C-DDDE-4FF3E94BFD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657" y="3223781"/>
                  <a:ext cx="2350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CA6F1C-65D2-7F3A-03CF-CAAF64725680}"/>
                    </a:ext>
                  </a:extLst>
                </p14:cNvPr>
                <p14:cNvContentPartPr/>
                <p14:nvPr/>
              </p14:nvContentPartPr>
              <p14:xfrm>
                <a:off x="413977" y="3530501"/>
                <a:ext cx="659520" cy="9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CA6F1C-65D2-7F3A-03CF-CAAF647256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7857" y="3524381"/>
                  <a:ext cx="67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4A8A0C-07B1-49B6-F497-70144EB95ED7}"/>
                    </a:ext>
                  </a:extLst>
                </p14:cNvPr>
                <p14:cNvContentPartPr/>
                <p14:nvPr/>
              </p14:nvContentPartPr>
              <p14:xfrm>
                <a:off x="1019857" y="3480821"/>
                <a:ext cx="272880" cy="21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4A8A0C-07B1-49B6-F497-70144EB95E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737" y="3474701"/>
                  <a:ext cx="285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F6235C-A021-566C-3D31-867486659101}"/>
                    </a:ext>
                  </a:extLst>
                </p14:cNvPr>
                <p14:cNvContentPartPr/>
                <p14:nvPr/>
              </p14:nvContentPartPr>
              <p14:xfrm>
                <a:off x="1452577" y="3493781"/>
                <a:ext cx="231120" cy="198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F6235C-A021-566C-3D31-8674866591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46457" y="3487661"/>
                  <a:ext cx="243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8A23D2-D0D2-C9DF-8228-51413DCD18C3}"/>
                    </a:ext>
                  </a:extLst>
                </p14:cNvPr>
                <p14:cNvContentPartPr/>
                <p14:nvPr/>
              </p14:nvContentPartPr>
              <p14:xfrm>
                <a:off x="1799977" y="3445181"/>
                <a:ext cx="1076040" cy="27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8A23D2-D0D2-C9DF-8228-51413DCD18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3857" y="3439061"/>
                  <a:ext cx="1088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B15D13-24E3-B86C-3D38-3D0E03E7A7D0}"/>
                    </a:ext>
                  </a:extLst>
                </p14:cNvPr>
                <p14:cNvContentPartPr/>
                <p14:nvPr/>
              </p14:nvContentPartPr>
              <p14:xfrm>
                <a:off x="3184177" y="3225941"/>
                <a:ext cx="306720" cy="846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B15D13-24E3-B86C-3D38-3D0E03E7A7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78057" y="3219821"/>
                  <a:ext cx="31896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E0AB82-B2AE-97CC-351D-A5CF82CA9A38}"/>
                    </a:ext>
                  </a:extLst>
                </p14:cNvPr>
                <p14:cNvContentPartPr/>
                <p14:nvPr/>
              </p14:nvContentPartPr>
              <p14:xfrm>
                <a:off x="3593497" y="3288941"/>
                <a:ext cx="439200" cy="51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E0AB82-B2AE-97CC-351D-A5CF82CA9A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87377" y="3282821"/>
                  <a:ext cx="4514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964531-74D1-15A8-F4E0-EE5CE9AF3359}"/>
                    </a:ext>
                  </a:extLst>
                </p14:cNvPr>
                <p14:cNvContentPartPr/>
                <p14:nvPr/>
              </p14:nvContentPartPr>
              <p14:xfrm>
                <a:off x="3975097" y="3583421"/>
                <a:ext cx="345240" cy="19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964531-74D1-15A8-F4E0-EE5CE9AF33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68977" y="3577301"/>
                  <a:ext cx="357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30E884-1DC0-1FEF-4887-5D059FE12CBE}"/>
                    </a:ext>
                  </a:extLst>
                </p14:cNvPr>
                <p14:cNvContentPartPr/>
                <p14:nvPr/>
              </p14:nvContentPartPr>
              <p14:xfrm>
                <a:off x="4454977" y="3178781"/>
                <a:ext cx="142920" cy="608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30E884-1DC0-1FEF-4887-5D059FE12C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48857" y="3172661"/>
                  <a:ext cx="1551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C997DD-A151-43E8-8AC7-B79409EAB6F3}"/>
                    </a:ext>
                  </a:extLst>
                </p14:cNvPr>
                <p14:cNvContentPartPr/>
                <p14:nvPr/>
              </p14:nvContentPartPr>
              <p14:xfrm>
                <a:off x="4360297" y="3640301"/>
                <a:ext cx="230760" cy="3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C997DD-A151-43E8-8AC7-B79409EAB6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4177" y="3634181"/>
                  <a:ext cx="243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9A13D6-4CD5-83E5-5431-75075B503FF6}"/>
                    </a:ext>
                  </a:extLst>
                </p14:cNvPr>
                <p14:cNvContentPartPr/>
                <p14:nvPr/>
              </p14:nvContentPartPr>
              <p14:xfrm>
                <a:off x="4620937" y="3610421"/>
                <a:ext cx="567720" cy="184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9A13D6-4CD5-83E5-5431-75075B503F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14817" y="3604301"/>
                  <a:ext cx="57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F1AE31-87D8-8393-626C-E06C899278F8}"/>
                    </a:ext>
                  </a:extLst>
                </p14:cNvPr>
                <p14:cNvContentPartPr/>
                <p14:nvPr/>
              </p14:nvContentPartPr>
              <p14:xfrm>
                <a:off x="5169217" y="3450941"/>
                <a:ext cx="16920" cy="7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F1AE31-87D8-8393-626C-E06C899278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3097" y="3444821"/>
                  <a:ext cx="29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97102C-2295-3A9C-BE73-4334A7F4FF83}"/>
                    </a:ext>
                  </a:extLst>
                </p14:cNvPr>
                <p14:cNvContentPartPr/>
                <p14:nvPr/>
              </p14:nvContentPartPr>
              <p14:xfrm>
                <a:off x="5245177" y="3575861"/>
                <a:ext cx="663840" cy="19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97102C-2295-3A9C-BE73-4334A7F4FF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9057" y="3569741"/>
                  <a:ext cx="676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7751C1-FF85-5890-ED21-7A2C7493A04E}"/>
                    </a:ext>
                  </a:extLst>
                </p14:cNvPr>
                <p14:cNvContentPartPr/>
                <p14:nvPr/>
              </p14:nvContentPartPr>
              <p14:xfrm>
                <a:off x="5899657" y="3608261"/>
                <a:ext cx="691920" cy="18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7751C1-FF85-5890-ED21-7A2C7493A0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93537" y="3602141"/>
                  <a:ext cx="704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BC9750-3375-A73E-75CB-7C48D1A2C9FC}"/>
                    </a:ext>
                  </a:extLst>
                </p14:cNvPr>
                <p14:cNvContentPartPr/>
                <p14:nvPr/>
              </p14:nvContentPartPr>
              <p14:xfrm>
                <a:off x="6898657" y="3245741"/>
                <a:ext cx="853560" cy="51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BC9750-3375-A73E-75CB-7C48D1A2C9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92537" y="3239621"/>
                  <a:ext cx="865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EB3AAB-9EA8-8187-C92D-0255BE8DE1F1}"/>
                    </a:ext>
                  </a:extLst>
                </p14:cNvPr>
                <p14:cNvContentPartPr/>
                <p14:nvPr/>
              </p14:nvContentPartPr>
              <p14:xfrm>
                <a:off x="7818097" y="2960981"/>
                <a:ext cx="86040" cy="74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EB3AAB-9EA8-8187-C92D-0255BE8DE1F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11977" y="2954861"/>
                  <a:ext cx="982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53A153-66D0-4BE1-E3DF-E28381A85A1A}"/>
                    </a:ext>
                  </a:extLst>
                </p14:cNvPr>
                <p14:cNvContentPartPr/>
                <p14:nvPr/>
              </p14:nvContentPartPr>
              <p14:xfrm>
                <a:off x="7723777" y="3519701"/>
                <a:ext cx="681120" cy="19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53A153-66D0-4BE1-E3DF-E28381A85A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17657" y="3513581"/>
                  <a:ext cx="69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D2CFDF-B37E-FFB4-C73D-48F612276120}"/>
                    </a:ext>
                  </a:extLst>
                </p14:cNvPr>
                <p14:cNvContentPartPr/>
                <p14:nvPr/>
              </p14:nvContentPartPr>
              <p14:xfrm>
                <a:off x="452137" y="4077341"/>
                <a:ext cx="552960" cy="364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D2CFDF-B37E-FFB4-C73D-48F6122761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6017" y="4071221"/>
                  <a:ext cx="5652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7C0987-9D00-DDC3-6A93-495661EC94D9}"/>
                    </a:ext>
                  </a:extLst>
                </p14:cNvPr>
                <p14:cNvContentPartPr/>
                <p14:nvPr/>
              </p14:nvContentPartPr>
              <p14:xfrm>
                <a:off x="1183657" y="3982661"/>
                <a:ext cx="1061640" cy="508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7C0987-9D00-DDC3-6A93-495661EC94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7537" y="3976541"/>
                  <a:ext cx="10738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DB451D-E760-8CDA-C044-65BD43EEBAFE}"/>
                    </a:ext>
                  </a:extLst>
                </p14:cNvPr>
                <p14:cNvContentPartPr/>
                <p14:nvPr/>
              </p14:nvContentPartPr>
              <p14:xfrm>
                <a:off x="2054857" y="4178501"/>
                <a:ext cx="154800" cy="53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DB451D-E760-8CDA-C044-65BD43EEBA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48737" y="4172381"/>
                  <a:ext cx="167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7533CE-2F92-6505-07D9-DAAE045D3BD3}"/>
                    </a:ext>
                  </a:extLst>
                </p14:cNvPr>
                <p14:cNvContentPartPr/>
                <p14:nvPr/>
              </p14:nvContentPartPr>
              <p14:xfrm>
                <a:off x="2280937" y="4178861"/>
                <a:ext cx="846000" cy="110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7533CE-2F92-6505-07D9-DAAE045D3B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74817" y="4172741"/>
                  <a:ext cx="85824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2245CF-936A-8506-7FD2-CDA713391DF2}"/>
                    </a:ext>
                  </a:extLst>
                </p14:cNvPr>
                <p14:cNvContentPartPr/>
                <p14:nvPr/>
              </p14:nvContentPartPr>
              <p14:xfrm>
                <a:off x="3450577" y="4260221"/>
                <a:ext cx="45360" cy="313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2245CF-936A-8506-7FD2-CDA713391D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4457" y="4254101"/>
                  <a:ext cx="576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E33CBF-E453-7F64-2A99-137A9885C336}"/>
                    </a:ext>
                  </a:extLst>
                </p14:cNvPr>
                <p14:cNvContentPartPr/>
                <p14:nvPr/>
              </p14:nvContentPartPr>
              <p14:xfrm>
                <a:off x="3383617" y="4005701"/>
                <a:ext cx="1744560" cy="69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E33CBF-E453-7F64-2A99-137A9885C33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77497" y="3999581"/>
                  <a:ext cx="17568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1EBB4A1-A95B-B241-910D-CC1CC0B770B0}"/>
                    </a:ext>
                  </a:extLst>
                </p14:cNvPr>
                <p14:cNvContentPartPr/>
                <p14:nvPr/>
              </p14:nvContentPartPr>
              <p14:xfrm>
                <a:off x="4434457" y="4316021"/>
                <a:ext cx="75420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1EBB4A1-A95B-B241-910D-CC1CC0B770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8337" y="4309901"/>
                  <a:ext cx="76644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0727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EDA03D-EA8F-9D26-7591-802CDBF41849}"/>
              </a:ext>
            </a:extLst>
          </p:cNvPr>
          <p:cNvGrpSpPr/>
          <p:nvPr/>
        </p:nvGrpSpPr>
        <p:grpSpPr>
          <a:xfrm>
            <a:off x="269977" y="233981"/>
            <a:ext cx="3664440" cy="755640"/>
            <a:chOff x="269977" y="233981"/>
            <a:chExt cx="366444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04BEC0D-249C-E8B2-C1E4-542F4EDBC226}"/>
                    </a:ext>
                  </a:extLst>
                </p14:cNvPr>
                <p14:cNvContentPartPr/>
                <p14:nvPr/>
              </p14:nvContentPartPr>
              <p14:xfrm>
                <a:off x="269977" y="366821"/>
                <a:ext cx="202320" cy="291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04BEC0D-249C-E8B2-C1E4-542F4EDBC2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3857" y="360701"/>
                  <a:ext cx="214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21FDA2F-64E9-DB77-7F40-D2E24A895897}"/>
                    </a:ext>
                  </a:extLst>
                </p14:cNvPr>
                <p14:cNvContentPartPr/>
                <p14:nvPr/>
              </p14:nvContentPartPr>
              <p14:xfrm>
                <a:off x="579217" y="417221"/>
                <a:ext cx="105840" cy="234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21FDA2F-64E9-DB77-7F40-D2E24A8958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097" y="411101"/>
                  <a:ext cx="118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169D1E-2F44-1364-773F-1BC0C7AA54F3}"/>
                    </a:ext>
                  </a:extLst>
                </p14:cNvPr>
                <p14:cNvContentPartPr/>
                <p14:nvPr/>
              </p14:nvContentPartPr>
              <p14:xfrm>
                <a:off x="478417" y="538541"/>
                <a:ext cx="329400" cy="7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169D1E-2F44-1364-773F-1BC0C7AA54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297" y="532421"/>
                  <a:ext cx="341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BE73FE-A355-BCA0-14C3-EBC0DC1DDDED}"/>
                    </a:ext>
                  </a:extLst>
                </p14:cNvPr>
                <p14:cNvContentPartPr/>
                <p14:nvPr/>
              </p14:nvContentPartPr>
              <p14:xfrm>
                <a:off x="874057" y="353141"/>
                <a:ext cx="191520" cy="356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BE73FE-A355-BCA0-14C3-EBC0DC1DDD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937" y="347021"/>
                  <a:ext cx="2037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FB7772-F4C3-BAE7-6B62-2F35C5ED120D}"/>
                    </a:ext>
                  </a:extLst>
                </p14:cNvPr>
                <p14:cNvContentPartPr/>
                <p14:nvPr/>
              </p14:nvContentPartPr>
              <p14:xfrm>
                <a:off x="1030657" y="432701"/>
                <a:ext cx="226440" cy="23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FB7772-F4C3-BAE7-6B62-2F35C5ED12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4537" y="426581"/>
                  <a:ext cx="238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1900ED-1CE1-923B-76FD-E06A3F8FF14A}"/>
                    </a:ext>
                  </a:extLst>
                </p14:cNvPr>
                <p14:cNvContentPartPr/>
                <p14:nvPr/>
              </p14:nvContentPartPr>
              <p14:xfrm>
                <a:off x="1411537" y="393101"/>
                <a:ext cx="24480" cy="224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1900ED-1CE1-923B-76FD-E06A3F8FF1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5417" y="386981"/>
                  <a:ext cx="36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63D2DF-AE9C-FE87-151C-7CD34FD23563}"/>
                    </a:ext>
                  </a:extLst>
                </p14:cNvPr>
                <p14:cNvContentPartPr/>
                <p14:nvPr/>
              </p14:nvContentPartPr>
              <p14:xfrm>
                <a:off x="1565977" y="290141"/>
                <a:ext cx="27000" cy="410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63D2DF-AE9C-FE87-151C-7CD34FD235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9857" y="284021"/>
                  <a:ext cx="39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655BEE-8992-EDCF-4372-6CE8CB25E2FC}"/>
                    </a:ext>
                  </a:extLst>
                </p14:cNvPr>
                <p14:cNvContentPartPr/>
                <p14:nvPr/>
              </p14:nvContentPartPr>
              <p14:xfrm>
                <a:off x="1395337" y="313901"/>
                <a:ext cx="454680" cy="39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655BEE-8992-EDCF-4372-6CE8CB25E2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9217" y="307781"/>
                  <a:ext cx="466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987A8C-E124-07C0-4218-517C11BEEBBA}"/>
                    </a:ext>
                  </a:extLst>
                </p14:cNvPr>
                <p14:cNvContentPartPr/>
                <p14:nvPr/>
              </p14:nvContentPartPr>
              <p14:xfrm>
                <a:off x="1664977" y="282941"/>
                <a:ext cx="710640" cy="39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987A8C-E124-07C0-4218-517C11BEEB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8857" y="276821"/>
                  <a:ext cx="722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5B238C-C55E-664D-F4A4-25EC72DDB85A}"/>
                    </a:ext>
                  </a:extLst>
                </p14:cNvPr>
                <p14:cNvContentPartPr/>
                <p14:nvPr/>
              </p14:nvContentPartPr>
              <p14:xfrm>
                <a:off x="2379577" y="233981"/>
                <a:ext cx="418680" cy="682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5B238C-C55E-664D-F4A4-25EC72DDB8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3457" y="227861"/>
                  <a:ext cx="4309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180377-3108-132C-AD67-40CA87D0719C}"/>
                    </a:ext>
                  </a:extLst>
                </p14:cNvPr>
                <p14:cNvContentPartPr/>
                <p14:nvPr/>
              </p14:nvContentPartPr>
              <p14:xfrm>
                <a:off x="2593777" y="282581"/>
                <a:ext cx="389520" cy="35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180377-3108-132C-AD67-40CA87D071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87657" y="276461"/>
                  <a:ext cx="401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31AE57-A00A-8A3C-33C8-EA9D2128999A}"/>
                    </a:ext>
                  </a:extLst>
                </p14:cNvPr>
                <p14:cNvContentPartPr/>
                <p14:nvPr/>
              </p14:nvContentPartPr>
              <p14:xfrm>
                <a:off x="3064297" y="424061"/>
                <a:ext cx="525600" cy="18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31AE57-A00A-8A3C-33C8-EA9D212899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8177" y="417941"/>
                  <a:ext cx="537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6299CB-0D46-D9DE-3397-8B28DE6E73B2}"/>
                    </a:ext>
                  </a:extLst>
                </p14:cNvPr>
                <p14:cNvContentPartPr/>
                <p14:nvPr/>
              </p14:nvContentPartPr>
              <p14:xfrm>
                <a:off x="3439777" y="502181"/>
                <a:ext cx="149760" cy="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6299CB-0D46-D9DE-3397-8B28DE6E73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3657" y="496061"/>
                  <a:ext cx="162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1B15E3-B3F8-56B4-AAD2-CB0F8BC61628}"/>
                    </a:ext>
                  </a:extLst>
                </p14:cNvPr>
                <p14:cNvContentPartPr/>
                <p14:nvPr/>
              </p14:nvContentPartPr>
              <p14:xfrm>
                <a:off x="3402697" y="353501"/>
                <a:ext cx="218520" cy="128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1B15E3-B3F8-56B4-AAD2-CB0F8BC616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6577" y="347381"/>
                  <a:ext cx="230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DDFA89-5EB9-B912-13D2-41C8A812CDFB}"/>
                    </a:ext>
                  </a:extLst>
                </p14:cNvPr>
                <p14:cNvContentPartPr/>
                <p14:nvPr/>
              </p14:nvContentPartPr>
              <p14:xfrm>
                <a:off x="3566137" y="273941"/>
                <a:ext cx="368280" cy="71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DDFA89-5EB9-B912-13D2-41C8A812CD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60017" y="267821"/>
                  <a:ext cx="380520" cy="72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799A51-009A-5DB7-B43A-7F7CDD2CE09F}"/>
                  </a:ext>
                </a:extLst>
              </p14:cNvPr>
              <p14:cNvContentPartPr/>
              <p14:nvPr/>
            </p14:nvContentPartPr>
            <p14:xfrm>
              <a:off x="275017" y="1262141"/>
              <a:ext cx="184320" cy="132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799A51-009A-5DB7-B43A-7F7CDD2CE0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897" y="1256021"/>
                <a:ext cx="1965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C5F841-D5A9-D5E6-C418-35BA010BEA79}"/>
                  </a:ext>
                </a:extLst>
              </p14:cNvPr>
              <p14:cNvContentPartPr/>
              <p14:nvPr/>
            </p14:nvContentPartPr>
            <p14:xfrm>
              <a:off x="707377" y="1296701"/>
              <a:ext cx="89640" cy="386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C5F841-D5A9-D5E6-C418-35BA010BEA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1257" y="1290581"/>
                <a:ext cx="1018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BFB5344-89D4-70D6-5ED0-F4B6554AD4A6}"/>
                  </a:ext>
                </a:extLst>
              </p14:cNvPr>
              <p14:cNvContentPartPr/>
              <p14:nvPr/>
            </p14:nvContentPartPr>
            <p14:xfrm>
              <a:off x="645457" y="1564181"/>
              <a:ext cx="147240" cy="3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BFB5344-89D4-70D6-5ED0-F4B6554AD4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9337" y="1558061"/>
                <a:ext cx="159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0A087D-7760-B6DA-95E4-EBD6F97BECC3}"/>
                  </a:ext>
                </a:extLst>
              </p14:cNvPr>
              <p14:cNvContentPartPr/>
              <p14:nvPr/>
            </p14:nvContentPartPr>
            <p14:xfrm>
              <a:off x="1012657" y="1514141"/>
              <a:ext cx="9612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0A087D-7760-B6DA-95E4-EBD6F97BEC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6537" y="1508021"/>
                <a:ext cx="108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B7812FF-1B5C-A110-5501-7EB42D0FE90A}"/>
                  </a:ext>
                </a:extLst>
              </p14:cNvPr>
              <p14:cNvContentPartPr/>
              <p14:nvPr/>
            </p14:nvContentPartPr>
            <p14:xfrm>
              <a:off x="1481017" y="1445021"/>
              <a:ext cx="294480" cy="166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B7812FF-1B5C-A110-5501-7EB42D0FE9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74897" y="1438901"/>
                <a:ext cx="3067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C70873-D398-BE63-C6B3-05A9439FE68A}"/>
                  </a:ext>
                </a:extLst>
              </p14:cNvPr>
              <p14:cNvContentPartPr/>
              <p14:nvPr/>
            </p14:nvContentPartPr>
            <p14:xfrm>
              <a:off x="1861897" y="1347821"/>
              <a:ext cx="25920" cy="145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C70873-D398-BE63-C6B3-05A9439FE6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5777" y="1341701"/>
                <a:ext cx="381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896D72-F223-C6BB-EE1E-E501E3B05F86}"/>
                  </a:ext>
                </a:extLst>
              </p14:cNvPr>
              <p14:cNvContentPartPr/>
              <p14:nvPr/>
            </p14:nvContentPartPr>
            <p14:xfrm>
              <a:off x="2378857" y="1602341"/>
              <a:ext cx="118800" cy="108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896D72-F223-C6BB-EE1E-E501E3B05F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72737" y="1596221"/>
                <a:ext cx="131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337DB1-0A63-DC6C-FEBB-0D17FCCC9620}"/>
                  </a:ext>
                </a:extLst>
              </p14:cNvPr>
              <p14:cNvContentPartPr/>
              <p14:nvPr/>
            </p14:nvContentPartPr>
            <p14:xfrm>
              <a:off x="2742817" y="1420181"/>
              <a:ext cx="236880" cy="187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337DB1-0A63-DC6C-FEBB-0D17FCCC962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36697" y="1414061"/>
                <a:ext cx="249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B1422F5-31D0-E964-AE5C-4ADC19E744D6}"/>
                  </a:ext>
                </a:extLst>
              </p14:cNvPr>
              <p14:cNvContentPartPr/>
              <p14:nvPr/>
            </p14:nvContentPartPr>
            <p14:xfrm>
              <a:off x="3085537" y="1494701"/>
              <a:ext cx="12600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B1422F5-31D0-E964-AE5C-4ADC19E744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79417" y="1488581"/>
                <a:ext cx="138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7843D5-B73D-5056-C1E3-6840DED18AFA}"/>
                  </a:ext>
                </a:extLst>
              </p14:cNvPr>
              <p14:cNvContentPartPr/>
              <p14:nvPr/>
            </p14:nvContentPartPr>
            <p14:xfrm>
              <a:off x="3319537" y="1306781"/>
              <a:ext cx="263880" cy="205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7843D5-B73D-5056-C1E3-6840DED18A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13417" y="1300661"/>
                <a:ext cx="276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B75F785-ACA5-DE94-0DD1-3A1E78EF75AF}"/>
                  </a:ext>
                </a:extLst>
              </p14:cNvPr>
              <p14:cNvContentPartPr/>
              <p14:nvPr/>
            </p14:nvContentPartPr>
            <p14:xfrm>
              <a:off x="3575137" y="1238741"/>
              <a:ext cx="92880" cy="134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B75F785-ACA5-DE94-0DD1-3A1E78EF75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9017" y="1232621"/>
                <a:ext cx="105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2004A10-9339-B9D4-A5FD-DFA62F19B3F0}"/>
                  </a:ext>
                </a:extLst>
              </p14:cNvPr>
              <p14:cNvContentPartPr/>
              <p14:nvPr/>
            </p14:nvContentPartPr>
            <p14:xfrm>
              <a:off x="2382817" y="1134341"/>
              <a:ext cx="105120" cy="121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2004A10-9339-B9D4-A5FD-DFA62F19B3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76697" y="1128221"/>
                <a:ext cx="117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6B1456-2E11-2D05-9903-9774B3241D98}"/>
                  </a:ext>
                </a:extLst>
              </p14:cNvPr>
              <p14:cNvContentPartPr/>
              <p14:nvPr/>
            </p14:nvContentPartPr>
            <p14:xfrm>
              <a:off x="3933697" y="1612421"/>
              <a:ext cx="117360" cy="100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6B1456-2E11-2D05-9903-9774B3241D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27577" y="1606301"/>
                <a:ext cx="129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7BF9D35-FA81-0DBE-A014-37F23F6BFA95}"/>
                  </a:ext>
                </a:extLst>
              </p14:cNvPr>
              <p14:cNvContentPartPr/>
              <p14:nvPr/>
            </p14:nvContentPartPr>
            <p14:xfrm>
              <a:off x="4458217" y="1337381"/>
              <a:ext cx="200880" cy="316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7BF9D35-FA81-0DBE-A014-37F23F6BFA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52097" y="1331261"/>
                <a:ext cx="2131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1C30DBD-24DB-D9BA-7A8A-484C1F47BFDE}"/>
                  </a:ext>
                </a:extLst>
              </p14:cNvPr>
              <p14:cNvContentPartPr/>
              <p14:nvPr/>
            </p14:nvContentPartPr>
            <p14:xfrm>
              <a:off x="4895977" y="1483541"/>
              <a:ext cx="158400" cy="21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1C30DBD-24DB-D9BA-7A8A-484C1F47BF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9857" y="1477421"/>
                <a:ext cx="1706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601DFB-44F4-0FEC-746C-C1CCD3C8848F}"/>
                  </a:ext>
                </a:extLst>
              </p14:cNvPr>
              <p14:cNvContentPartPr/>
              <p14:nvPr/>
            </p14:nvContentPartPr>
            <p14:xfrm>
              <a:off x="5110897" y="1337741"/>
              <a:ext cx="198000" cy="262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601DFB-44F4-0FEC-746C-C1CCD3C8848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04777" y="1331621"/>
                <a:ext cx="210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3B1690-75E3-D22A-0486-1DFA46D51E7B}"/>
                  </a:ext>
                </a:extLst>
              </p14:cNvPr>
              <p14:cNvContentPartPr/>
              <p14:nvPr/>
            </p14:nvContentPartPr>
            <p14:xfrm>
              <a:off x="5401057" y="1189421"/>
              <a:ext cx="124920" cy="132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3B1690-75E3-D22A-0486-1DFA46D51E7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94937" y="1183301"/>
                <a:ext cx="137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D22DF8-44E4-61E5-41A5-514F8089A442}"/>
                  </a:ext>
                </a:extLst>
              </p14:cNvPr>
              <p14:cNvContentPartPr/>
              <p14:nvPr/>
            </p14:nvContentPartPr>
            <p14:xfrm>
              <a:off x="4198297" y="1204901"/>
              <a:ext cx="95400" cy="141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D22DF8-44E4-61E5-41A5-514F8089A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92177" y="1198781"/>
                <a:ext cx="107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C98A97-43BA-5EA3-B91C-7A23A511816B}"/>
                  </a:ext>
                </a:extLst>
              </p14:cNvPr>
              <p14:cNvContentPartPr/>
              <p14:nvPr/>
            </p14:nvContentPartPr>
            <p14:xfrm>
              <a:off x="427657" y="2111021"/>
              <a:ext cx="573840" cy="55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C98A97-43BA-5EA3-B91C-7A23A51181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1537" y="2104901"/>
                <a:ext cx="58608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2DE65D8-1F89-57B3-B182-9F99AAA446E5}"/>
                  </a:ext>
                </a:extLst>
              </p14:cNvPr>
              <p14:cNvContentPartPr/>
              <p14:nvPr/>
            </p14:nvContentPartPr>
            <p14:xfrm>
              <a:off x="1118857" y="2273741"/>
              <a:ext cx="28080" cy="17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2DE65D8-1F89-57B3-B182-9F99AAA446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12737" y="2267621"/>
                <a:ext cx="403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31D6A7-FE80-E7B4-E212-66F8A9DF6046}"/>
                  </a:ext>
                </a:extLst>
              </p14:cNvPr>
              <p14:cNvContentPartPr/>
              <p14:nvPr/>
            </p14:nvContentPartPr>
            <p14:xfrm>
              <a:off x="1304257" y="2047661"/>
              <a:ext cx="382680" cy="321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31D6A7-FE80-E7B4-E212-66F8A9DF60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98137" y="2041541"/>
                <a:ext cx="3949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DCD317-74D9-A416-CAE3-A473FFE2064E}"/>
                  </a:ext>
                </a:extLst>
              </p14:cNvPr>
              <p14:cNvContentPartPr/>
              <p14:nvPr/>
            </p14:nvContentPartPr>
            <p14:xfrm>
              <a:off x="1811137" y="2045141"/>
              <a:ext cx="7920" cy="75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DCD317-74D9-A416-CAE3-A473FFE206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05017" y="2039021"/>
                <a:ext cx="20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4F43B6-6A02-F3CF-1151-BA4044CD7E6B}"/>
                  </a:ext>
                </a:extLst>
              </p14:cNvPr>
              <p14:cNvContentPartPr/>
              <p14:nvPr/>
            </p14:nvContentPartPr>
            <p14:xfrm>
              <a:off x="343777" y="1960181"/>
              <a:ext cx="186840" cy="172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4F43B6-6A02-F3CF-1151-BA4044CD7E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7657" y="1954061"/>
                <a:ext cx="199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C93F7D-B2B6-7E53-1F71-0FD4B7449D27}"/>
                  </a:ext>
                </a:extLst>
              </p14:cNvPr>
              <p14:cNvContentPartPr/>
              <p14:nvPr/>
            </p14:nvContentPartPr>
            <p14:xfrm>
              <a:off x="2413777" y="2288501"/>
              <a:ext cx="88920" cy="90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C93F7D-B2B6-7E53-1F71-0FD4B7449D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07657" y="2282381"/>
                <a:ext cx="1011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5CCC4A9-A085-39C9-F6EE-379048A63E16}"/>
              </a:ext>
            </a:extLst>
          </p:cNvPr>
          <p:cNvGrpSpPr/>
          <p:nvPr/>
        </p:nvGrpSpPr>
        <p:grpSpPr>
          <a:xfrm>
            <a:off x="2923897" y="1893581"/>
            <a:ext cx="3142440" cy="802080"/>
            <a:chOff x="2923897" y="1893581"/>
            <a:chExt cx="3142440" cy="80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80B577-5CCE-3D39-76BD-1122031B96B2}"/>
                    </a:ext>
                  </a:extLst>
                </p14:cNvPr>
                <p14:cNvContentPartPr/>
                <p14:nvPr/>
              </p14:nvContentPartPr>
              <p14:xfrm>
                <a:off x="3124057" y="2215781"/>
                <a:ext cx="468000" cy="218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80B577-5CCE-3D39-76BD-1122031B96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17937" y="2209661"/>
                  <a:ext cx="480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978877-A0E5-0A1B-D905-AE81F84579F7}"/>
                    </a:ext>
                  </a:extLst>
                </p14:cNvPr>
                <p14:cNvContentPartPr/>
                <p14:nvPr/>
              </p14:nvContentPartPr>
              <p14:xfrm>
                <a:off x="3601777" y="2348261"/>
                <a:ext cx="137520" cy="347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978877-A0E5-0A1B-D905-AE81F84579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5657" y="2342141"/>
                  <a:ext cx="149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DA2156-A363-3A40-0DBD-A22D6D0911C8}"/>
                    </a:ext>
                  </a:extLst>
                </p14:cNvPr>
                <p14:cNvContentPartPr/>
                <p14:nvPr/>
              </p14:nvContentPartPr>
              <p14:xfrm>
                <a:off x="3791137" y="2245661"/>
                <a:ext cx="370440" cy="208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DA2156-A363-3A40-0DBD-A22D6D0911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5017" y="2239541"/>
                  <a:ext cx="382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AB615A8-4C54-BC07-8ACC-AA03A3242A67}"/>
                    </a:ext>
                  </a:extLst>
                </p14:cNvPr>
                <p14:cNvContentPartPr/>
                <p14:nvPr/>
              </p14:nvContentPartPr>
              <p14:xfrm>
                <a:off x="4295137" y="2410901"/>
                <a:ext cx="188280" cy="11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AB615A8-4C54-BC07-8ACC-AA03A3242A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89017" y="2404781"/>
                  <a:ext cx="200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D0414D4-86B8-D3E3-B097-17987A09B438}"/>
                    </a:ext>
                  </a:extLst>
                </p14:cNvPr>
                <p14:cNvContentPartPr/>
                <p14:nvPr/>
              </p14:nvContentPartPr>
              <p14:xfrm>
                <a:off x="4532017" y="2485421"/>
                <a:ext cx="159120" cy="7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D0414D4-86B8-D3E3-B097-17987A09B4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25897" y="2479301"/>
                  <a:ext cx="171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68BF96A-EB91-6E7E-9E6E-C7BAED3E870A}"/>
                    </a:ext>
                  </a:extLst>
                </p14:cNvPr>
                <p14:cNvContentPartPr/>
                <p14:nvPr/>
              </p14:nvContentPartPr>
              <p14:xfrm>
                <a:off x="4716337" y="2464901"/>
                <a:ext cx="596520" cy="120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68BF96A-EB91-6E7E-9E6E-C7BAED3E87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0217" y="2458781"/>
                  <a:ext cx="608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0BFBDD-8D60-DAEF-064A-CA650D95A7B4}"/>
                    </a:ext>
                  </a:extLst>
                </p14:cNvPr>
                <p14:cNvContentPartPr/>
                <p14:nvPr/>
              </p14:nvContentPartPr>
              <p14:xfrm>
                <a:off x="5338777" y="2467781"/>
                <a:ext cx="322200" cy="151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0BFBDD-8D60-DAEF-064A-CA650D95A7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32657" y="2461661"/>
                  <a:ext cx="334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5C922D4-AD5C-7B59-973B-340F834389E1}"/>
                    </a:ext>
                  </a:extLst>
                </p14:cNvPr>
                <p14:cNvContentPartPr/>
                <p14:nvPr/>
              </p14:nvContentPartPr>
              <p14:xfrm>
                <a:off x="5648017" y="2359421"/>
                <a:ext cx="189000" cy="196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5C922D4-AD5C-7B59-973B-340F834389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41897" y="2353301"/>
                  <a:ext cx="201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EAE911-297C-925E-BAE7-63888F42F832}"/>
                    </a:ext>
                  </a:extLst>
                </p14:cNvPr>
                <p14:cNvContentPartPr/>
                <p14:nvPr/>
              </p14:nvContentPartPr>
              <p14:xfrm>
                <a:off x="6010897" y="2192381"/>
                <a:ext cx="55440" cy="133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EAE911-297C-925E-BAE7-63888F42F8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04777" y="2186261"/>
                  <a:ext cx="67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B997B9-E398-F536-648B-567C48315E8C}"/>
                    </a:ext>
                  </a:extLst>
                </p14:cNvPr>
                <p14:cNvContentPartPr/>
                <p14:nvPr/>
              </p14:nvContentPartPr>
              <p14:xfrm>
                <a:off x="2923897" y="1893581"/>
                <a:ext cx="106920" cy="25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B997B9-E398-F536-648B-567C48315E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17777" y="1887461"/>
                  <a:ext cx="11916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B4AB0B6-2EDB-9F86-10EE-348A607754B8}"/>
              </a:ext>
            </a:extLst>
          </p:cNvPr>
          <p:cNvGrpSpPr/>
          <p:nvPr/>
        </p:nvGrpSpPr>
        <p:grpSpPr>
          <a:xfrm>
            <a:off x="901777" y="3229181"/>
            <a:ext cx="3971880" cy="2205720"/>
            <a:chOff x="901777" y="3229181"/>
            <a:chExt cx="3971880" cy="22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9384A8-971A-7059-2733-B8B3C7292663}"/>
                    </a:ext>
                  </a:extLst>
                </p14:cNvPr>
                <p14:cNvContentPartPr/>
                <p14:nvPr/>
              </p14:nvContentPartPr>
              <p14:xfrm>
                <a:off x="1405777" y="3283901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9384A8-971A-7059-2733-B8B3C72926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99657" y="32777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6FFF2D-BCC0-1772-F27D-4003DED3AEF4}"/>
                    </a:ext>
                  </a:extLst>
                </p14:cNvPr>
                <p14:cNvContentPartPr/>
                <p14:nvPr/>
              </p14:nvContentPartPr>
              <p14:xfrm>
                <a:off x="1064497" y="3476861"/>
                <a:ext cx="291960" cy="169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6FFF2D-BCC0-1772-F27D-4003DED3AE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8377" y="3470741"/>
                  <a:ext cx="304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84D3E7C-8059-80EC-1D29-8E0F76744160}"/>
                    </a:ext>
                  </a:extLst>
                </p14:cNvPr>
                <p14:cNvContentPartPr/>
                <p14:nvPr/>
              </p14:nvContentPartPr>
              <p14:xfrm>
                <a:off x="1370137" y="3524021"/>
                <a:ext cx="536400" cy="155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84D3E7C-8059-80EC-1D29-8E0F767441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64017" y="3517901"/>
                  <a:ext cx="548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9D0FC2-33A1-C760-CBD1-21AE65D20507}"/>
                    </a:ext>
                  </a:extLst>
                </p14:cNvPr>
                <p14:cNvContentPartPr/>
                <p14:nvPr/>
              </p14:nvContentPartPr>
              <p14:xfrm>
                <a:off x="1964497" y="3515741"/>
                <a:ext cx="92160" cy="139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9D0FC2-33A1-C760-CBD1-21AE65D205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58377" y="3509621"/>
                  <a:ext cx="104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8F1498-C1DC-E5E7-E849-BB2D81C31DBE}"/>
                    </a:ext>
                  </a:extLst>
                </p14:cNvPr>
                <p14:cNvContentPartPr/>
                <p14:nvPr/>
              </p14:nvContentPartPr>
              <p14:xfrm>
                <a:off x="2191297" y="3229181"/>
                <a:ext cx="906480" cy="426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8F1498-C1DC-E5E7-E849-BB2D81C31D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85177" y="3223061"/>
                  <a:ext cx="9187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6BC850-212E-5DD3-4162-A40865ADB095}"/>
                    </a:ext>
                  </a:extLst>
                </p14:cNvPr>
                <p14:cNvContentPartPr/>
                <p14:nvPr/>
              </p14:nvContentPartPr>
              <p14:xfrm>
                <a:off x="3248617" y="3340061"/>
                <a:ext cx="185040" cy="428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6BC850-212E-5DD3-4162-A40865ADB0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42497" y="3333941"/>
                  <a:ext cx="1972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604DC5-D4BF-F62A-7EDB-4DCD6D9AE1CE}"/>
                    </a:ext>
                  </a:extLst>
                </p14:cNvPr>
                <p14:cNvContentPartPr/>
                <p14:nvPr/>
              </p14:nvContentPartPr>
              <p14:xfrm>
                <a:off x="3487657" y="3451301"/>
                <a:ext cx="190080" cy="24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604DC5-D4BF-F62A-7EDB-4DCD6D9AE1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1537" y="3445181"/>
                  <a:ext cx="202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2F7290F-17C7-60C2-88E6-2BB935656AE7}"/>
                    </a:ext>
                  </a:extLst>
                </p14:cNvPr>
                <p14:cNvContentPartPr/>
                <p14:nvPr/>
              </p14:nvContentPartPr>
              <p14:xfrm>
                <a:off x="3660817" y="3395501"/>
                <a:ext cx="218160" cy="451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2F7290F-17C7-60C2-88E6-2BB935656A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54697" y="3389381"/>
                  <a:ext cx="230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9B1D0B-F957-A261-47A3-389FF52CA195}"/>
                    </a:ext>
                  </a:extLst>
                </p14:cNvPr>
                <p14:cNvContentPartPr/>
                <p14:nvPr/>
              </p14:nvContentPartPr>
              <p14:xfrm>
                <a:off x="1061617" y="4067621"/>
                <a:ext cx="91080" cy="60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9B1D0B-F957-A261-47A3-389FF52CA1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5497" y="4061501"/>
                  <a:ext cx="1033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34E2FC-4BA3-131E-0BE8-D60A61179081}"/>
                    </a:ext>
                  </a:extLst>
                </p14:cNvPr>
                <p14:cNvContentPartPr/>
                <p14:nvPr/>
              </p14:nvContentPartPr>
              <p14:xfrm>
                <a:off x="901777" y="3940541"/>
                <a:ext cx="3238560" cy="740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34E2FC-4BA3-131E-0BE8-D60A611790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5657" y="3934421"/>
                  <a:ext cx="325080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8B8642-10B3-FA44-F2E3-6B285B360555}"/>
                    </a:ext>
                  </a:extLst>
                </p14:cNvPr>
                <p14:cNvContentPartPr/>
                <p14:nvPr/>
              </p14:nvContentPartPr>
              <p14:xfrm>
                <a:off x="1484617" y="4009661"/>
                <a:ext cx="68040" cy="525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8B8642-10B3-FA44-F2E3-6B285B3605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78497" y="4003541"/>
                  <a:ext cx="8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CFA74A-A605-94AA-51E2-E4B6E59B36B2}"/>
                    </a:ext>
                  </a:extLst>
                </p14:cNvPr>
                <p14:cNvContentPartPr/>
                <p14:nvPr/>
              </p14:nvContentPartPr>
              <p14:xfrm>
                <a:off x="1966297" y="4002461"/>
                <a:ext cx="38520" cy="442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CFA74A-A605-94AA-51E2-E4B6E59B36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60177" y="3996341"/>
                  <a:ext cx="507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205C93F-108E-F742-9EE3-6529C18A0BA8}"/>
                    </a:ext>
                  </a:extLst>
                </p14:cNvPr>
                <p14:cNvContentPartPr/>
                <p14:nvPr/>
              </p14:nvContentPartPr>
              <p14:xfrm>
                <a:off x="2418457" y="3997421"/>
                <a:ext cx="82800" cy="527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205C93F-108E-F742-9EE3-6529C18A0B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12337" y="3991301"/>
                  <a:ext cx="950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E22A885-246C-55C7-D647-E791A0CFAFA8}"/>
                    </a:ext>
                  </a:extLst>
                </p14:cNvPr>
                <p14:cNvContentPartPr/>
                <p14:nvPr/>
              </p14:nvContentPartPr>
              <p14:xfrm>
                <a:off x="3002737" y="3974741"/>
                <a:ext cx="84960" cy="613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E22A885-246C-55C7-D647-E791A0CFAF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96617" y="3968621"/>
                  <a:ext cx="972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2FCF72-E3F1-8E61-3534-19C8279F53BE}"/>
                    </a:ext>
                  </a:extLst>
                </p14:cNvPr>
                <p14:cNvContentPartPr/>
                <p14:nvPr/>
              </p14:nvContentPartPr>
              <p14:xfrm>
                <a:off x="3411697" y="3957821"/>
                <a:ext cx="48240" cy="486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2FCF72-E3F1-8E61-3534-19C8279F53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05577" y="3951701"/>
                  <a:ext cx="604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8D49A1-CECB-490E-09DE-55CC75C21271}"/>
                    </a:ext>
                  </a:extLst>
                </p14:cNvPr>
                <p14:cNvContentPartPr/>
                <p14:nvPr/>
              </p14:nvContentPartPr>
              <p14:xfrm>
                <a:off x="1297057" y="4105061"/>
                <a:ext cx="145800" cy="384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8D49A1-CECB-490E-09DE-55CC75C212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0937" y="4098941"/>
                  <a:ext cx="158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EFB1B6-49C4-2941-7F6A-4B97536542F0}"/>
                    </a:ext>
                  </a:extLst>
                </p14:cNvPr>
                <p14:cNvContentPartPr/>
                <p14:nvPr/>
              </p14:nvContentPartPr>
              <p14:xfrm>
                <a:off x="1290937" y="4318181"/>
                <a:ext cx="225000" cy="37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EFB1B6-49C4-2941-7F6A-4B97536542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84817" y="4312061"/>
                  <a:ext cx="237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21B7D2-DF22-E200-D48B-41D7142B7C18}"/>
                    </a:ext>
                  </a:extLst>
                </p14:cNvPr>
                <p14:cNvContentPartPr/>
                <p14:nvPr/>
              </p14:nvContentPartPr>
              <p14:xfrm>
                <a:off x="1600177" y="4068341"/>
                <a:ext cx="180000" cy="356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21B7D2-DF22-E200-D48B-41D7142B7C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94057" y="4062221"/>
                  <a:ext cx="1922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931D9EA-B949-4BA0-2FA7-E6F51640F439}"/>
                    </a:ext>
                  </a:extLst>
                </p14:cNvPr>
                <p14:cNvContentPartPr/>
                <p14:nvPr/>
              </p14:nvContentPartPr>
              <p14:xfrm>
                <a:off x="2076457" y="4098221"/>
                <a:ext cx="355320" cy="19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931D9EA-B949-4BA0-2FA7-E6F51640F4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70337" y="4092101"/>
                  <a:ext cx="367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8EB8E9-FE9F-C5E2-0D25-D49705021869}"/>
                    </a:ext>
                  </a:extLst>
                </p14:cNvPr>
                <p14:cNvContentPartPr/>
                <p14:nvPr/>
              </p14:nvContentPartPr>
              <p14:xfrm>
                <a:off x="2553097" y="4620221"/>
                <a:ext cx="1793160" cy="32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8EB8E9-FE9F-C5E2-0D25-D4970502186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6977" y="4614101"/>
                  <a:ext cx="1805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27A7C9-B703-35A0-88F3-17E73B99E091}"/>
                    </a:ext>
                  </a:extLst>
                </p14:cNvPr>
                <p14:cNvContentPartPr/>
                <p14:nvPr/>
              </p14:nvContentPartPr>
              <p14:xfrm>
                <a:off x="3362377" y="4680341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27A7C9-B703-35A0-88F3-17E73B99E0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6257" y="46742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7AB6D6-1075-09FD-0386-45C3884657F8}"/>
                    </a:ext>
                  </a:extLst>
                </p14:cNvPr>
                <p14:cNvContentPartPr/>
                <p14:nvPr/>
              </p14:nvContentPartPr>
              <p14:xfrm>
                <a:off x="3293617" y="4680341"/>
                <a:ext cx="223560" cy="335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7AB6D6-1075-09FD-0386-45C3884657F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87497" y="4674221"/>
                  <a:ext cx="235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CA427A2-BB03-8570-AB3D-1BF1A10EF3F4}"/>
                    </a:ext>
                  </a:extLst>
                </p14:cNvPr>
                <p14:cNvContentPartPr/>
                <p14:nvPr/>
              </p14:nvContentPartPr>
              <p14:xfrm>
                <a:off x="3147817" y="5151581"/>
                <a:ext cx="432000" cy="19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CA427A2-BB03-8570-AB3D-1BF1A10EF3F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141697" y="5145461"/>
                  <a:ext cx="444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A801B3-DC38-D1FC-6CF5-8180C631DF97}"/>
                    </a:ext>
                  </a:extLst>
                </p14:cNvPr>
                <p14:cNvContentPartPr/>
                <p14:nvPr/>
              </p14:nvContentPartPr>
              <p14:xfrm>
                <a:off x="3594217" y="4715621"/>
                <a:ext cx="1279440" cy="719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A801B3-DC38-D1FC-6CF5-8180C631DF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88097" y="4709501"/>
                  <a:ext cx="1291680" cy="73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3B9C512-970C-C091-3D92-2BCAEE3A656D}"/>
                  </a:ext>
                </a:extLst>
              </p14:cNvPr>
              <p14:cNvContentPartPr/>
              <p14:nvPr/>
            </p14:nvContentPartPr>
            <p14:xfrm>
              <a:off x="4139257" y="4782221"/>
              <a:ext cx="1928880" cy="840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3B9C512-970C-C091-3D92-2BCAEE3A656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133137" y="4776101"/>
                <a:ext cx="194112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BF33FF7-51E1-D82C-9262-271FEA653517}"/>
              </a:ext>
            </a:extLst>
          </p:cNvPr>
          <p:cNvGrpSpPr/>
          <p:nvPr/>
        </p:nvGrpSpPr>
        <p:grpSpPr>
          <a:xfrm>
            <a:off x="5544337" y="3839381"/>
            <a:ext cx="775080" cy="606600"/>
            <a:chOff x="5544337" y="3839381"/>
            <a:chExt cx="77508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F1D04A-4F6F-8054-5921-4C34F9661BC3}"/>
                    </a:ext>
                  </a:extLst>
                </p14:cNvPr>
                <p14:cNvContentPartPr/>
                <p14:nvPr/>
              </p14:nvContentPartPr>
              <p14:xfrm>
                <a:off x="5564857" y="3839381"/>
                <a:ext cx="647280" cy="83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AF1D04A-4F6F-8054-5921-4C34F9661BC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58737" y="3833261"/>
                  <a:ext cx="659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9FF5014-5864-1A6E-8AF6-2E264E60DFDA}"/>
                    </a:ext>
                  </a:extLst>
                </p14:cNvPr>
                <p14:cNvContentPartPr/>
                <p14:nvPr/>
              </p14:nvContentPartPr>
              <p14:xfrm>
                <a:off x="5544337" y="3930461"/>
                <a:ext cx="101880" cy="515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9FF5014-5864-1A6E-8AF6-2E264E60DFD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38217" y="3924341"/>
                  <a:ext cx="1141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75BAA5-EE30-9915-F252-AC652565EC83}"/>
                    </a:ext>
                  </a:extLst>
                </p14:cNvPr>
                <p14:cNvContentPartPr/>
                <p14:nvPr/>
              </p14:nvContentPartPr>
              <p14:xfrm>
                <a:off x="5635417" y="3860261"/>
                <a:ext cx="684000" cy="572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75BAA5-EE30-9915-F252-AC652565EC8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29297" y="3854141"/>
                  <a:ext cx="696240" cy="58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ED2416-2815-D6C7-F5DF-EDEA53620A41}"/>
              </a:ext>
            </a:extLst>
          </p:cNvPr>
          <p:cNvGrpSpPr/>
          <p:nvPr/>
        </p:nvGrpSpPr>
        <p:grpSpPr>
          <a:xfrm>
            <a:off x="7717657" y="113741"/>
            <a:ext cx="3816000" cy="2905920"/>
            <a:chOff x="7717657" y="113741"/>
            <a:chExt cx="3816000" cy="29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9E4B47-8954-8DD7-DBF0-F926846FC767}"/>
                    </a:ext>
                  </a:extLst>
                </p14:cNvPr>
                <p14:cNvContentPartPr/>
                <p14:nvPr/>
              </p14:nvContentPartPr>
              <p14:xfrm>
                <a:off x="10554097" y="599381"/>
                <a:ext cx="512640" cy="349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9E4B47-8954-8DD7-DBF0-F926846FC76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47977" y="593261"/>
                  <a:ext cx="5248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9705AE-EFCC-B479-5198-2B0C291D1E6F}"/>
                    </a:ext>
                  </a:extLst>
                </p14:cNvPr>
                <p14:cNvContentPartPr/>
                <p14:nvPr/>
              </p14:nvContentPartPr>
              <p14:xfrm>
                <a:off x="11239177" y="614501"/>
                <a:ext cx="275040" cy="32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9705AE-EFCC-B479-5198-2B0C291D1E6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233057" y="608381"/>
                  <a:ext cx="287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928CEF-BD2D-0CBA-FA47-683E5FABC8BA}"/>
                    </a:ext>
                  </a:extLst>
                </p14:cNvPr>
                <p14:cNvContentPartPr/>
                <p14:nvPr/>
              </p14:nvContentPartPr>
              <p14:xfrm>
                <a:off x="9749857" y="428021"/>
                <a:ext cx="394200" cy="21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928CEF-BD2D-0CBA-FA47-683E5FABC8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43737" y="421901"/>
                  <a:ext cx="406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FF7970-5787-14AC-3FCD-CB901D5C494C}"/>
                    </a:ext>
                  </a:extLst>
                </p14:cNvPr>
                <p14:cNvContentPartPr/>
                <p14:nvPr/>
              </p14:nvContentPartPr>
              <p14:xfrm>
                <a:off x="7717657" y="351701"/>
                <a:ext cx="194040" cy="14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FF7970-5787-14AC-3FCD-CB901D5C494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11537" y="345581"/>
                  <a:ext cx="206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04174A-3645-481C-2AA0-49D437D768B8}"/>
                    </a:ext>
                  </a:extLst>
                </p14:cNvPr>
                <p14:cNvContentPartPr/>
                <p14:nvPr/>
              </p14:nvContentPartPr>
              <p14:xfrm>
                <a:off x="7989097" y="399581"/>
                <a:ext cx="487080" cy="10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04174A-3645-481C-2AA0-49D437D768B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82977" y="393461"/>
                  <a:ext cx="499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666321-310B-29F8-9642-2A42754166A1}"/>
                    </a:ext>
                  </a:extLst>
                </p14:cNvPr>
                <p14:cNvContentPartPr/>
                <p14:nvPr/>
              </p14:nvContentPartPr>
              <p14:xfrm>
                <a:off x="8494537" y="379421"/>
                <a:ext cx="110880" cy="126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666321-310B-29F8-9642-2A42754166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88417" y="373301"/>
                  <a:ext cx="123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825B43-431D-0235-B6E4-38EF23093C85}"/>
                    </a:ext>
                  </a:extLst>
                </p14:cNvPr>
                <p14:cNvContentPartPr/>
                <p14:nvPr/>
              </p14:nvContentPartPr>
              <p14:xfrm>
                <a:off x="8663017" y="197621"/>
                <a:ext cx="654120" cy="28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825B43-431D-0235-B6E4-38EF23093C8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656897" y="191501"/>
                  <a:ext cx="666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08CE20-21F2-562E-FF93-BC0602A84C9C}"/>
                    </a:ext>
                  </a:extLst>
                </p14:cNvPr>
                <p14:cNvContentPartPr/>
                <p14:nvPr/>
              </p14:nvContentPartPr>
              <p14:xfrm>
                <a:off x="9374017" y="113741"/>
                <a:ext cx="309960" cy="393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08CE20-21F2-562E-FF93-BC0602A84C9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67897" y="107621"/>
                  <a:ext cx="322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91CF90-C59B-EFC9-E438-62EC49D1231D}"/>
                    </a:ext>
                  </a:extLst>
                </p14:cNvPr>
                <p14:cNvContentPartPr/>
                <p14:nvPr/>
              </p14:nvContentPartPr>
              <p14:xfrm>
                <a:off x="9617017" y="173861"/>
                <a:ext cx="138600" cy="26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91CF90-C59B-EFC9-E438-62EC49D1231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610897" y="167741"/>
                  <a:ext cx="150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9BE86C-2310-648D-F101-8786513FB8A3}"/>
                    </a:ext>
                  </a:extLst>
                </p14:cNvPr>
                <p14:cNvContentPartPr/>
                <p14:nvPr/>
              </p14:nvContentPartPr>
              <p14:xfrm>
                <a:off x="9778657" y="133181"/>
                <a:ext cx="217080" cy="47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9BE86C-2310-648D-F101-8786513FB8A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772537" y="127061"/>
                  <a:ext cx="229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F6F0DB-EA46-525F-27DF-ED2E88AD4E72}"/>
                    </a:ext>
                  </a:extLst>
                </p14:cNvPr>
                <p14:cNvContentPartPr/>
                <p14:nvPr/>
              </p14:nvContentPartPr>
              <p14:xfrm>
                <a:off x="9743737" y="969101"/>
                <a:ext cx="360" cy="675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F6F0DB-EA46-525F-27DF-ED2E88AD4E7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37617" y="962981"/>
                  <a:ext cx="1260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FB98B0-5F05-5066-C946-C1BEC72905F3}"/>
                    </a:ext>
                  </a:extLst>
                </p14:cNvPr>
                <p14:cNvContentPartPr/>
                <p14:nvPr/>
              </p14:nvContentPartPr>
              <p14:xfrm>
                <a:off x="10155937" y="1095821"/>
                <a:ext cx="163440" cy="624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FB98B0-5F05-5066-C946-C1BEC72905F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49817" y="1089701"/>
                  <a:ext cx="1756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43204E-0A7E-CB49-DED6-1E41BDF4795E}"/>
                    </a:ext>
                  </a:extLst>
                </p14:cNvPr>
                <p14:cNvContentPartPr/>
                <p14:nvPr/>
              </p14:nvContentPartPr>
              <p14:xfrm>
                <a:off x="10570657" y="1119581"/>
                <a:ext cx="78480" cy="449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43204E-0A7E-CB49-DED6-1E41BDF479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64537" y="1113461"/>
                  <a:ext cx="907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139F6D-B5FD-AA1E-5191-67ABF4C5BA8D}"/>
                    </a:ext>
                  </a:extLst>
                </p14:cNvPr>
                <p14:cNvContentPartPr/>
                <p14:nvPr/>
              </p14:nvContentPartPr>
              <p14:xfrm>
                <a:off x="10815457" y="1202021"/>
                <a:ext cx="101160" cy="530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139F6D-B5FD-AA1E-5191-67ABF4C5BA8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09337" y="1195901"/>
                  <a:ext cx="113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524D78-F870-2101-0954-4BB10EB2E9F6}"/>
                    </a:ext>
                  </a:extLst>
                </p14:cNvPr>
                <p14:cNvContentPartPr/>
                <p14:nvPr/>
              </p14:nvContentPartPr>
              <p14:xfrm>
                <a:off x="9892057" y="1199501"/>
                <a:ext cx="120600" cy="326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524D78-F870-2101-0954-4BB10EB2E9F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85937" y="1193381"/>
                  <a:ext cx="132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23EB26-A689-764B-10D8-26926ADBC20E}"/>
                    </a:ext>
                  </a:extLst>
                </p14:cNvPr>
                <p14:cNvContentPartPr/>
                <p14:nvPr/>
              </p14:nvContentPartPr>
              <p14:xfrm>
                <a:off x="9809257" y="1321901"/>
                <a:ext cx="331200" cy="94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23EB26-A689-764B-10D8-26926ADBC20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03137" y="1315781"/>
                  <a:ext cx="343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083B90-E762-7251-AF49-3D4129B81E56}"/>
                    </a:ext>
                  </a:extLst>
                </p14:cNvPr>
                <p14:cNvContentPartPr/>
                <p14:nvPr/>
              </p14:nvContentPartPr>
              <p14:xfrm>
                <a:off x="10278697" y="1159541"/>
                <a:ext cx="202320" cy="357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083B90-E762-7251-AF49-3D4129B81E5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272577" y="1153421"/>
                  <a:ext cx="214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C5AEC44-65E1-5F21-BBCD-D48D117E2F33}"/>
                    </a:ext>
                  </a:extLst>
                </p14:cNvPr>
                <p14:cNvContentPartPr/>
                <p14:nvPr/>
              </p14:nvContentPartPr>
              <p14:xfrm>
                <a:off x="10629697" y="1255661"/>
                <a:ext cx="151200" cy="225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C5AEC44-65E1-5F21-BBCD-D48D117E2F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623577" y="1249541"/>
                  <a:ext cx="163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3F16F7B-4E42-0782-D4E1-3CCE7E940615}"/>
                    </a:ext>
                  </a:extLst>
                </p14:cNvPr>
                <p14:cNvContentPartPr/>
                <p14:nvPr/>
              </p14:nvContentPartPr>
              <p14:xfrm>
                <a:off x="9706297" y="1041461"/>
                <a:ext cx="1202040" cy="57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3F16F7B-4E42-0782-D4E1-3CCE7E94061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00177" y="1035341"/>
                  <a:ext cx="1214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02FE6DC-F773-68E8-ECC1-ECFD47F48C01}"/>
                    </a:ext>
                  </a:extLst>
                </p14:cNvPr>
                <p14:cNvContentPartPr/>
                <p14:nvPr/>
              </p14:nvContentPartPr>
              <p14:xfrm>
                <a:off x="9792697" y="1751741"/>
                <a:ext cx="967680" cy="27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02FE6DC-F773-68E8-ECC1-ECFD47F48C0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86577" y="1745621"/>
                  <a:ext cx="979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D849816-AFCA-F9A5-36BB-0CB833F8581C}"/>
                    </a:ext>
                  </a:extLst>
                </p14:cNvPr>
                <p14:cNvContentPartPr/>
                <p14:nvPr/>
              </p14:nvContentPartPr>
              <p14:xfrm>
                <a:off x="9045697" y="1339541"/>
                <a:ext cx="709200" cy="115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D849816-AFCA-F9A5-36BB-0CB833F8581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39577" y="1333421"/>
                  <a:ext cx="721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124397-559F-6161-BF6B-E602ACE43FB8}"/>
                    </a:ext>
                  </a:extLst>
                </p14:cNvPr>
                <p14:cNvContentPartPr/>
                <p14:nvPr/>
              </p14:nvContentPartPr>
              <p14:xfrm>
                <a:off x="8573017" y="1277621"/>
                <a:ext cx="197640" cy="376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124397-559F-6161-BF6B-E602ACE43FB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566897" y="1271501"/>
                  <a:ext cx="209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CF1134-8524-BD69-543E-E55249AC0981}"/>
                    </a:ext>
                  </a:extLst>
                </p14:cNvPr>
                <p14:cNvContentPartPr/>
                <p14:nvPr/>
              </p14:nvContentPartPr>
              <p14:xfrm>
                <a:off x="10313617" y="1895021"/>
                <a:ext cx="155880" cy="786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CF1134-8524-BD69-543E-E55249AC09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307497" y="1888901"/>
                  <a:ext cx="1681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FF8A637-7AF9-9171-E4CE-C76F44D6D931}"/>
                    </a:ext>
                  </a:extLst>
                </p14:cNvPr>
                <p14:cNvContentPartPr/>
                <p14:nvPr/>
              </p14:nvContentPartPr>
              <p14:xfrm>
                <a:off x="10689097" y="1850381"/>
                <a:ext cx="99720" cy="68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FF8A637-7AF9-9171-E4CE-C76F44D6D93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82977" y="1844261"/>
                  <a:ext cx="11196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8E8DB54-6118-366B-8BCF-3CEA895229AB}"/>
                    </a:ext>
                  </a:extLst>
                </p14:cNvPr>
                <p14:cNvContentPartPr/>
                <p14:nvPr/>
              </p14:nvContentPartPr>
              <p14:xfrm>
                <a:off x="10972417" y="1855781"/>
                <a:ext cx="96480" cy="698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8E8DB54-6118-366B-8BCF-3CEA895229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966297" y="1849661"/>
                  <a:ext cx="1087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631610-8C33-1994-0C1C-EA07A482F6E5}"/>
                    </a:ext>
                  </a:extLst>
                </p14:cNvPr>
                <p14:cNvContentPartPr/>
                <p14:nvPr/>
              </p14:nvContentPartPr>
              <p14:xfrm>
                <a:off x="11286697" y="1828421"/>
                <a:ext cx="91080" cy="575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631610-8C33-1994-0C1C-EA07A482F6E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280577" y="1822301"/>
                  <a:ext cx="1033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5DD471-9678-1E77-FFB5-7B1C98535614}"/>
                    </a:ext>
                  </a:extLst>
                </p14:cNvPr>
                <p14:cNvContentPartPr/>
                <p14:nvPr/>
              </p14:nvContentPartPr>
              <p14:xfrm>
                <a:off x="9978817" y="1907981"/>
                <a:ext cx="122040" cy="433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5DD471-9678-1E77-FFB5-7B1C9853561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72697" y="1901861"/>
                  <a:ext cx="1342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BD8111-E4D6-A5E4-D868-148C61D331FA}"/>
                    </a:ext>
                  </a:extLst>
                </p14:cNvPr>
                <p14:cNvContentPartPr/>
                <p14:nvPr/>
              </p14:nvContentPartPr>
              <p14:xfrm>
                <a:off x="9983497" y="2152061"/>
                <a:ext cx="239400" cy="109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BD8111-E4D6-A5E4-D868-148C61D331F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977377" y="2145941"/>
                  <a:ext cx="251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24ADAE7-C254-F57F-0B0D-30FAFBDC09D5}"/>
                    </a:ext>
                  </a:extLst>
                </p14:cNvPr>
                <p14:cNvContentPartPr/>
                <p14:nvPr/>
              </p14:nvContentPartPr>
              <p14:xfrm>
                <a:off x="10461577" y="2003741"/>
                <a:ext cx="210960" cy="360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24ADAE7-C254-F57F-0B0D-30FAFBDC09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55457" y="1997621"/>
                  <a:ext cx="223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6860399-50A1-6E09-7A75-C907F1FECC59}"/>
                    </a:ext>
                  </a:extLst>
                </p14:cNvPr>
                <p14:cNvContentPartPr/>
                <p14:nvPr/>
              </p14:nvContentPartPr>
              <p14:xfrm>
                <a:off x="10737697" y="2032901"/>
                <a:ext cx="289800" cy="293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6860399-50A1-6E09-7A75-C907F1FECC5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31577" y="2026781"/>
                  <a:ext cx="302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979127-DC91-0F0C-C279-EE0231621583}"/>
                    </a:ext>
                  </a:extLst>
                </p14:cNvPr>
                <p14:cNvContentPartPr/>
                <p14:nvPr/>
              </p14:nvContentPartPr>
              <p14:xfrm>
                <a:off x="11049097" y="2008421"/>
                <a:ext cx="227880" cy="457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979127-DC91-0F0C-C279-EE023162158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042977" y="2002301"/>
                  <a:ext cx="2401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FE9EC20-1E79-4E10-9BE1-19B4DF164756}"/>
                    </a:ext>
                  </a:extLst>
                </p14:cNvPr>
                <p14:cNvContentPartPr/>
                <p14:nvPr/>
              </p14:nvContentPartPr>
              <p14:xfrm>
                <a:off x="9759937" y="1795661"/>
                <a:ext cx="1763280" cy="1013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FE9EC20-1E79-4E10-9BE1-19B4DF16475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53817" y="1789541"/>
                  <a:ext cx="1775520" cy="10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988F0F-30E9-7F45-D51E-12B1DC78E3CF}"/>
                    </a:ext>
                  </a:extLst>
                </p14:cNvPr>
                <p14:cNvContentPartPr/>
                <p14:nvPr/>
              </p14:nvContentPartPr>
              <p14:xfrm>
                <a:off x="10638337" y="1816181"/>
                <a:ext cx="895320" cy="978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988F0F-30E9-7F45-D51E-12B1DC78E3C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32217" y="1810061"/>
                  <a:ext cx="90756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A3B1FB5-3DA2-AE48-53E4-13AB9F462E04}"/>
                    </a:ext>
                  </a:extLst>
                </p14:cNvPr>
                <p14:cNvContentPartPr/>
                <p14:nvPr/>
              </p14:nvContentPartPr>
              <p14:xfrm>
                <a:off x="9154057" y="2373101"/>
                <a:ext cx="503640" cy="26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A3B1FB5-3DA2-AE48-53E4-13AB9F462E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47937" y="2366981"/>
                  <a:ext cx="515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6102E1-0F7A-3CFE-28C6-2D798F075BBE}"/>
                    </a:ext>
                  </a:extLst>
                </p14:cNvPr>
                <p14:cNvContentPartPr/>
                <p14:nvPr/>
              </p14:nvContentPartPr>
              <p14:xfrm>
                <a:off x="8592817" y="2244581"/>
                <a:ext cx="241200" cy="775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6102E1-0F7A-3CFE-28C6-2D798F075BB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586697" y="2238461"/>
                  <a:ext cx="253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048533E-C771-52CF-8DD2-A1DB1692776E}"/>
              </a:ext>
            </a:extLst>
          </p:cNvPr>
          <p:cNvGrpSpPr/>
          <p:nvPr/>
        </p:nvGrpSpPr>
        <p:grpSpPr>
          <a:xfrm>
            <a:off x="7609657" y="3297581"/>
            <a:ext cx="4737600" cy="3103200"/>
            <a:chOff x="7609657" y="3297581"/>
            <a:chExt cx="4737600" cy="31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421E030-D2D4-D54F-4A0E-8CD3842AA561}"/>
                    </a:ext>
                  </a:extLst>
                </p14:cNvPr>
                <p14:cNvContentPartPr/>
                <p14:nvPr/>
              </p14:nvContentPartPr>
              <p14:xfrm>
                <a:off x="8052457" y="3786821"/>
                <a:ext cx="295560" cy="235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421E030-D2D4-D54F-4A0E-8CD3842AA5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46337" y="3780701"/>
                  <a:ext cx="307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CB38904-815C-6641-6B5B-2443801995B0}"/>
                    </a:ext>
                  </a:extLst>
                </p14:cNvPr>
                <p14:cNvContentPartPr/>
                <p14:nvPr/>
              </p14:nvContentPartPr>
              <p14:xfrm>
                <a:off x="8441617" y="3853421"/>
                <a:ext cx="465480" cy="159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CB38904-815C-6641-6B5B-2443801995B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435497" y="3847301"/>
                  <a:ext cx="477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09BB4E4-2DE1-B4B3-1790-AEFED471C67C}"/>
                    </a:ext>
                  </a:extLst>
                </p14:cNvPr>
                <p14:cNvContentPartPr/>
                <p14:nvPr/>
              </p14:nvContentPartPr>
              <p14:xfrm>
                <a:off x="9055417" y="3523301"/>
                <a:ext cx="1202760" cy="511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09BB4E4-2DE1-B4B3-1790-AEFED471C67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049297" y="3517181"/>
                  <a:ext cx="12150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6163F0A-CFB1-9244-489B-861661720D4D}"/>
                    </a:ext>
                  </a:extLst>
                </p14:cNvPr>
                <p14:cNvContentPartPr/>
                <p14:nvPr/>
              </p14:nvContentPartPr>
              <p14:xfrm>
                <a:off x="10512697" y="3390101"/>
                <a:ext cx="686520" cy="562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6163F0A-CFB1-9244-489B-861661720D4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06577" y="3383981"/>
                  <a:ext cx="6987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C95D348-164B-A80C-2A06-A4F94617E2E3}"/>
                    </a:ext>
                  </a:extLst>
                </p14:cNvPr>
                <p14:cNvContentPartPr/>
                <p14:nvPr/>
              </p14:nvContentPartPr>
              <p14:xfrm>
                <a:off x="11287057" y="3297581"/>
                <a:ext cx="63720" cy="718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C95D348-164B-A80C-2A06-A4F94617E2E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280937" y="3291461"/>
                  <a:ext cx="759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7C7D6C9-F985-2262-9568-39B82A0B883F}"/>
                    </a:ext>
                  </a:extLst>
                </p14:cNvPr>
                <p14:cNvContentPartPr/>
                <p14:nvPr/>
              </p14:nvContentPartPr>
              <p14:xfrm>
                <a:off x="11266177" y="3787901"/>
                <a:ext cx="450000" cy="180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7C7D6C9-F985-2262-9568-39B82A0B883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259697" y="3781781"/>
                  <a:ext cx="462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2A722B7-D79B-9D74-214A-7E56E4C0A4AE}"/>
                    </a:ext>
                  </a:extLst>
                </p14:cNvPr>
                <p14:cNvContentPartPr/>
                <p14:nvPr/>
              </p14:nvContentPartPr>
              <p14:xfrm>
                <a:off x="11641297" y="3456341"/>
                <a:ext cx="85320" cy="431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2A722B7-D79B-9D74-214A-7E56E4C0A4A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635177" y="3450221"/>
                  <a:ext cx="97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0CAC873-4AE3-90F5-C4EA-B93CE20EC66A}"/>
                    </a:ext>
                  </a:extLst>
                </p14:cNvPr>
                <p14:cNvContentPartPr/>
                <p14:nvPr/>
              </p14:nvContentPartPr>
              <p14:xfrm>
                <a:off x="11627617" y="3682781"/>
                <a:ext cx="475200" cy="729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0CAC873-4AE3-90F5-C4EA-B93CE20EC66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621497" y="3676661"/>
                  <a:ext cx="4874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20835D5-D435-5E16-24D8-7D824E68B5D5}"/>
                    </a:ext>
                  </a:extLst>
                </p14:cNvPr>
                <p14:cNvContentPartPr/>
                <p14:nvPr/>
              </p14:nvContentPartPr>
              <p14:xfrm>
                <a:off x="12080857" y="3719501"/>
                <a:ext cx="266400" cy="177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20835D5-D435-5E16-24D8-7D824E68B5D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2074737" y="3713381"/>
                  <a:ext cx="278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1FCE59C-2902-1A71-F8C7-06CB155D7198}"/>
                    </a:ext>
                  </a:extLst>
                </p14:cNvPr>
                <p14:cNvContentPartPr/>
                <p14:nvPr/>
              </p14:nvContentPartPr>
              <p14:xfrm>
                <a:off x="8679217" y="4213421"/>
                <a:ext cx="185760" cy="588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1FCE59C-2902-1A71-F8C7-06CB155D719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673097" y="4207301"/>
                  <a:ext cx="198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C9CEF6F-C2A5-7BC6-75CF-CB11FF250CED}"/>
                    </a:ext>
                  </a:extLst>
                </p14:cNvPr>
                <p14:cNvContentPartPr/>
                <p14:nvPr/>
              </p14:nvContentPartPr>
              <p14:xfrm>
                <a:off x="8691817" y="4218101"/>
                <a:ext cx="1130400" cy="388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9CEF6F-C2A5-7BC6-75CF-CB11FF250CE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685697" y="4211981"/>
                  <a:ext cx="1142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7CFEC11-CA19-4595-3982-954B0756E5EF}"/>
                    </a:ext>
                  </a:extLst>
                </p14:cNvPr>
                <p14:cNvContentPartPr/>
                <p14:nvPr/>
              </p14:nvContentPartPr>
              <p14:xfrm>
                <a:off x="9772177" y="4388381"/>
                <a:ext cx="476640" cy="131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7CFEC11-CA19-4595-3982-954B0756E5E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766057" y="4382261"/>
                  <a:ext cx="488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4FEC32-BD5A-65E1-7251-D70548B6A0F2}"/>
                    </a:ext>
                  </a:extLst>
                </p14:cNvPr>
                <p14:cNvContentPartPr/>
                <p14:nvPr/>
              </p14:nvContentPartPr>
              <p14:xfrm>
                <a:off x="10111297" y="4301261"/>
                <a:ext cx="301680" cy="363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4FEC32-BD5A-65E1-7251-D70548B6A0F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105177" y="4295141"/>
                  <a:ext cx="313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C5C371-0C10-ADC7-7EC9-B310A2FA8D6E}"/>
                    </a:ext>
                  </a:extLst>
                </p14:cNvPr>
                <p14:cNvContentPartPr/>
                <p14:nvPr/>
              </p14:nvContentPartPr>
              <p14:xfrm>
                <a:off x="7609657" y="5060861"/>
                <a:ext cx="321120" cy="191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C5C371-0C10-ADC7-7EC9-B310A2FA8D6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03537" y="5054741"/>
                  <a:ext cx="333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EA863AA-0590-432E-64A4-402C75B8F80E}"/>
                    </a:ext>
                  </a:extLst>
                </p14:cNvPr>
                <p14:cNvContentPartPr/>
                <p14:nvPr/>
              </p14:nvContentPartPr>
              <p14:xfrm>
                <a:off x="7944457" y="5058341"/>
                <a:ext cx="682200" cy="162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EA863AA-0590-432E-64A4-402C75B8F8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38337" y="5052221"/>
                  <a:ext cx="694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007F74-ED85-E1FE-862D-9A27A6A8510A}"/>
                    </a:ext>
                  </a:extLst>
                </p14:cNvPr>
                <p14:cNvContentPartPr/>
                <p14:nvPr/>
              </p14:nvContentPartPr>
              <p14:xfrm>
                <a:off x="8630617" y="4975181"/>
                <a:ext cx="70200" cy="85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007F74-ED85-E1FE-862D-9A27A6A8510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624497" y="4969061"/>
                  <a:ext cx="82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F349C5-384D-DAC9-1C1D-8E0183990E03}"/>
                    </a:ext>
                  </a:extLst>
                </p14:cNvPr>
                <p14:cNvContentPartPr/>
                <p14:nvPr/>
              </p14:nvContentPartPr>
              <p14:xfrm>
                <a:off x="8818177" y="5089301"/>
                <a:ext cx="192240" cy="74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F349C5-384D-DAC9-1C1D-8E0183990E0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812057" y="5083181"/>
                  <a:ext cx="204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57B896C-A5F8-5EF3-1314-1263D128769C}"/>
                    </a:ext>
                  </a:extLst>
                </p14:cNvPr>
                <p14:cNvContentPartPr/>
                <p14:nvPr/>
              </p14:nvContentPartPr>
              <p14:xfrm>
                <a:off x="9040657" y="4773941"/>
                <a:ext cx="878760" cy="410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57B896C-A5F8-5EF3-1314-1263D128769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034537" y="4767821"/>
                  <a:ext cx="891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64387E-CDED-D9E9-361C-1B852805F32C}"/>
                    </a:ext>
                  </a:extLst>
                </p14:cNvPr>
                <p14:cNvContentPartPr/>
                <p14:nvPr/>
              </p14:nvContentPartPr>
              <p14:xfrm>
                <a:off x="10175377" y="4818581"/>
                <a:ext cx="442800" cy="356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64387E-CDED-D9E9-361C-1B852805F32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69257" y="4812461"/>
                  <a:ext cx="4550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7A3704-81D7-9FDE-C19C-4C624965222F}"/>
                    </a:ext>
                  </a:extLst>
                </p14:cNvPr>
                <p14:cNvContentPartPr/>
                <p14:nvPr/>
              </p14:nvContentPartPr>
              <p14:xfrm>
                <a:off x="10697377" y="5070941"/>
                <a:ext cx="337680" cy="11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7A3704-81D7-9FDE-C19C-4C624965222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691257" y="5064821"/>
                  <a:ext cx="349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2BC15AC-4535-4625-C509-2663282CFF44}"/>
                    </a:ext>
                  </a:extLst>
                </p14:cNvPr>
                <p14:cNvContentPartPr/>
                <p14:nvPr/>
              </p14:nvContentPartPr>
              <p14:xfrm>
                <a:off x="11034337" y="4715621"/>
                <a:ext cx="383400" cy="1002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2BC15AC-4535-4625-C509-2663282CFF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028217" y="4709501"/>
                  <a:ext cx="39564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EFF4C1D-7CC1-9A34-0FB6-8AF9F0B4EF09}"/>
                    </a:ext>
                  </a:extLst>
                </p14:cNvPr>
                <p14:cNvContentPartPr/>
                <p14:nvPr/>
              </p14:nvContentPartPr>
              <p14:xfrm>
                <a:off x="11238097" y="4795181"/>
                <a:ext cx="527040" cy="380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EFF4C1D-7CC1-9A34-0FB6-8AF9F0B4EF0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231977" y="4789061"/>
                  <a:ext cx="539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2A9AB8-8322-031E-D381-0E40B4EC95F9}"/>
                    </a:ext>
                  </a:extLst>
                </p14:cNvPr>
                <p14:cNvContentPartPr/>
                <p14:nvPr/>
              </p14:nvContentPartPr>
              <p14:xfrm>
                <a:off x="7926097" y="5597261"/>
                <a:ext cx="644760" cy="183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2A9AB8-8322-031E-D381-0E40B4EC95F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19977" y="5591141"/>
                  <a:ext cx="657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EF3A902-D1C8-2B72-9D7A-882451472647}"/>
                    </a:ext>
                  </a:extLst>
                </p14:cNvPr>
                <p14:cNvContentPartPr/>
                <p14:nvPr/>
              </p14:nvContentPartPr>
              <p14:xfrm>
                <a:off x="8642857" y="5576741"/>
                <a:ext cx="144000" cy="169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EF3A902-D1C8-2B72-9D7A-88245147264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36737" y="5570621"/>
                  <a:ext cx="156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55CAB5E-86E0-CE49-8642-76DCC8CCEB16}"/>
                    </a:ext>
                  </a:extLst>
                </p14:cNvPr>
                <p14:cNvContentPartPr/>
                <p14:nvPr/>
              </p14:nvContentPartPr>
              <p14:xfrm>
                <a:off x="8896297" y="5548661"/>
                <a:ext cx="500040" cy="158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55CAB5E-86E0-CE49-8642-76DCC8CCEB1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890177" y="5542541"/>
                  <a:ext cx="512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4FE0237-C03B-BDE5-5446-B396C5DB36B6}"/>
                    </a:ext>
                  </a:extLst>
                </p14:cNvPr>
                <p14:cNvContentPartPr/>
                <p14:nvPr/>
              </p14:nvContentPartPr>
              <p14:xfrm>
                <a:off x="9437017" y="5531381"/>
                <a:ext cx="407520" cy="158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4FE0237-C03B-BDE5-5446-B396C5DB36B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430897" y="5525261"/>
                  <a:ext cx="419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D2D7AB-B292-DB22-D8BF-3E5FBD2ECD44}"/>
                    </a:ext>
                  </a:extLst>
                </p14:cNvPr>
                <p14:cNvContentPartPr/>
                <p14:nvPr/>
              </p14:nvContentPartPr>
              <p14:xfrm>
                <a:off x="9881617" y="5559101"/>
                <a:ext cx="448560" cy="841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D2D7AB-B292-DB22-D8BF-3E5FBD2ECD4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875497" y="5552981"/>
                  <a:ext cx="46080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F655A0D-1D7F-48D0-B8C8-78864610582A}"/>
                    </a:ext>
                  </a:extLst>
                </p14:cNvPr>
                <p14:cNvContentPartPr/>
                <p14:nvPr/>
              </p14:nvContentPartPr>
              <p14:xfrm>
                <a:off x="10430617" y="5599421"/>
                <a:ext cx="259560" cy="171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F655A0D-1D7F-48D0-B8C8-78864610582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424497" y="5593301"/>
                  <a:ext cx="27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055461B-0CB8-2161-41B8-8239A9F525A7}"/>
                    </a:ext>
                  </a:extLst>
                </p14:cNvPr>
                <p14:cNvContentPartPr/>
                <p14:nvPr/>
              </p14:nvContentPartPr>
              <p14:xfrm>
                <a:off x="10726897" y="5454341"/>
                <a:ext cx="100800" cy="275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055461B-0CB8-2161-41B8-8239A9F525A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720777" y="5448221"/>
                  <a:ext cx="113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940B9C-62D6-0884-FAFF-7BA0100D8CFE}"/>
                    </a:ext>
                  </a:extLst>
                </p14:cNvPr>
                <p14:cNvContentPartPr/>
                <p14:nvPr/>
              </p14:nvContentPartPr>
              <p14:xfrm>
                <a:off x="10914457" y="5396021"/>
                <a:ext cx="108720" cy="367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940B9C-62D6-0884-FAFF-7BA0100D8CF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908337" y="5389901"/>
                  <a:ext cx="120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5F4D843-76C9-89E7-C7D3-59D15B4B224B}"/>
                    </a:ext>
                  </a:extLst>
                </p14:cNvPr>
                <p14:cNvContentPartPr/>
                <p14:nvPr/>
              </p14:nvContentPartPr>
              <p14:xfrm>
                <a:off x="11058457" y="5600501"/>
                <a:ext cx="111240" cy="132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5F4D843-76C9-89E7-C7D3-59D15B4B224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052337" y="5594381"/>
                  <a:ext cx="123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5A4FBBE-A4B1-1D8A-E31C-2079103962D9}"/>
                    </a:ext>
                  </a:extLst>
                </p14:cNvPr>
                <p14:cNvContentPartPr/>
                <p14:nvPr/>
              </p14:nvContentPartPr>
              <p14:xfrm>
                <a:off x="11256817" y="5592581"/>
                <a:ext cx="351360" cy="171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5A4FBBE-A4B1-1D8A-E31C-2079103962D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250697" y="5586461"/>
                  <a:ext cx="36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08F53B-B662-BC65-FE8C-8CB603D78BCE}"/>
                    </a:ext>
                  </a:extLst>
                </p14:cNvPr>
                <p14:cNvContentPartPr/>
                <p14:nvPr/>
              </p14:nvContentPartPr>
              <p14:xfrm>
                <a:off x="11680537" y="5338421"/>
                <a:ext cx="60120" cy="388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08F53B-B662-BC65-FE8C-8CB603D78BC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74417" y="5332301"/>
                  <a:ext cx="72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56F441E-1C30-A4F8-241B-BC73D3D34D38}"/>
                    </a:ext>
                  </a:extLst>
                </p14:cNvPr>
                <p14:cNvContentPartPr/>
                <p14:nvPr/>
              </p14:nvContentPartPr>
              <p14:xfrm>
                <a:off x="11602057" y="5563781"/>
                <a:ext cx="252000" cy="145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56F441E-1C30-A4F8-241B-BC73D3D34D3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595937" y="5557661"/>
                  <a:ext cx="264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FA2A45A-3150-C356-F53B-8E382112834C}"/>
                    </a:ext>
                  </a:extLst>
                </p14:cNvPr>
                <p14:cNvContentPartPr/>
                <p14:nvPr/>
              </p14:nvContentPartPr>
              <p14:xfrm>
                <a:off x="11896177" y="5476301"/>
                <a:ext cx="30960" cy="85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FA2A45A-3150-C356-F53B-8E382112834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890057" y="5470181"/>
                  <a:ext cx="43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AE6DA8-A1E6-26E8-A7FC-B2040DBCC221}"/>
                    </a:ext>
                  </a:extLst>
                </p14:cNvPr>
                <p14:cNvContentPartPr/>
                <p14:nvPr/>
              </p14:nvContentPartPr>
              <p14:xfrm>
                <a:off x="11954497" y="5533901"/>
                <a:ext cx="240840" cy="257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AE6DA8-A1E6-26E8-A7FC-B2040DBCC22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948377" y="5527781"/>
                  <a:ext cx="25308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67AA998-6C8B-A9CE-F2A8-7B30244B70A3}"/>
              </a:ext>
            </a:extLst>
          </p:cNvPr>
          <p:cNvGrpSpPr/>
          <p:nvPr/>
        </p:nvGrpSpPr>
        <p:grpSpPr>
          <a:xfrm>
            <a:off x="2828857" y="6195581"/>
            <a:ext cx="2353680" cy="422640"/>
            <a:chOff x="2828857" y="6195581"/>
            <a:chExt cx="235368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6A36F8-E3E0-DEAF-1F7C-1C051B83D862}"/>
                    </a:ext>
                  </a:extLst>
                </p14:cNvPr>
                <p14:cNvContentPartPr/>
                <p14:nvPr/>
              </p14:nvContentPartPr>
              <p14:xfrm>
                <a:off x="2828857" y="6195581"/>
                <a:ext cx="289440" cy="360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6A36F8-E3E0-DEAF-1F7C-1C051B83D86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22737" y="6189461"/>
                  <a:ext cx="301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67534D7-5C31-D328-83D2-BA7E51DAD76E}"/>
                    </a:ext>
                  </a:extLst>
                </p14:cNvPr>
                <p14:cNvContentPartPr/>
                <p14:nvPr/>
              </p14:nvContentPartPr>
              <p14:xfrm>
                <a:off x="3210097" y="6311501"/>
                <a:ext cx="145080" cy="246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67534D7-5C31-D328-83D2-BA7E51DAD76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03977" y="6305381"/>
                  <a:ext cx="157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B61A7D1-C79B-275B-59C0-C585A9D4F6E3}"/>
                    </a:ext>
                  </a:extLst>
                </p14:cNvPr>
                <p14:cNvContentPartPr/>
                <p14:nvPr/>
              </p14:nvContentPartPr>
              <p14:xfrm>
                <a:off x="3291817" y="6400061"/>
                <a:ext cx="278640" cy="20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B61A7D1-C79B-275B-59C0-C585A9D4F6E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285697" y="6393941"/>
                  <a:ext cx="290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5D948FF-F0DF-2279-34B2-82D3B2C144D8}"/>
                    </a:ext>
                  </a:extLst>
                </p14:cNvPr>
                <p14:cNvContentPartPr/>
                <p14:nvPr/>
              </p14:nvContentPartPr>
              <p14:xfrm>
                <a:off x="3631657" y="6325541"/>
                <a:ext cx="337680" cy="244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5D948FF-F0DF-2279-34B2-82D3B2C144D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625537" y="6319421"/>
                  <a:ext cx="349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247117D-2F2F-5A6A-B495-CFEF0DD5ADA6}"/>
                    </a:ext>
                  </a:extLst>
                </p14:cNvPr>
                <p14:cNvContentPartPr/>
                <p14:nvPr/>
              </p14:nvContentPartPr>
              <p14:xfrm>
                <a:off x="3814897" y="6390341"/>
                <a:ext cx="178200" cy="20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247117D-2F2F-5A6A-B495-CFEF0DD5ADA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08777" y="6384221"/>
                  <a:ext cx="190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B51B054-3CDD-F027-B8CD-2D03F4A87E3E}"/>
                    </a:ext>
                  </a:extLst>
                </p14:cNvPr>
                <p14:cNvContentPartPr/>
                <p14:nvPr/>
              </p14:nvContentPartPr>
              <p14:xfrm>
                <a:off x="4138177" y="6341741"/>
                <a:ext cx="375840" cy="276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B51B054-3CDD-F027-B8CD-2D03F4A87E3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132057" y="6335621"/>
                  <a:ext cx="388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E29C3F4-238D-BA0C-49E6-EA412F5FA67C}"/>
                    </a:ext>
                  </a:extLst>
                </p14:cNvPr>
                <p14:cNvContentPartPr/>
                <p14:nvPr/>
              </p14:nvContentPartPr>
              <p14:xfrm>
                <a:off x="4620937" y="6334541"/>
                <a:ext cx="261000" cy="265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E29C3F4-238D-BA0C-49E6-EA412F5FA67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614817" y="6328421"/>
                  <a:ext cx="273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5ABC7A5-B78D-AD1B-5D36-B0886A103CCD}"/>
                    </a:ext>
                  </a:extLst>
                </p14:cNvPr>
                <p14:cNvContentPartPr/>
                <p14:nvPr/>
              </p14:nvContentPartPr>
              <p14:xfrm>
                <a:off x="4807777" y="6313661"/>
                <a:ext cx="374760" cy="47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5ABC7A5-B78D-AD1B-5D36-B0886A103CC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01657" y="6307541"/>
                  <a:ext cx="3870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D1CD99F-82B0-B1AE-6BE0-BF5D1C2FC7F7}"/>
              </a:ext>
            </a:extLst>
          </p:cNvPr>
          <p:cNvGrpSpPr/>
          <p:nvPr/>
        </p:nvGrpSpPr>
        <p:grpSpPr>
          <a:xfrm>
            <a:off x="963337" y="6192341"/>
            <a:ext cx="1531080" cy="456480"/>
            <a:chOff x="963337" y="6192341"/>
            <a:chExt cx="153108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E766DBF-8920-80B4-9620-C26B68AB6FF1}"/>
                    </a:ext>
                  </a:extLst>
                </p14:cNvPr>
                <p14:cNvContentPartPr/>
                <p14:nvPr/>
              </p14:nvContentPartPr>
              <p14:xfrm>
                <a:off x="963337" y="6192341"/>
                <a:ext cx="519120" cy="456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E766DBF-8920-80B4-9620-C26B68AB6FF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57217" y="6186221"/>
                  <a:ext cx="5313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C471D2C-7432-68B8-D74A-49FA300100FA}"/>
                    </a:ext>
                  </a:extLst>
                </p14:cNvPr>
                <p14:cNvContentPartPr/>
                <p14:nvPr/>
              </p14:nvContentPartPr>
              <p14:xfrm>
                <a:off x="1488577" y="6292421"/>
                <a:ext cx="61560" cy="55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C471D2C-7432-68B8-D74A-49FA300100F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82457" y="6286301"/>
                  <a:ext cx="73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3DE74BD-7A00-9E27-56BF-0BAC10CE0FCA}"/>
                    </a:ext>
                  </a:extLst>
                </p14:cNvPr>
                <p14:cNvContentPartPr/>
                <p14:nvPr/>
              </p14:nvContentPartPr>
              <p14:xfrm>
                <a:off x="1658137" y="6375221"/>
                <a:ext cx="581760" cy="176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3DE74BD-7A00-9E27-56BF-0BAC10CE0FC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652017" y="6369101"/>
                  <a:ext cx="594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CE3C28C-DA1B-1BC6-08AF-4999B90C48CA}"/>
                    </a:ext>
                  </a:extLst>
                </p14:cNvPr>
                <p14:cNvContentPartPr/>
                <p14:nvPr/>
              </p14:nvContentPartPr>
              <p14:xfrm>
                <a:off x="2314057" y="6450101"/>
                <a:ext cx="180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CE3C28C-DA1B-1BC6-08AF-4999B90C48C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307937" y="6443981"/>
                  <a:ext cx="19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847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AEAF3D4-24EC-2AA3-1E6B-08204C741571}"/>
              </a:ext>
            </a:extLst>
          </p:cNvPr>
          <p:cNvGrpSpPr/>
          <p:nvPr/>
        </p:nvGrpSpPr>
        <p:grpSpPr>
          <a:xfrm>
            <a:off x="505417" y="458261"/>
            <a:ext cx="1527480" cy="609840"/>
            <a:chOff x="505417" y="458261"/>
            <a:chExt cx="152748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F79AB2-0C57-E61B-77CD-E8D897411BA1}"/>
                    </a:ext>
                  </a:extLst>
                </p14:cNvPr>
                <p14:cNvContentPartPr/>
                <p14:nvPr/>
              </p14:nvContentPartPr>
              <p14:xfrm>
                <a:off x="524497" y="622781"/>
                <a:ext cx="16920" cy="38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F79AB2-0C57-E61B-77CD-E8D897411B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377" y="616661"/>
                  <a:ext cx="291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C5D114-1C50-C038-CD3E-41C10FB56279}"/>
                    </a:ext>
                  </a:extLst>
                </p14:cNvPr>
                <p14:cNvContentPartPr/>
                <p14:nvPr/>
              </p14:nvContentPartPr>
              <p14:xfrm>
                <a:off x="505417" y="458261"/>
                <a:ext cx="217080" cy="41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C5D114-1C50-C038-CD3E-41C10FB562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9297" y="452141"/>
                  <a:ext cx="229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2C6578-37C4-E896-8BD8-EDBF9F441A1A}"/>
                    </a:ext>
                  </a:extLst>
                </p14:cNvPr>
                <p14:cNvContentPartPr/>
                <p14:nvPr/>
              </p14:nvContentPartPr>
              <p14:xfrm>
                <a:off x="646897" y="810701"/>
                <a:ext cx="248400" cy="18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2C6578-37C4-E896-8BD8-EDBF9F441A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777" y="804581"/>
                  <a:ext cx="260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A3D072-C840-96C4-ABA7-BCA881860A1D}"/>
                    </a:ext>
                  </a:extLst>
                </p14:cNvPr>
                <p14:cNvContentPartPr/>
                <p14:nvPr/>
              </p14:nvContentPartPr>
              <p14:xfrm>
                <a:off x="1019497" y="871181"/>
                <a:ext cx="406080" cy="19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A3D072-C840-96C4-ABA7-BCA881860A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3377" y="865061"/>
                  <a:ext cx="418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1F5296-633E-7D31-BD5F-C19870EDB2EF}"/>
                    </a:ext>
                  </a:extLst>
                </p14:cNvPr>
                <p14:cNvContentPartPr/>
                <p14:nvPr/>
              </p14:nvContentPartPr>
              <p14:xfrm>
                <a:off x="1481017" y="736541"/>
                <a:ext cx="369000" cy="330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1F5296-633E-7D31-BD5F-C19870EDB2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4897" y="730421"/>
                  <a:ext cx="381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CB0CE2-3D2D-4BE1-9B0F-15777AF04420}"/>
                    </a:ext>
                  </a:extLst>
                </p14:cNvPr>
                <p14:cNvContentPartPr/>
                <p14:nvPr/>
              </p14:nvContentPartPr>
              <p14:xfrm>
                <a:off x="1886737" y="902501"/>
                <a:ext cx="146160" cy="15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CB0CE2-3D2D-4BE1-9B0F-15777AF044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0617" y="896381"/>
                  <a:ext cx="1584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783C33-50EF-05C3-1D59-B779B4E77582}"/>
              </a:ext>
            </a:extLst>
          </p:cNvPr>
          <p:cNvGrpSpPr/>
          <p:nvPr/>
        </p:nvGrpSpPr>
        <p:grpSpPr>
          <a:xfrm>
            <a:off x="2559937" y="409661"/>
            <a:ext cx="2724840" cy="618840"/>
            <a:chOff x="2559937" y="409661"/>
            <a:chExt cx="272484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A62994-68C9-5725-C832-F7E0A35ABA47}"/>
                    </a:ext>
                  </a:extLst>
                </p14:cNvPr>
                <p14:cNvContentPartPr/>
                <p14:nvPr/>
              </p14:nvContentPartPr>
              <p14:xfrm>
                <a:off x="2559937" y="808541"/>
                <a:ext cx="443160" cy="6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A62994-68C9-5725-C832-F7E0A35ABA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3817" y="802421"/>
                  <a:ext cx="455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3424DA-687B-65E0-CB1B-1725F83A3593}"/>
                    </a:ext>
                  </a:extLst>
                </p14:cNvPr>
                <p14:cNvContentPartPr/>
                <p14:nvPr/>
              </p14:nvContentPartPr>
              <p14:xfrm>
                <a:off x="2566057" y="765701"/>
                <a:ext cx="227160" cy="26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3424DA-687B-65E0-CB1B-1725F83A35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9937" y="759581"/>
                  <a:ext cx="239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FD573B-94AF-5D8A-9618-7B04FC04CC1E}"/>
                    </a:ext>
                  </a:extLst>
                </p14:cNvPr>
                <p14:cNvContentPartPr/>
                <p14:nvPr/>
              </p14:nvContentPartPr>
              <p14:xfrm>
                <a:off x="3212257" y="570581"/>
                <a:ext cx="176760" cy="30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FD573B-94AF-5D8A-9618-7B04FC04CC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06137" y="564461"/>
                  <a:ext cx="189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B803F0-1FC4-5AC0-212D-0A9FCA2B778B}"/>
                    </a:ext>
                  </a:extLst>
                </p14:cNvPr>
                <p14:cNvContentPartPr/>
                <p14:nvPr/>
              </p14:nvContentPartPr>
              <p14:xfrm>
                <a:off x="3576217" y="470501"/>
                <a:ext cx="803160" cy="39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B803F0-1FC4-5AC0-212D-0A9FCA2B77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0097" y="464381"/>
                  <a:ext cx="815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574007-11F0-5FA9-5B87-B3601F4FD9E9}"/>
                    </a:ext>
                  </a:extLst>
                </p14:cNvPr>
                <p14:cNvContentPartPr/>
                <p14:nvPr/>
              </p14:nvContentPartPr>
              <p14:xfrm>
                <a:off x="4485937" y="532061"/>
                <a:ext cx="170640" cy="36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574007-11F0-5FA9-5B87-B3601F4FD9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9817" y="525941"/>
                  <a:ext cx="182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DD34C3-EEB7-FAD6-B0D5-7FC55DFA25EB}"/>
                    </a:ext>
                  </a:extLst>
                </p14:cNvPr>
                <p14:cNvContentPartPr/>
                <p14:nvPr/>
              </p14:nvContentPartPr>
              <p14:xfrm>
                <a:off x="4787977" y="460421"/>
                <a:ext cx="6480" cy="23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DD34C3-EEB7-FAD6-B0D5-7FC55DFA25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81857" y="454301"/>
                  <a:ext cx="18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BC9BED-4846-F5EC-2E03-A8FB9C47E3ED}"/>
                    </a:ext>
                  </a:extLst>
                </p14:cNvPr>
                <p14:cNvContentPartPr/>
                <p14:nvPr/>
              </p14:nvContentPartPr>
              <p14:xfrm>
                <a:off x="4889857" y="470501"/>
                <a:ext cx="109800" cy="19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BC9BED-4846-F5EC-2E03-A8FB9C47E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83737" y="464381"/>
                  <a:ext cx="122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2DF062-26C0-00F4-C421-C1AEDA538C81}"/>
                    </a:ext>
                  </a:extLst>
                </p14:cNvPr>
                <p14:cNvContentPartPr/>
                <p14:nvPr/>
              </p14:nvContentPartPr>
              <p14:xfrm>
                <a:off x="4984537" y="409661"/>
                <a:ext cx="300240" cy="55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2DF062-26C0-00F4-C421-C1AEDA538C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78417" y="403541"/>
                  <a:ext cx="312480" cy="57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674B31-4459-07DB-AE86-876E6E7F441B}"/>
              </a:ext>
            </a:extLst>
          </p:cNvPr>
          <p:cNvGrpSpPr/>
          <p:nvPr/>
        </p:nvGrpSpPr>
        <p:grpSpPr>
          <a:xfrm>
            <a:off x="7878577" y="575261"/>
            <a:ext cx="2332080" cy="509760"/>
            <a:chOff x="7878577" y="575261"/>
            <a:chExt cx="233208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1F875D-954C-5AF9-2225-099CD2DF26F8}"/>
                    </a:ext>
                  </a:extLst>
                </p14:cNvPr>
                <p14:cNvContentPartPr/>
                <p14:nvPr/>
              </p14:nvContentPartPr>
              <p14:xfrm>
                <a:off x="7878577" y="575261"/>
                <a:ext cx="341640" cy="43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1F875D-954C-5AF9-2225-099CD2DF26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72457" y="569141"/>
                  <a:ext cx="3538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DBFA11-13D5-ACAE-582F-16717E9139C0}"/>
                    </a:ext>
                  </a:extLst>
                </p14:cNvPr>
                <p14:cNvContentPartPr/>
                <p14:nvPr/>
              </p14:nvContentPartPr>
              <p14:xfrm>
                <a:off x="8355937" y="794501"/>
                <a:ext cx="334440" cy="167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DBFA11-13D5-ACAE-582F-16717E9139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49817" y="788381"/>
                  <a:ext cx="346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FBAB26-96FB-C119-B059-10B42B21E069}"/>
                    </a:ext>
                  </a:extLst>
                </p14:cNvPr>
                <p14:cNvContentPartPr/>
                <p14:nvPr/>
              </p14:nvContentPartPr>
              <p14:xfrm>
                <a:off x="8689657" y="757421"/>
                <a:ext cx="1521000" cy="32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FBAB26-96FB-C119-B059-10B42B21E0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83537" y="751301"/>
                  <a:ext cx="1533240" cy="33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E72728-C50D-0337-C82A-A176DC6BFDC5}"/>
                  </a:ext>
                </a:extLst>
              </p14:cNvPr>
              <p14:cNvContentPartPr/>
              <p14:nvPr/>
            </p14:nvContentPartPr>
            <p14:xfrm>
              <a:off x="7853017" y="1296701"/>
              <a:ext cx="2025000" cy="56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E72728-C50D-0337-C82A-A176DC6BFD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46897" y="1290581"/>
                <a:ext cx="203724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C9F2137-9DB7-5403-6908-34DC9F458DBA}"/>
              </a:ext>
            </a:extLst>
          </p:cNvPr>
          <p:cNvGrpSpPr/>
          <p:nvPr/>
        </p:nvGrpSpPr>
        <p:grpSpPr>
          <a:xfrm>
            <a:off x="9641497" y="197981"/>
            <a:ext cx="2586600" cy="639360"/>
            <a:chOff x="9641497" y="197981"/>
            <a:chExt cx="258660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A81538-A8DF-A607-5E2E-43453B2D9C41}"/>
                    </a:ext>
                  </a:extLst>
                </p14:cNvPr>
                <p14:cNvContentPartPr/>
                <p14:nvPr/>
              </p14:nvContentPartPr>
              <p14:xfrm>
                <a:off x="9689017" y="298421"/>
                <a:ext cx="221760" cy="48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A81538-A8DF-A607-5E2E-43453B2D9C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2897" y="292301"/>
                  <a:ext cx="234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FD0800-F721-4580-C812-1C66B6BFCD80}"/>
                    </a:ext>
                  </a:extLst>
                </p14:cNvPr>
                <p14:cNvContentPartPr/>
                <p14:nvPr/>
              </p14:nvContentPartPr>
              <p14:xfrm>
                <a:off x="9641497" y="525581"/>
                <a:ext cx="225000" cy="24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FD0800-F721-4580-C812-1C66B6BFCD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35377" y="519461"/>
                  <a:ext cx="237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AE4FBA-1A56-CE49-5123-19A70608BECE}"/>
                    </a:ext>
                  </a:extLst>
                </p14:cNvPr>
                <p14:cNvContentPartPr/>
                <p14:nvPr/>
              </p14:nvContentPartPr>
              <p14:xfrm>
                <a:off x="10107697" y="275381"/>
                <a:ext cx="190800" cy="17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AE4FBA-1A56-CE49-5123-19A70608BE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01577" y="269261"/>
                  <a:ext cx="203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2387DE-5331-1444-D7DA-EAD440E85F38}"/>
                    </a:ext>
                  </a:extLst>
                </p14:cNvPr>
                <p14:cNvContentPartPr/>
                <p14:nvPr/>
              </p14:nvContentPartPr>
              <p14:xfrm>
                <a:off x="10319737" y="412901"/>
                <a:ext cx="403200" cy="12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2387DE-5331-1444-D7DA-EAD440E85F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13617" y="406781"/>
                  <a:ext cx="415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337CB6-EDD3-9B11-CE6F-3BD416A2327E}"/>
                    </a:ext>
                  </a:extLst>
                </p14:cNvPr>
                <p14:cNvContentPartPr/>
                <p14:nvPr/>
              </p14:nvContentPartPr>
              <p14:xfrm>
                <a:off x="10745257" y="432701"/>
                <a:ext cx="80280" cy="12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337CB6-EDD3-9B11-CE6F-3BD416A23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39137" y="426581"/>
                  <a:ext cx="92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B2CA3E-1F5A-C137-CF62-7CC7D251E5CA}"/>
                    </a:ext>
                  </a:extLst>
                </p14:cNvPr>
                <p14:cNvContentPartPr/>
                <p14:nvPr/>
              </p14:nvContentPartPr>
              <p14:xfrm>
                <a:off x="10887457" y="197981"/>
                <a:ext cx="910440" cy="38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B2CA3E-1F5A-C137-CF62-7CC7D251E5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81337" y="191861"/>
                  <a:ext cx="9226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F64989-7301-9443-8BDF-AF993D11D2D6}"/>
                    </a:ext>
                  </a:extLst>
                </p14:cNvPr>
                <p14:cNvContentPartPr/>
                <p14:nvPr/>
              </p14:nvContentPartPr>
              <p14:xfrm>
                <a:off x="11936497" y="540341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F64989-7301-9443-8BDF-AF993D11D2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30377" y="5342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B9880C-83AC-5BFC-EC7D-1095D7C8F4A7}"/>
                    </a:ext>
                  </a:extLst>
                </p14:cNvPr>
                <p14:cNvContentPartPr/>
                <p14:nvPr/>
              </p14:nvContentPartPr>
              <p14:xfrm>
                <a:off x="11744257" y="255581"/>
                <a:ext cx="104040" cy="40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B9880C-83AC-5BFC-EC7D-1095D7C8F4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38137" y="249461"/>
                  <a:ext cx="11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E4C16B-F307-B79B-F6FA-222E0AE37B84}"/>
                    </a:ext>
                  </a:extLst>
                </p14:cNvPr>
                <p14:cNvContentPartPr/>
                <p14:nvPr/>
              </p14:nvContentPartPr>
              <p14:xfrm>
                <a:off x="11821297" y="383381"/>
                <a:ext cx="113400" cy="18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E4C16B-F307-B79B-F6FA-222E0AE37B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15177" y="377261"/>
                  <a:ext cx="125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8AF257-4441-F3B2-E7BA-7B76DC573EAA}"/>
                    </a:ext>
                  </a:extLst>
                </p14:cNvPr>
                <p14:cNvContentPartPr/>
                <p14:nvPr/>
              </p14:nvContentPartPr>
              <p14:xfrm>
                <a:off x="11857297" y="309221"/>
                <a:ext cx="243360" cy="147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8AF257-4441-F3B2-E7BA-7B76DC573E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51177" y="303101"/>
                  <a:ext cx="255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B3DE92-5D7E-DC9F-59FE-EB35DFFE6AA6}"/>
                    </a:ext>
                  </a:extLst>
                </p14:cNvPr>
                <p14:cNvContentPartPr/>
                <p14:nvPr/>
              </p14:nvContentPartPr>
              <p14:xfrm>
                <a:off x="12044497" y="201941"/>
                <a:ext cx="183600" cy="63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B3DE92-5D7E-DC9F-59FE-EB35DFFE6A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38377" y="195821"/>
                  <a:ext cx="195840" cy="64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EAB2F9-20A0-2F49-6C4D-32C2582F2C9F}"/>
              </a:ext>
            </a:extLst>
          </p:cNvPr>
          <p:cNvGrpSpPr/>
          <p:nvPr/>
        </p:nvGrpSpPr>
        <p:grpSpPr>
          <a:xfrm>
            <a:off x="2609977" y="1076381"/>
            <a:ext cx="3564000" cy="833400"/>
            <a:chOff x="2609977" y="1076381"/>
            <a:chExt cx="356400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05091D-3A4F-F6F3-C83C-CDBA23AE2294}"/>
                    </a:ext>
                  </a:extLst>
                </p14:cNvPr>
                <p14:cNvContentPartPr/>
                <p14:nvPr/>
              </p14:nvContentPartPr>
              <p14:xfrm>
                <a:off x="2615377" y="1374821"/>
                <a:ext cx="288360" cy="23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05091D-3A4F-F6F3-C83C-CDBA23AE22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09257" y="1368701"/>
                  <a:ext cx="300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706ECC-2233-66CF-2B7C-11D8C631FBB7}"/>
                    </a:ext>
                  </a:extLst>
                </p14:cNvPr>
                <p14:cNvContentPartPr/>
                <p14:nvPr/>
              </p14:nvContentPartPr>
              <p14:xfrm>
                <a:off x="2609977" y="1253141"/>
                <a:ext cx="350280" cy="370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706ECC-2233-66CF-2B7C-11D8C631FB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03857" y="1247021"/>
                  <a:ext cx="362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7FA696-5648-DDD0-40C1-33479A1983C6}"/>
                    </a:ext>
                  </a:extLst>
                </p14:cNvPr>
                <p14:cNvContentPartPr/>
                <p14:nvPr/>
              </p14:nvContentPartPr>
              <p14:xfrm>
                <a:off x="3295777" y="1213181"/>
                <a:ext cx="1080360" cy="47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7FA696-5648-DDD0-40C1-33479A1983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89657" y="1207061"/>
                  <a:ext cx="10926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FA1824-A3B6-EFBE-B9AA-BE10B4927BD4}"/>
                    </a:ext>
                  </a:extLst>
                </p14:cNvPr>
                <p14:cNvContentPartPr/>
                <p14:nvPr/>
              </p14:nvContentPartPr>
              <p14:xfrm>
                <a:off x="4402057" y="1419101"/>
                <a:ext cx="120960" cy="207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FA1824-A3B6-EFBE-B9AA-BE10B4927B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95937" y="1412981"/>
                  <a:ext cx="133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46BE57-F0B5-A4A7-86BB-11A2A0974C19}"/>
                    </a:ext>
                  </a:extLst>
                </p14:cNvPr>
                <p14:cNvContentPartPr/>
                <p14:nvPr/>
              </p14:nvContentPartPr>
              <p14:xfrm>
                <a:off x="4673497" y="1076381"/>
                <a:ext cx="741240" cy="47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46BE57-F0B5-A4A7-86BB-11A2A0974C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67377" y="1070261"/>
                  <a:ext cx="753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E21CDD-5CA4-5733-2C1F-98DC1EAA095A}"/>
                    </a:ext>
                  </a:extLst>
                </p14:cNvPr>
                <p14:cNvContentPartPr/>
                <p14:nvPr/>
              </p14:nvContentPartPr>
              <p14:xfrm>
                <a:off x="5498617" y="1233701"/>
                <a:ext cx="168120" cy="41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E21CDD-5CA4-5733-2C1F-98DC1EAA09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92497" y="1227581"/>
                  <a:ext cx="1803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D87566-724A-64E5-201E-44AAF7AAC075}"/>
                    </a:ext>
                  </a:extLst>
                </p14:cNvPr>
                <p14:cNvContentPartPr/>
                <p14:nvPr/>
              </p14:nvContentPartPr>
              <p14:xfrm>
                <a:off x="5753497" y="1321541"/>
                <a:ext cx="30600" cy="254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D87566-724A-64E5-201E-44AAF7AAC0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7377" y="1315421"/>
                  <a:ext cx="42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4348F3-6590-CB6E-3D15-E393298C7BBB}"/>
                    </a:ext>
                  </a:extLst>
                </p14:cNvPr>
                <p14:cNvContentPartPr/>
                <p14:nvPr/>
              </p14:nvContentPartPr>
              <p14:xfrm>
                <a:off x="5899297" y="1312901"/>
                <a:ext cx="131040" cy="20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4348F3-6590-CB6E-3D15-E393298C7B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93177" y="1306781"/>
                  <a:ext cx="143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722E56-99F3-5177-C1C4-C4936A0E33FB}"/>
                    </a:ext>
                  </a:extLst>
                </p14:cNvPr>
                <p14:cNvContentPartPr/>
                <p14:nvPr/>
              </p14:nvContentPartPr>
              <p14:xfrm>
                <a:off x="5923417" y="1239461"/>
                <a:ext cx="250560" cy="67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722E56-99F3-5177-C1C4-C4936A0E33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17297" y="1233341"/>
                  <a:ext cx="262800" cy="68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8B65B6-A9EC-CDAC-DDBB-802D6D4D2930}"/>
                  </a:ext>
                </a:extLst>
              </p14:cNvPr>
              <p14:cNvContentPartPr/>
              <p14:nvPr/>
            </p14:nvContentPartPr>
            <p14:xfrm>
              <a:off x="5495737" y="227861"/>
              <a:ext cx="1127160" cy="596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8B65B6-A9EC-CDAC-DDBB-802D6D4D29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89617" y="221741"/>
                <a:ext cx="11394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29659FE-9EC0-EF18-42ED-0E998AB1B301}"/>
              </a:ext>
            </a:extLst>
          </p:cNvPr>
          <p:cNvGrpSpPr/>
          <p:nvPr/>
        </p:nvGrpSpPr>
        <p:grpSpPr>
          <a:xfrm>
            <a:off x="436657" y="3021101"/>
            <a:ext cx="1557720" cy="488520"/>
            <a:chOff x="436657" y="3021101"/>
            <a:chExt cx="155772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F674A3-FE6F-1754-74B1-0A8180FCBCD1}"/>
                    </a:ext>
                  </a:extLst>
                </p14:cNvPr>
                <p14:cNvContentPartPr/>
                <p14:nvPr/>
              </p14:nvContentPartPr>
              <p14:xfrm>
                <a:off x="462937" y="3021101"/>
                <a:ext cx="257040" cy="48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F674A3-FE6F-1754-74B1-0A8180FCBC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6817" y="3014981"/>
                  <a:ext cx="2692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AEBF56-EA73-10D2-7C11-6731D59BCC8B}"/>
                    </a:ext>
                  </a:extLst>
                </p14:cNvPr>
                <p14:cNvContentPartPr/>
                <p14:nvPr/>
              </p14:nvContentPartPr>
              <p14:xfrm>
                <a:off x="511177" y="3351941"/>
                <a:ext cx="73080" cy="90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AEBF56-EA73-10D2-7C11-6731D59BCC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057" y="3345821"/>
                  <a:ext cx="85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EC61A2-C458-60BF-C3EC-B8C036F42361}"/>
                    </a:ext>
                  </a:extLst>
                </p14:cNvPr>
                <p14:cNvContentPartPr/>
                <p14:nvPr/>
              </p14:nvContentPartPr>
              <p14:xfrm>
                <a:off x="436657" y="3038021"/>
                <a:ext cx="253080" cy="24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EC61A2-C458-60BF-C3EC-B8C036F423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0537" y="3031901"/>
                  <a:ext cx="265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99AB84-864E-C932-5817-CE8038699EFF}"/>
                    </a:ext>
                  </a:extLst>
                </p14:cNvPr>
                <p14:cNvContentPartPr/>
                <p14:nvPr/>
              </p14:nvContentPartPr>
              <p14:xfrm>
                <a:off x="806017" y="3240701"/>
                <a:ext cx="249840" cy="175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99AB84-864E-C932-5817-CE8038699E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9897" y="3234581"/>
                  <a:ext cx="262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9246C7-3F10-F610-E234-0BA0302F5FF7}"/>
                    </a:ext>
                  </a:extLst>
                </p14:cNvPr>
                <p14:cNvContentPartPr/>
                <p14:nvPr/>
              </p14:nvContentPartPr>
              <p14:xfrm>
                <a:off x="1204897" y="3292541"/>
                <a:ext cx="178200" cy="128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9246C7-3F10-F610-E234-0BA0302F5F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98777" y="3286421"/>
                  <a:ext cx="190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BEF58B-7CA5-F14D-698E-8C737335854B}"/>
                    </a:ext>
                  </a:extLst>
                </p14:cNvPr>
                <p14:cNvContentPartPr/>
                <p14:nvPr/>
              </p14:nvContentPartPr>
              <p14:xfrm>
                <a:off x="1468417" y="3229901"/>
                <a:ext cx="525960" cy="252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BEF58B-7CA5-F14D-698E-8C73733585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62297" y="3223781"/>
                  <a:ext cx="538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72DDC8D-B6B3-1DC5-7E9A-989EB0BB0A28}"/>
              </a:ext>
            </a:extLst>
          </p:cNvPr>
          <p:cNvGrpSpPr/>
          <p:nvPr/>
        </p:nvGrpSpPr>
        <p:grpSpPr>
          <a:xfrm>
            <a:off x="125617" y="3715541"/>
            <a:ext cx="1524600" cy="110160"/>
            <a:chOff x="125617" y="3715541"/>
            <a:chExt cx="152460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9EF24F-3EE0-1F5E-31CC-57170503B583}"/>
                    </a:ext>
                  </a:extLst>
                </p14:cNvPr>
                <p14:cNvContentPartPr/>
                <p14:nvPr/>
              </p14:nvContentPartPr>
              <p14:xfrm>
                <a:off x="294457" y="3715541"/>
                <a:ext cx="1355760" cy="2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9EF24F-3EE0-1F5E-31CC-57170503B5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8337" y="3709421"/>
                  <a:ext cx="136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2BFCCC7-DEE9-514E-38D4-C8EE35C53306}"/>
                    </a:ext>
                  </a:extLst>
                </p14:cNvPr>
                <p14:cNvContentPartPr/>
                <p14:nvPr/>
              </p14:nvContentPartPr>
              <p14:xfrm>
                <a:off x="125617" y="3785021"/>
                <a:ext cx="1266840" cy="4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2BFCCC7-DEE9-514E-38D4-C8EE35C533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497" y="3778901"/>
                  <a:ext cx="12790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67371B-ECD5-6E48-EA38-DE0AD958437A}"/>
                  </a:ext>
                </a:extLst>
              </p14:cNvPr>
              <p14:cNvContentPartPr/>
              <p14:nvPr/>
            </p14:nvContentPartPr>
            <p14:xfrm>
              <a:off x="627097" y="4187861"/>
              <a:ext cx="771120" cy="694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67371B-ECD5-6E48-EA38-DE0AD958437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0977" y="4181741"/>
                <a:ext cx="78336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0FF80D7-86AE-37FA-351D-0D03CF333DAC}"/>
              </a:ext>
            </a:extLst>
          </p:cNvPr>
          <p:cNvGrpSpPr/>
          <p:nvPr/>
        </p:nvGrpSpPr>
        <p:grpSpPr>
          <a:xfrm>
            <a:off x="1864777" y="3853061"/>
            <a:ext cx="2498760" cy="699120"/>
            <a:chOff x="1864777" y="3853061"/>
            <a:chExt cx="249876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5B536C-78B8-8558-EB4B-8B5DA1A369F6}"/>
                    </a:ext>
                  </a:extLst>
                </p14:cNvPr>
                <p14:cNvContentPartPr/>
                <p14:nvPr/>
              </p14:nvContentPartPr>
              <p14:xfrm>
                <a:off x="1864777" y="4267421"/>
                <a:ext cx="201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5B536C-78B8-8558-EB4B-8B5DA1A369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58657" y="4261301"/>
                  <a:ext cx="32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3FBEDD-9A31-2D9D-3DC2-C6F16020F572}"/>
                    </a:ext>
                  </a:extLst>
                </p14:cNvPr>
                <p14:cNvContentPartPr/>
                <p14:nvPr/>
              </p14:nvContentPartPr>
              <p14:xfrm>
                <a:off x="2293897" y="4001381"/>
                <a:ext cx="205560" cy="34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3FBEDD-9A31-2D9D-3DC2-C6F16020F5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87777" y="3995261"/>
                  <a:ext cx="217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60BF995-AAA2-4CF7-F8D3-B9648F973BF4}"/>
                    </a:ext>
                  </a:extLst>
                </p14:cNvPr>
                <p14:cNvContentPartPr/>
                <p14:nvPr/>
              </p14:nvContentPartPr>
              <p14:xfrm>
                <a:off x="2392897" y="4266701"/>
                <a:ext cx="289440" cy="285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60BF995-AAA2-4CF7-F8D3-B9648F973B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86777" y="4260581"/>
                  <a:ext cx="301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7197F3-80A9-E1E7-1EF2-F24396AF3303}"/>
                    </a:ext>
                  </a:extLst>
                </p14:cNvPr>
                <p14:cNvContentPartPr/>
                <p14:nvPr/>
              </p14:nvContentPartPr>
              <p14:xfrm>
                <a:off x="2742457" y="4210181"/>
                <a:ext cx="190440" cy="165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7197F3-80A9-E1E7-1EF2-F24396AF33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6337" y="4204061"/>
                  <a:ext cx="202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196E55-0076-7E4B-2AD2-75A6EB18E911}"/>
                    </a:ext>
                  </a:extLst>
                </p14:cNvPr>
                <p14:cNvContentPartPr/>
                <p14:nvPr/>
              </p14:nvContentPartPr>
              <p14:xfrm>
                <a:off x="3027217" y="4194341"/>
                <a:ext cx="326160" cy="109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196E55-0076-7E4B-2AD2-75A6EB18E9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1097" y="4188221"/>
                  <a:ext cx="338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D8D874-CA21-E3DC-E39D-28C96F5F2B37}"/>
                    </a:ext>
                  </a:extLst>
                </p14:cNvPr>
                <p14:cNvContentPartPr/>
                <p14:nvPr/>
              </p14:nvContentPartPr>
              <p14:xfrm>
                <a:off x="3284257" y="3853061"/>
                <a:ext cx="334440" cy="55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D8D874-CA21-E3DC-E39D-28C96F5F2B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78137" y="3846941"/>
                  <a:ext cx="3466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B9D632-EB54-965E-6567-1B6963E7BA9D}"/>
                    </a:ext>
                  </a:extLst>
                </p14:cNvPr>
                <p14:cNvContentPartPr/>
                <p14:nvPr/>
              </p14:nvContentPartPr>
              <p14:xfrm>
                <a:off x="3725257" y="4196141"/>
                <a:ext cx="230040" cy="21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B9D632-EB54-965E-6567-1B6963E7BA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9137" y="4190021"/>
                  <a:ext cx="242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77F482-249E-A16E-22E4-45A9BC94D2D3}"/>
                    </a:ext>
                  </a:extLst>
                </p14:cNvPr>
                <p14:cNvContentPartPr/>
                <p14:nvPr/>
              </p14:nvContentPartPr>
              <p14:xfrm>
                <a:off x="4033777" y="4109381"/>
                <a:ext cx="329760" cy="311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77F482-249E-A16E-22E4-45A9BC94D2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27657" y="4103261"/>
                  <a:ext cx="34200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2C75FD-78DC-3363-7B75-40986CC641A1}"/>
              </a:ext>
            </a:extLst>
          </p:cNvPr>
          <p:cNvGrpSpPr/>
          <p:nvPr/>
        </p:nvGrpSpPr>
        <p:grpSpPr>
          <a:xfrm>
            <a:off x="2153857" y="3018221"/>
            <a:ext cx="2467800" cy="631440"/>
            <a:chOff x="2153857" y="3018221"/>
            <a:chExt cx="246780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ECAE17-92F5-C82D-75A6-33C13DD6943A}"/>
                    </a:ext>
                  </a:extLst>
                </p14:cNvPr>
                <p14:cNvContentPartPr/>
                <p14:nvPr/>
              </p14:nvContentPartPr>
              <p14:xfrm>
                <a:off x="2153857" y="3064301"/>
                <a:ext cx="326520" cy="58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ECAE17-92F5-C82D-75A6-33C13DD694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47737" y="3058181"/>
                  <a:ext cx="3387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4EC3E0-FC64-DD2C-D7A4-96E204571751}"/>
                    </a:ext>
                  </a:extLst>
                </p14:cNvPr>
                <p14:cNvContentPartPr/>
                <p14:nvPr/>
              </p14:nvContentPartPr>
              <p14:xfrm>
                <a:off x="2755057" y="3184541"/>
                <a:ext cx="379080" cy="363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4EC3E0-FC64-DD2C-D7A4-96E2045717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48937" y="3178421"/>
                  <a:ext cx="391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7507AC-CE02-5147-E78F-1002DB1055DE}"/>
                    </a:ext>
                  </a:extLst>
                </p14:cNvPr>
                <p14:cNvContentPartPr/>
                <p14:nvPr/>
              </p14:nvContentPartPr>
              <p14:xfrm>
                <a:off x="3233137" y="3137381"/>
                <a:ext cx="19440" cy="114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7507AC-CE02-5147-E78F-1002DB1055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27017" y="3131261"/>
                  <a:ext cx="31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2608BA-F8F0-5FB3-3A44-0376556C28F2}"/>
                    </a:ext>
                  </a:extLst>
                </p14:cNvPr>
                <p14:cNvContentPartPr/>
                <p14:nvPr/>
              </p14:nvContentPartPr>
              <p14:xfrm>
                <a:off x="2471377" y="3161141"/>
                <a:ext cx="64080" cy="10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2608BA-F8F0-5FB3-3A44-0376556C28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65257" y="3155021"/>
                  <a:ext cx="76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B6D8DA-DBD8-8004-4F45-C7714A3918DA}"/>
                    </a:ext>
                  </a:extLst>
                </p14:cNvPr>
                <p14:cNvContentPartPr/>
                <p14:nvPr/>
              </p14:nvContentPartPr>
              <p14:xfrm>
                <a:off x="3571177" y="3395861"/>
                <a:ext cx="56880" cy="9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B6D8DA-DBD8-8004-4F45-C7714A3918D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65057" y="3389741"/>
                  <a:ext cx="69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354D25-5EAB-02D0-7E0A-3050A7238CB8}"/>
                    </a:ext>
                  </a:extLst>
                </p14:cNvPr>
                <p14:cNvContentPartPr/>
                <p14:nvPr/>
              </p14:nvContentPartPr>
              <p14:xfrm>
                <a:off x="4070137" y="3113261"/>
                <a:ext cx="261720" cy="418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354D25-5EAB-02D0-7E0A-3050A7238C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64017" y="3107141"/>
                  <a:ext cx="273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9D89F4-5C17-B0B6-5C16-8D401A5A4C0D}"/>
                    </a:ext>
                  </a:extLst>
                </p14:cNvPr>
                <p14:cNvContentPartPr/>
                <p14:nvPr/>
              </p14:nvContentPartPr>
              <p14:xfrm>
                <a:off x="4060417" y="3335381"/>
                <a:ext cx="236880" cy="17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9D89F4-5C17-B0B6-5C16-8D401A5A4C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54297" y="3329261"/>
                  <a:ext cx="249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6298329-AF80-EC17-A2A0-F65425468C7A}"/>
                    </a:ext>
                  </a:extLst>
                </p14:cNvPr>
                <p14:cNvContentPartPr/>
                <p14:nvPr/>
              </p14:nvContentPartPr>
              <p14:xfrm>
                <a:off x="3756937" y="3057821"/>
                <a:ext cx="74880" cy="100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6298329-AF80-EC17-A2A0-F65425468C7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50817" y="3051701"/>
                  <a:ext cx="87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78644EA-ACBE-FDA4-F19C-78555795B053}"/>
                    </a:ext>
                  </a:extLst>
                </p14:cNvPr>
                <p14:cNvContentPartPr/>
                <p14:nvPr/>
              </p14:nvContentPartPr>
              <p14:xfrm>
                <a:off x="4575937" y="3018221"/>
                <a:ext cx="45720" cy="167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78644EA-ACBE-FDA4-F19C-78555795B0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69817" y="3012101"/>
                  <a:ext cx="5796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1D4EBF2-F726-CF30-C1AD-8D34507F5D2E}"/>
                  </a:ext>
                </a:extLst>
              </p14:cNvPr>
              <p14:cNvContentPartPr/>
              <p14:nvPr/>
            </p14:nvContentPartPr>
            <p14:xfrm>
              <a:off x="2349697" y="4638941"/>
              <a:ext cx="1750680" cy="51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1D4EBF2-F726-CF30-C1AD-8D34507F5D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43577" y="4632821"/>
                <a:ext cx="176292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62DCFB89-9A9A-4F67-35A3-73988EE5B401}"/>
              </a:ext>
            </a:extLst>
          </p:cNvPr>
          <p:cNvGrpSpPr/>
          <p:nvPr/>
        </p:nvGrpSpPr>
        <p:grpSpPr>
          <a:xfrm>
            <a:off x="3026857" y="4848461"/>
            <a:ext cx="1821240" cy="360360"/>
            <a:chOff x="3026857" y="4848461"/>
            <a:chExt cx="182124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2856E4-B20B-08E2-FB61-F2A40D35AA1D}"/>
                    </a:ext>
                  </a:extLst>
                </p14:cNvPr>
                <p14:cNvContentPartPr/>
                <p14:nvPr/>
              </p14:nvContentPartPr>
              <p14:xfrm>
                <a:off x="3026857" y="4848461"/>
                <a:ext cx="443880" cy="360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2856E4-B20B-08E2-FB61-F2A40D35AA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20737" y="4842341"/>
                  <a:ext cx="4561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DCCD5B-F93B-C4F4-763D-CB173533061C}"/>
                    </a:ext>
                  </a:extLst>
                </p14:cNvPr>
                <p14:cNvContentPartPr/>
                <p14:nvPr/>
              </p14:nvContentPartPr>
              <p14:xfrm>
                <a:off x="3686737" y="4929101"/>
                <a:ext cx="1161360" cy="176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DCCD5B-F93B-C4F4-763D-CB17353306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80617" y="4922981"/>
                  <a:ext cx="11736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63DD0E-CCD0-6BDB-E613-CD696F1462DD}"/>
              </a:ext>
            </a:extLst>
          </p:cNvPr>
          <p:cNvGrpSpPr/>
          <p:nvPr/>
        </p:nvGrpSpPr>
        <p:grpSpPr>
          <a:xfrm>
            <a:off x="3136657" y="5408981"/>
            <a:ext cx="1481040" cy="473400"/>
            <a:chOff x="3136657" y="5408981"/>
            <a:chExt cx="148104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A61A78-0F64-A052-BD04-90F7456FF974}"/>
                    </a:ext>
                  </a:extLst>
                </p14:cNvPr>
                <p14:cNvContentPartPr/>
                <p14:nvPr/>
              </p14:nvContentPartPr>
              <p14:xfrm>
                <a:off x="3136657" y="5573141"/>
                <a:ext cx="24120" cy="309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A61A78-0F64-A052-BD04-90F7456FF9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30537" y="5567021"/>
                  <a:ext cx="36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B4D159-1722-7794-518A-DF1DA3EF913B}"/>
                    </a:ext>
                  </a:extLst>
                </p14:cNvPr>
                <p14:cNvContentPartPr/>
                <p14:nvPr/>
              </p14:nvContentPartPr>
              <p14:xfrm>
                <a:off x="3154297" y="5408981"/>
                <a:ext cx="213840" cy="7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B4D159-1722-7794-518A-DF1DA3EF91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48177" y="5402861"/>
                  <a:ext cx="226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7CB08E0-E98E-E220-C155-9716A3F490BF}"/>
                    </a:ext>
                  </a:extLst>
                </p14:cNvPr>
                <p14:cNvContentPartPr/>
                <p14:nvPr/>
              </p14:nvContentPartPr>
              <p14:xfrm>
                <a:off x="3136657" y="5599061"/>
                <a:ext cx="222480" cy="35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7CB08E0-E98E-E220-C155-9716A3F490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30537" y="5592941"/>
                  <a:ext cx="234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603BC5-7887-2500-0853-B67C40957066}"/>
                    </a:ext>
                  </a:extLst>
                </p14:cNvPr>
                <p14:cNvContentPartPr/>
                <p14:nvPr/>
              </p14:nvContentPartPr>
              <p14:xfrm>
                <a:off x="3706177" y="5442461"/>
                <a:ext cx="911520" cy="231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603BC5-7887-2500-0853-B67C4095706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0057" y="5436341"/>
                  <a:ext cx="9237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18A9707-1A27-2084-E590-B8A6798BBC3E}"/>
              </a:ext>
            </a:extLst>
          </p:cNvPr>
          <p:cNvGrpSpPr/>
          <p:nvPr/>
        </p:nvGrpSpPr>
        <p:grpSpPr>
          <a:xfrm>
            <a:off x="3037297" y="6187661"/>
            <a:ext cx="1446480" cy="646200"/>
            <a:chOff x="3037297" y="6187661"/>
            <a:chExt cx="1446480" cy="6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7F7002-739D-7C3E-4F0A-A416FA96EB53}"/>
                    </a:ext>
                  </a:extLst>
                </p14:cNvPr>
                <p14:cNvContentPartPr/>
                <p14:nvPr/>
              </p14:nvContentPartPr>
              <p14:xfrm>
                <a:off x="3037297" y="6187661"/>
                <a:ext cx="406800" cy="64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7F7002-739D-7C3E-4F0A-A416FA96EB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31177" y="6181541"/>
                  <a:ext cx="4190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4FC295-CC85-8704-EAD8-B62D8DFD83EC}"/>
                    </a:ext>
                  </a:extLst>
                </p14:cNvPr>
                <p14:cNvContentPartPr/>
                <p14:nvPr/>
              </p14:nvContentPartPr>
              <p14:xfrm>
                <a:off x="3597457" y="6253181"/>
                <a:ext cx="318960" cy="394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4FC295-CC85-8704-EAD8-B62D8DFD83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91337" y="6247061"/>
                  <a:ext cx="331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18B623-D024-7E4F-BE5A-DE8AAE7FB868}"/>
                    </a:ext>
                  </a:extLst>
                </p14:cNvPr>
                <p14:cNvContentPartPr/>
                <p14:nvPr/>
              </p14:nvContentPartPr>
              <p14:xfrm>
                <a:off x="4254817" y="6548021"/>
                <a:ext cx="45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18B623-D024-7E4F-BE5A-DE8AAE7FB8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48697" y="6541901"/>
                  <a:ext cx="57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7C242E-9FA8-4E78-8E82-4D53595CEC9D}"/>
                    </a:ext>
                  </a:extLst>
                </p14:cNvPr>
                <p14:cNvContentPartPr/>
                <p14:nvPr/>
              </p14:nvContentPartPr>
              <p14:xfrm>
                <a:off x="4459297" y="6513101"/>
                <a:ext cx="24480" cy="15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7C242E-9FA8-4E78-8E82-4D53595CEC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53177" y="6506981"/>
                  <a:ext cx="367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8319492-7897-8BF9-D8F0-8AF209A100EE}"/>
              </a:ext>
            </a:extLst>
          </p:cNvPr>
          <p:cNvGrpSpPr/>
          <p:nvPr/>
        </p:nvGrpSpPr>
        <p:grpSpPr>
          <a:xfrm>
            <a:off x="5226097" y="6257501"/>
            <a:ext cx="2471040" cy="278280"/>
            <a:chOff x="5226097" y="6257501"/>
            <a:chExt cx="247104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656A290-CD5B-B844-58E8-F80576CFC82C}"/>
                    </a:ext>
                  </a:extLst>
                </p14:cNvPr>
                <p14:cNvContentPartPr/>
                <p14:nvPr/>
              </p14:nvContentPartPr>
              <p14:xfrm>
                <a:off x="5226097" y="6474581"/>
                <a:ext cx="63360" cy="34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656A290-CD5B-B844-58E8-F80576CFC8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9977" y="6468461"/>
                  <a:ext cx="75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1C3B912-00B6-7F8E-9328-77665AFAED0E}"/>
                    </a:ext>
                  </a:extLst>
                </p14:cNvPr>
                <p14:cNvContentPartPr/>
                <p14:nvPr/>
              </p14:nvContentPartPr>
              <p14:xfrm>
                <a:off x="5585017" y="6257501"/>
                <a:ext cx="308160" cy="27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1C3B912-00B6-7F8E-9328-77665AFAED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78897" y="6251381"/>
                  <a:ext cx="320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EA05320-1510-AC30-43A8-867D24A0271B}"/>
                    </a:ext>
                  </a:extLst>
                </p14:cNvPr>
                <p14:cNvContentPartPr/>
                <p14:nvPr/>
              </p14:nvContentPartPr>
              <p14:xfrm>
                <a:off x="6058777" y="6277661"/>
                <a:ext cx="1638360" cy="244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EA05320-1510-AC30-43A8-867D24A027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52657" y="6271541"/>
                  <a:ext cx="165060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898E305-B8AC-E3B6-AC06-6576FC2119A4}"/>
                  </a:ext>
                </a:extLst>
              </p14:cNvPr>
              <p14:cNvContentPartPr/>
              <p14:nvPr/>
            </p14:nvContentPartPr>
            <p14:xfrm>
              <a:off x="8092057" y="6467381"/>
              <a:ext cx="360" cy="8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898E305-B8AC-E3B6-AC06-6576FC2119A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85937" y="6461261"/>
                <a:ext cx="1260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52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B40F3-568E-73F2-CF24-8611BDF79C2F}"/>
              </a:ext>
            </a:extLst>
          </p:cNvPr>
          <p:cNvGrpSpPr/>
          <p:nvPr/>
        </p:nvGrpSpPr>
        <p:grpSpPr>
          <a:xfrm>
            <a:off x="1087537" y="154061"/>
            <a:ext cx="3783960" cy="794160"/>
            <a:chOff x="1087537" y="154061"/>
            <a:chExt cx="3783960" cy="7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3B828E1-8108-5798-4819-60ADDC5BECA2}"/>
                    </a:ext>
                  </a:extLst>
                </p14:cNvPr>
                <p14:cNvContentPartPr/>
                <p14:nvPr/>
              </p14:nvContentPartPr>
              <p14:xfrm>
                <a:off x="1101577" y="393101"/>
                <a:ext cx="58680" cy="40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3B828E1-8108-5798-4819-60ADDC5BE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5457" y="386981"/>
                  <a:ext cx="709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DF44EC-0E32-985D-09F2-5BA8AAAE435C}"/>
                    </a:ext>
                  </a:extLst>
                </p14:cNvPr>
                <p14:cNvContentPartPr/>
                <p14:nvPr/>
              </p14:nvContentPartPr>
              <p14:xfrm>
                <a:off x="1087537" y="431621"/>
                <a:ext cx="539640" cy="356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DF44EC-0E32-985D-09F2-5BA8AAAE43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1417" y="425501"/>
                  <a:ext cx="5518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C4BF40-60FB-4B53-16A7-61845D6C678F}"/>
                    </a:ext>
                  </a:extLst>
                </p14:cNvPr>
                <p14:cNvContentPartPr/>
                <p14:nvPr/>
              </p14:nvContentPartPr>
              <p14:xfrm>
                <a:off x="1561297" y="154061"/>
                <a:ext cx="118800" cy="64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C4BF40-60FB-4B53-16A7-61845D6C67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5177" y="147941"/>
                  <a:ext cx="1310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398E83-587D-3227-019D-3E219AD623A4}"/>
                    </a:ext>
                  </a:extLst>
                </p14:cNvPr>
                <p14:cNvContentPartPr/>
                <p14:nvPr/>
              </p14:nvContentPartPr>
              <p14:xfrm>
                <a:off x="1797817" y="638981"/>
                <a:ext cx="168840" cy="15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398E83-587D-3227-019D-3E219AD623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1697" y="632861"/>
                  <a:ext cx="181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9E25D5-72BA-C6C7-2487-7D5163DBC3F0}"/>
                    </a:ext>
                  </a:extLst>
                </p14:cNvPr>
                <p14:cNvContentPartPr/>
                <p14:nvPr/>
              </p14:nvContentPartPr>
              <p14:xfrm>
                <a:off x="2084377" y="688301"/>
                <a:ext cx="439560" cy="21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9E25D5-72BA-C6C7-2487-7D5163DBC3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8257" y="682181"/>
                  <a:ext cx="451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D5A4BF-2124-83B3-07C3-9714FD7208C5}"/>
                    </a:ext>
                  </a:extLst>
                </p14:cNvPr>
                <p14:cNvContentPartPr/>
                <p14:nvPr/>
              </p14:nvContentPartPr>
              <p14:xfrm>
                <a:off x="2516737" y="689381"/>
                <a:ext cx="207720" cy="21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D5A4BF-2124-83B3-07C3-9714FD7208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0617" y="683261"/>
                  <a:ext cx="219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B430AA-A338-05D5-2AF0-2B0A09065916}"/>
                    </a:ext>
                  </a:extLst>
                </p14:cNvPr>
                <p14:cNvContentPartPr/>
                <p14:nvPr/>
              </p14:nvContentPartPr>
              <p14:xfrm>
                <a:off x="2969257" y="692981"/>
                <a:ext cx="393120" cy="20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B430AA-A338-05D5-2AF0-2B0A09065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3137" y="686861"/>
                  <a:ext cx="405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9BCAC6-7970-B977-F161-117BF9602BE2}"/>
                    </a:ext>
                  </a:extLst>
                </p14:cNvPr>
                <p14:cNvContentPartPr/>
                <p14:nvPr/>
              </p14:nvContentPartPr>
              <p14:xfrm>
                <a:off x="3283897" y="599381"/>
                <a:ext cx="67320" cy="3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9BCAC6-7970-B977-F161-117BF9602B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77777" y="593261"/>
                  <a:ext cx="79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F87143-3F54-1613-CEBB-EC8248A86F27}"/>
                    </a:ext>
                  </a:extLst>
                </p14:cNvPr>
                <p14:cNvContentPartPr/>
                <p14:nvPr/>
              </p14:nvContentPartPr>
              <p14:xfrm>
                <a:off x="3498817" y="223181"/>
                <a:ext cx="1372680" cy="72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F87143-3F54-1613-CEBB-EC8248A86F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2697" y="217061"/>
                  <a:ext cx="1384920" cy="73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A81841-CE3A-0312-64A8-995192DAFD4C}"/>
              </a:ext>
            </a:extLst>
          </p:cNvPr>
          <p:cNvGrpSpPr/>
          <p:nvPr/>
        </p:nvGrpSpPr>
        <p:grpSpPr>
          <a:xfrm>
            <a:off x="1214257" y="1262861"/>
            <a:ext cx="2891520" cy="754920"/>
            <a:chOff x="1214257" y="1262861"/>
            <a:chExt cx="289152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26660E-4E70-E522-D78B-A30FEDA56556}"/>
                    </a:ext>
                  </a:extLst>
                </p14:cNvPr>
                <p14:cNvContentPartPr/>
                <p14:nvPr/>
              </p14:nvContentPartPr>
              <p14:xfrm>
                <a:off x="1238377" y="1262861"/>
                <a:ext cx="2867400" cy="5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26660E-4E70-E522-D78B-A30FEDA565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32257" y="1256741"/>
                  <a:ext cx="2879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56B3F7-4CF3-7D47-3B47-553C0E184E5C}"/>
                    </a:ext>
                  </a:extLst>
                </p14:cNvPr>
                <p14:cNvContentPartPr/>
                <p14:nvPr/>
              </p14:nvContentPartPr>
              <p14:xfrm>
                <a:off x="1214257" y="1437101"/>
                <a:ext cx="644400" cy="58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56B3F7-4CF3-7D47-3B47-553C0E184E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08137" y="1430981"/>
                  <a:ext cx="65664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7DC75-E4F5-2FA5-133A-B11486FD5546}"/>
              </a:ext>
            </a:extLst>
          </p:cNvPr>
          <p:cNvGrpSpPr/>
          <p:nvPr/>
        </p:nvGrpSpPr>
        <p:grpSpPr>
          <a:xfrm>
            <a:off x="137497" y="2528981"/>
            <a:ext cx="2115720" cy="1013760"/>
            <a:chOff x="137497" y="2528981"/>
            <a:chExt cx="2115720" cy="10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417714-88E0-7F81-F9B4-405CE4318552}"/>
                    </a:ext>
                  </a:extLst>
                </p14:cNvPr>
                <p14:cNvContentPartPr/>
                <p14:nvPr/>
              </p14:nvContentPartPr>
              <p14:xfrm>
                <a:off x="137497" y="2528981"/>
                <a:ext cx="10080" cy="31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417714-88E0-7F81-F9B4-405CE43185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1377" y="2522861"/>
                  <a:ext cx="22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C7758B-9DEE-A3AC-7332-369A4989AE5E}"/>
                    </a:ext>
                  </a:extLst>
                </p14:cNvPr>
                <p14:cNvContentPartPr/>
                <p14:nvPr/>
              </p14:nvContentPartPr>
              <p14:xfrm>
                <a:off x="314617" y="2693501"/>
                <a:ext cx="240120" cy="15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C7758B-9DEE-A3AC-7332-369A4989AE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497" y="2687381"/>
                  <a:ext cx="252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B68CF8-838A-CA6F-FFEB-22A3518EBDF9}"/>
                    </a:ext>
                  </a:extLst>
                </p14:cNvPr>
                <p14:cNvContentPartPr/>
                <p14:nvPr/>
              </p14:nvContentPartPr>
              <p14:xfrm>
                <a:off x="664177" y="2529341"/>
                <a:ext cx="46080" cy="37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B68CF8-838A-CA6F-FFEB-22A3518EBD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057" y="2523221"/>
                  <a:ext cx="583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B28875-0EDB-8589-81CD-27C8C28AE2CA}"/>
                    </a:ext>
                  </a:extLst>
                </p14:cNvPr>
                <p14:cNvContentPartPr/>
                <p14:nvPr/>
              </p14:nvContentPartPr>
              <p14:xfrm>
                <a:off x="652657" y="2789981"/>
                <a:ext cx="106200" cy="4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B28875-0EDB-8589-81CD-27C8C28AE2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6537" y="2783861"/>
                  <a:ext cx="118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3446D0-1C39-A7E4-868A-9FA3B818C876}"/>
                    </a:ext>
                  </a:extLst>
                </p14:cNvPr>
                <p14:cNvContentPartPr/>
                <p14:nvPr/>
              </p14:nvContentPartPr>
              <p14:xfrm>
                <a:off x="791257" y="2716901"/>
                <a:ext cx="718200" cy="82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3446D0-1C39-A7E4-868A-9FA3B818C8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137" y="2710781"/>
                  <a:ext cx="73044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BF0915-37BE-962A-B697-E6C77416F05F}"/>
                    </a:ext>
                  </a:extLst>
                </p14:cNvPr>
                <p14:cNvContentPartPr/>
                <p14:nvPr/>
              </p14:nvContentPartPr>
              <p14:xfrm>
                <a:off x="1575697" y="2698181"/>
                <a:ext cx="164520" cy="18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BF0915-37BE-962A-B697-E6C77416F0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9577" y="2692061"/>
                  <a:ext cx="176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4186D0-2E05-C18F-BB8C-6D92595D91A4}"/>
                    </a:ext>
                  </a:extLst>
                </p14:cNvPr>
                <p14:cNvContentPartPr/>
                <p14:nvPr/>
              </p14:nvContentPartPr>
              <p14:xfrm>
                <a:off x="1910857" y="2646701"/>
                <a:ext cx="342360" cy="21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4186D0-2E05-C18F-BB8C-6D92595D91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4737" y="2640581"/>
                  <a:ext cx="3546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FFB9C1-AAC9-93DD-A11F-6F4BBABDD880}"/>
              </a:ext>
            </a:extLst>
          </p:cNvPr>
          <p:cNvGrpSpPr/>
          <p:nvPr/>
        </p:nvGrpSpPr>
        <p:grpSpPr>
          <a:xfrm>
            <a:off x="2877097" y="1376621"/>
            <a:ext cx="5159880" cy="1360080"/>
            <a:chOff x="2877097" y="1376621"/>
            <a:chExt cx="5159880" cy="13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DCB98C-2BDA-C77A-FE95-EC04427EFBCD}"/>
                    </a:ext>
                  </a:extLst>
                </p14:cNvPr>
                <p14:cNvContentPartPr/>
                <p14:nvPr/>
              </p14:nvContentPartPr>
              <p14:xfrm>
                <a:off x="2877097" y="1483901"/>
                <a:ext cx="387360" cy="61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DCB98C-2BDA-C77A-FE95-EC04427EFB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0977" y="1477781"/>
                  <a:ext cx="3996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DD0EA1-CFE1-0898-AD4F-CCB0B6F84A43}"/>
                    </a:ext>
                  </a:extLst>
                </p14:cNvPr>
                <p14:cNvContentPartPr/>
                <p14:nvPr/>
              </p14:nvContentPartPr>
              <p14:xfrm>
                <a:off x="3286057" y="2455541"/>
                <a:ext cx="8280" cy="28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DD0EA1-CFE1-0898-AD4F-CCB0B6F84A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79937" y="2449421"/>
                  <a:ext cx="20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BC1BD0-1C22-A832-E3E6-8297B2DC3B28}"/>
                    </a:ext>
                  </a:extLst>
                </p14:cNvPr>
                <p14:cNvContentPartPr/>
                <p14:nvPr/>
              </p14:nvContentPartPr>
              <p14:xfrm>
                <a:off x="3244297" y="2337101"/>
                <a:ext cx="275760" cy="22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BC1BD0-1C22-A832-E3E6-8297B2DC3B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8177" y="2330981"/>
                  <a:ext cx="288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BA8288-0DE3-EF52-3E8D-BAD345624B38}"/>
                    </a:ext>
                  </a:extLst>
                </p14:cNvPr>
                <p14:cNvContentPartPr/>
                <p14:nvPr/>
              </p14:nvContentPartPr>
              <p14:xfrm>
                <a:off x="3287497" y="2530061"/>
                <a:ext cx="186840" cy="3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BA8288-0DE3-EF52-3E8D-BAD345624B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1377" y="2523941"/>
                  <a:ext cx="199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2F80D0-AF8B-FA50-8E80-497893A9C2A8}"/>
                    </a:ext>
                  </a:extLst>
                </p14:cNvPr>
                <p14:cNvContentPartPr/>
                <p14:nvPr/>
              </p14:nvContentPartPr>
              <p14:xfrm>
                <a:off x="3588457" y="2349341"/>
                <a:ext cx="522720" cy="29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2F80D0-AF8B-FA50-8E80-497893A9C2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2337" y="2343221"/>
                  <a:ext cx="534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44F02B-0CD0-1FA9-36F4-7A110086C57E}"/>
                    </a:ext>
                  </a:extLst>
                </p14:cNvPr>
                <p14:cNvContentPartPr/>
                <p14:nvPr/>
              </p14:nvContentPartPr>
              <p14:xfrm>
                <a:off x="4210537" y="2236301"/>
                <a:ext cx="462600" cy="38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44F02B-0CD0-1FA9-36F4-7A110086C5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04417" y="2230181"/>
                  <a:ext cx="4748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86BD83-010D-1A87-6E4A-78F0333C679B}"/>
                    </a:ext>
                  </a:extLst>
                </p14:cNvPr>
                <p14:cNvContentPartPr/>
                <p14:nvPr/>
              </p14:nvContentPartPr>
              <p14:xfrm>
                <a:off x="4640017" y="2435021"/>
                <a:ext cx="171360" cy="42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86BD83-010D-1A87-6E4A-78F0333C67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3897" y="2428901"/>
                  <a:ext cx="183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A7145E-1E08-566F-2D86-18B1C2FD04FA}"/>
                    </a:ext>
                  </a:extLst>
                </p14:cNvPr>
                <p14:cNvContentPartPr/>
                <p14:nvPr/>
              </p14:nvContentPartPr>
              <p14:xfrm>
                <a:off x="3932617" y="1376621"/>
                <a:ext cx="1287360" cy="508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A7145E-1E08-566F-2D86-18B1C2FD04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6497" y="1370501"/>
                  <a:ext cx="12996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50BAA4-ADDC-2666-FC6E-07A6CD107E18}"/>
                    </a:ext>
                  </a:extLst>
                </p14:cNvPr>
                <p14:cNvContentPartPr/>
                <p14:nvPr/>
              </p14:nvContentPartPr>
              <p14:xfrm>
                <a:off x="5632537" y="1706021"/>
                <a:ext cx="383040" cy="316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50BAA4-ADDC-2666-FC6E-07A6CD107E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6417" y="1699901"/>
                  <a:ext cx="3952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A82289-5609-A4FB-1A2F-962B919ED255}"/>
                    </a:ext>
                  </a:extLst>
                </p14:cNvPr>
                <p14:cNvContentPartPr/>
                <p14:nvPr/>
              </p14:nvContentPartPr>
              <p14:xfrm>
                <a:off x="6074977" y="1859021"/>
                <a:ext cx="190440" cy="146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A82289-5609-A4FB-1A2F-962B919ED2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68857" y="1852901"/>
                  <a:ext cx="202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B65DFF-8E86-3C85-DC28-A56186592C0D}"/>
                    </a:ext>
                  </a:extLst>
                </p14:cNvPr>
                <p14:cNvContentPartPr/>
                <p14:nvPr/>
              </p14:nvContentPartPr>
              <p14:xfrm>
                <a:off x="6438937" y="1855781"/>
                <a:ext cx="381240" cy="131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B65DFF-8E86-3C85-DC28-A56186592C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32817" y="1849661"/>
                  <a:ext cx="39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9C19F5-1433-EE40-7903-9141800165E0}"/>
                    </a:ext>
                  </a:extLst>
                </p14:cNvPr>
                <p14:cNvContentPartPr/>
                <p14:nvPr/>
              </p14:nvContentPartPr>
              <p14:xfrm>
                <a:off x="6699217" y="1740221"/>
                <a:ext cx="98280" cy="63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9C19F5-1433-EE40-7903-9141800165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93097" y="1734101"/>
                  <a:ext cx="110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695119-B6EC-2DFE-20E5-C2B70F435E83}"/>
                    </a:ext>
                  </a:extLst>
                </p14:cNvPr>
                <p14:cNvContentPartPr/>
                <p14:nvPr/>
              </p14:nvContentPartPr>
              <p14:xfrm>
                <a:off x="6892177" y="1435301"/>
                <a:ext cx="1144800" cy="64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695119-B6EC-2DFE-20E5-C2B70F435E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86057" y="1429181"/>
                  <a:ext cx="1157040" cy="65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700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6D024FC-0FC9-0159-32BD-9AD2EC4F41DC}"/>
              </a:ext>
            </a:extLst>
          </p:cNvPr>
          <p:cNvGrpSpPr/>
          <p:nvPr/>
        </p:nvGrpSpPr>
        <p:grpSpPr>
          <a:xfrm>
            <a:off x="425497" y="274661"/>
            <a:ext cx="5979240" cy="867240"/>
            <a:chOff x="425497" y="274661"/>
            <a:chExt cx="5979240" cy="86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A66ED30-697E-2613-B193-C5B0E6F880C0}"/>
                    </a:ext>
                  </a:extLst>
                </p14:cNvPr>
                <p14:cNvContentPartPr/>
                <p14:nvPr/>
              </p14:nvContentPartPr>
              <p14:xfrm>
                <a:off x="461857" y="373661"/>
                <a:ext cx="10440" cy="376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A66ED30-697E-2613-B193-C5B0E6F880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5737" y="367541"/>
                  <a:ext cx="226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96BEC9-1179-F72E-A2EC-778D6A135484}"/>
                    </a:ext>
                  </a:extLst>
                </p14:cNvPr>
                <p14:cNvContentPartPr/>
                <p14:nvPr/>
              </p14:nvContentPartPr>
              <p14:xfrm>
                <a:off x="425497" y="392021"/>
                <a:ext cx="910440" cy="369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96BEC9-1179-F72E-A2EC-778D6A1354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9377" y="385901"/>
                  <a:ext cx="922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1AE81D-980D-0FAD-7865-0FD212B8C11A}"/>
                    </a:ext>
                  </a:extLst>
                </p14:cNvPr>
                <p14:cNvContentPartPr/>
                <p14:nvPr/>
              </p14:nvContentPartPr>
              <p14:xfrm>
                <a:off x="1490017" y="274661"/>
                <a:ext cx="75240" cy="572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1AE81D-980D-0FAD-7865-0FD212B8C1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3897" y="268541"/>
                  <a:ext cx="874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99F324-25ED-F551-A707-03C688072291}"/>
                    </a:ext>
                  </a:extLst>
                </p14:cNvPr>
                <p14:cNvContentPartPr/>
                <p14:nvPr/>
              </p14:nvContentPartPr>
              <p14:xfrm>
                <a:off x="1480657" y="707741"/>
                <a:ext cx="14184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99F324-25ED-F551-A707-03C6880722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4537" y="701621"/>
                  <a:ext cx="154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FEF39-D7E6-8EBD-521B-76B0CF53AB06}"/>
                    </a:ext>
                  </a:extLst>
                </p14:cNvPr>
                <p14:cNvContentPartPr/>
                <p14:nvPr/>
              </p14:nvContentPartPr>
              <p14:xfrm>
                <a:off x="1774777" y="616301"/>
                <a:ext cx="409320" cy="18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FEF39-D7E6-8EBD-521B-76B0CF53A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8657" y="610181"/>
                  <a:ext cx="421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21D6D0-F838-F309-505D-3D4545EFBA3C}"/>
                    </a:ext>
                  </a:extLst>
                </p14:cNvPr>
                <p14:cNvContentPartPr/>
                <p14:nvPr/>
              </p14:nvContentPartPr>
              <p14:xfrm>
                <a:off x="2537977" y="576341"/>
                <a:ext cx="302400" cy="18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21D6D0-F838-F309-505D-3D4545EFBA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1857" y="570221"/>
                  <a:ext cx="314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29B5CB-C6A7-9B1C-254C-3C434287040E}"/>
                    </a:ext>
                  </a:extLst>
                </p14:cNvPr>
                <p14:cNvContentPartPr/>
                <p14:nvPr/>
              </p14:nvContentPartPr>
              <p14:xfrm>
                <a:off x="2880697" y="651941"/>
                <a:ext cx="437040" cy="15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29B5CB-C6A7-9B1C-254C-3C43428704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4577" y="645821"/>
                  <a:ext cx="449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51CDAB-E3D7-D984-2DA4-31DB9569948D}"/>
                    </a:ext>
                  </a:extLst>
                </p14:cNvPr>
                <p14:cNvContentPartPr/>
                <p14:nvPr/>
              </p14:nvContentPartPr>
              <p14:xfrm>
                <a:off x="3318817" y="395621"/>
                <a:ext cx="378720" cy="55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51CDAB-E3D7-D984-2DA4-31DB956994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2697" y="389501"/>
                  <a:ext cx="3909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BEC914-AEC6-60A6-14E4-190CE2DBB542}"/>
                    </a:ext>
                  </a:extLst>
                </p14:cNvPr>
                <p14:cNvContentPartPr/>
                <p14:nvPr/>
              </p14:nvContentPartPr>
              <p14:xfrm>
                <a:off x="3916417" y="520181"/>
                <a:ext cx="415800" cy="2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BEC914-AEC6-60A6-14E4-190CE2DBB5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10297" y="514061"/>
                  <a:ext cx="428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D1CA01-F2B4-73EC-6A91-6A6ECDB652AF}"/>
                    </a:ext>
                  </a:extLst>
                </p14:cNvPr>
                <p14:cNvContentPartPr/>
                <p14:nvPr/>
              </p14:nvContentPartPr>
              <p14:xfrm>
                <a:off x="4080577" y="560501"/>
                <a:ext cx="105840" cy="23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D1CA01-F2B4-73EC-6A91-6A6ECDB652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4457" y="554381"/>
                  <a:ext cx="118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8AEECF-7AC0-E81F-64C9-1A7D3D8420FE}"/>
                    </a:ext>
                  </a:extLst>
                </p14:cNvPr>
                <p14:cNvContentPartPr/>
                <p14:nvPr/>
              </p14:nvContentPartPr>
              <p14:xfrm>
                <a:off x="4355257" y="696221"/>
                <a:ext cx="190440" cy="11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8AEECF-7AC0-E81F-64C9-1A7D3D8420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9137" y="690101"/>
                  <a:ext cx="202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A59AB2-14AE-E4A7-F1C2-DA597551D94C}"/>
                    </a:ext>
                  </a:extLst>
                </p14:cNvPr>
                <p14:cNvContentPartPr/>
                <p14:nvPr/>
              </p14:nvContentPartPr>
              <p14:xfrm>
                <a:off x="4429777" y="560501"/>
                <a:ext cx="90360" cy="7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A59AB2-14AE-E4A7-F1C2-DA597551D9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3657" y="554381"/>
                  <a:ext cx="102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488834-D9A5-38E3-4898-07211267F433}"/>
                    </a:ext>
                  </a:extLst>
                </p14:cNvPr>
                <p14:cNvContentPartPr/>
                <p14:nvPr/>
              </p14:nvContentPartPr>
              <p14:xfrm>
                <a:off x="4591417" y="626021"/>
                <a:ext cx="1813320" cy="345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488834-D9A5-38E3-4898-07211267F4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5297" y="619901"/>
                  <a:ext cx="1825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31DE29-D33B-381D-5088-E7427A305D42}"/>
                    </a:ext>
                  </a:extLst>
                </p14:cNvPr>
                <p14:cNvContentPartPr/>
                <p14:nvPr/>
              </p14:nvContentPartPr>
              <p14:xfrm>
                <a:off x="594697" y="1022381"/>
                <a:ext cx="4676040" cy="119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31DE29-D33B-381D-5088-E7427A305D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577" y="1016261"/>
                  <a:ext cx="46882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80CB46-7F8A-33B3-3E4A-888DDE0CC16B}"/>
              </a:ext>
            </a:extLst>
          </p:cNvPr>
          <p:cNvGrpSpPr/>
          <p:nvPr/>
        </p:nvGrpSpPr>
        <p:grpSpPr>
          <a:xfrm>
            <a:off x="872257" y="1354661"/>
            <a:ext cx="6962760" cy="1858320"/>
            <a:chOff x="872257" y="1354661"/>
            <a:chExt cx="6962760" cy="18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781E9E-1E97-8190-703C-3FB67C6F7216}"/>
                    </a:ext>
                  </a:extLst>
                </p14:cNvPr>
                <p14:cNvContentPartPr/>
                <p14:nvPr/>
              </p14:nvContentPartPr>
              <p14:xfrm>
                <a:off x="898537" y="1494701"/>
                <a:ext cx="35640" cy="387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781E9E-1E97-8190-703C-3FB67C6F72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2417" y="1488581"/>
                  <a:ext cx="478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D34BEB-48D5-5683-217E-D70494495EF1}"/>
                    </a:ext>
                  </a:extLst>
                </p14:cNvPr>
                <p14:cNvContentPartPr/>
                <p14:nvPr/>
              </p14:nvContentPartPr>
              <p14:xfrm>
                <a:off x="872257" y="1384541"/>
                <a:ext cx="1305360" cy="49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D34BEB-48D5-5683-217E-D70494495E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6137" y="1378421"/>
                  <a:ext cx="13176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9DF2DE-064F-3AFC-EA81-ECA618C090B0}"/>
                    </a:ext>
                  </a:extLst>
                </p14:cNvPr>
                <p14:cNvContentPartPr/>
                <p14:nvPr/>
              </p14:nvContentPartPr>
              <p14:xfrm>
                <a:off x="2097337" y="1657781"/>
                <a:ext cx="175680" cy="2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9DF2DE-064F-3AFC-EA81-ECA618C090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91217" y="1651661"/>
                  <a:ext cx="187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248654-0EC6-1059-B145-3FA97F2E7839}"/>
                    </a:ext>
                  </a:extLst>
                </p14:cNvPr>
                <p14:cNvContentPartPr/>
                <p14:nvPr/>
              </p14:nvContentPartPr>
              <p14:xfrm>
                <a:off x="2433217" y="1595501"/>
                <a:ext cx="585000" cy="18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248654-0EC6-1059-B145-3FA97F2E78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27097" y="1589381"/>
                  <a:ext cx="59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DE68D7-F668-5E01-0AD9-A33E0B0179AE}"/>
                    </a:ext>
                  </a:extLst>
                </p14:cNvPr>
                <p14:cNvContentPartPr/>
                <p14:nvPr/>
              </p14:nvContentPartPr>
              <p14:xfrm>
                <a:off x="3355177" y="1559861"/>
                <a:ext cx="554760" cy="22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DE68D7-F668-5E01-0AD9-A33E0B0179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49057" y="1553741"/>
                  <a:ext cx="567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F88718-D961-581D-6751-29C57D6A4663}"/>
                    </a:ext>
                  </a:extLst>
                </p14:cNvPr>
                <p14:cNvContentPartPr/>
                <p14:nvPr/>
              </p14:nvContentPartPr>
              <p14:xfrm>
                <a:off x="4592497" y="1536461"/>
                <a:ext cx="702000" cy="36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F88718-D961-581D-6751-29C57D6A46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86377" y="1530341"/>
                  <a:ext cx="714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265754-DCFB-92F6-50AF-2935ED1116AE}"/>
                    </a:ext>
                  </a:extLst>
                </p14:cNvPr>
                <p14:cNvContentPartPr/>
                <p14:nvPr/>
              </p14:nvContentPartPr>
              <p14:xfrm>
                <a:off x="5269297" y="1505501"/>
                <a:ext cx="714600" cy="798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265754-DCFB-92F6-50AF-2935ED1116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3177" y="1499381"/>
                  <a:ext cx="72684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C8ACF5-AFBD-17DB-90B8-F3509FA82491}"/>
                    </a:ext>
                  </a:extLst>
                </p14:cNvPr>
                <p14:cNvContentPartPr/>
                <p14:nvPr/>
              </p14:nvContentPartPr>
              <p14:xfrm>
                <a:off x="6278737" y="1354661"/>
                <a:ext cx="1451880" cy="54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C8ACF5-AFBD-17DB-90B8-F3509FA824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2617" y="1348541"/>
                  <a:ext cx="14641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CF2D06-205E-8001-948C-D1D52FD8C0C3}"/>
                    </a:ext>
                  </a:extLst>
                </p14:cNvPr>
                <p14:cNvContentPartPr/>
                <p14:nvPr/>
              </p14:nvContentPartPr>
              <p14:xfrm>
                <a:off x="7337497" y="1620341"/>
                <a:ext cx="384480" cy="1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CF2D06-205E-8001-948C-D1D52FD8C0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1377" y="1614221"/>
                  <a:ext cx="396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3ADB63-2EF5-97AB-B402-429FDC8B556A}"/>
                    </a:ext>
                  </a:extLst>
                </p14:cNvPr>
                <p14:cNvContentPartPr/>
                <p14:nvPr/>
              </p14:nvContentPartPr>
              <p14:xfrm>
                <a:off x="1079257" y="2377781"/>
                <a:ext cx="561240" cy="4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3ADB63-2EF5-97AB-B402-429FDC8B55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3137" y="2371661"/>
                  <a:ext cx="573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F3683C-ABC9-4C3F-2E6C-4C93F4519675}"/>
                    </a:ext>
                  </a:extLst>
                </p14:cNvPr>
                <p14:cNvContentPartPr/>
                <p14:nvPr/>
              </p14:nvContentPartPr>
              <p14:xfrm>
                <a:off x="1412977" y="2389301"/>
                <a:ext cx="50760" cy="40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F3683C-ABC9-4C3F-2E6C-4C93F45196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06857" y="2383181"/>
                  <a:ext cx="63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AD2AEE-D7F7-3201-5349-31CB491CDF79}"/>
                    </a:ext>
                  </a:extLst>
                </p14:cNvPr>
                <p14:cNvContentPartPr/>
                <p14:nvPr/>
              </p14:nvContentPartPr>
              <p14:xfrm>
                <a:off x="1670017" y="2625101"/>
                <a:ext cx="182880" cy="111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AD2AEE-D7F7-3201-5349-31CB491CDF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63897" y="2618981"/>
                  <a:ext cx="195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00D76F-2CCE-AA72-C0E3-8012DC1E8A88}"/>
                    </a:ext>
                  </a:extLst>
                </p14:cNvPr>
                <p14:cNvContentPartPr/>
                <p14:nvPr/>
              </p14:nvContentPartPr>
              <p14:xfrm>
                <a:off x="1821577" y="2428181"/>
                <a:ext cx="55800" cy="5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00D76F-2CCE-AA72-C0E3-8012DC1E8A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15457" y="2422061"/>
                  <a:ext cx="68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3EDC92-E7AD-DC35-1540-277E7ED1D791}"/>
                    </a:ext>
                  </a:extLst>
                </p14:cNvPr>
                <p14:cNvContentPartPr/>
                <p14:nvPr/>
              </p14:nvContentPartPr>
              <p14:xfrm>
                <a:off x="2015617" y="2541221"/>
                <a:ext cx="1028880" cy="18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3EDC92-E7AD-DC35-1540-277E7ED1D7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09497" y="2535101"/>
                  <a:ext cx="1041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0E9316-FCDA-4A75-F94D-AEBF1212BA31}"/>
                    </a:ext>
                  </a:extLst>
                </p14:cNvPr>
                <p14:cNvContentPartPr/>
                <p14:nvPr/>
              </p14:nvContentPartPr>
              <p14:xfrm>
                <a:off x="3509977" y="2575781"/>
                <a:ext cx="633600" cy="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0E9316-FCDA-4A75-F94D-AEBF1212BA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03857" y="2569661"/>
                  <a:ext cx="645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815E32-D5B0-C865-7957-935C3F2E7FCF}"/>
                    </a:ext>
                  </a:extLst>
                </p14:cNvPr>
                <p14:cNvContentPartPr/>
                <p14:nvPr/>
              </p14:nvContentPartPr>
              <p14:xfrm>
                <a:off x="3865657" y="2497661"/>
                <a:ext cx="241920" cy="18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815E32-D5B0-C865-7957-935C3F2E7F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59537" y="2491541"/>
                  <a:ext cx="254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AC483D-2064-5155-E5E1-E950E56DE1C6}"/>
                    </a:ext>
                  </a:extLst>
                </p14:cNvPr>
                <p14:cNvContentPartPr/>
                <p14:nvPr/>
              </p14:nvContentPartPr>
              <p14:xfrm>
                <a:off x="4770697" y="2386061"/>
                <a:ext cx="1524240" cy="826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AC483D-2064-5155-E5E1-E950E56DE1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64577" y="2379941"/>
                  <a:ext cx="153648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3C1B00-BC4B-E053-D0D2-F5675DAE265E}"/>
                    </a:ext>
                  </a:extLst>
                </p14:cNvPr>
                <p14:cNvContentPartPr/>
                <p14:nvPr/>
              </p14:nvContentPartPr>
              <p14:xfrm>
                <a:off x="6410497" y="2412341"/>
                <a:ext cx="55800" cy="27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3C1B00-BC4B-E053-D0D2-F5675DAE2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04377" y="2406221"/>
                  <a:ext cx="68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2B9DB4-844C-657E-D839-03215B6D8AE0}"/>
                    </a:ext>
                  </a:extLst>
                </p14:cNvPr>
                <p14:cNvContentPartPr/>
                <p14:nvPr/>
              </p14:nvContentPartPr>
              <p14:xfrm>
                <a:off x="6249217" y="2439701"/>
                <a:ext cx="390600" cy="2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2B9DB4-844C-657E-D839-03215B6D8A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3097" y="2433581"/>
                  <a:ext cx="402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DC7F9A-D416-1427-135F-56D62B45172B}"/>
                    </a:ext>
                  </a:extLst>
                </p14:cNvPr>
                <p14:cNvContentPartPr/>
                <p14:nvPr/>
              </p14:nvContentPartPr>
              <p14:xfrm>
                <a:off x="6648097" y="2586941"/>
                <a:ext cx="66960" cy="74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DC7F9A-D416-1427-135F-56D62B4517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41977" y="2580821"/>
                  <a:ext cx="79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B41843-3AD1-3513-95CE-05468862FBFA}"/>
                    </a:ext>
                  </a:extLst>
                </p14:cNvPr>
                <p14:cNvContentPartPr/>
                <p14:nvPr/>
              </p14:nvContentPartPr>
              <p14:xfrm>
                <a:off x="6679417" y="2467781"/>
                <a:ext cx="1155600" cy="345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B41843-3AD1-3513-95CE-05468862FB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3297" y="2461661"/>
                  <a:ext cx="11678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0C919A-7286-A9AC-7795-11E3C6420FC7}"/>
              </a:ext>
            </a:extLst>
          </p:cNvPr>
          <p:cNvGrpSpPr/>
          <p:nvPr/>
        </p:nvGrpSpPr>
        <p:grpSpPr>
          <a:xfrm>
            <a:off x="952897" y="3280661"/>
            <a:ext cx="4423680" cy="730440"/>
            <a:chOff x="952897" y="3280661"/>
            <a:chExt cx="4423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516E13-A9C4-74EC-671B-A85A69B829CC}"/>
                    </a:ext>
                  </a:extLst>
                </p14:cNvPr>
                <p14:cNvContentPartPr/>
                <p14:nvPr/>
              </p14:nvContentPartPr>
              <p14:xfrm>
                <a:off x="952897" y="3477581"/>
                <a:ext cx="1083960" cy="533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516E13-A9C4-74EC-671B-A85A69B829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6777" y="3471461"/>
                  <a:ext cx="10962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0265C9-D16C-28D8-3FDF-8BDD4BF07475}"/>
                    </a:ext>
                  </a:extLst>
                </p14:cNvPr>
                <p14:cNvContentPartPr/>
                <p14:nvPr/>
              </p14:nvContentPartPr>
              <p14:xfrm>
                <a:off x="1998697" y="3280661"/>
                <a:ext cx="120600" cy="64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0265C9-D16C-28D8-3FDF-8BDD4BF074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92577" y="3274541"/>
                  <a:ext cx="13284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83D205-E4E7-D485-6F90-9BC9D5799DAD}"/>
                    </a:ext>
                  </a:extLst>
                </p14:cNvPr>
                <p14:cNvContentPartPr/>
                <p14:nvPr/>
              </p14:nvContentPartPr>
              <p14:xfrm>
                <a:off x="1921657" y="3779261"/>
                <a:ext cx="255600" cy="3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83D205-E4E7-D485-6F90-9BC9D5799D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15537" y="3773141"/>
                  <a:ext cx="267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BDF2F5-EEA5-15F7-E121-AFF7E5EB6BB2}"/>
                    </a:ext>
                  </a:extLst>
                </p14:cNvPr>
                <p14:cNvContentPartPr/>
                <p14:nvPr/>
              </p14:nvContentPartPr>
              <p14:xfrm>
                <a:off x="2322697" y="3746501"/>
                <a:ext cx="445320" cy="19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BDF2F5-EEA5-15F7-E121-AFF7E5EB6B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16577" y="3740381"/>
                  <a:ext cx="457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288A54-1AF8-FBB4-CB06-0269DF53DF23}"/>
                    </a:ext>
                  </a:extLst>
                </p14:cNvPr>
                <p14:cNvContentPartPr/>
                <p14:nvPr/>
              </p14:nvContentPartPr>
              <p14:xfrm>
                <a:off x="2811937" y="3412781"/>
                <a:ext cx="103680" cy="516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288A54-1AF8-FBB4-CB06-0269DF53DF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05817" y="3406661"/>
                  <a:ext cx="1159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5AE508-BE7F-F6A0-22A1-A976A91068A5}"/>
                    </a:ext>
                  </a:extLst>
                </p14:cNvPr>
                <p14:cNvContentPartPr/>
                <p14:nvPr/>
              </p14:nvContentPartPr>
              <p14:xfrm>
                <a:off x="2738137" y="3788981"/>
                <a:ext cx="460440" cy="10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5AE508-BE7F-F6A0-22A1-A976A91068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32017" y="3782861"/>
                  <a:ext cx="472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A69152-98E4-F006-5BEC-18CA4459A03F}"/>
                    </a:ext>
                  </a:extLst>
                </p14:cNvPr>
                <p14:cNvContentPartPr/>
                <p14:nvPr/>
              </p14:nvContentPartPr>
              <p14:xfrm>
                <a:off x="3146017" y="3578741"/>
                <a:ext cx="66960" cy="5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A69152-98E4-F006-5BEC-18CA4459A0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39897" y="3572621"/>
                  <a:ext cx="79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8ECD8B-628A-CC68-3206-83758A6A4565}"/>
                    </a:ext>
                  </a:extLst>
                </p14:cNvPr>
                <p14:cNvContentPartPr/>
                <p14:nvPr/>
              </p14:nvContentPartPr>
              <p14:xfrm>
                <a:off x="3456337" y="3620861"/>
                <a:ext cx="958320" cy="321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8ECD8B-628A-CC68-3206-83758A6A45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50217" y="3614741"/>
                  <a:ext cx="97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1F5ACB-0DEE-8450-0B9F-81D34FB2DA38}"/>
                    </a:ext>
                  </a:extLst>
                </p14:cNvPr>
                <p14:cNvContentPartPr/>
                <p14:nvPr/>
              </p14:nvContentPartPr>
              <p14:xfrm>
                <a:off x="4807057" y="3709061"/>
                <a:ext cx="569520" cy="25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1F5ACB-0DEE-8450-0B9F-81D34FB2DA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00937" y="3702941"/>
                  <a:ext cx="5817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13E647-C7F2-B98C-6FD7-836C32B96DD6}"/>
              </a:ext>
            </a:extLst>
          </p:cNvPr>
          <p:cNvGrpSpPr/>
          <p:nvPr/>
        </p:nvGrpSpPr>
        <p:grpSpPr>
          <a:xfrm>
            <a:off x="6019537" y="3147461"/>
            <a:ext cx="5036760" cy="851760"/>
            <a:chOff x="6019537" y="3147461"/>
            <a:chExt cx="5036760" cy="85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4F04D9-E957-17C6-952F-F4FA7E3E020E}"/>
                    </a:ext>
                  </a:extLst>
                </p14:cNvPr>
                <p14:cNvContentPartPr/>
                <p14:nvPr/>
              </p14:nvContentPartPr>
              <p14:xfrm>
                <a:off x="6019537" y="3356621"/>
                <a:ext cx="918360" cy="59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4F04D9-E957-17C6-952F-F4FA7E3E02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3417" y="3350501"/>
                  <a:ext cx="9306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6BD017-793D-1B97-2E5E-03D2F0A490F5}"/>
                    </a:ext>
                  </a:extLst>
                </p14:cNvPr>
                <p14:cNvContentPartPr/>
                <p14:nvPr/>
              </p14:nvContentPartPr>
              <p14:xfrm>
                <a:off x="6798937" y="3781061"/>
                <a:ext cx="213480" cy="14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6BD017-793D-1B97-2E5E-03D2F0A490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92817" y="3774941"/>
                  <a:ext cx="225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D96555-8E4C-FF2A-F349-1A2F74041AC1}"/>
                    </a:ext>
                  </a:extLst>
                </p14:cNvPr>
                <p14:cNvContentPartPr/>
                <p14:nvPr/>
              </p14:nvContentPartPr>
              <p14:xfrm>
                <a:off x="7148137" y="3745061"/>
                <a:ext cx="422640" cy="142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D96555-8E4C-FF2A-F349-1A2F74041A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42017" y="3738941"/>
                  <a:ext cx="434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FB26CE-D026-CDDE-BA09-86B3912CDE6A}"/>
                    </a:ext>
                  </a:extLst>
                </p14:cNvPr>
                <p14:cNvContentPartPr/>
                <p14:nvPr/>
              </p14:nvContentPartPr>
              <p14:xfrm>
                <a:off x="7781017" y="3147461"/>
                <a:ext cx="1227960" cy="73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FB26CE-D026-CDDE-BA09-86B3912CDE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74897" y="3141341"/>
                  <a:ext cx="124020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6B6E68-3FEF-9F05-8C4B-5779E58C4920}"/>
                    </a:ext>
                  </a:extLst>
                </p14:cNvPr>
                <p14:cNvContentPartPr/>
                <p14:nvPr/>
              </p14:nvContentPartPr>
              <p14:xfrm>
                <a:off x="9245137" y="3392261"/>
                <a:ext cx="266400" cy="606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6B6E68-3FEF-9F05-8C4B-5779E58C49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9017" y="3386141"/>
                  <a:ext cx="2786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7D1706-CB4B-88E7-1290-1D8412D3954C}"/>
                    </a:ext>
                  </a:extLst>
                </p14:cNvPr>
                <p14:cNvContentPartPr/>
                <p14:nvPr/>
              </p14:nvContentPartPr>
              <p14:xfrm>
                <a:off x="9173497" y="3763421"/>
                <a:ext cx="423720" cy="10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7D1706-CB4B-88E7-1290-1D8412D395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67377" y="3757301"/>
                  <a:ext cx="435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06B31E-5050-F3BB-7FE3-5075F6A0B62F}"/>
                    </a:ext>
                  </a:extLst>
                </p14:cNvPr>
                <p14:cNvContentPartPr/>
                <p14:nvPr/>
              </p14:nvContentPartPr>
              <p14:xfrm>
                <a:off x="9507577" y="3519701"/>
                <a:ext cx="113400" cy="18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06B31E-5050-F3BB-7FE3-5075F6A0B6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01457" y="3513581"/>
                  <a:ext cx="125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ED7369-BB19-E612-2FFD-DA9D52635BAC}"/>
                    </a:ext>
                  </a:extLst>
                </p14:cNvPr>
                <p14:cNvContentPartPr/>
                <p14:nvPr/>
              </p14:nvContentPartPr>
              <p14:xfrm>
                <a:off x="9674617" y="3656141"/>
                <a:ext cx="1381680" cy="30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ED7369-BB19-E612-2FFD-DA9D52635B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68497" y="3650021"/>
                  <a:ext cx="1393920" cy="31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32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EE373AD-483B-C381-CE10-BBF0FCF70020}"/>
              </a:ext>
            </a:extLst>
          </p:cNvPr>
          <p:cNvGrpSpPr/>
          <p:nvPr/>
        </p:nvGrpSpPr>
        <p:grpSpPr>
          <a:xfrm>
            <a:off x="428377" y="442421"/>
            <a:ext cx="11212920" cy="3107160"/>
            <a:chOff x="428377" y="442421"/>
            <a:chExt cx="11212920" cy="31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26685E-9300-8885-FEC8-A79BF95CD9E6}"/>
                    </a:ext>
                  </a:extLst>
                </p14:cNvPr>
                <p14:cNvContentPartPr/>
                <p14:nvPr/>
              </p14:nvContentPartPr>
              <p14:xfrm>
                <a:off x="594337" y="517661"/>
                <a:ext cx="418320" cy="408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26685E-9300-8885-FEC8-A79BF95CD9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217" y="511541"/>
                  <a:ext cx="430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25B7B66-6D1D-EA43-5280-FE6756EC1EF8}"/>
                    </a:ext>
                  </a:extLst>
                </p14:cNvPr>
                <p14:cNvContentPartPr/>
                <p14:nvPr/>
              </p14:nvContentPartPr>
              <p14:xfrm>
                <a:off x="943177" y="503261"/>
                <a:ext cx="782280" cy="465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25B7B66-6D1D-EA43-5280-FE6756EC1E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7057" y="497141"/>
                  <a:ext cx="7945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D5D77C-0E8A-84A3-23FF-CE43C58640F8}"/>
                    </a:ext>
                  </a:extLst>
                </p14:cNvPr>
                <p14:cNvContentPartPr/>
                <p14:nvPr/>
              </p14:nvContentPartPr>
              <p14:xfrm>
                <a:off x="428377" y="1168901"/>
                <a:ext cx="1719000" cy="29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D5D77C-0E8A-84A3-23FF-CE43C58640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257" y="1162781"/>
                  <a:ext cx="1731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048FE2-997F-349F-653C-665BFEEA6AF3}"/>
                    </a:ext>
                  </a:extLst>
                </p14:cNvPr>
                <p14:cNvContentPartPr/>
                <p14:nvPr/>
              </p14:nvContentPartPr>
              <p14:xfrm>
                <a:off x="2428537" y="678221"/>
                <a:ext cx="801360" cy="271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048FE2-997F-349F-653C-665BFEEA6A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22417" y="672101"/>
                  <a:ext cx="813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2A63E-98E9-C474-DDAE-F542EF1CEDD9}"/>
                    </a:ext>
                  </a:extLst>
                </p14:cNvPr>
                <p14:cNvContentPartPr/>
                <p14:nvPr/>
              </p14:nvContentPartPr>
              <p14:xfrm>
                <a:off x="3892657" y="541061"/>
                <a:ext cx="1838520" cy="109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2A63E-98E9-C474-DDAE-F542EF1CED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86537" y="534941"/>
                  <a:ext cx="1850760" cy="11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D34CAF-4FD4-B5E9-53C6-979FEEE72AC6}"/>
                    </a:ext>
                  </a:extLst>
                </p14:cNvPr>
                <p14:cNvContentPartPr/>
                <p14:nvPr/>
              </p14:nvContentPartPr>
              <p14:xfrm>
                <a:off x="5911897" y="589661"/>
                <a:ext cx="1109520" cy="903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D34CAF-4FD4-B5E9-53C6-979FEEE72A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5777" y="583541"/>
                  <a:ext cx="112176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C353D6-E038-D457-CA7B-E695DD8773A4}"/>
                    </a:ext>
                  </a:extLst>
                </p14:cNvPr>
                <p14:cNvContentPartPr/>
                <p14:nvPr/>
              </p14:nvContentPartPr>
              <p14:xfrm>
                <a:off x="6982177" y="442421"/>
                <a:ext cx="18720" cy="5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C353D6-E038-D457-CA7B-E695DD8773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76057" y="436301"/>
                  <a:ext cx="30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E3BD25-FB28-A3E7-4983-A3B2D63177E0}"/>
                    </a:ext>
                  </a:extLst>
                </p14:cNvPr>
                <p14:cNvContentPartPr/>
                <p14:nvPr/>
              </p14:nvContentPartPr>
              <p14:xfrm>
                <a:off x="7156057" y="719621"/>
                <a:ext cx="249480" cy="28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E3BD25-FB28-A3E7-4983-A3B2D63177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9937" y="713501"/>
                  <a:ext cx="261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92BFBC-D56F-7A74-1A6B-D7BE0E71CA41}"/>
                    </a:ext>
                  </a:extLst>
                </p14:cNvPr>
                <p14:cNvContentPartPr/>
                <p14:nvPr/>
              </p14:nvContentPartPr>
              <p14:xfrm>
                <a:off x="7450537" y="810701"/>
                <a:ext cx="154800" cy="18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92BFBC-D56F-7A74-1A6B-D7BE0E71CA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44417" y="804581"/>
                  <a:ext cx="167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5EE117-2991-F3BC-816B-17B4E9FAB0BF}"/>
                    </a:ext>
                  </a:extLst>
                </p14:cNvPr>
                <p14:cNvContentPartPr/>
                <p14:nvPr/>
              </p14:nvContentPartPr>
              <p14:xfrm>
                <a:off x="7668697" y="483461"/>
                <a:ext cx="68760" cy="62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5EE117-2991-F3BC-816B-17B4E9FAB0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2577" y="477341"/>
                  <a:ext cx="810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923FF5-79AC-F8DF-6F1F-F40D8A3B6E4B}"/>
                    </a:ext>
                  </a:extLst>
                </p14:cNvPr>
                <p14:cNvContentPartPr/>
                <p14:nvPr/>
              </p14:nvContentPartPr>
              <p14:xfrm>
                <a:off x="7598137" y="884141"/>
                <a:ext cx="489960" cy="320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923FF5-79AC-F8DF-6F1F-F40D8A3B6E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2017" y="878021"/>
                  <a:ext cx="502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9CFFB4-85A3-7ED8-2BD4-D23D5A47F3BD}"/>
                    </a:ext>
                  </a:extLst>
                </p14:cNvPr>
                <p14:cNvContentPartPr/>
                <p14:nvPr/>
              </p14:nvContentPartPr>
              <p14:xfrm>
                <a:off x="952177" y="1393181"/>
                <a:ext cx="90360" cy="946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9CFFB4-85A3-7ED8-2BD4-D23D5A47F3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6057" y="1387061"/>
                  <a:ext cx="10260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82E7C0-3F4B-A400-C1CA-028EA272071C}"/>
                    </a:ext>
                  </a:extLst>
                </p14:cNvPr>
                <p14:cNvContentPartPr/>
                <p14:nvPr/>
              </p14:nvContentPartPr>
              <p14:xfrm>
                <a:off x="910057" y="1838141"/>
                <a:ext cx="734400" cy="2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82E7C0-3F4B-A400-C1CA-028EA27207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3937" y="1832021"/>
                  <a:ext cx="74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8D3A15-DEF7-71BD-8813-DEBC7888A659}"/>
                    </a:ext>
                  </a:extLst>
                </p14:cNvPr>
                <p14:cNvContentPartPr/>
                <p14:nvPr/>
              </p14:nvContentPartPr>
              <p14:xfrm>
                <a:off x="1538617" y="1740221"/>
                <a:ext cx="8964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8D3A15-DEF7-71BD-8813-DEBC7888A6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32497" y="1734101"/>
                  <a:ext cx="101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BF771B-9BE4-5E11-85EC-188909B46A94}"/>
                    </a:ext>
                  </a:extLst>
                </p14:cNvPr>
                <p14:cNvContentPartPr/>
                <p14:nvPr/>
              </p14:nvContentPartPr>
              <p14:xfrm>
                <a:off x="1984657" y="1641941"/>
                <a:ext cx="480600" cy="34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BF771B-9BE4-5E11-85EC-188909B46A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8537" y="1635821"/>
                  <a:ext cx="492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CA468D-CBD7-34F1-4695-260C33E4B69E}"/>
                    </a:ext>
                  </a:extLst>
                </p14:cNvPr>
                <p14:cNvContentPartPr/>
                <p14:nvPr/>
              </p14:nvContentPartPr>
              <p14:xfrm>
                <a:off x="2559217" y="1671461"/>
                <a:ext cx="350280" cy="25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CA468D-CBD7-34F1-4695-260C33E4B6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53097" y="1665341"/>
                  <a:ext cx="362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7C52BB-2DCE-F571-0E1B-42E942147EE0}"/>
                    </a:ext>
                  </a:extLst>
                </p14:cNvPr>
                <p14:cNvContentPartPr/>
                <p14:nvPr/>
              </p14:nvContentPartPr>
              <p14:xfrm>
                <a:off x="2906257" y="1650581"/>
                <a:ext cx="1149840" cy="366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7C52BB-2DCE-F571-0E1B-42E942147E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00137" y="1644461"/>
                  <a:ext cx="1162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E87DBC-5C59-A902-2E7A-79DBCFEE46B0}"/>
                    </a:ext>
                  </a:extLst>
                </p14:cNvPr>
                <p14:cNvContentPartPr/>
                <p14:nvPr/>
              </p14:nvContentPartPr>
              <p14:xfrm>
                <a:off x="4542097" y="1691261"/>
                <a:ext cx="351720" cy="19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E87DBC-5C59-A902-2E7A-79DBCFEE46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5977" y="1685141"/>
                  <a:ext cx="363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926990-4832-8413-A0E1-6A102E2A10FD}"/>
                    </a:ext>
                  </a:extLst>
                </p14:cNvPr>
                <p14:cNvContentPartPr/>
                <p14:nvPr/>
              </p14:nvContentPartPr>
              <p14:xfrm>
                <a:off x="5371177" y="1655981"/>
                <a:ext cx="227880" cy="27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926990-4832-8413-A0E1-6A102E2A10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5057" y="1649861"/>
                  <a:ext cx="240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69CF78-E5AA-A911-1676-9F7195E48B81}"/>
                    </a:ext>
                  </a:extLst>
                </p14:cNvPr>
                <p14:cNvContentPartPr/>
                <p14:nvPr/>
              </p14:nvContentPartPr>
              <p14:xfrm>
                <a:off x="5682217" y="1574981"/>
                <a:ext cx="1124640" cy="52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69CF78-E5AA-A911-1676-9F7195E48B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76097" y="1568861"/>
                  <a:ext cx="11368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CD2095-455A-6E4C-0620-7B72B39D85B8}"/>
                    </a:ext>
                  </a:extLst>
                </p14:cNvPr>
                <p14:cNvContentPartPr/>
                <p14:nvPr/>
              </p14:nvContentPartPr>
              <p14:xfrm>
                <a:off x="6820897" y="1928501"/>
                <a:ext cx="95400" cy="142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CD2095-455A-6E4C-0620-7B72B39D85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4777" y="1922381"/>
                  <a:ext cx="107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FE3A73-9D61-2F3B-0127-464CF74904C5}"/>
                    </a:ext>
                  </a:extLst>
                </p14:cNvPr>
                <p14:cNvContentPartPr/>
                <p14:nvPr/>
              </p14:nvContentPartPr>
              <p14:xfrm>
                <a:off x="7059217" y="1375541"/>
                <a:ext cx="20880" cy="61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FE3A73-9D61-2F3B-0127-464CF74904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53097" y="1369421"/>
                  <a:ext cx="331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1BFCE9-0EFE-E0FB-25CE-53D05FF32CA5}"/>
                    </a:ext>
                  </a:extLst>
                </p14:cNvPr>
                <p14:cNvContentPartPr/>
                <p14:nvPr/>
              </p14:nvContentPartPr>
              <p14:xfrm>
                <a:off x="6982897" y="1908341"/>
                <a:ext cx="197640" cy="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1BFCE9-0EFE-E0FB-25CE-53D05FF32C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76777" y="1902221"/>
                  <a:ext cx="209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FBF4D8-072B-B869-3237-2ACAF4A210AE}"/>
                    </a:ext>
                  </a:extLst>
                </p14:cNvPr>
                <p14:cNvContentPartPr/>
                <p14:nvPr/>
              </p14:nvContentPartPr>
              <p14:xfrm>
                <a:off x="7264777" y="1822661"/>
                <a:ext cx="702000" cy="206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FBF4D8-072B-B869-3237-2ACAF4A210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58657" y="1816541"/>
                  <a:ext cx="714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52537E-BE20-6403-D762-97932477043E}"/>
                    </a:ext>
                  </a:extLst>
                </p14:cNvPr>
                <p14:cNvContentPartPr/>
                <p14:nvPr/>
              </p14:nvContentPartPr>
              <p14:xfrm>
                <a:off x="8573017" y="1514141"/>
                <a:ext cx="1311120" cy="100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52537E-BE20-6403-D762-9793247704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66897" y="1508021"/>
                  <a:ext cx="132336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D569F3-1089-E131-A013-0F859D721C31}"/>
                    </a:ext>
                  </a:extLst>
                </p14:cNvPr>
                <p14:cNvContentPartPr/>
                <p14:nvPr/>
              </p14:nvContentPartPr>
              <p14:xfrm>
                <a:off x="10064497" y="1429541"/>
                <a:ext cx="579600" cy="91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D569F3-1089-E131-A013-0F859D721C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58377" y="1423421"/>
                  <a:ext cx="59184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34FFE9-18E9-5411-A348-C3E19BFD9B29}"/>
                    </a:ext>
                  </a:extLst>
                </p14:cNvPr>
                <p14:cNvContentPartPr/>
                <p14:nvPr/>
              </p14:nvContentPartPr>
              <p14:xfrm>
                <a:off x="10697377" y="1563461"/>
                <a:ext cx="55440" cy="10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34FFE9-18E9-5411-A348-C3E19BFD9B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91257" y="1557341"/>
                  <a:ext cx="67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8A247C-9075-95F9-125B-29A548BEA2B9}"/>
                    </a:ext>
                  </a:extLst>
                </p14:cNvPr>
                <p14:cNvContentPartPr/>
                <p14:nvPr/>
              </p14:nvContentPartPr>
              <p14:xfrm>
                <a:off x="10775857" y="1322981"/>
                <a:ext cx="546480" cy="605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8A247C-9075-95F9-125B-29A548BEA2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69737" y="1316861"/>
                  <a:ext cx="5587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144BA0-10EF-163E-906B-0C3F4E4328B7}"/>
                    </a:ext>
                  </a:extLst>
                </p14:cNvPr>
                <p14:cNvContentPartPr/>
                <p14:nvPr/>
              </p14:nvContentPartPr>
              <p14:xfrm>
                <a:off x="11297137" y="1789181"/>
                <a:ext cx="344160" cy="1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144BA0-10EF-163E-906B-0C3F4E4328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91017" y="1783061"/>
                  <a:ext cx="356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6FF84C-5047-7C71-E3C1-5F4CFC6E2F31}"/>
                    </a:ext>
                  </a:extLst>
                </p14:cNvPr>
                <p14:cNvContentPartPr/>
                <p14:nvPr/>
              </p14:nvContentPartPr>
              <p14:xfrm>
                <a:off x="924097" y="2436101"/>
                <a:ext cx="680040" cy="250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6FF84C-5047-7C71-E3C1-5F4CFC6E2F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7977" y="2429981"/>
                  <a:ext cx="692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3D7684-D0A8-3230-D9CA-CC6D2A5B54BA}"/>
                    </a:ext>
                  </a:extLst>
                </p14:cNvPr>
                <p14:cNvContentPartPr/>
                <p14:nvPr/>
              </p14:nvContentPartPr>
              <p14:xfrm>
                <a:off x="2151697" y="2298221"/>
                <a:ext cx="650520" cy="56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3D7684-D0A8-3230-D9CA-CC6D2A5B54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45577" y="2292101"/>
                  <a:ext cx="6627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B794A5-0AD4-5DAB-FCE5-D2B0ED8A84BF}"/>
                    </a:ext>
                  </a:extLst>
                </p14:cNvPr>
                <p14:cNvContentPartPr/>
                <p14:nvPr/>
              </p14:nvContentPartPr>
              <p14:xfrm>
                <a:off x="2782417" y="2559941"/>
                <a:ext cx="49320" cy="47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B794A5-0AD4-5DAB-FCE5-D2B0ED8A84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6297" y="2553821"/>
                  <a:ext cx="61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F87C22-FB34-ED81-F8C6-D604533CDBF8}"/>
                    </a:ext>
                  </a:extLst>
                </p14:cNvPr>
                <p14:cNvContentPartPr/>
                <p14:nvPr/>
              </p14:nvContentPartPr>
              <p14:xfrm>
                <a:off x="3044497" y="2602421"/>
                <a:ext cx="1311480" cy="947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F87C22-FB34-ED81-F8C6-D604533CDB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8377" y="2596301"/>
                  <a:ext cx="1323720" cy="9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DAB8BE-1A5A-A640-F278-40B8850A43F5}"/>
                    </a:ext>
                  </a:extLst>
                </p14:cNvPr>
                <p14:cNvContentPartPr/>
                <p14:nvPr/>
              </p14:nvContentPartPr>
              <p14:xfrm>
                <a:off x="4768537" y="2390381"/>
                <a:ext cx="988200" cy="47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DAB8BE-1A5A-A640-F278-40B8850A43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62417" y="2384261"/>
                  <a:ext cx="10004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A8E035-D3EC-1859-C2E4-9B0E789E9D2D}"/>
                    </a:ext>
                  </a:extLst>
                </p14:cNvPr>
                <p14:cNvContentPartPr/>
                <p14:nvPr/>
              </p14:nvContentPartPr>
              <p14:xfrm>
                <a:off x="5885977" y="2730941"/>
                <a:ext cx="711000" cy="56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A8E035-D3EC-1859-C2E4-9B0E789E9D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79857" y="2724821"/>
                  <a:ext cx="7232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6F8ABE-5704-5662-ECDC-EC3D7E14566D}"/>
                    </a:ext>
                  </a:extLst>
                </p14:cNvPr>
                <p14:cNvContentPartPr/>
                <p14:nvPr/>
              </p14:nvContentPartPr>
              <p14:xfrm>
                <a:off x="6833857" y="2364461"/>
                <a:ext cx="707760" cy="85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6F8ABE-5704-5662-ECDC-EC3D7E1456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27737" y="2358341"/>
                  <a:ext cx="72000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4FFC56-0581-9243-AD6F-19C3F587083B}"/>
                    </a:ext>
                  </a:extLst>
                </p14:cNvPr>
                <p14:cNvContentPartPr/>
                <p14:nvPr/>
              </p14:nvContentPartPr>
              <p14:xfrm>
                <a:off x="7541257" y="2546261"/>
                <a:ext cx="39600" cy="35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4FFC56-0581-9243-AD6F-19C3F58708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35137" y="2540141"/>
                  <a:ext cx="51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BA22BB-0B86-BCB3-7742-19D03AB27C1F}"/>
                    </a:ext>
                  </a:extLst>
                </p14:cNvPr>
                <p14:cNvContentPartPr/>
                <p14:nvPr/>
              </p14:nvContentPartPr>
              <p14:xfrm>
                <a:off x="7797937" y="2692781"/>
                <a:ext cx="136800" cy="153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BA22BB-0B86-BCB3-7742-19D03AB27C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91817" y="2686661"/>
                  <a:ext cx="149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EC3A36-D73A-F169-6A34-60030A49C0CC}"/>
                    </a:ext>
                  </a:extLst>
                </p14:cNvPr>
                <p14:cNvContentPartPr/>
                <p14:nvPr/>
              </p14:nvContentPartPr>
              <p14:xfrm>
                <a:off x="8022217" y="2338181"/>
                <a:ext cx="282600" cy="58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EC3A36-D73A-F169-6A34-60030A49C0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16097" y="2332061"/>
                  <a:ext cx="2948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A2EC48-DBE4-874E-8E39-916098819466}"/>
                    </a:ext>
                  </a:extLst>
                </p14:cNvPr>
                <p14:cNvContentPartPr/>
                <p14:nvPr/>
              </p14:nvContentPartPr>
              <p14:xfrm>
                <a:off x="8296537" y="2757221"/>
                <a:ext cx="156240" cy="1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A2EC48-DBE4-874E-8E39-9160988194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0417" y="2751101"/>
                  <a:ext cx="168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F15648-F1B9-25F4-5634-B071CD241792}"/>
                    </a:ext>
                  </a:extLst>
                </p14:cNvPr>
                <p14:cNvContentPartPr/>
                <p14:nvPr/>
              </p14:nvContentPartPr>
              <p14:xfrm>
                <a:off x="9115897" y="2659301"/>
                <a:ext cx="446040" cy="214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F15648-F1B9-25F4-5634-B071CD2417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09777" y="2653181"/>
                  <a:ext cx="458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E5026E-ADE0-0342-DC4B-62945EB577CA}"/>
                    </a:ext>
                  </a:extLst>
                </p14:cNvPr>
                <p14:cNvContentPartPr/>
                <p14:nvPr/>
              </p14:nvContentPartPr>
              <p14:xfrm>
                <a:off x="10068097" y="2527181"/>
                <a:ext cx="852480" cy="45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E5026E-ADE0-0342-DC4B-62945EB577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61977" y="2521061"/>
                  <a:ext cx="8647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A04500-8708-3C44-E5A5-3A145BED9CE8}"/>
                    </a:ext>
                  </a:extLst>
                </p14:cNvPr>
                <p14:cNvContentPartPr/>
                <p14:nvPr/>
              </p14:nvContentPartPr>
              <p14:xfrm>
                <a:off x="10841017" y="2536181"/>
                <a:ext cx="669600" cy="42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A04500-8708-3C44-E5A5-3A145BED9C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34897" y="2530061"/>
                  <a:ext cx="681840" cy="43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CB38A84-CDB0-78DF-9FE0-BD7625926732}"/>
                  </a:ext>
                </a:extLst>
              </p14:cNvPr>
              <p14:cNvContentPartPr/>
              <p14:nvPr/>
            </p14:nvContentPartPr>
            <p14:xfrm>
              <a:off x="5268217" y="3160421"/>
              <a:ext cx="314640" cy="801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CB38A84-CDB0-78DF-9FE0-BD762592673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62097" y="3154301"/>
                <a:ext cx="32688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859DE7F-42E0-4554-551D-0CF44DE6B0C1}"/>
                  </a:ext>
                </a:extLst>
              </p14:cNvPr>
              <p14:cNvContentPartPr/>
              <p14:nvPr/>
            </p14:nvContentPartPr>
            <p14:xfrm>
              <a:off x="3029017" y="4868261"/>
              <a:ext cx="550800" cy="977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859DE7F-42E0-4554-551D-0CF44DE6B0C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22897" y="4862141"/>
                <a:ext cx="563040" cy="9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7B497B9-39C3-6222-2041-67B665EBEE48}"/>
              </a:ext>
            </a:extLst>
          </p:cNvPr>
          <p:cNvGrpSpPr/>
          <p:nvPr/>
        </p:nvGrpSpPr>
        <p:grpSpPr>
          <a:xfrm>
            <a:off x="4021537" y="3934061"/>
            <a:ext cx="6059520" cy="2032920"/>
            <a:chOff x="4021537" y="3934061"/>
            <a:chExt cx="6059520" cy="20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7A6744-1D7F-AF61-FA96-3BA1566CE934}"/>
                    </a:ext>
                  </a:extLst>
                </p14:cNvPr>
                <p14:cNvContentPartPr/>
                <p14:nvPr/>
              </p14:nvContentPartPr>
              <p14:xfrm>
                <a:off x="4338697" y="4134221"/>
                <a:ext cx="208080" cy="574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7A6744-1D7F-AF61-FA96-3BA1566CE9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32577" y="4128101"/>
                  <a:ext cx="2203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AE8F2A-983D-15F1-CFD0-E6978FF6C1F2}"/>
                    </a:ext>
                  </a:extLst>
                </p14:cNvPr>
                <p14:cNvContentPartPr/>
                <p14:nvPr/>
              </p14:nvContentPartPr>
              <p14:xfrm>
                <a:off x="4299097" y="4516901"/>
                <a:ext cx="221400" cy="11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AE8F2A-983D-15F1-CFD0-E6978FF6C1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2977" y="4510781"/>
                  <a:ext cx="233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18B3B4-A3BC-8921-341C-0267ACDC2373}"/>
                    </a:ext>
                  </a:extLst>
                </p14:cNvPr>
                <p14:cNvContentPartPr/>
                <p14:nvPr/>
              </p14:nvContentPartPr>
              <p14:xfrm>
                <a:off x="4693657" y="4283981"/>
                <a:ext cx="120960" cy="42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18B3B4-A3BC-8921-341C-0267ACDC23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87537" y="4277861"/>
                  <a:ext cx="1332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1A4918-CBAE-E762-EDC7-B40D061A421B}"/>
                    </a:ext>
                  </a:extLst>
                </p14:cNvPr>
                <p14:cNvContentPartPr/>
                <p14:nvPr/>
              </p14:nvContentPartPr>
              <p14:xfrm>
                <a:off x="4964017" y="4457861"/>
                <a:ext cx="183600" cy="24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1A4918-CBAE-E762-EDC7-B40D061A42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57897" y="4451741"/>
                  <a:ext cx="195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11B03E-07C1-1B76-B68F-8F7BACAFB63A}"/>
                    </a:ext>
                  </a:extLst>
                </p14:cNvPr>
                <p14:cNvContentPartPr/>
                <p14:nvPr/>
              </p14:nvContentPartPr>
              <p14:xfrm>
                <a:off x="5146897" y="4544981"/>
                <a:ext cx="628920" cy="159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11B03E-07C1-1B76-B68F-8F7BACAFB6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40777" y="4538861"/>
                  <a:ext cx="641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154DB6-AF33-0DE4-2A16-FCACC9116AC0}"/>
                    </a:ext>
                  </a:extLst>
                </p14:cNvPr>
                <p14:cNvContentPartPr/>
                <p14:nvPr/>
              </p14:nvContentPartPr>
              <p14:xfrm>
                <a:off x="5839537" y="4499621"/>
                <a:ext cx="188280" cy="190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154DB6-AF33-0DE4-2A16-FCACC9116A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33417" y="4493501"/>
                  <a:ext cx="200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762B9A-A6FB-4B2F-C3C1-8D5950985116}"/>
                    </a:ext>
                  </a:extLst>
                </p14:cNvPr>
                <p14:cNvContentPartPr/>
                <p14:nvPr/>
              </p14:nvContentPartPr>
              <p14:xfrm>
                <a:off x="6415897" y="4258061"/>
                <a:ext cx="666720" cy="421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762B9A-A6FB-4B2F-C3C1-8D59509851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09777" y="4251941"/>
                  <a:ext cx="678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7E97F3-36BD-5AB7-17F6-51D2B4A4FDB7}"/>
                    </a:ext>
                  </a:extLst>
                </p14:cNvPr>
                <p14:cNvContentPartPr/>
                <p14:nvPr/>
              </p14:nvContentPartPr>
              <p14:xfrm>
                <a:off x="7001617" y="4416101"/>
                <a:ext cx="85320" cy="40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7E97F3-36BD-5AB7-17F6-51D2B4A4FD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95497" y="4409981"/>
                  <a:ext cx="97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0AE4EE-7E02-2ABA-F06C-E676167C30E5}"/>
                    </a:ext>
                  </a:extLst>
                </p14:cNvPr>
                <p14:cNvContentPartPr/>
                <p14:nvPr/>
              </p14:nvContentPartPr>
              <p14:xfrm>
                <a:off x="7275937" y="4503221"/>
                <a:ext cx="732240" cy="19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0AE4EE-7E02-2ABA-F06C-E676167C30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9817" y="4497101"/>
                  <a:ext cx="744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BE233E-ECDD-7AC1-F591-823244A98182}"/>
                    </a:ext>
                  </a:extLst>
                </p14:cNvPr>
                <p14:cNvContentPartPr/>
                <p14:nvPr/>
              </p14:nvContentPartPr>
              <p14:xfrm>
                <a:off x="8078017" y="4509701"/>
                <a:ext cx="283320" cy="103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BE233E-ECDD-7AC1-F591-823244A981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71897" y="4503581"/>
                  <a:ext cx="295560" cy="10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7D7989-B969-3840-ACB1-D600811A65CE}"/>
                    </a:ext>
                  </a:extLst>
                </p14:cNvPr>
                <p14:cNvContentPartPr/>
                <p14:nvPr/>
              </p14:nvContentPartPr>
              <p14:xfrm>
                <a:off x="8639617" y="4492061"/>
                <a:ext cx="246600" cy="165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7D7989-B969-3840-ACB1-D600811A65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33497" y="4485941"/>
                  <a:ext cx="258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1F5185-74E8-CF71-2F2B-1FEA5284648A}"/>
                    </a:ext>
                  </a:extLst>
                </p14:cNvPr>
                <p14:cNvContentPartPr/>
                <p14:nvPr/>
              </p14:nvContentPartPr>
              <p14:xfrm>
                <a:off x="8912137" y="3934061"/>
                <a:ext cx="1168920" cy="934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1F5185-74E8-CF71-2F2B-1FEA528464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06017" y="3927941"/>
                  <a:ext cx="1181160" cy="9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DF4A62-540A-F4AE-66C7-C1C475FAA68B}"/>
                    </a:ext>
                  </a:extLst>
                </p14:cNvPr>
                <p14:cNvContentPartPr/>
                <p14:nvPr/>
              </p14:nvContentPartPr>
              <p14:xfrm>
                <a:off x="4021537" y="5197661"/>
                <a:ext cx="360" cy="10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DF4A62-540A-F4AE-66C7-C1C475FAA6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15417" y="5191541"/>
                  <a:ext cx="12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6BE2CB-249A-D29D-70D8-B92E9426688B}"/>
                    </a:ext>
                  </a:extLst>
                </p14:cNvPr>
                <p14:cNvContentPartPr/>
                <p14:nvPr/>
              </p14:nvContentPartPr>
              <p14:xfrm>
                <a:off x="4064017" y="5063381"/>
                <a:ext cx="41040" cy="54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6BE2CB-249A-D29D-70D8-B92E942668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7897" y="5057261"/>
                  <a:ext cx="53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495BFB-C935-8C50-6265-1159994DE17D}"/>
                    </a:ext>
                  </a:extLst>
                </p14:cNvPr>
                <p14:cNvContentPartPr/>
                <p14:nvPr/>
              </p14:nvContentPartPr>
              <p14:xfrm>
                <a:off x="4284697" y="5167061"/>
                <a:ext cx="1120320" cy="509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495BFB-C935-8C50-6265-1159994DE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78577" y="5160941"/>
                  <a:ext cx="11325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F0F91E-A54D-1B69-6573-5A418AAD5466}"/>
                    </a:ext>
                  </a:extLst>
                </p14:cNvPr>
                <p14:cNvContentPartPr/>
                <p14:nvPr/>
              </p14:nvContentPartPr>
              <p14:xfrm>
                <a:off x="5343817" y="5169581"/>
                <a:ext cx="172440" cy="184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F0F91E-A54D-1B69-6573-5A418AAD54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37697" y="5163461"/>
                  <a:ext cx="184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88A515F-0136-DAD0-BFCA-D67B005AE0AC}"/>
                    </a:ext>
                  </a:extLst>
                </p14:cNvPr>
                <p14:cNvContentPartPr/>
                <p14:nvPr/>
              </p14:nvContentPartPr>
              <p14:xfrm>
                <a:off x="5840257" y="5358581"/>
                <a:ext cx="20160" cy="59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88A515F-0136-DAD0-BFCA-D67B005AE0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34137" y="5352101"/>
                  <a:ext cx="32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1CAC4D-D8DD-6DED-96F9-7AE8D0C12401}"/>
                    </a:ext>
                  </a:extLst>
                </p14:cNvPr>
                <p14:cNvContentPartPr/>
                <p14:nvPr/>
              </p14:nvContentPartPr>
              <p14:xfrm>
                <a:off x="6184057" y="5230781"/>
                <a:ext cx="52092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1CAC4D-D8DD-6DED-96F9-7AE8D0C124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77937" y="5224661"/>
                  <a:ext cx="533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0B9D9C-78F2-D3E9-CE74-6CA11EC5AB3E}"/>
                    </a:ext>
                  </a:extLst>
                </p14:cNvPr>
                <p14:cNvContentPartPr/>
                <p14:nvPr/>
              </p14:nvContentPartPr>
              <p14:xfrm>
                <a:off x="6741337" y="5194421"/>
                <a:ext cx="229680" cy="50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0B9D9C-78F2-D3E9-CE74-6CA11EC5AB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5217" y="5188301"/>
                  <a:ext cx="2419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83A0D8C-B5E2-91DA-2BF7-7E2D40E13DAC}"/>
                    </a:ext>
                  </a:extLst>
                </p14:cNvPr>
                <p14:cNvContentPartPr/>
                <p14:nvPr/>
              </p14:nvContentPartPr>
              <p14:xfrm>
                <a:off x="7089097" y="5407541"/>
                <a:ext cx="161640" cy="136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83A0D8C-B5E2-91DA-2BF7-7E2D40E13D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2977" y="5401421"/>
                  <a:ext cx="173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3BE808-A2C8-A17D-3900-C78E2C7EE935}"/>
                    </a:ext>
                  </a:extLst>
                </p14:cNvPr>
                <p14:cNvContentPartPr/>
                <p14:nvPr/>
              </p14:nvContentPartPr>
              <p14:xfrm>
                <a:off x="7337137" y="5486021"/>
                <a:ext cx="155160" cy="114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3BE808-A2C8-A17D-3900-C78E2C7EE9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31017" y="5479901"/>
                  <a:ext cx="167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56861E-77AE-3DCE-F729-92841C6B7733}"/>
                    </a:ext>
                  </a:extLst>
                </p14:cNvPr>
                <p14:cNvContentPartPr/>
                <p14:nvPr/>
              </p14:nvContentPartPr>
              <p14:xfrm>
                <a:off x="8210137" y="5357501"/>
                <a:ext cx="666000" cy="152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56861E-77AE-3DCE-F729-92841C6B77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04017" y="5351381"/>
                  <a:ext cx="678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8B9D54-FC3A-BE7A-347B-DDAFD04E0714}"/>
                    </a:ext>
                  </a:extLst>
                </p14:cNvPr>
                <p14:cNvContentPartPr/>
                <p14:nvPr/>
              </p14:nvContentPartPr>
              <p14:xfrm>
                <a:off x="8919337" y="5395661"/>
                <a:ext cx="284400" cy="568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8B9D54-FC3A-BE7A-347B-DDAFD04E07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13217" y="5389541"/>
                  <a:ext cx="2966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76BADD1-7A35-A106-51F4-7C3E9E806073}"/>
                    </a:ext>
                  </a:extLst>
                </p14:cNvPr>
                <p14:cNvContentPartPr/>
                <p14:nvPr/>
              </p14:nvContentPartPr>
              <p14:xfrm>
                <a:off x="9280417" y="5455781"/>
                <a:ext cx="207720" cy="511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76BADD1-7A35-A106-51F4-7C3E9E80607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74297" y="5449661"/>
                  <a:ext cx="2199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DC898F-097E-CD5A-F5EC-B763F0BC110E}"/>
                    </a:ext>
                  </a:extLst>
                </p14:cNvPr>
                <p14:cNvContentPartPr/>
                <p14:nvPr/>
              </p14:nvContentPartPr>
              <p14:xfrm>
                <a:off x="9795577" y="5486021"/>
                <a:ext cx="11520" cy="21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DC898F-097E-CD5A-F5EC-B763F0BC11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89457" y="5479901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479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B037CB-2428-3EBE-F036-ECD0DFD423AA}"/>
                  </a:ext>
                </a:extLst>
              </p14:cNvPr>
              <p14:cNvContentPartPr/>
              <p14:nvPr/>
            </p14:nvContentPartPr>
            <p14:xfrm>
              <a:off x="1572817" y="754901"/>
              <a:ext cx="733680" cy="54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B037CB-2428-3EBE-F036-ECD0DFD42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697" y="748781"/>
                <a:ext cx="74592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B1B936-31F5-0C22-FCC1-87E99D484AD6}"/>
                  </a:ext>
                </a:extLst>
              </p14:cNvPr>
              <p14:cNvContentPartPr/>
              <p14:nvPr/>
            </p14:nvContentPartPr>
            <p14:xfrm>
              <a:off x="1751377" y="1459421"/>
              <a:ext cx="376200" cy="69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B1B936-31F5-0C22-FCC1-87E99D484A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5257" y="1453301"/>
                <a:ext cx="388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A1CD2B-DE90-BF82-A144-96038A2FBB18}"/>
                  </a:ext>
                </a:extLst>
              </p14:cNvPr>
              <p14:cNvContentPartPr/>
              <p14:nvPr/>
            </p14:nvContentPartPr>
            <p14:xfrm>
              <a:off x="1725817" y="1380581"/>
              <a:ext cx="410760" cy="19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A1CD2B-DE90-BF82-A144-96038A2FBB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9697" y="1374461"/>
                <a:ext cx="423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8495C3-C1F5-B4F0-CE42-1FF37148CFDC}"/>
                  </a:ext>
                </a:extLst>
              </p14:cNvPr>
              <p14:cNvContentPartPr/>
              <p14:nvPr/>
            </p14:nvContentPartPr>
            <p14:xfrm>
              <a:off x="1120657" y="638621"/>
              <a:ext cx="101520" cy="143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8495C3-C1F5-B4F0-CE42-1FF37148C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4537" y="632501"/>
                <a:ext cx="113760" cy="14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4F564F-EC89-2C13-4685-9B28380FF345}"/>
                  </a:ext>
                </a:extLst>
              </p14:cNvPr>
              <p14:cNvContentPartPr/>
              <p14:nvPr/>
            </p14:nvContentPartPr>
            <p14:xfrm>
              <a:off x="1147297" y="555461"/>
              <a:ext cx="1971360" cy="195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4F564F-EC89-2C13-4685-9B28380FF3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1177" y="549341"/>
                <a:ext cx="1983600" cy="19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D1C271-F52A-DB15-07DD-D5D5711F0980}"/>
                  </a:ext>
                </a:extLst>
              </p14:cNvPr>
              <p14:cNvContentPartPr/>
              <p14:nvPr/>
            </p14:nvContentPartPr>
            <p14:xfrm>
              <a:off x="1181137" y="1921661"/>
              <a:ext cx="704160" cy="66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D1C271-F52A-DB15-07DD-D5D5711F09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5017" y="1915541"/>
                <a:ext cx="7164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693CF6-D7C4-E23E-499E-B222C5A2C54F}"/>
                  </a:ext>
                </a:extLst>
              </p14:cNvPr>
              <p14:cNvContentPartPr/>
              <p14:nvPr/>
            </p14:nvContentPartPr>
            <p14:xfrm>
              <a:off x="3361297" y="1268981"/>
              <a:ext cx="1173600" cy="262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693CF6-D7C4-E23E-499E-B222C5A2C5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5177" y="1262861"/>
                <a:ext cx="1185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E83B4F9-207A-D3A6-4A2B-64B5B68B2A1E}"/>
              </a:ext>
            </a:extLst>
          </p:cNvPr>
          <p:cNvGrpSpPr/>
          <p:nvPr/>
        </p:nvGrpSpPr>
        <p:grpSpPr>
          <a:xfrm>
            <a:off x="5308537" y="412541"/>
            <a:ext cx="5011560" cy="3288240"/>
            <a:chOff x="5308537" y="412541"/>
            <a:chExt cx="5011560" cy="32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218F7F-6994-3974-075F-F80E4CB6C0C9}"/>
                    </a:ext>
                  </a:extLst>
                </p14:cNvPr>
                <p14:cNvContentPartPr/>
                <p14:nvPr/>
              </p14:nvContentPartPr>
              <p14:xfrm>
                <a:off x="5308537" y="513701"/>
                <a:ext cx="189360" cy="289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218F7F-6994-3974-075F-F80E4CB6C0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2417" y="507581"/>
                  <a:ext cx="201600" cy="29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AA0170-C6D5-0BD7-4C11-44D55B4F0620}"/>
                    </a:ext>
                  </a:extLst>
                </p14:cNvPr>
                <p14:cNvContentPartPr/>
                <p14:nvPr/>
              </p14:nvContentPartPr>
              <p14:xfrm>
                <a:off x="5318257" y="487061"/>
                <a:ext cx="3248280" cy="2953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AA0170-C6D5-0BD7-4C11-44D55B4F06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12137" y="480941"/>
                  <a:ext cx="3260520" cy="29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006CFE-DE6A-2995-5651-00985767663D}"/>
                    </a:ext>
                  </a:extLst>
                </p14:cNvPr>
                <p14:cNvContentPartPr/>
                <p14:nvPr/>
              </p14:nvContentPartPr>
              <p14:xfrm>
                <a:off x="5358217" y="735821"/>
                <a:ext cx="360" cy="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006CFE-DE6A-2995-5651-0098576766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2097" y="729701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7581A-9CA0-F57A-D2B3-A861E65A87C0}"/>
                    </a:ext>
                  </a:extLst>
                </p14:cNvPr>
                <p14:cNvContentPartPr/>
                <p14:nvPr/>
              </p14:nvContentPartPr>
              <p14:xfrm>
                <a:off x="5329057" y="654101"/>
                <a:ext cx="2825280" cy="7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7581A-9CA0-F57A-D2B3-A861E65A87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2937" y="647981"/>
                  <a:ext cx="2837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7F1FEB-7478-6241-0DD9-271E1EB735FB}"/>
                    </a:ext>
                  </a:extLst>
                </p14:cNvPr>
                <p14:cNvContentPartPr/>
                <p14:nvPr/>
              </p14:nvContentPartPr>
              <p14:xfrm>
                <a:off x="5407537" y="874781"/>
                <a:ext cx="2664000" cy="6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7F1FEB-7478-6241-0DD9-271E1EB735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01417" y="868661"/>
                  <a:ext cx="2676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CF8401-E7BD-A3B7-B47A-EE42E5BD8F7A}"/>
                    </a:ext>
                  </a:extLst>
                </p14:cNvPr>
                <p14:cNvContentPartPr/>
                <p14:nvPr/>
              </p14:nvContentPartPr>
              <p14:xfrm>
                <a:off x="5378377" y="1159901"/>
                <a:ext cx="2663640" cy="60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CF8401-E7BD-A3B7-B47A-EE42E5BD8F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72257" y="1153781"/>
                  <a:ext cx="2675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1401B8-9AC3-B3D1-0C9D-CA78F04B8A3D}"/>
                    </a:ext>
                  </a:extLst>
                </p14:cNvPr>
                <p14:cNvContentPartPr/>
                <p14:nvPr/>
              </p14:nvContentPartPr>
              <p14:xfrm>
                <a:off x="5438497" y="1425581"/>
                <a:ext cx="2454480" cy="79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1401B8-9AC3-B3D1-0C9D-CA78F04B8A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2377" y="1419461"/>
                  <a:ext cx="2466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AFCF6B-0E19-1568-FAF0-76793E829D08}"/>
                    </a:ext>
                  </a:extLst>
                </p14:cNvPr>
                <p14:cNvContentPartPr/>
                <p14:nvPr/>
              </p14:nvContentPartPr>
              <p14:xfrm>
                <a:off x="5492137" y="1671461"/>
                <a:ext cx="2412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AFCF6B-0E19-1568-FAF0-76793E829D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6017" y="1665341"/>
                  <a:ext cx="36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29F820-4691-A539-E848-ED10BA58D5F5}"/>
                    </a:ext>
                  </a:extLst>
                </p14:cNvPr>
                <p14:cNvContentPartPr/>
                <p14:nvPr/>
              </p14:nvContentPartPr>
              <p14:xfrm>
                <a:off x="5407537" y="1561661"/>
                <a:ext cx="2681640" cy="10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29F820-4691-A539-E848-ED10BA58D5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01417" y="1555541"/>
                  <a:ext cx="2693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B967ED-2BBC-FCB7-2674-6138CC5F7AED}"/>
                    </a:ext>
                  </a:extLst>
                </p14:cNvPr>
                <p14:cNvContentPartPr/>
                <p14:nvPr/>
              </p14:nvContentPartPr>
              <p14:xfrm>
                <a:off x="5348497" y="1838141"/>
                <a:ext cx="2929680" cy="12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B967ED-2BBC-FCB7-2674-6138CC5F7A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2377" y="1832021"/>
                  <a:ext cx="2941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28C4F2-1350-43F4-2BE8-AA60846FC940}"/>
                    </a:ext>
                  </a:extLst>
                </p14:cNvPr>
                <p14:cNvContentPartPr/>
                <p14:nvPr/>
              </p14:nvContentPartPr>
              <p14:xfrm>
                <a:off x="5540737" y="2055581"/>
                <a:ext cx="2864520" cy="5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28C4F2-1350-43F4-2BE8-AA60846FC9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34617" y="2049461"/>
                  <a:ext cx="2876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5880E9-E180-70B6-872B-E365439504B5}"/>
                    </a:ext>
                  </a:extLst>
                </p14:cNvPr>
                <p14:cNvContentPartPr/>
                <p14:nvPr/>
              </p14:nvContentPartPr>
              <p14:xfrm>
                <a:off x="5513737" y="2258621"/>
                <a:ext cx="2836800" cy="13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5880E9-E180-70B6-872B-E365439504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7617" y="2252501"/>
                  <a:ext cx="2849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AB1422-8CAF-A37C-50E6-C99222A8A262}"/>
                    </a:ext>
                  </a:extLst>
                </p14:cNvPr>
                <p14:cNvContentPartPr/>
                <p14:nvPr/>
              </p14:nvContentPartPr>
              <p14:xfrm>
                <a:off x="5869777" y="2455181"/>
                <a:ext cx="3108240" cy="10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AB1422-8CAF-A37C-50E6-C99222A8A2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3657" y="2449061"/>
                  <a:ext cx="3120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E64CAB-6E2C-DC2F-FCA9-60872293CCD5}"/>
                    </a:ext>
                  </a:extLst>
                </p14:cNvPr>
                <p14:cNvContentPartPr/>
                <p14:nvPr/>
              </p14:nvContentPartPr>
              <p14:xfrm>
                <a:off x="5948257" y="2633381"/>
                <a:ext cx="2383920" cy="11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E64CAB-6E2C-DC2F-FCA9-60872293CC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42137" y="2627261"/>
                  <a:ext cx="2396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BF8F7A-68F1-1C9E-DDE3-973D13D6FDF0}"/>
                    </a:ext>
                  </a:extLst>
                </p14:cNvPr>
                <p14:cNvContentPartPr/>
                <p14:nvPr/>
              </p14:nvContentPartPr>
              <p14:xfrm>
                <a:off x="5690857" y="2768741"/>
                <a:ext cx="2581920" cy="21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BF8F7A-68F1-1C9E-DDE3-973D13D6FD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4737" y="2762621"/>
                  <a:ext cx="2594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CA6278-F4CD-58B0-11E9-3820E86683B0}"/>
                    </a:ext>
                  </a:extLst>
                </p14:cNvPr>
                <p14:cNvContentPartPr/>
                <p14:nvPr/>
              </p14:nvContentPartPr>
              <p14:xfrm>
                <a:off x="5899657" y="2910221"/>
                <a:ext cx="2154960" cy="18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CA6278-F4CD-58B0-11E9-3820E86683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93537" y="2904101"/>
                  <a:ext cx="2167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F1BBCC-74FD-F3E9-B8DA-27D2AE257F2E}"/>
                    </a:ext>
                  </a:extLst>
                </p14:cNvPr>
                <p14:cNvContentPartPr/>
                <p14:nvPr/>
              </p14:nvContentPartPr>
              <p14:xfrm>
                <a:off x="6152377" y="3082661"/>
                <a:ext cx="2778480" cy="221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F1BBCC-74FD-F3E9-B8DA-27D2AE257F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46257" y="3076541"/>
                  <a:ext cx="2790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A134E9-10B8-125E-759D-0E5448BCE7BC}"/>
                    </a:ext>
                  </a:extLst>
                </p14:cNvPr>
                <p14:cNvContentPartPr/>
                <p14:nvPr/>
              </p14:nvContentPartPr>
              <p14:xfrm>
                <a:off x="5396377" y="483461"/>
                <a:ext cx="313200" cy="225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A134E9-10B8-125E-759D-0E5448BCE7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0257" y="477341"/>
                  <a:ext cx="325440" cy="22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2CBC72-CEC3-6DBB-BD6F-615076BD0F5C}"/>
                    </a:ext>
                  </a:extLst>
                </p14:cNvPr>
                <p14:cNvContentPartPr/>
                <p14:nvPr/>
              </p14:nvContentPartPr>
              <p14:xfrm>
                <a:off x="5673217" y="412541"/>
                <a:ext cx="358920" cy="315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2CBC72-CEC3-6DBB-BD6F-615076BD0F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67097" y="406421"/>
                  <a:ext cx="371160" cy="31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FE6EBE-DAD7-C5AB-6045-8B0AF9156482}"/>
                    </a:ext>
                  </a:extLst>
                </p14:cNvPr>
                <p14:cNvContentPartPr/>
                <p14:nvPr/>
              </p14:nvContentPartPr>
              <p14:xfrm>
                <a:off x="5931697" y="920861"/>
                <a:ext cx="307080" cy="2779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FE6EBE-DAD7-C5AB-6045-8B0AF91564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25577" y="914741"/>
                  <a:ext cx="319320" cy="27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ED022D-81F4-3130-F673-1E1EB2F7B517}"/>
                    </a:ext>
                  </a:extLst>
                </p14:cNvPr>
                <p14:cNvContentPartPr/>
                <p14:nvPr/>
              </p14:nvContentPartPr>
              <p14:xfrm>
                <a:off x="5993257" y="982061"/>
                <a:ext cx="388080" cy="2611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ED022D-81F4-3130-F673-1E1EB2F7B5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87137" y="975941"/>
                  <a:ext cx="400320" cy="26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F1CEE5-A7C3-F02F-B81B-872CFF557C3D}"/>
                    </a:ext>
                  </a:extLst>
                </p14:cNvPr>
                <p14:cNvContentPartPr/>
                <p14:nvPr/>
              </p14:nvContentPartPr>
              <p14:xfrm>
                <a:off x="6326617" y="920141"/>
                <a:ext cx="264240" cy="202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F1CEE5-A7C3-F02F-B81B-872CFF557C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20497" y="914021"/>
                  <a:ext cx="276480" cy="20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D3D619-9BE4-A605-267F-0A64A161F57F}"/>
                    </a:ext>
                  </a:extLst>
                </p14:cNvPr>
                <p14:cNvContentPartPr/>
                <p14:nvPr/>
              </p14:nvContentPartPr>
              <p14:xfrm>
                <a:off x="6420217" y="766781"/>
                <a:ext cx="348840" cy="223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D3D619-9BE4-A605-267F-0A64A161F5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14097" y="760661"/>
                  <a:ext cx="361080" cy="22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248C69-1D09-C882-872A-D1D1AEBB792F}"/>
                    </a:ext>
                  </a:extLst>
                </p14:cNvPr>
                <p14:cNvContentPartPr/>
                <p14:nvPr/>
              </p14:nvContentPartPr>
              <p14:xfrm>
                <a:off x="6668977" y="878021"/>
                <a:ext cx="359280" cy="241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248C69-1D09-C882-872A-D1D1AEBB79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2857" y="871901"/>
                  <a:ext cx="371520" cy="24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517B85-BB0B-3A33-BAC3-EAA96BDF20B9}"/>
                    </a:ext>
                  </a:extLst>
                </p14:cNvPr>
                <p14:cNvContentPartPr/>
                <p14:nvPr/>
              </p14:nvContentPartPr>
              <p14:xfrm>
                <a:off x="6916657" y="439181"/>
                <a:ext cx="430200" cy="266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517B85-BB0B-3A33-BAC3-EAA96BDF20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10537" y="433061"/>
                  <a:ext cx="442440" cy="26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CEC27B-4B63-554B-3674-9D13BCB8A8B4}"/>
                    </a:ext>
                  </a:extLst>
                </p14:cNvPr>
                <p14:cNvContentPartPr/>
                <p14:nvPr/>
              </p14:nvContentPartPr>
              <p14:xfrm>
                <a:off x="7198897" y="1002221"/>
                <a:ext cx="362160" cy="2314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CEC27B-4B63-554B-3674-9D13BCB8A8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2777" y="996101"/>
                  <a:ext cx="374400" cy="23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330B6C-6218-77A6-967D-4B0E16949769}"/>
                    </a:ext>
                  </a:extLst>
                </p14:cNvPr>
                <p14:cNvContentPartPr/>
                <p14:nvPr/>
              </p14:nvContentPartPr>
              <p14:xfrm>
                <a:off x="7417417" y="641141"/>
                <a:ext cx="384480" cy="231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330B6C-6218-77A6-967D-4B0E169497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11297" y="635021"/>
                  <a:ext cx="396720" cy="23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14F985-AE94-7696-18C5-5D6221E1F8DC}"/>
                    </a:ext>
                  </a:extLst>
                </p14:cNvPr>
                <p14:cNvContentPartPr/>
                <p14:nvPr/>
              </p14:nvContentPartPr>
              <p14:xfrm>
                <a:off x="7716577" y="930941"/>
                <a:ext cx="301680" cy="224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14F985-AE94-7696-18C5-5D6221E1F8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10457" y="924821"/>
                  <a:ext cx="313920" cy="22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DABADB-7A17-23E5-1328-4C46262325FE}"/>
                    </a:ext>
                  </a:extLst>
                </p14:cNvPr>
                <p14:cNvContentPartPr/>
                <p14:nvPr/>
              </p14:nvContentPartPr>
              <p14:xfrm>
                <a:off x="7960657" y="868301"/>
                <a:ext cx="341280" cy="253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DABADB-7A17-23E5-1328-4C46262325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54537" y="862181"/>
                  <a:ext cx="353520" cy="25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2FBD7A-1BA0-E46D-DAA6-7C761D5F9F75}"/>
                    </a:ext>
                  </a:extLst>
                </p14:cNvPr>
                <p14:cNvContentPartPr/>
                <p14:nvPr/>
              </p14:nvContentPartPr>
              <p14:xfrm>
                <a:off x="6333817" y="1632221"/>
                <a:ext cx="6732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2FBD7A-1BA0-E46D-DAA6-7C761D5F9F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27697" y="1626101"/>
                  <a:ext cx="79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A6F4AC2-A5AE-D5E9-9E1A-834DA874BFF8}"/>
                    </a:ext>
                  </a:extLst>
                </p14:cNvPr>
                <p14:cNvContentPartPr/>
                <p14:nvPr/>
              </p14:nvContentPartPr>
              <p14:xfrm>
                <a:off x="6106657" y="1442861"/>
                <a:ext cx="87480" cy="81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A6F4AC2-A5AE-D5E9-9E1A-834DA874BF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0537" y="1436741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B437C1-B65A-8F01-59B9-EBBF6538750D}"/>
                    </a:ext>
                  </a:extLst>
                </p14:cNvPr>
                <p14:cNvContentPartPr/>
                <p14:nvPr/>
              </p14:nvContentPartPr>
              <p14:xfrm>
                <a:off x="6098017" y="1188701"/>
                <a:ext cx="31320" cy="10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B437C1-B65A-8F01-59B9-EBBF65387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1897" y="1182581"/>
                  <a:ext cx="4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0CBF4C-BFF2-8326-B3B1-E94FFBF3E104}"/>
                    </a:ext>
                  </a:extLst>
                </p14:cNvPr>
                <p14:cNvContentPartPr/>
                <p14:nvPr/>
              </p14:nvContentPartPr>
              <p14:xfrm>
                <a:off x="6154897" y="983501"/>
                <a:ext cx="103680" cy="9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0CBF4C-BFF2-8326-B3B1-E94FFBF3E1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48777" y="977381"/>
                  <a:ext cx="11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95DA55-3B28-AD24-EFEB-15DEA309C226}"/>
                    </a:ext>
                  </a:extLst>
                </p14:cNvPr>
                <p14:cNvContentPartPr/>
                <p14:nvPr/>
              </p14:nvContentPartPr>
              <p14:xfrm>
                <a:off x="6351457" y="924101"/>
                <a:ext cx="4968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95DA55-3B28-AD24-EFEB-15DEA309C2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5337" y="917981"/>
                  <a:ext cx="61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EC5BB4-C055-D887-35EA-460A21608774}"/>
                    </a:ext>
                  </a:extLst>
                </p14:cNvPr>
                <p14:cNvContentPartPr/>
                <p14:nvPr/>
              </p14:nvContentPartPr>
              <p14:xfrm>
                <a:off x="6597337" y="884861"/>
                <a:ext cx="53640" cy="1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EC5BB4-C055-D887-35EA-460A216087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91217" y="878741"/>
                  <a:ext cx="65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44202B-2382-2030-AC56-97CAC4CC8F77}"/>
                    </a:ext>
                  </a:extLst>
                </p14:cNvPr>
                <p14:cNvContentPartPr/>
                <p14:nvPr/>
              </p14:nvContentPartPr>
              <p14:xfrm>
                <a:off x="6783817" y="894581"/>
                <a:ext cx="89280" cy="1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44202B-2382-2030-AC56-97CAC4CC8F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7697" y="888461"/>
                  <a:ext cx="101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4388DF-39DE-42B7-7A99-4F36D382972A}"/>
                    </a:ext>
                  </a:extLst>
                </p14:cNvPr>
                <p14:cNvContentPartPr/>
                <p14:nvPr/>
              </p14:nvContentPartPr>
              <p14:xfrm>
                <a:off x="7030057" y="973421"/>
                <a:ext cx="128880" cy="46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4388DF-39DE-42B7-7A99-4F36D38297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23937" y="967301"/>
                  <a:ext cx="1411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C293B3-434E-D630-C8D4-C0067363E376}"/>
                    </a:ext>
                  </a:extLst>
                </p14:cNvPr>
                <p14:cNvContentPartPr/>
                <p14:nvPr/>
              </p14:nvContentPartPr>
              <p14:xfrm>
                <a:off x="6830977" y="1543301"/>
                <a:ext cx="199440" cy="146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C293B3-434E-D630-C8D4-C0067363E3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24857" y="1537181"/>
                  <a:ext cx="211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D9F0AB-E553-6EE1-023A-09D9F0FFB218}"/>
                    </a:ext>
                  </a:extLst>
                </p14:cNvPr>
                <p14:cNvContentPartPr/>
                <p14:nvPr/>
              </p14:nvContentPartPr>
              <p14:xfrm>
                <a:off x="6517777" y="1730501"/>
                <a:ext cx="217800" cy="2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D9F0AB-E553-6EE1-023A-09D9F0FFB2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11657" y="1724381"/>
                  <a:ext cx="230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F3B668-2353-82D6-3F37-6EEF7B7DBE7F}"/>
                    </a:ext>
                  </a:extLst>
                </p14:cNvPr>
                <p14:cNvContentPartPr/>
                <p14:nvPr/>
              </p14:nvContentPartPr>
              <p14:xfrm>
                <a:off x="6488977" y="1759661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F3B668-2353-82D6-3F37-6EEF7B7D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2857" y="17535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B734EF-6912-5BA1-0F55-BD62660E0F53}"/>
                    </a:ext>
                  </a:extLst>
                </p14:cNvPr>
                <p14:cNvContentPartPr/>
                <p14:nvPr/>
              </p14:nvContentPartPr>
              <p14:xfrm>
                <a:off x="6584017" y="1789541"/>
                <a:ext cx="23400" cy="2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B734EF-6912-5BA1-0F55-BD62660E0F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77897" y="1783421"/>
                  <a:ext cx="35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46A31E-C3B7-42AE-217E-BEF772444B9B}"/>
                    </a:ext>
                  </a:extLst>
                </p14:cNvPr>
                <p14:cNvContentPartPr/>
                <p14:nvPr/>
              </p14:nvContentPartPr>
              <p14:xfrm>
                <a:off x="6577537" y="1858301"/>
                <a:ext cx="360" cy="17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46A31E-C3B7-42AE-217E-BEF772444B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71417" y="1852181"/>
                  <a:ext cx="12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E5B70F-09B9-0668-C602-74A9EA4C27B1}"/>
                    </a:ext>
                  </a:extLst>
                </p14:cNvPr>
                <p14:cNvContentPartPr/>
                <p14:nvPr/>
              </p14:nvContentPartPr>
              <p14:xfrm>
                <a:off x="6577537" y="2182661"/>
                <a:ext cx="39600" cy="60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E5B70F-09B9-0668-C602-74A9EA4C27B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71417" y="2176541"/>
                  <a:ext cx="518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367EB0-4E4C-1CDD-AEC4-52E4AC8D2A5C}"/>
                    </a:ext>
                  </a:extLst>
                </p14:cNvPr>
                <p14:cNvContentPartPr/>
                <p14:nvPr/>
              </p14:nvContentPartPr>
              <p14:xfrm>
                <a:off x="6572137" y="2880701"/>
                <a:ext cx="64800" cy="53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367EB0-4E4C-1CDD-AEC4-52E4AC8D2A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66017" y="2874581"/>
                  <a:ext cx="77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33DAA3-59A9-D801-3E8E-14C4DF39B381}"/>
                    </a:ext>
                  </a:extLst>
                </p14:cNvPr>
                <p14:cNvContentPartPr/>
                <p14:nvPr/>
              </p14:nvContentPartPr>
              <p14:xfrm>
                <a:off x="6371977" y="2959181"/>
                <a:ext cx="176400" cy="17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33DAA3-59A9-D801-3E8E-14C4DF39B38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65857" y="2953061"/>
                  <a:ext cx="188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5AB2F2-7062-2CEB-E922-32D7D59EA41C}"/>
                    </a:ext>
                  </a:extLst>
                </p14:cNvPr>
                <p14:cNvContentPartPr/>
                <p14:nvPr/>
              </p14:nvContentPartPr>
              <p14:xfrm>
                <a:off x="6283417" y="3165821"/>
                <a:ext cx="48960" cy="39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5AB2F2-7062-2CEB-E922-32D7D59EA4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77297" y="3159701"/>
                  <a:ext cx="61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70399D-2E0F-4FB2-CC2C-770A8A3E3E80}"/>
                    </a:ext>
                  </a:extLst>
                </p14:cNvPr>
                <p14:cNvContentPartPr/>
                <p14:nvPr/>
              </p14:nvContentPartPr>
              <p14:xfrm>
                <a:off x="6300697" y="3244301"/>
                <a:ext cx="21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70399D-2E0F-4FB2-CC2C-770A8A3E3E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4577" y="3238181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64B178-FE05-ECDB-910D-095F6631094B}"/>
                    </a:ext>
                  </a:extLst>
                </p14:cNvPr>
                <p14:cNvContentPartPr/>
                <p14:nvPr/>
              </p14:nvContentPartPr>
              <p14:xfrm>
                <a:off x="6666097" y="2897981"/>
                <a:ext cx="181440" cy="8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64B178-FE05-ECDB-910D-095F663109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59977" y="2891861"/>
                  <a:ext cx="193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FA0F97-45FE-C2CD-CA5B-41DACCCD6972}"/>
                    </a:ext>
                  </a:extLst>
                </p14:cNvPr>
                <p14:cNvContentPartPr/>
                <p14:nvPr/>
              </p14:nvContentPartPr>
              <p14:xfrm>
                <a:off x="6980737" y="3038021"/>
                <a:ext cx="61200" cy="35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FA0F97-45FE-C2CD-CA5B-41DACCCD69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74617" y="3031901"/>
                  <a:ext cx="73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FE669B-DDEB-2731-D098-401497AAC76C}"/>
                    </a:ext>
                  </a:extLst>
                </p14:cNvPr>
                <p14:cNvContentPartPr/>
                <p14:nvPr/>
              </p14:nvContentPartPr>
              <p14:xfrm>
                <a:off x="7255777" y="3148181"/>
                <a:ext cx="360" cy="8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FE669B-DDEB-2731-D098-401497AAC7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49657" y="3142061"/>
                  <a:ext cx="12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C4D90D-7455-6634-DC61-333A0C371768}"/>
                    </a:ext>
                  </a:extLst>
                </p14:cNvPr>
                <p14:cNvContentPartPr/>
                <p14:nvPr/>
              </p14:nvContentPartPr>
              <p14:xfrm>
                <a:off x="6538297" y="1928861"/>
                <a:ext cx="360" cy="27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C4D90D-7455-6634-DC61-333A0C37176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32177" y="1922741"/>
                  <a:ext cx="12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4B04C4-6876-533E-22EA-0E9334B2BB90}"/>
                    </a:ext>
                  </a:extLst>
                </p14:cNvPr>
                <p14:cNvContentPartPr/>
                <p14:nvPr/>
              </p14:nvContentPartPr>
              <p14:xfrm>
                <a:off x="6366577" y="1897181"/>
                <a:ext cx="162000" cy="145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4B04C4-6876-533E-22EA-0E9334B2BB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60457" y="1891061"/>
                  <a:ext cx="174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EECDBD-E61B-779E-3980-64255F343876}"/>
                    </a:ext>
                  </a:extLst>
                </p14:cNvPr>
                <p14:cNvContentPartPr/>
                <p14:nvPr/>
              </p14:nvContentPartPr>
              <p14:xfrm>
                <a:off x="6125017" y="2172581"/>
                <a:ext cx="118800" cy="78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EECDBD-E61B-779E-3980-64255F3438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18897" y="2166461"/>
                  <a:ext cx="13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FF9A97-41CA-99A1-829F-C635404D1C3E}"/>
                    </a:ext>
                  </a:extLst>
                </p14:cNvPr>
                <p14:cNvContentPartPr/>
                <p14:nvPr/>
              </p14:nvContentPartPr>
              <p14:xfrm>
                <a:off x="6022777" y="2330261"/>
                <a:ext cx="63720" cy="2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FF9A97-41CA-99A1-829F-C635404D1C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16657" y="2324141"/>
                  <a:ext cx="75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0B4C18-BFCA-67F7-4A37-76B5A295E666}"/>
                    </a:ext>
                  </a:extLst>
                </p14:cNvPr>
                <p14:cNvContentPartPr/>
                <p14:nvPr/>
              </p14:nvContentPartPr>
              <p14:xfrm>
                <a:off x="6646297" y="1808981"/>
                <a:ext cx="162000" cy="72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0B4C18-BFCA-67F7-4A37-76B5A295E6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40177" y="1802861"/>
                  <a:ext cx="174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F41362-9AD9-A736-F89E-5C147ABE58CE}"/>
                    </a:ext>
                  </a:extLst>
                </p14:cNvPr>
                <p14:cNvContentPartPr/>
                <p14:nvPr/>
              </p14:nvContentPartPr>
              <p14:xfrm>
                <a:off x="7059217" y="2054861"/>
                <a:ext cx="177120" cy="129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F41362-9AD9-A736-F89E-5C147ABE58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53097" y="2048741"/>
                  <a:ext cx="189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EB4944-6D33-12B2-D61C-E858E9862C30}"/>
                    </a:ext>
                  </a:extLst>
                </p14:cNvPr>
                <p14:cNvContentPartPr/>
                <p14:nvPr/>
              </p14:nvContentPartPr>
              <p14:xfrm>
                <a:off x="7511737" y="2369141"/>
                <a:ext cx="74880" cy="47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EB4944-6D33-12B2-D61C-E858E9862C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05617" y="2363021"/>
                  <a:ext cx="87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6A7A2E6-0324-948F-C0BD-0905ACD0630F}"/>
                    </a:ext>
                  </a:extLst>
                </p14:cNvPr>
                <p14:cNvContentPartPr/>
                <p14:nvPr/>
              </p14:nvContentPartPr>
              <p14:xfrm>
                <a:off x="7834297" y="2477501"/>
                <a:ext cx="21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6A7A2E6-0324-948F-C0BD-0905ACD063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8177" y="2471381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D0E6F9-82F1-99B4-B0A6-324B1674B36F}"/>
                    </a:ext>
                  </a:extLst>
                </p14:cNvPr>
                <p14:cNvContentPartPr/>
                <p14:nvPr/>
              </p14:nvContentPartPr>
              <p14:xfrm>
                <a:off x="7747897" y="2337821"/>
                <a:ext cx="16200" cy="1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D0E6F9-82F1-99B4-B0A6-324B1674B36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41777" y="2331701"/>
                  <a:ext cx="28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8690A3-1E26-FD61-0711-15DF8CB6D453}"/>
                    </a:ext>
                  </a:extLst>
                </p14:cNvPr>
                <p14:cNvContentPartPr/>
                <p14:nvPr/>
              </p14:nvContentPartPr>
              <p14:xfrm>
                <a:off x="8096737" y="1574261"/>
                <a:ext cx="86040" cy="343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8690A3-1E26-FD61-0711-15DF8CB6D45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90617" y="1568141"/>
                  <a:ext cx="98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2FA647-0671-9D64-471C-57420DA576E7}"/>
                    </a:ext>
                  </a:extLst>
                </p14:cNvPr>
                <p14:cNvContentPartPr/>
                <p14:nvPr/>
              </p14:nvContentPartPr>
              <p14:xfrm>
                <a:off x="8071897" y="1591901"/>
                <a:ext cx="369720" cy="36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2FA647-0671-9D64-471C-57420DA576E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65777" y="1585781"/>
                  <a:ext cx="3819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58276B-B7DB-DD7B-E150-574B1EBE7D8C}"/>
                    </a:ext>
                  </a:extLst>
                </p14:cNvPr>
                <p14:cNvContentPartPr/>
                <p14:nvPr/>
              </p14:nvContentPartPr>
              <p14:xfrm>
                <a:off x="8409937" y="1711781"/>
                <a:ext cx="429120" cy="4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58276B-B7DB-DD7B-E150-574B1EBE7D8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03817" y="1705661"/>
                  <a:ext cx="441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3A0D36E-1BA5-919F-51D1-E9E3044BE51A}"/>
                    </a:ext>
                  </a:extLst>
                </p14:cNvPr>
                <p14:cNvContentPartPr/>
                <p14:nvPr/>
              </p14:nvContentPartPr>
              <p14:xfrm>
                <a:off x="9015817" y="1625741"/>
                <a:ext cx="127440" cy="19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3A0D36E-1BA5-919F-51D1-E9E3044BE51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09697" y="1619621"/>
                  <a:ext cx="139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0C124B-4105-5D70-9D12-61C37D88D6B0}"/>
                    </a:ext>
                  </a:extLst>
                </p14:cNvPr>
                <p14:cNvContentPartPr/>
                <p14:nvPr/>
              </p14:nvContentPartPr>
              <p14:xfrm>
                <a:off x="9202657" y="1640861"/>
                <a:ext cx="68040" cy="19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0C124B-4105-5D70-9D12-61C37D88D6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96537" y="1634741"/>
                  <a:ext cx="80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552947-D377-BB67-82ED-820C1DC49217}"/>
                    </a:ext>
                  </a:extLst>
                </p14:cNvPr>
                <p14:cNvContentPartPr/>
                <p14:nvPr/>
              </p14:nvContentPartPr>
              <p14:xfrm>
                <a:off x="9351337" y="1638341"/>
                <a:ext cx="561960" cy="19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552947-D377-BB67-82ED-820C1DC4921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45217" y="1632221"/>
                  <a:ext cx="574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B2822B-DD57-A7AE-BAE5-45102836517E}"/>
                    </a:ext>
                  </a:extLst>
                </p14:cNvPr>
                <p14:cNvContentPartPr/>
                <p14:nvPr/>
              </p14:nvContentPartPr>
              <p14:xfrm>
                <a:off x="10038937" y="1582901"/>
                <a:ext cx="65880" cy="208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B2822B-DD57-A7AE-BAE5-4510283651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032817" y="1576781"/>
                  <a:ext cx="78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724623-2758-044D-4B6D-909DE4ABA959}"/>
                    </a:ext>
                  </a:extLst>
                </p14:cNvPr>
                <p14:cNvContentPartPr/>
                <p14:nvPr/>
              </p14:nvContentPartPr>
              <p14:xfrm>
                <a:off x="10254937" y="1519541"/>
                <a:ext cx="38520" cy="30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724623-2758-044D-4B6D-909DE4ABA95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248817" y="1513421"/>
                  <a:ext cx="50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49D34A-C02C-5138-E41A-8339425EFFED}"/>
                    </a:ext>
                  </a:extLst>
                </p14:cNvPr>
                <p14:cNvContentPartPr/>
                <p14:nvPr/>
              </p14:nvContentPartPr>
              <p14:xfrm>
                <a:off x="8341537" y="2172221"/>
                <a:ext cx="404640" cy="10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49D34A-C02C-5138-E41A-8339425EFFE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35417" y="2166101"/>
                  <a:ext cx="416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94353FB-F70A-DC04-45AE-42ECDE1EEC5A}"/>
                    </a:ext>
                  </a:extLst>
                </p14:cNvPr>
                <p14:cNvContentPartPr/>
                <p14:nvPr/>
              </p14:nvContentPartPr>
              <p14:xfrm>
                <a:off x="8888017" y="2182661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94353FB-F70A-DC04-45AE-42ECDE1EEC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81897" y="21765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5352A8-91E2-C840-7114-98EF9C6CF94A}"/>
                    </a:ext>
                  </a:extLst>
                </p14:cNvPr>
                <p14:cNvContentPartPr/>
                <p14:nvPr/>
              </p14:nvContentPartPr>
              <p14:xfrm>
                <a:off x="8900617" y="2112461"/>
                <a:ext cx="558720" cy="178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5352A8-91E2-C840-7114-98EF9C6CF9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94497" y="2106341"/>
                  <a:ext cx="570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F55551-1D62-4094-2C61-D65DA7B8418F}"/>
                    </a:ext>
                  </a:extLst>
                </p14:cNvPr>
                <p14:cNvContentPartPr/>
                <p14:nvPr/>
              </p14:nvContentPartPr>
              <p14:xfrm>
                <a:off x="9556537" y="2103461"/>
                <a:ext cx="78480" cy="192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F55551-1D62-4094-2C61-D65DA7B841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50417" y="2097341"/>
                  <a:ext cx="90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1C3E4DE-185A-2726-EAD6-5902F414BBF0}"/>
                    </a:ext>
                  </a:extLst>
                </p14:cNvPr>
                <p14:cNvContentPartPr/>
                <p14:nvPr/>
              </p14:nvContentPartPr>
              <p14:xfrm>
                <a:off x="9753457" y="2065661"/>
                <a:ext cx="46080" cy="186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1C3E4DE-185A-2726-EAD6-5902F414BB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47337" y="2059541"/>
                  <a:ext cx="5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7FBB56-073A-E220-2ACD-58F811328662}"/>
                    </a:ext>
                  </a:extLst>
                </p14:cNvPr>
                <p14:cNvContentPartPr/>
                <p14:nvPr/>
              </p14:nvContentPartPr>
              <p14:xfrm>
                <a:off x="9911497" y="2038661"/>
                <a:ext cx="408600" cy="257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7FBB56-073A-E220-2ACD-58F8113286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05377" y="2032541"/>
                  <a:ext cx="420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7889675-8A8C-3E93-D713-B725F857FCD5}"/>
                    </a:ext>
                  </a:extLst>
                </p14:cNvPr>
                <p14:cNvContentPartPr/>
                <p14:nvPr/>
              </p14:nvContentPartPr>
              <p14:xfrm>
                <a:off x="8033017" y="2998781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7889675-8A8C-3E93-D713-B725F857FC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26897" y="29926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538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1E4B8B8-5339-696A-2CBF-EC7CC8E9D939}"/>
              </a:ext>
            </a:extLst>
          </p:cNvPr>
          <p:cNvGrpSpPr/>
          <p:nvPr/>
        </p:nvGrpSpPr>
        <p:grpSpPr>
          <a:xfrm>
            <a:off x="6359017" y="1451861"/>
            <a:ext cx="1712520" cy="388080"/>
            <a:chOff x="6359017" y="1451861"/>
            <a:chExt cx="171252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017143-8ED8-909B-E355-7CE75B7F7FBF}"/>
                    </a:ext>
                  </a:extLst>
                </p14:cNvPr>
                <p14:cNvContentPartPr/>
                <p14:nvPr/>
              </p14:nvContentPartPr>
              <p14:xfrm>
                <a:off x="6359017" y="1451861"/>
                <a:ext cx="274680" cy="34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017143-8ED8-909B-E355-7CE75B7F7F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2897" y="1445741"/>
                  <a:ext cx="286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9703CB-45D4-164E-1B07-E5D7666F6402}"/>
                    </a:ext>
                  </a:extLst>
                </p14:cNvPr>
                <p14:cNvContentPartPr/>
                <p14:nvPr/>
              </p14:nvContentPartPr>
              <p14:xfrm>
                <a:off x="6646297" y="1709621"/>
                <a:ext cx="283320" cy="11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9703CB-45D4-164E-1B07-E5D7666F64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0177" y="1703501"/>
                  <a:ext cx="295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610EEB-C4D8-8270-D932-7DA70060F82F}"/>
                    </a:ext>
                  </a:extLst>
                </p14:cNvPr>
                <p14:cNvContentPartPr/>
                <p14:nvPr/>
              </p14:nvContentPartPr>
              <p14:xfrm>
                <a:off x="6923137" y="1646981"/>
                <a:ext cx="299880" cy="13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610EEB-C4D8-8270-D932-7DA70060F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17017" y="1640861"/>
                  <a:ext cx="312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5F4972-D6E5-AA01-7A2B-89358663ED18}"/>
                    </a:ext>
                  </a:extLst>
                </p14:cNvPr>
                <p14:cNvContentPartPr/>
                <p14:nvPr/>
              </p14:nvContentPartPr>
              <p14:xfrm>
                <a:off x="7314817" y="1673981"/>
                <a:ext cx="186120" cy="14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5F4972-D6E5-AA01-7A2B-89358663ED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8697" y="1667861"/>
                  <a:ext cx="198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4BEF2F-7FD7-6DBE-4CC3-E91222F31E15}"/>
                    </a:ext>
                  </a:extLst>
                </p14:cNvPr>
                <p14:cNvContentPartPr/>
                <p14:nvPr/>
              </p14:nvContentPartPr>
              <p14:xfrm>
                <a:off x="7579777" y="1709621"/>
                <a:ext cx="170280" cy="11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4BEF2F-7FD7-6DBE-4CC3-E91222F31E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3657" y="1703501"/>
                  <a:ext cx="182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8ABDF7-105C-83B6-49A0-F4F4B36B3861}"/>
                    </a:ext>
                  </a:extLst>
                </p14:cNvPr>
                <p14:cNvContentPartPr/>
                <p14:nvPr/>
              </p14:nvContentPartPr>
              <p14:xfrm>
                <a:off x="7788937" y="1661741"/>
                <a:ext cx="282600" cy="178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8ABDF7-105C-83B6-49A0-F4F4B36B38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2817" y="1655621"/>
                  <a:ext cx="29484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8EC2D-29E1-225A-43E9-58B20D21DE7A}"/>
              </a:ext>
            </a:extLst>
          </p:cNvPr>
          <p:cNvGrpSpPr/>
          <p:nvPr/>
        </p:nvGrpSpPr>
        <p:grpSpPr>
          <a:xfrm>
            <a:off x="6367297" y="906461"/>
            <a:ext cx="2766960" cy="484560"/>
            <a:chOff x="6367297" y="906461"/>
            <a:chExt cx="276696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CC026F-3C62-DCC9-47AB-DB35DB9B7FB6}"/>
                    </a:ext>
                  </a:extLst>
                </p14:cNvPr>
                <p14:cNvContentPartPr/>
                <p14:nvPr/>
              </p14:nvContentPartPr>
              <p14:xfrm>
                <a:off x="6367297" y="906461"/>
                <a:ext cx="700560" cy="34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CC026F-3C62-DCC9-47AB-DB35DB9B7F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61177" y="900341"/>
                  <a:ext cx="7128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8E175C-70EC-2320-754D-3E44880A299D}"/>
                    </a:ext>
                  </a:extLst>
                </p14:cNvPr>
                <p14:cNvContentPartPr/>
                <p14:nvPr/>
              </p14:nvContentPartPr>
              <p14:xfrm>
                <a:off x="7132297" y="916541"/>
                <a:ext cx="55080" cy="46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8E175C-70EC-2320-754D-3E44880A29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26177" y="910421"/>
                  <a:ext cx="673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7263C3-9454-A1F2-1830-FF9212C1032F}"/>
                    </a:ext>
                  </a:extLst>
                </p14:cNvPr>
                <p14:cNvContentPartPr/>
                <p14:nvPr/>
              </p14:nvContentPartPr>
              <p14:xfrm>
                <a:off x="7130497" y="1209941"/>
                <a:ext cx="334800" cy="9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7263C3-9454-A1F2-1830-FF9212C103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24377" y="1203821"/>
                  <a:ext cx="347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3EEC0C-439F-426E-F080-6D4292ADE1BD}"/>
                    </a:ext>
                  </a:extLst>
                </p14:cNvPr>
                <p14:cNvContentPartPr/>
                <p14:nvPr/>
              </p14:nvContentPartPr>
              <p14:xfrm>
                <a:off x="7474657" y="962261"/>
                <a:ext cx="1163880" cy="42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3EEC0C-439F-426E-F080-6D4292ADE1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8537" y="956141"/>
                  <a:ext cx="11761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B2BA06-B8A3-6C3E-B160-F56C3CD39D95}"/>
                    </a:ext>
                  </a:extLst>
                </p14:cNvPr>
                <p14:cNvContentPartPr/>
                <p14:nvPr/>
              </p14:nvContentPartPr>
              <p14:xfrm>
                <a:off x="9126337" y="1287701"/>
                <a:ext cx="792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B2BA06-B8A3-6C3E-B160-F56C3CD39D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20217" y="1281581"/>
                  <a:ext cx="201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F30887-240C-8974-8010-1A3ABED29E6E}"/>
              </a:ext>
            </a:extLst>
          </p:cNvPr>
          <p:cNvGrpSpPr/>
          <p:nvPr/>
        </p:nvGrpSpPr>
        <p:grpSpPr>
          <a:xfrm>
            <a:off x="255937" y="1037501"/>
            <a:ext cx="3962520" cy="3480480"/>
            <a:chOff x="255937" y="1037501"/>
            <a:chExt cx="3962520" cy="34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9D5F2B-D7F5-AB54-FE4A-C6A549A26F3F}"/>
                    </a:ext>
                  </a:extLst>
                </p14:cNvPr>
                <p14:cNvContentPartPr/>
                <p14:nvPr/>
              </p14:nvContentPartPr>
              <p14:xfrm>
                <a:off x="258097" y="2512781"/>
                <a:ext cx="442080" cy="308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9D5F2B-D7F5-AB54-FE4A-C6A549A26F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977" y="2506661"/>
                  <a:ext cx="454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34182F-CEFB-E2B8-24B2-68D4ED5E926E}"/>
                    </a:ext>
                  </a:extLst>
                </p14:cNvPr>
                <p14:cNvContentPartPr/>
                <p14:nvPr/>
              </p14:nvContentPartPr>
              <p14:xfrm>
                <a:off x="255937" y="2931821"/>
                <a:ext cx="330840" cy="52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34182F-CEFB-E2B8-24B2-68D4ED5E92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817" y="2925701"/>
                  <a:ext cx="3430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AEA415-F8A1-591E-7B84-C16EA46B982E}"/>
                    </a:ext>
                  </a:extLst>
                </p14:cNvPr>
                <p14:cNvContentPartPr/>
                <p14:nvPr/>
              </p14:nvContentPartPr>
              <p14:xfrm>
                <a:off x="332977" y="2947661"/>
                <a:ext cx="326520" cy="17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AEA415-F8A1-591E-7B84-C16EA46B98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57" y="2941541"/>
                  <a:ext cx="338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BB1055-6C90-99C2-552F-21DC21DB8A2A}"/>
                    </a:ext>
                  </a:extLst>
                </p14:cNvPr>
                <p14:cNvContentPartPr/>
                <p14:nvPr/>
              </p14:nvContentPartPr>
              <p14:xfrm>
                <a:off x="1592257" y="2284541"/>
                <a:ext cx="68400" cy="215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BB1055-6C90-99C2-552F-21DC21DB8A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6137" y="2278421"/>
                  <a:ext cx="80640" cy="21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957EA5-400C-ECEF-EFDE-D2352528DB97}"/>
                    </a:ext>
                  </a:extLst>
                </p14:cNvPr>
                <p14:cNvContentPartPr/>
                <p14:nvPr/>
              </p14:nvContentPartPr>
              <p14:xfrm>
                <a:off x="1199497" y="2269061"/>
                <a:ext cx="1784160" cy="2248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957EA5-400C-ECEF-EFDE-D2352528DB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3377" y="2262941"/>
                  <a:ext cx="1796400" cy="22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207230-9396-BADA-BF2D-ABD0E507735A}"/>
                    </a:ext>
                  </a:extLst>
                </p14:cNvPr>
                <p14:cNvContentPartPr/>
                <p14:nvPr/>
              </p14:nvContentPartPr>
              <p14:xfrm>
                <a:off x="1178257" y="1279061"/>
                <a:ext cx="183240" cy="600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207230-9396-BADA-BF2D-ABD0E50773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2137" y="1272941"/>
                  <a:ext cx="1954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BFFCE4-5214-7B88-0FEC-FA14197A13BD}"/>
                    </a:ext>
                  </a:extLst>
                </p14:cNvPr>
                <p14:cNvContentPartPr/>
                <p14:nvPr/>
              </p14:nvContentPartPr>
              <p14:xfrm>
                <a:off x="1121017" y="1448981"/>
                <a:ext cx="964440" cy="572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BFFCE4-5214-7B88-0FEC-FA14197A13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897" y="1442861"/>
                  <a:ext cx="9766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7CCB6E-F375-EA51-DE15-80BC4632230F}"/>
                    </a:ext>
                  </a:extLst>
                </p14:cNvPr>
                <p14:cNvContentPartPr/>
                <p14:nvPr/>
              </p14:nvContentPartPr>
              <p14:xfrm>
                <a:off x="2099497" y="1194101"/>
                <a:ext cx="443520" cy="502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7CCB6E-F375-EA51-DE15-80BC463223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3377" y="1187981"/>
                  <a:ext cx="4557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D4C2A5-EE03-E849-7423-1889593FC40F}"/>
                    </a:ext>
                  </a:extLst>
                </p14:cNvPr>
                <p14:cNvContentPartPr/>
                <p14:nvPr/>
              </p14:nvContentPartPr>
              <p14:xfrm>
                <a:off x="2471377" y="1425221"/>
                <a:ext cx="116280" cy="64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D4C2A5-EE03-E849-7423-1889593FC4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5257" y="1419101"/>
                  <a:ext cx="128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C2EEE2-5831-C22C-C30B-C2D3EC734DCD}"/>
                    </a:ext>
                  </a:extLst>
                </p14:cNvPr>
                <p14:cNvContentPartPr/>
                <p14:nvPr/>
              </p14:nvContentPartPr>
              <p14:xfrm>
                <a:off x="2629417" y="1037501"/>
                <a:ext cx="569520" cy="83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C2EEE2-5831-C22C-C30B-C2D3EC734D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3297" y="1031381"/>
                  <a:ext cx="58176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A53B76-E176-8D76-0FFC-F4317F53F214}"/>
                    </a:ext>
                  </a:extLst>
                </p14:cNvPr>
                <p14:cNvContentPartPr/>
                <p14:nvPr/>
              </p14:nvContentPartPr>
              <p14:xfrm>
                <a:off x="3095257" y="1659581"/>
                <a:ext cx="324360" cy="13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A53B76-E176-8D76-0FFC-F4317F53F2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9137" y="1653461"/>
                  <a:ext cx="336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74292C-EC54-1C42-7906-05B195C28F71}"/>
                    </a:ext>
                  </a:extLst>
                </p14:cNvPr>
                <p14:cNvContentPartPr/>
                <p14:nvPr/>
              </p14:nvContentPartPr>
              <p14:xfrm>
                <a:off x="3365257" y="1514141"/>
                <a:ext cx="155880" cy="168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74292C-EC54-1C42-7906-05B195C28F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59137" y="1508021"/>
                  <a:ext cx="168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8272A1-3494-41D6-5470-07276E7D54C7}"/>
                    </a:ext>
                  </a:extLst>
                </p14:cNvPr>
                <p14:cNvContentPartPr/>
                <p14:nvPr/>
              </p14:nvContentPartPr>
              <p14:xfrm>
                <a:off x="3537697" y="1695941"/>
                <a:ext cx="602640" cy="21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8272A1-3494-41D6-5470-07276E7D54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31577" y="1689821"/>
                  <a:ext cx="614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B44681-419D-1F8F-F9DF-0D6F323AACA5}"/>
                    </a:ext>
                  </a:extLst>
                </p14:cNvPr>
                <p14:cNvContentPartPr/>
                <p14:nvPr/>
              </p14:nvContentPartPr>
              <p14:xfrm>
                <a:off x="4159777" y="1779461"/>
                <a:ext cx="58680" cy="1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B44681-419D-1F8F-F9DF-0D6F323AA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53657" y="1773341"/>
                  <a:ext cx="70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671A59-0E33-1584-96AE-18E21FBD5C9E}"/>
                    </a:ext>
                  </a:extLst>
                </p14:cNvPr>
                <p14:cNvContentPartPr/>
                <p14:nvPr/>
              </p14:nvContentPartPr>
              <p14:xfrm>
                <a:off x="703417" y="3081941"/>
                <a:ext cx="695880" cy="21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671A59-0E33-1584-96AE-18E21FBD5C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7297" y="3075821"/>
                  <a:ext cx="708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580BF4B-72CD-D60F-B7D2-A3B7F6283C2C}"/>
                    </a:ext>
                  </a:extLst>
                </p14:cNvPr>
                <p14:cNvContentPartPr/>
                <p14:nvPr/>
              </p14:nvContentPartPr>
              <p14:xfrm>
                <a:off x="833377" y="2733101"/>
                <a:ext cx="370440" cy="246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580BF4B-72CD-D60F-B7D2-A3B7F6283C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7257" y="2726981"/>
                  <a:ext cx="382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6E9427-FC2E-DE67-2565-DDB5CF858E8A}"/>
                    </a:ext>
                  </a:extLst>
                </p14:cNvPr>
                <p14:cNvContentPartPr/>
                <p14:nvPr/>
              </p14:nvContentPartPr>
              <p14:xfrm>
                <a:off x="1150177" y="2908061"/>
                <a:ext cx="36360" cy="11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6E9427-FC2E-DE67-2565-DDB5CF858E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4057" y="2901941"/>
                  <a:ext cx="48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3E402C-9628-33FA-DD29-9689F6F4C5FE}"/>
                    </a:ext>
                  </a:extLst>
                </p14:cNvPr>
                <p14:cNvContentPartPr/>
                <p14:nvPr/>
              </p14:nvContentPartPr>
              <p14:xfrm>
                <a:off x="1267897" y="2779901"/>
                <a:ext cx="223920" cy="159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3E402C-9628-33FA-DD29-9689F6F4C5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61777" y="2773781"/>
                  <a:ext cx="2361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3FF5A50-3558-2E17-4058-E73706AED8A3}"/>
                  </a:ext>
                </a:extLst>
              </p14:cNvPr>
              <p14:cNvContentPartPr/>
              <p14:nvPr/>
            </p14:nvContentPartPr>
            <p14:xfrm>
              <a:off x="3071497" y="3578021"/>
              <a:ext cx="3349080" cy="381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3FF5A50-3558-2E17-4058-E73706AED8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65377" y="3571901"/>
                <a:ext cx="33613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F1C9B78-D312-D1F8-AF86-49214BF533FF}"/>
                  </a:ext>
                </a:extLst>
              </p14:cNvPr>
              <p14:cNvContentPartPr/>
              <p14:nvPr/>
            </p14:nvContentPartPr>
            <p14:xfrm>
              <a:off x="6302137" y="2804021"/>
              <a:ext cx="360" cy="7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F1C9B78-D312-D1F8-AF86-49214BF533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96017" y="2797901"/>
                <a:ext cx="126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A7CA7E26-286A-F2DB-4D76-EEEA3E756A90}"/>
              </a:ext>
            </a:extLst>
          </p:cNvPr>
          <p:cNvGrpSpPr/>
          <p:nvPr/>
        </p:nvGrpSpPr>
        <p:grpSpPr>
          <a:xfrm>
            <a:off x="2929657" y="2192381"/>
            <a:ext cx="7428240" cy="2423520"/>
            <a:chOff x="2929657" y="2192381"/>
            <a:chExt cx="7428240" cy="24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4BC4D9-0076-2495-FF06-5E29A71A1FA6}"/>
                    </a:ext>
                  </a:extLst>
                </p14:cNvPr>
                <p14:cNvContentPartPr/>
                <p14:nvPr/>
              </p14:nvContentPartPr>
              <p14:xfrm>
                <a:off x="7138777" y="2791061"/>
                <a:ext cx="29160" cy="1028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4BC4D9-0076-2495-FF06-5E29A71A1F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2657" y="2784941"/>
                  <a:ext cx="41400" cy="10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2746C3-EFF6-F0B8-35F5-758216C63C68}"/>
                    </a:ext>
                  </a:extLst>
                </p14:cNvPr>
                <p14:cNvContentPartPr/>
                <p14:nvPr/>
              </p14:nvContentPartPr>
              <p14:xfrm>
                <a:off x="7117537" y="2733101"/>
                <a:ext cx="1576080" cy="1149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2746C3-EFF6-F0B8-35F5-758216C63C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11417" y="2726981"/>
                  <a:ext cx="158832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2F04BE-8B1A-60BB-E63A-96B9B74F74BC}"/>
                    </a:ext>
                  </a:extLst>
                </p14:cNvPr>
                <p14:cNvContentPartPr/>
                <p14:nvPr/>
              </p14:nvContentPartPr>
              <p14:xfrm>
                <a:off x="7348297" y="3509261"/>
                <a:ext cx="173520" cy="32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2F04BE-8B1A-60BB-E63A-96B9B74F74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2177" y="3503141"/>
                  <a:ext cx="185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2963CB-4F4F-C556-85DF-BB9DDBA2A173}"/>
                    </a:ext>
                  </a:extLst>
                </p14:cNvPr>
                <p14:cNvContentPartPr/>
                <p14:nvPr/>
              </p14:nvContentPartPr>
              <p14:xfrm>
                <a:off x="7403737" y="3540221"/>
                <a:ext cx="65160" cy="32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2963CB-4F4F-C556-85DF-BB9DDBA2A1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97617" y="3534101"/>
                  <a:ext cx="77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6D932E-CEA6-FF43-76B7-332FA6669947}"/>
                    </a:ext>
                  </a:extLst>
                </p14:cNvPr>
                <p14:cNvContentPartPr/>
                <p14:nvPr/>
              </p14:nvContentPartPr>
              <p14:xfrm>
                <a:off x="7315177" y="3581261"/>
                <a:ext cx="396000" cy="39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6D932E-CEA6-FF43-76B7-332FA66699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09057" y="3575141"/>
                  <a:ext cx="4082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6CBB15-0440-8699-5465-3E4BA07AB161}"/>
                    </a:ext>
                  </a:extLst>
                </p14:cNvPr>
                <p14:cNvContentPartPr/>
                <p14:nvPr/>
              </p14:nvContentPartPr>
              <p14:xfrm>
                <a:off x="7679137" y="3612221"/>
                <a:ext cx="16200" cy="1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6CBB15-0440-8699-5465-3E4BA07AB1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73017" y="3606101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D6696A-E556-3B4F-B0EC-1C66BEFEBE6A}"/>
                    </a:ext>
                  </a:extLst>
                </p14:cNvPr>
                <p14:cNvContentPartPr/>
                <p14:nvPr/>
              </p14:nvContentPartPr>
              <p14:xfrm>
                <a:off x="7745737" y="3513221"/>
                <a:ext cx="353160" cy="30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D6696A-E556-3B4F-B0EC-1C66BEFEBE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39617" y="3507101"/>
                  <a:ext cx="365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5B7139-760A-CF9E-77B4-D4D480A26446}"/>
                    </a:ext>
                  </a:extLst>
                </p14:cNvPr>
                <p14:cNvContentPartPr/>
                <p14:nvPr/>
              </p14:nvContentPartPr>
              <p14:xfrm>
                <a:off x="6582217" y="2289221"/>
                <a:ext cx="45000" cy="1789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5B7139-760A-CF9E-77B4-D4D480A264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76097" y="2283101"/>
                  <a:ext cx="57240" cy="18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727545-A83E-979E-9B2B-BFF038D1472F}"/>
                    </a:ext>
                  </a:extLst>
                </p14:cNvPr>
                <p14:cNvContentPartPr/>
                <p14:nvPr/>
              </p14:nvContentPartPr>
              <p14:xfrm>
                <a:off x="6602737" y="2192381"/>
                <a:ext cx="3005280" cy="2026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727545-A83E-979E-9B2B-BFF038D147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6617" y="2186261"/>
                  <a:ext cx="3017520" cy="20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A9B90F-D215-D5F0-9B3F-D6F595D22BD5}"/>
                    </a:ext>
                  </a:extLst>
                </p14:cNvPr>
                <p14:cNvContentPartPr/>
                <p14:nvPr/>
              </p14:nvContentPartPr>
              <p14:xfrm>
                <a:off x="8750857" y="4293701"/>
                <a:ext cx="407520" cy="32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A9B90F-D215-D5F0-9B3F-D6F595D22B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44737" y="4287581"/>
                  <a:ext cx="419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520934-7451-79D1-F31E-DD1608271BE8}"/>
                    </a:ext>
                  </a:extLst>
                </p14:cNvPr>
                <p14:cNvContentPartPr/>
                <p14:nvPr/>
              </p14:nvContentPartPr>
              <p14:xfrm>
                <a:off x="9183217" y="4301621"/>
                <a:ext cx="981720" cy="27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520934-7451-79D1-F31E-DD1608271B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77097" y="4295501"/>
                  <a:ext cx="993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7D15E6-EA0D-F5E9-C38A-6B2D8A287EAD}"/>
                    </a:ext>
                  </a:extLst>
                </p14:cNvPr>
                <p14:cNvContentPartPr/>
                <p14:nvPr/>
              </p14:nvContentPartPr>
              <p14:xfrm>
                <a:off x="10081417" y="4264901"/>
                <a:ext cx="276480" cy="23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7D15E6-EA0D-F5E9-C38A-6B2D8A287E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75297" y="4258781"/>
                  <a:ext cx="288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46CFA6-70A6-0FB3-0DEB-73F4A0247E2A}"/>
                    </a:ext>
                  </a:extLst>
                </p14:cNvPr>
                <p14:cNvContentPartPr/>
                <p14:nvPr/>
              </p14:nvContentPartPr>
              <p14:xfrm>
                <a:off x="2929657" y="2760101"/>
                <a:ext cx="3300120" cy="399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46CFA6-70A6-0FB3-0DEB-73F4A0247E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23537" y="2753981"/>
                  <a:ext cx="3312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B25A8E-6456-EB95-73E6-AA4692656739}"/>
                    </a:ext>
                  </a:extLst>
                </p14:cNvPr>
                <p14:cNvContentPartPr/>
                <p14:nvPr/>
              </p14:nvContentPartPr>
              <p14:xfrm>
                <a:off x="3638857" y="2649581"/>
                <a:ext cx="361440" cy="213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B25A8E-6456-EB95-73E6-AA46926567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2737" y="2643461"/>
                  <a:ext cx="373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B78C04-C5A7-C0C8-1EDF-02588949ECBE}"/>
                    </a:ext>
                  </a:extLst>
                </p14:cNvPr>
                <p14:cNvContentPartPr/>
                <p14:nvPr/>
              </p14:nvContentPartPr>
              <p14:xfrm>
                <a:off x="4050697" y="2721221"/>
                <a:ext cx="543240" cy="446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B78C04-C5A7-C0C8-1EDF-02588949EC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44577" y="2715101"/>
                  <a:ext cx="555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7A16A7-3034-E51F-22C7-B51092442D38}"/>
                    </a:ext>
                  </a:extLst>
                </p14:cNvPr>
                <p14:cNvContentPartPr/>
                <p14:nvPr/>
              </p14:nvContentPartPr>
              <p14:xfrm>
                <a:off x="4704817" y="2298581"/>
                <a:ext cx="799560" cy="588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7A16A7-3034-E51F-22C7-B51092442D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98697" y="2292461"/>
                  <a:ext cx="8118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F26AE1-158F-BEE2-EEE3-046D14F85F62}"/>
                    </a:ext>
                  </a:extLst>
                </p14:cNvPr>
                <p14:cNvContentPartPr/>
                <p14:nvPr/>
              </p14:nvContentPartPr>
              <p14:xfrm>
                <a:off x="5476297" y="2636981"/>
                <a:ext cx="330480" cy="37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F26AE1-158F-BEE2-EEE3-046D14F85F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70177" y="2630861"/>
                  <a:ext cx="34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E0CFE0-4498-F272-764B-DF578CFE0F1E}"/>
                    </a:ext>
                  </a:extLst>
                </p14:cNvPr>
                <p14:cNvContentPartPr/>
                <p14:nvPr/>
              </p14:nvContentPartPr>
              <p14:xfrm>
                <a:off x="3830377" y="3401981"/>
                <a:ext cx="4320" cy="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E0CFE0-4498-F272-764B-DF578CFE0F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24257" y="3395861"/>
                  <a:ext cx="16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842DA8-35F8-3F8C-B1D2-812F396CE47D}"/>
                    </a:ext>
                  </a:extLst>
                </p14:cNvPr>
                <p14:cNvContentPartPr/>
                <p14:nvPr/>
              </p14:nvContentPartPr>
              <p14:xfrm>
                <a:off x="3824617" y="3374621"/>
                <a:ext cx="284400" cy="155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842DA8-35F8-3F8C-B1D2-812F396CE4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18497" y="3368501"/>
                  <a:ext cx="29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EEA29DA-BF56-EE9E-BB37-C96D7EC599FF}"/>
                    </a:ext>
                  </a:extLst>
                </p14:cNvPr>
                <p14:cNvContentPartPr/>
                <p14:nvPr/>
              </p14:nvContentPartPr>
              <p14:xfrm>
                <a:off x="4168777" y="3281741"/>
                <a:ext cx="789480" cy="588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EEA29DA-BF56-EE9E-BB37-C96D7EC599F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62657" y="3275621"/>
                  <a:ext cx="8017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8AAF59-9AC8-87A0-DDF6-C3A73C7806F3}"/>
                    </a:ext>
                  </a:extLst>
                </p14:cNvPr>
                <p14:cNvContentPartPr/>
                <p14:nvPr/>
              </p14:nvContentPartPr>
              <p14:xfrm>
                <a:off x="5082097" y="3330341"/>
                <a:ext cx="1152720" cy="25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8AAF59-9AC8-87A0-DDF6-C3A73C7806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75977" y="3324221"/>
                  <a:ext cx="1164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D18C75-EB55-7796-F447-A74FDFF5113F}"/>
                    </a:ext>
                  </a:extLst>
                </p14:cNvPr>
                <p14:cNvContentPartPr/>
                <p14:nvPr/>
              </p14:nvContentPartPr>
              <p14:xfrm>
                <a:off x="6390697" y="3470741"/>
                <a:ext cx="201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D18C75-EB55-7796-F447-A74FDFF511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84577" y="3464621"/>
                  <a:ext cx="32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D8D00D-3098-FC3A-4E6E-DECE93828266}"/>
                    </a:ext>
                  </a:extLst>
                </p14:cNvPr>
                <p14:cNvContentPartPr/>
                <p14:nvPr/>
              </p14:nvContentPartPr>
              <p14:xfrm>
                <a:off x="5957977" y="2831381"/>
                <a:ext cx="201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D8D00D-3098-FC3A-4E6E-DECE938282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51857" y="2825261"/>
                  <a:ext cx="32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33B376-B568-5BD6-3FEB-CEFBEBA62B58}"/>
              </a:ext>
            </a:extLst>
          </p:cNvPr>
          <p:cNvGrpSpPr/>
          <p:nvPr/>
        </p:nvGrpSpPr>
        <p:grpSpPr>
          <a:xfrm>
            <a:off x="8025097" y="255581"/>
            <a:ext cx="3473640" cy="687600"/>
            <a:chOff x="8025097" y="255581"/>
            <a:chExt cx="347364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B1FDEC-F60D-1866-7B21-DFAE3725B5D4}"/>
                    </a:ext>
                  </a:extLst>
                </p14:cNvPr>
                <p14:cNvContentPartPr/>
                <p14:nvPr/>
              </p14:nvContentPartPr>
              <p14:xfrm>
                <a:off x="8025097" y="255581"/>
                <a:ext cx="828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B1FDEC-F60D-1866-7B21-DFAE3725B5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18977" y="249461"/>
                  <a:ext cx="20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3B8237-68E3-CE32-BFAF-08CA02F77D01}"/>
                    </a:ext>
                  </a:extLst>
                </p14:cNvPr>
                <p14:cNvContentPartPr/>
                <p14:nvPr/>
              </p14:nvContentPartPr>
              <p14:xfrm>
                <a:off x="8130577" y="360701"/>
                <a:ext cx="361440" cy="279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3B8237-68E3-CE32-BFAF-08CA02F77D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24457" y="354581"/>
                  <a:ext cx="373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252B017-6502-D9B7-80B4-18A213959B3E}"/>
                    </a:ext>
                  </a:extLst>
                </p14:cNvPr>
                <p14:cNvContentPartPr/>
                <p14:nvPr/>
              </p14:nvContentPartPr>
              <p14:xfrm>
                <a:off x="8529817" y="397421"/>
                <a:ext cx="141120" cy="147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252B017-6502-D9B7-80B4-18A213959B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23697" y="391301"/>
                  <a:ext cx="15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EB1087-B0E3-22AB-3AED-514390676BEC}"/>
                    </a:ext>
                  </a:extLst>
                </p14:cNvPr>
                <p14:cNvContentPartPr/>
                <p14:nvPr/>
              </p14:nvContentPartPr>
              <p14:xfrm>
                <a:off x="8584537" y="420101"/>
                <a:ext cx="136800" cy="350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EB1087-B0E3-22AB-3AED-514390676B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78417" y="413981"/>
                  <a:ext cx="149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821D24-086A-E1BC-9DC5-427A5F45BB0B}"/>
                    </a:ext>
                  </a:extLst>
                </p14:cNvPr>
                <p14:cNvContentPartPr/>
                <p14:nvPr/>
              </p14:nvContentPartPr>
              <p14:xfrm>
                <a:off x="8761657" y="368261"/>
                <a:ext cx="430560" cy="29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821D24-086A-E1BC-9DC5-427A5F45BB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55537" y="362141"/>
                  <a:ext cx="442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3718D5E-D4D4-98C7-E945-3D5836E7A0DC}"/>
                    </a:ext>
                  </a:extLst>
                </p14:cNvPr>
                <p14:cNvContentPartPr/>
                <p14:nvPr/>
              </p14:nvContentPartPr>
              <p14:xfrm>
                <a:off x="9143617" y="579941"/>
                <a:ext cx="100440" cy="18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3718D5E-D4D4-98C7-E945-3D5836E7A0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37497" y="573821"/>
                  <a:ext cx="112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F12F94-C77C-127F-0184-1626E83F82CE}"/>
                    </a:ext>
                  </a:extLst>
                </p14:cNvPr>
                <p14:cNvContentPartPr/>
                <p14:nvPr/>
              </p14:nvContentPartPr>
              <p14:xfrm>
                <a:off x="9330817" y="431261"/>
                <a:ext cx="271080" cy="249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F12F94-C77C-127F-0184-1626E83F82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4697" y="425141"/>
                  <a:ext cx="283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3B50BC-5424-24CC-9464-DC413CE003E5}"/>
                    </a:ext>
                  </a:extLst>
                </p14:cNvPr>
                <p14:cNvContentPartPr/>
                <p14:nvPr/>
              </p14:nvContentPartPr>
              <p14:xfrm>
                <a:off x="9924097" y="363221"/>
                <a:ext cx="485640" cy="305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3B50BC-5424-24CC-9464-DC413CE003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17977" y="357101"/>
                  <a:ext cx="4978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23A623-0715-B5D9-01D2-00197F6F0010}"/>
                    </a:ext>
                  </a:extLst>
                </p14:cNvPr>
                <p14:cNvContentPartPr/>
                <p14:nvPr/>
              </p14:nvContentPartPr>
              <p14:xfrm>
                <a:off x="10458697" y="476621"/>
                <a:ext cx="313200" cy="155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23A623-0715-B5D9-01D2-00197F6F001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52577" y="470501"/>
                  <a:ext cx="325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5D35CD-2057-47D8-1C1F-8FC0DFAF9995}"/>
                    </a:ext>
                  </a:extLst>
                </p14:cNvPr>
                <p14:cNvContentPartPr/>
                <p14:nvPr/>
              </p14:nvContentPartPr>
              <p14:xfrm>
                <a:off x="10812217" y="499301"/>
                <a:ext cx="132120" cy="57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5D35CD-2057-47D8-1C1F-8FC0DFAF999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06097" y="493181"/>
                  <a:ext cx="144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563A4D-747F-F2C6-4B34-EA513E263528}"/>
                    </a:ext>
                  </a:extLst>
                </p14:cNvPr>
                <p14:cNvContentPartPr/>
                <p14:nvPr/>
              </p14:nvContentPartPr>
              <p14:xfrm>
                <a:off x="11037937" y="483821"/>
                <a:ext cx="138960" cy="170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563A4D-747F-F2C6-4B34-EA513E2635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31817" y="477701"/>
                  <a:ext cx="151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8E271FF-9654-120A-5E27-B012A986BB7E}"/>
                    </a:ext>
                  </a:extLst>
                </p14:cNvPr>
                <p14:cNvContentPartPr/>
                <p14:nvPr/>
              </p14:nvContentPartPr>
              <p14:xfrm>
                <a:off x="11296417" y="484541"/>
                <a:ext cx="202320" cy="164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8E271FF-9654-120A-5E27-B012A986BB7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90297" y="478421"/>
                  <a:ext cx="214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377935-CBAE-33CE-338A-80FED8490A6F}"/>
                    </a:ext>
                  </a:extLst>
                </p14:cNvPr>
                <p14:cNvContentPartPr/>
                <p14:nvPr/>
              </p14:nvContentPartPr>
              <p14:xfrm>
                <a:off x="8461777" y="872981"/>
                <a:ext cx="2373840" cy="70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377935-CBAE-33CE-338A-80FED8490A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55657" y="866861"/>
                  <a:ext cx="238608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D725CA-6B42-3C4A-A9D0-56C73D347D0A}"/>
              </a:ext>
            </a:extLst>
          </p:cNvPr>
          <p:cNvGrpSpPr/>
          <p:nvPr/>
        </p:nvGrpSpPr>
        <p:grpSpPr>
          <a:xfrm>
            <a:off x="510457" y="417941"/>
            <a:ext cx="3966840" cy="583560"/>
            <a:chOff x="510457" y="417941"/>
            <a:chExt cx="396684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B4387DD-C816-9125-7565-7DB0FC4538C8}"/>
                    </a:ext>
                  </a:extLst>
                </p14:cNvPr>
                <p14:cNvContentPartPr/>
                <p14:nvPr/>
              </p14:nvContentPartPr>
              <p14:xfrm>
                <a:off x="510457" y="579581"/>
                <a:ext cx="335880" cy="303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B4387DD-C816-9125-7565-7DB0FC4538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4337" y="573461"/>
                  <a:ext cx="348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A403C5-FE59-FFFD-C718-54F0A0BFFFB2}"/>
                    </a:ext>
                  </a:extLst>
                </p14:cNvPr>
                <p14:cNvContentPartPr/>
                <p14:nvPr/>
              </p14:nvContentPartPr>
              <p14:xfrm>
                <a:off x="914377" y="648701"/>
                <a:ext cx="193680" cy="93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A403C5-FE59-FFFD-C718-54F0A0BFFF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8257" y="642581"/>
                  <a:ext cx="205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F4E403-68C2-1306-78E7-8D4ADF922F93}"/>
                    </a:ext>
                  </a:extLst>
                </p14:cNvPr>
                <p14:cNvContentPartPr/>
                <p14:nvPr/>
              </p14:nvContentPartPr>
              <p14:xfrm>
                <a:off x="1050457" y="616661"/>
                <a:ext cx="90360" cy="379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F4E403-68C2-1306-78E7-8D4ADF922F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4337" y="610541"/>
                  <a:ext cx="102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A9227B-01D3-8D26-D7A8-54202AB3618B}"/>
                    </a:ext>
                  </a:extLst>
                </p14:cNvPr>
                <p14:cNvContentPartPr/>
                <p14:nvPr/>
              </p14:nvContentPartPr>
              <p14:xfrm>
                <a:off x="1257817" y="642221"/>
                <a:ext cx="420480" cy="271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A9227B-01D3-8D26-D7A8-54202AB361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51697" y="636101"/>
                  <a:ext cx="432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D1BCF5-BA4E-E9A9-4539-A7C313C6790A}"/>
                    </a:ext>
                  </a:extLst>
                </p14:cNvPr>
                <p14:cNvContentPartPr/>
                <p14:nvPr/>
              </p14:nvContentPartPr>
              <p14:xfrm>
                <a:off x="1631857" y="825821"/>
                <a:ext cx="59040" cy="175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D1BCF5-BA4E-E9A9-4539-A7C313C679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25737" y="819701"/>
                  <a:ext cx="71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61452E-9DC2-E598-B23B-56546FDDD0F5}"/>
                    </a:ext>
                  </a:extLst>
                </p14:cNvPr>
                <p14:cNvContentPartPr/>
                <p14:nvPr/>
              </p14:nvContentPartPr>
              <p14:xfrm>
                <a:off x="1857217" y="683261"/>
                <a:ext cx="263520" cy="192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61452E-9DC2-E598-B23B-56546FDDD0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51097" y="677141"/>
                  <a:ext cx="275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74C001-4529-884F-3913-9D0CB2DF1F19}"/>
                    </a:ext>
                  </a:extLst>
                </p14:cNvPr>
                <p14:cNvContentPartPr/>
                <p14:nvPr/>
              </p14:nvContentPartPr>
              <p14:xfrm>
                <a:off x="2294617" y="638981"/>
                <a:ext cx="351000" cy="222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74C001-4529-884F-3913-9D0CB2DF1F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8497" y="632861"/>
                  <a:ext cx="363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875A45-6D9F-494D-1C94-8E4217CCF5EC}"/>
                    </a:ext>
                  </a:extLst>
                </p14:cNvPr>
                <p14:cNvContentPartPr/>
                <p14:nvPr/>
              </p14:nvContentPartPr>
              <p14:xfrm>
                <a:off x="2667937" y="496061"/>
                <a:ext cx="588240" cy="398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875A45-6D9F-494D-1C94-8E4217CCF5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61817" y="489941"/>
                  <a:ext cx="6004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71A5CB3-BCA7-720E-34E4-F3D4635EDA65}"/>
                    </a:ext>
                  </a:extLst>
                </p14:cNvPr>
                <p14:cNvContentPartPr/>
                <p14:nvPr/>
              </p14:nvContentPartPr>
              <p14:xfrm>
                <a:off x="3275257" y="700181"/>
                <a:ext cx="194400" cy="234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71A5CB3-BCA7-720E-34E4-F3D4635EDA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9137" y="694061"/>
                  <a:ext cx="206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F783A3-0DA6-ADE2-9B5B-3665997E49E3}"/>
                    </a:ext>
                  </a:extLst>
                </p14:cNvPr>
                <p14:cNvContentPartPr/>
                <p14:nvPr/>
              </p14:nvContentPartPr>
              <p14:xfrm>
                <a:off x="3523657" y="808181"/>
                <a:ext cx="118440" cy="99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F783A3-0DA6-ADE2-9B5B-3665997E49E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17537" y="802061"/>
                  <a:ext cx="130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3E94C3-8235-6BF8-68BA-A63F4DB11367}"/>
                    </a:ext>
                  </a:extLst>
                </p14:cNvPr>
                <p14:cNvContentPartPr/>
                <p14:nvPr/>
              </p14:nvContentPartPr>
              <p14:xfrm>
                <a:off x="3755857" y="782621"/>
                <a:ext cx="201600" cy="112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3E94C3-8235-6BF8-68BA-A63F4DB113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49737" y="776501"/>
                  <a:ext cx="213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1EC3402-B3EA-5B69-4BBA-979E5A85CE3B}"/>
                    </a:ext>
                  </a:extLst>
                </p14:cNvPr>
                <p14:cNvContentPartPr/>
                <p14:nvPr/>
              </p14:nvContentPartPr>
              <p14:xfrm>
                <a:off x="4104337" y="417941"/>
                <a:ext cx="372960" cy="519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1EC3402-B3EA-5B69-4BBA-979E5A85CE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98217" y="411821"/>
                  <a:ext cx="385200" cy="53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48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F1DB675-93B6-644B-621A-1825A4CB6DFF}"/>
              </a:ext>
            </a:extLst>
          </p:cNvPr>
          <p:cNvGrpSpPr/>
          <p:nvPr/>
        </p:nvGrpSpPr>
        <p:grpSpPr>
          <a:xfrm>
            <a:off x="37417" y="28781"/>
            <a:ext cx="9421200" cy="6410880"/>
            <a:chOff x="37417" y="28781"/>
            <a:chExt cx="9421200" cy="64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E05805-E2B3-3A8A-3967-416B2BDBB43F}"/>
                    </a:ext>
                  </a:extLst>
                </p14:cNvPr>
                <p14:cNvContentPartPr/>
                <p14:nvPr/>
              </p14:nvContentPartPr>
              <p14:xfrm>
                <a:off x="248017" y="304541"/>
                <a:ext cx="775080" cy="52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E05805-E2B3-3A8A-3967-416B2BDBB4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897" y="298421"/>
                  <a:ext cx="7873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64DDC9-581A-6A41-55E5-5FE60A397865}"/>
                    </a:ext>
                  </a:extLst>
                </p14:cNvPr>
                <p14:cNvContentPartPr/>
                <p14:nvPr/>
              </p14:nvContentPartPr>
              <p14:xfrm>
                <a:off x="501457" y="875861"/>
                <a:ext cx="49320" cy="383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64DDC9-581A-6A41-55E5-5FE60A3978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337" y="869741"/>
                  <a:ext cx="61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DB028F-242A-6429-474B-280362446EC2}"/>
                    </a:ext>
                  </a:extLst>
                </p14:cNvPr>
                <p14:cNvContentPartPr/>
                <p14:nvPr/>
              </p14:nvContentPartPr>
              <p14:xfrm>
                <a:off x="381577" y="1229021"/>
                <a:ext cx="351720" cy="22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DB028F-242A-6429-474B-280362446E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457" y="1222901"/>
                  <a:ext cx="363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EEC01B-623E-3E9B-5331-84332CDCEBBE}"/>
                    </a:ext>
                  </a:extLst>
                </p14:cNvPr>
                <p14:cNvContentPartPr/>
                <p14:nvPr/>
              </p14:nvContentPartPr>
              <p14:xfrm>
                <a:off x="399937" y="821861"/>
                <a:ext cx="347760" cy="333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EEC01B-623E-3E9B-5331-84332CDCEB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817" y="815741"/>
                  <a:ext cx="360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6121BF-C9A0-C5F1-7183-4BD6AA96B23F}"/>
                    </a:ext>
                  </a:extLst>
                </p14:cNvPr>
                <p14:cNvContentPartPr/>
                <p14:nvPr/>
              </p14:nvContentPartPr>
              <p14:xfrm>
                <a:off x="398857" y="495341"/>
                <a:ext cx="27000" cy="35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6121BF-C9A0-C5F1-7183-4BD6AA96B2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737" y="489221"/>
                  <a:ext cx="39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A458B9-66DB-3A0F-370F-B1F083AC2092}"/>
                    </a:ext>
                  </a:extLst>
                </p14:cNvPr>
                <p14:cNvContentPartPr/>
                <p14:nvPr/>
              </p14:nvContentPartPr>
              <p14:xfrm>
                <a:off x="706657" y="520901"/>
                <a:ext cx="99720" cy="7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A458B9-66DB-3A0F-370F-B1F083AC20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0537" y="514781"/>
                  <a:ext cx="111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7F33E0-332F-45CD-6038-94EE959EE304}"/>
                    </a:ext>
                  </a:extLst>
                </p14:cNvPr>
                <p14:cNvContentPartPr/>
                <p14:nvPr/>
              </p14:nvContentPartPr>
              <p14:xfrm>
                <a:off x="37417" y="1531781"/>
                <a:ext cx="510840" cy="39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7F33E0-332F-45CD-6038-94EE959EE3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97" y="1525661"/>
                  <a:ext cx="5230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DEAA6C-644B-4215-997A-556D02C49529}"/>
                    </a:ext>
                  </a:extLst>
                </p14:cNvPr>
                <p14:cNvContentPartPr/>
                <p14:nvPr/>
              </p14:nvContentPartPr>
              <p14:xfrm>
                <a:off x="586777" y="1732301"/>
                <a:ext cx="381960" cy="16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DEAA6C-644B-4215-997A-556D02C495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0657" y="1726181"/>
                  <a:ext cx="394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AF155A-EBA2-EC2B-2591-EEB085262073}"/>
                    </a:ext>
                  </a:extLst>
                </p14:cNvPr>
                <p14:cNvContentPartPr/>
                <p14:nvPr/>
              </p14:nvContentPartPr>
              <p14:xfrm>
                <a:off x="1042897" y="1784501"/>
                <a:ext cx="66960" cy="76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AF155A-EBA2-EC2B-2591-EEB0852620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6777" y="1778381"/>
                  <a:ext cx="79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ACD03A-ACAC-BFAB-62DC-FDD05D807374}"/>
                    </a:ext>
                  </a:extLst>
                </p14:cNvPr>
                <p14:cNvContentPartPr/>
                <p14:nvPr/>
              </p14:nvContentPartPr>
              <p14:xfrm>
                <a:off x="934897" y="1481741"/>
                <a:ext cx="181440" cy="119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ACD03A-ACAC-BFAB-62DC-FDD05D8073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8777" y="1475621"/>
                  <a:ext cx="193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DA2433-469E-2A2A-B029-1ADAF9B6B1DF}"/>
                    </a:ext>
                  </a:extLst>
                </p14:cNvPr>
                <p14:cNvContentPartPr/>
                <p14:nvPr/>
              </p14:nvContentPartPr>
              <p14:xfrm>
                <a:off x="1159897" y="1427741"/>
                <a:ext cx="20880" cy="54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DA2433-469E-2A2A-B029-1ADAF9B6B1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3777" y="1421621"/>
                  <a:ext cx="331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A95981-FB2E-183F-7AD8-2AA9B63F97B8}"/>
                    </a:ext>
                  </a:extLst>
                </p14:cNvPr>
                <p14:cNvContentPartPr/>
                <p14:nvPr/>
              </p14:nvContentPartPr>
              <p14:xfrm>
                <a:off x="1077457" y="1772261"/>
                <a:ext cx="164880" cy="66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A95981-FB2E-183F-7AD8-2AA9B63F97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1337" y="1766141"/>
                  <a:ext cx="177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493EA91-71FA-1E81-80E5-E694A073DA49}"/>
                    </a:ext>
                  </a:extLst>
                </p14:cNvPr>
                <p14:cNvContentPartPr/>
                <p14:nvPr/>
              </p14:nvContentPartPr>
              <p14:xfrm>
                <a:off x="451417" y="2130461"/>
                <a:ext cx="237600" cy="164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493EA91-71FA-1E81-80E5-E694A073DA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297" y="2124341"/>
                  <a:ext cx="249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68B782-06FC-ED5E-3621-E60F762726B4}"/>
                    </a:ext>
                  </a:extLst>
                </p14:cNvPr>
                <p14:cNvContentPartPr/>
                <p14:nvPr/>
              </p14:nvContentPartPr>
              <p14:xfrm>
                <a:off x="579577" y="2183741"/>
                <a:ext cx="48960" cy="457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68B782-06FC-ED5E-3621-E60F762726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3457" y="2177621"/>
                  <a:ext cx="61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6D69FF-1E8D-A18B-DDEA-152D7747D487}"/>
                    </a:ext>
                  </a:extLst>
                </p14:cNvPr>
                <p14:cNvContentPartPr/>
                <p14:nvPr/>
              </p14:nvContentPartPr>
              <p14:xfrm>
                <a:off x="5219977" y="233981"/>
                <a:ext cx="20880" cy="37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6D69FF-1E8D-A18B-DDEA-152D7747D4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3857" y="227861"/>
                  <a:ext cx="33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ADE6D7-6A43-CC50-5465-7C76F550CF17}"/>
                    </a:ext>
                  </a:extLst>
                </p14:cNvPr>
                <p14:cNvContentPartPr/>
                <p14:nvPr/>
              </p14:nvContentPartPr>
              <p14:xfrm>
                <a:off x="5161657" y="282221"/>
                <a:ext cx="268920" cy="36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ADE6D7-6A43-CC50-5465-7C76F550CF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5537" y="276101"/>
                  <a:ext cx="281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FB34C7-5A6A-AB11-F9B5-37669F7D6F3F}"/>
                    </a:ext>
                  </a:extLst>
                </p14:cNvPr>
                <p14:cNvContentPartPr/>
                <p14:nvPr/>
              </p14:nvContentPartPr>
              <p14:xfrm>
                <a:off x="5564857" y="212741"/>
                <a:ext cx="844560" cy="40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FB34C7-5A6A-AB11-F9B5-37669F7D6F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58737" y="206621"/>
                  <a:ext cx="8568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1E2D1A-A204-012A-DCE4-A1A2ACE57275}"/>
                    </a:ext>
                  </a:extLst>
                </p14:cNvPr>
                <p14:cNvContentPartPr/>
                <p14:nvPr/>
              </p14:nvContentPartPr>
              <p14:xfrm>
                <a:off x="6073897" y="371141"/>
                <a:ext cx="508680" cy="2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1E2D1A-A204-012A-DCE4-A1A2ACE572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7777" y="365021"/>
                  <a:ext cx="520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755113-3042-9509-656C-4850E406A130}"/>
                    </a:ext>
                  </a:extLst>
                </p14:cNvPr>
                <p14:cNvContentPartPr/>
                <p14:nvPr/>
              </p14:nvContentPartPr>
              <p14:xfrm>
                <a:off x="6671137" y="160181"/>
                <a:ext cx="243360" cy="50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755113-3042-9509-656C-4850E406A1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65017" y="154061"/>
                  <a:ext cx="2556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44CAA2-6E38-B915-1139-A303B5DA36CF}"/>
                    </a:ext>
                  </a:extLst>
                </p14:cNvPr>
                <p14:cNvContentPartPr/>
                <p14:nvPr/>
              </p14:nvContentPartPr>
              <p14:xfrm>
                <a:off x="7014577" y="105461"/>
                <a:ext cx="373320" cy="52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44CAA2-6E38-B915-1139-A303B5DA36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8457" y="99341"/>
                  <a:ext cx="3855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8CF82F-F3EA-E047-4D68-4C8D3BB806E0}"/>
                    </a:ext>
                  </a:extLst>
                </p14:cNvPr>
                <p14:cNvContentPartPr/>
                <p14:nvPr/>
              </p14:nvContentPartPr>
              <p14:xfrm>
                <a:off x="7337857" y="342341"/>
                <a:ext cx="724320" cy="232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8CF82F-F3EA-E047-4D68-4C8D3BB806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31737" y="336221"/>
                  <a:ext cx="736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5EF762-A6D3-0A5E-6AE8-3CC034361157}"/>
                    </a:ext>
                  </a:extLst>
                </p14:cNvPr>
                <p14:cNvContentPartPr/>
                <p14:nvPr/>
              </p14:nvContentPartPr>
              <p14:xfrm>
                <a:off x="8248657" y="315341"/>
                <a:ext cx="22320" cy="32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5EF762-A6D3-0A5E-6AE8-3CC0343611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42537" y="309221"/>
                  <a:ext cx="345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40A44D-E8E1-49D4-B07A-58180A4ED83C}"/>
                    </a:ext>
                  </a:extLst>
                </p14:cNvPr>
                <p14:cNvContentPartPr/>
                <p14:nvPr/>
              </p14:nvContentPartPr>
              <p14:xfrm>
                <a:off x="8232817" y="224621"/>
                <a:ext cx="271800" cy="4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40A44D-E8E1-49D4-B07A-58180A4ED8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26697" y="218501"/>
                  <a:ext cx="284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D61C48-3C06-D327-ED00-1730010B0F69}"/>
                    </a:ext>
                  </a:extLst>
                </p14:cNvPr>
                <p14:cNvContentPartPr/>
                <p14:nvPr/>
              </p14:nvContentPartPr>
              <p14:xfrm>
                <a:off x="8268817" y="432701"/>
                <a:ext cx="32112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D61C48-3C06-D327-ED00-1730010B0F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2697" y="426581"/>
                  <a:ext cx="333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BE48DF-AC01-D23F-891E-F8312D16B681}"/>
                    </a:ext>
                  </a:extLst>
                </p14:cNvPr>
                <p14:cNvContentPartPr/>
                <p14:nvPr/>
              </p14:nvContentPartPr>
              <p14:xfrm>
                <a:off x="8539537" y="395261"/>
                <a:ext cx="286560" cy="16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BE48DF-AC01-D23F-891E-F8312D16B6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33417" y="389141"/>
                  <a:ext cx="298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5A76D6-6678-5552-937D-AB869292F792}"/>
                    </a:ext>
                  </a:extLst>
                </p14:cNvPr>
                <p14:cNvContentPartPr/>
                <p14:nvPr/>
              </p14:nvContentPartPr>
              <p14:xfrm>
                <a:off x="8826457" y="414341"/>
                <a:ext cx="124200" cy="216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5A76D6-6678-5552-937D-AB869292F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20337" y="408221"/>
                  <a:ext cx="136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025B23-E245-9102-D7BE-2EF54BF595B8}"/>
                    </a:ext>
                  </a:extLst>
                </p14:cNvPr>
                <p14:cNvContentPartPr/>
                <p14:nvPr/>
              </p14:nvContentPartPr>
              <p14:xfrm>
                <a:off x="9145777" y="201941"/>
                <a:ext cx="26280" cy="48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025B23-E245-9102-D7BE-2EF54BF595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9657" y="195821"/>
                  <a:ext cx="38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4BE1E1-E9BF-051C-CD55-A5F08461A447}"/>
                    </a:ext>
                  </a:extLst>
                </p14:cNvPr>
                <p14:cNvContentPartPr/>
                <p14:nvPr/>
              </p14:nvContentPartPr>
              <p14:xfrm>
                <a:off x="9073777" y="491021"/>
                <a:ext cx="384840" cy="6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4BE1E1-E9BF-051C-CD55-A5F08461A4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67657" y="484901"/>
                  <a:ext cx="397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314C19-10C2-B2A9-C132-84E7C43EB600}"/>
                    </a:ext>
                  </a:extLst>
                </p14:cNvPr>
                <p14:cNvContentPartPr/>
                <p14:nvPr/>
              </p14:nvContentPartPr>
              <p14:xfrm>
                <a:off x="5393137" y="1368341"/>
                <a:ext cx="281160" cy="377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314C19-10C2-B2A9-C132-84E7C43EB6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87017" y="1362221"/>
                  <a:ext cx="293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01C3956-2AAA-E022-9DEE-8E19154D2B7C}"/>
                    </a:ext>
                  </a:extLst>
                </p14:cNvPr>
                <p14:cNvContentPartPr/>
                <p14:nvPr/>
              </p14:nvContentPartPr>
              <p14:xfrm>
                <a:off x="5842417" y="1424141"/>
                <a:ext cx="249840" cy="174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01C3956-2AAA-E022-9DEE-8E19154D2B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6297" y="1418021"/>
                  <a:ext cx="262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AD5189-BC4F-6735-7168-11A608DDC945}"/>
                    </a:ext>
                  </a:extLst>
                </p14:cNvPr>
                <p14:cNvContentPartPr/>
                <p14:nvPr/>
              </p14:nvContentPartPr>
              <p14:xfrm>
                <a:off x="6023137" y="1459421"/>
                <a:ext cx="14400" cy="39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AD5189-BC4F-6735-7168-11A608DDC9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7017" y="1453301"/>
                  <a:ext cx="26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985151-B496-6A7B-4C2B-6C7220334E8A}"/>
                    </a:ext>
                  </a:extLst>
                </p14:cNvPr>
                <p14:cNvContentPartPr/>
                <p14:nvPr/>
              </p14:nvContentPartPr>
              <p14:xfrm>
                <a:off x="5406817" y="2181941"/>
                <a:ext cx="312120" cy="26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985151-B496-6A7B-4C2B-6C7220334E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00697" y="2175821"/>
                  <a:ext cx="324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BF2912-5CD3-D9AD-E018-A40480B9EE4E}"/>
                    </a:ext>
                  </a:extLst>
                </p14:cNvPr>
                <p14:cNvContentPartPr/>
                <p14:nvPr/>
              </p14:nvContentPartPr>
              <p14:xfrm>
                <a:off x="5840977" y="2208581"/>
                <a:ext cx="306720" cy="19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BF2912-5CD3-D9AD-E018-A40480B9EE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34857" y="2202461"/>
                  <a:ext cx="318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B03221-4506-6525-81C2-9F60CDDD2113}"/>
                    </a:ext>
                  </a:extLst>
                </p14:cNvPr>
                <p14:cNvContentPartPr/>
                <p14:nvPr/>
              </p14:nvContentPartPr>
              <p14:xfrm>
                <a:off x="6223657" y="1985381"/>
                <a:ext cx="86400" cy="69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B03221-4506-6525-81C2-9F60CDDD21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17537" y="1979261"/>
                  <a:ext cx="9864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EEE4B-1920-048D-B72F-A82777BBB09A}"/>
                    </a:ext>
                  </a:extLst>
                </p14:cNvPr>
                <p14:cNvContentPartPr/>
                <p14:nvPr/>
              </p14:nvContentPartPr>
              <p14:xfrm>
                <a:off x="6402217" y="2203901"/>
                <a:ext cx="167400" cy="23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EEE4B-1920-048D-B72F-A82777BBB0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96097" y="2197781"/>
                  <a:ext cx="179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C6713E-1779-7DA7-A132-52C6D9FF119E}"/>
                    </a:ext>
                  </a:extLst>
                </p14:cNvPr>
                <p14:cNvContentPartPr/>
                <p14:nvPr/>
              </p14:nvContentPartPr>
              <p14:xfrm>
                <a:off x="6732337" y="2142341"/>
                <a:ext cx="145440" cy="308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C6713E-1779-7DA7-A132-52C6D9FF11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26217" y="2136221"/>
                  <a:ext cx="157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493584-4453-54F2-CD98-8A4A6D3620B6}"/>
                    </a:ext>
                  </a:extLst>
                </p14:cNvPr>
                <p14:cNvContentPartPr/>
                <p14:nvPr/>
              </p14:nvContentPartPr>
              <p14:xfrm>
                <a:off x="6755737" y="2234861"/>
                <a:ext cx="282960" cy="11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493584-4453-54F2-CD98-8A4A6D3620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49617" y="2228741"/>
                  <a:ext cx="295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6354C4-2775-B364-C82D-4763D74F600B}"/>
                    </a:ext>
                  </a:extLst>
                </p14:cNvPr>
                <p14:cNvContentPartPr/>
                <p14:nvPr/>
              </p14:nvContentPartPr>
              <p14:xfrm>
                <a:off x="7113937" y="1848941"/>
                <a:ext cx="44280" cy="97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6354C4-2775-B364-C82D-4763D74F60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07817" y="1842821"/>
                  <a:ext cx="56520" cy="9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23F7B9-79AB-3BC3-05FE-8B2C9DCB9323}"/>
                    </a:ext>
                  </a:extLst>
                </p14:cNvPr>
                <p14:cNvContentPartPr/>
                <p14:nvPr/>
              </p14:nvContentPartPr>
              <p14:xfrm>
                <a:off x="7324177" y="2121101"/>
                <a:ext cx="646920" cy="305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23F7B9-79AB-3BC3-05FE-8B2C9DCB93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18057" y="2114981"/>
                  <a:ext cx="659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7C5751-D569-46B3-D435-6BFE6A314316}"/>
                    </a:ext>
                  </a:extLst>
                </p14:cNvPr>
                <p14:cNvContentPartPr/>
                <p14:nvPr/>
              </p14:nvContentPartPr>
              <p14:xfrm>
                <a:off x="5494297" y="2883221"/>
                <a:ext cx="207000" cy="26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7C5751-D569-46B3-D435-6BFE6A3143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88177" y="2877101"/>
                  <a:ext cx="219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20A272-C35B-88C5-AB77-16F7C7D14B98}"/>
                    </a:ext>
                  </a:extLst>
                </p14:cNvPr>
                <p14:cNvContentPartPr/>
                <p14:nvPr/>
              </p14:nvContentPartPr>
              <p14:xfrm>
                <a:off x="5918377" y="2876021"/>
                <a:ext cx="253080" cy="71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20A272-C35B-88C5-AB77-16F7C7D14B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12257" y="2869901"/>
                  <a:ext cx="26532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C22C89-00BE-4B61-59D0-4C35960F3E43}"/>
                    </a:ext>
                  </a:extLst>
                </p14:cNvPr>
                <p14:cNvContentPartPr/>
                <p14:nvPr/>
              </p14:nvContentPartPr>
              <p14:xfrm>
                <a:off x="6361537" y="2729501"/>
                <a:ext cx="20160" cy="43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C22C89-00BE-4B61-59D0-4C35960F3E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55417" y="2723381"/>
                  <a:ext cx="324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426EB9-0D1C-248E-6230-648216E7788F}"/>
                    </a:ext>
                  </a:extLst>
                </p14:cNvPr>
                <p14:cNvContentPartPr/>
                <p14:nvPr/>
              </p14:nvContentPartPr>
              <p14:xfrm>
                <a:off x="6156337" y="2966381"/>
                <a:ext cx="503280" cy="6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426EB9-0D1C-248E-6230-648216E778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50217" y="2960261"/>
                  <a:ext cx="515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C1D4EB-4F2D-8204-B133-41EB26994008}"/>
                    </a:ext>
                  </a:extLst>
                </p14:cNvPr>
                <p14:cNvContentPartPr/>
                <p14:nvPr/>
              </p14:nvContentPartPr>
              <p14:xfrm>
                <a:off x="2928937" y="1084301"/>
                <a:ext cx="20880" cy="342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C1D4EB-4F2D-8204-B133-41EB269940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22817" y="1078181"/>
                  <a:ext cx="33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5CD7CA-2EEA-440B-060E-85B825591408}"/>
                    </a:ext>
                  </a:extLst>
                </p14:cNvPr>
                <p14:cNvContentPartPr/>
                <p14:nvPr/>
              </p14:nvContentPartPr>
              <p14:xfrm>
                <a:off x="2878537" y="1082141"/>
                <a:ext cx="474480" cy="359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5CD7CA-2EEA-440B-060E-85B8255914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72417" y="1076021"/>
                  <a:ext cx="486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670BF1-8FE8-3EC1-8865-31BD14ED0286}"/>
                    </a:ext>
                  </a:extLst>
                </p14:cNvPr>
                <p14:cNvContentPartPr/>
                <p14:nvPr/>
              </p14:nvContentPartPr>
              <p14:xfrm>
                <a:off x="3339337" y="974501"/>
                <a:ext cx="72000" cy="55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670BF1-8FE8-3EC1-8865-31BD14ED02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33217" y="968381"/>
                  <a:ext cx="842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995DC4-B1B7-E367-C993-21D6479B9B24}"/>
                    </a:ext>
                  </a:extLst>
                </p14:cNvPr>
                <p14:cNvContentPartPr/>
                <p14:nvPr/>
              </p14:nvContentPartPr>
              <p14:xfrm>
                <a:off x="3511057" y="1159541"/>
                <a:ext cx="897480" cy="242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995DC4-B1B7-E367-C993-21D6479B9B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04937" y="1153421"/>
                  <a:ext cx="909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01BFFE-1C98-C1FC-4C53-0DF94E03F01A}"/>
                    </a:ext>
                  </a:extLst>
                </p14:cNvPr>
                <p14:cNvContentPartPr/>
                <p14:nvPr/>
              </p14:nvContentPartPr>
              <p14:xfrm>
                <a:off x="4883017" y="1238741"/>
                <a:ext cx="2721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01BFFE-1C98-C1FC-4C53-0DF94E03F0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76897" y="1232621"/>
                  <a:ext cx="284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85F775-336D-0500-41C8-74C99AB9A42B}"/>
                    </a:ext>
                  </a:extLst>
                </p14:cNvPr>
                <p14:cNvContentPartPr/>
                <p14:nvPr/>
              </p14:nvContentPartPr>
              <p14:xfrm>
                <a:off x="5313577" y="828341"/>
                <a:ext cx="710640" cy="449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85F775-336D-0500-41C8-74C99AB9A4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07457" y="822221"/>
                  <a:ext cx="7228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147EEF-1566-E376-D8F3-CCF18A57BD6B}"/>
                    </a:ext>
                  </a:extLst>
                </p14:cNvPr>
                <p14:cNvContentPartPr/>
                <p14:nvPr/>
              </p14:nvContentPartPr>
              <p14:xfrm>
                <a:off x="6129337" y="1085741"/>
                <a:ext cx="623520" cy="18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147EEF-1566-E376-D8F3-CCF18A57BD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3217" y="1079621"/>
                  <a:ext cx="635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05158F-302F-8EC8-10A6-6C0E5C5E7230}"/>
                    </a:ext>
                  </a:extLst>
                </p14:cNvPr>
                <p14:cNvContentPartPr/>
                <p14:nvPr/>
              </p14:nvContentPartPr>
              <p14:xfrm>
                <a:off x="6754657" y="924101"/>
                <a:ext cx="91800" cy="65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05158F-302F-8EC8-10A6-6C0E5C5E72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48537" y="917981"/>
                  <a:ext cx="104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F1B0C9-9B6F-4EB0-C706-AD7C616BEEFB}"/>
                    </a:ext>
                  </a:extLst>
                </p14:cNvPr>
                <p14:cNvContentPartPr/>
                <p14:nvPr/>
              </p14:nvContentPartPr>
              <p14:xfrm>
                <a:off x="6936097" y="904301"/>
                <a:ext cx="25200" cy="43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F1B0C9-9B6F-4EB0-C706-AD7C616BEE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29977" y="898181"/>
                  <a:ext cx="374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C56CE6-E2A2-1157-3138-EAB5225EE38E}"/>
                    </a:ext>
                  </a:extLst>
                </p14:cNvPr>
                <p14:cNvContentPartPr/>
                <p14:nvPr/>
              </p14:nvContentPartPr>
              <p14:xfrm>
                <a:off x="6821257" y="1118141"/>
                <a:ext cx="299520" cy="71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C56CE6-E2A2-1157-3138-EAB5225EE3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15137" y="1112021"/>
                  <a:ext cx="311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5907E4B-396F-20E4-D882-A54646D0A6EC}"/>
                    </a:ext>
                  </a:extLst>
                </p14:cNvPr>
                <p14:cNvContentPartPr/>
                <p14:nvPr/>
              </p14:nvContentPartPr>
              <p14:xfrm>
                <a:off x="3264457" y="1510181"/>
                <a:ext cx="255600" cy="48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5907E4B-396F-20E4-D882-A54646D0A6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58337" y="1504061"/>
                  <a:ext cx="2678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5C06D09-DB37-23D3-1352-5A36486B79C1}"/>
                    </a:ext>
                  </a:extLst>
                </p14:cNvPr>
                <p14:cNvContentPartPr/>
                <p14:nvPr/>
              </p14:nvContentPartPr>
              <p14:xfrm>
                <a:off x="3385777" y="1706021"/>
                <a:ext cx="783720" cy="731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5C06D09-DB37-23D3-1352-5A36486B79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79657" y="1699901"/>
                  <a:ext cx="7959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EE6F6D8-E87A-55D7-D988-0DEC1EBA638A}"/>
                    </a:ext>
                  </a:extLst>
                </p14:cNvPr>
                <p14:cNvContentPartPr/>
                <p14:nvPr/>
              </p14:nvContentPartPr>
              <p14:xfrm>
                <a:off x="4463617" y="1730501"/>
                <a:ext cx="312840" cy="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EE6F6D8-E87A-55D7-D988-0DEC1EBA63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57497" y="1724381"/>
                  <a:ext cx="3250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16A14C-4AB9-A2B6-7E30-09E3D1517492}"/>
                    </a:ext>
                  </a:extLst>
                </p14:cNvPr>
                <p14:cNvContentPartPr/>
                <p14:nvPr/>
              </p14:nvContentPartPr>
              <p14:xfrm>
                <a:off x="3077617" y="2303261"/>
                <a:ext cx="1311840" cy="40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16A14C-4AB9-A2B6-7E30-09E3D15174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71497" y="2297141"/>
                  <a:ext cx="1324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6EF7B2-E6D3-E799-7C3F-54C7D4DE9CA2}"/>
                    </a:ext>
                  </a:extLst>
                </p14:cNvPr>
                <p14:cNvContentPartPr/>
                <p14:nvPr/>
              </p14:nvContentPartPr>
              <p14:xfrm>
                <a:off x="4631017" y="2438621"/>
                <a:ext cx="329040" cy="2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6EF7B2-E6D3-E799-7C3F-54C7D4DE9C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24897" y="2432501"/>
                  <a:ext cx="341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A66C53-CAEE-22DB-DA4E-E77C07D72F1E}"/>
                    </a:ext>
                  </a:extLst>
                </p14:cNvPr>
                <p14:cNvContentPartPr/>
                <p14:nvPr/>
              </p14:nvContentPartPr>
              <p14:xfrm>
                <a:off x="3313417" y="3047741"/>
                <a:ext cx="360" cy="347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A66C53-CAEE-22DB-DA4E-E77C07D72F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07297" y="3041621"/>
                  <a:ext cx="12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ED5921-6EAE-2495-99D8-1984917384B0}"/>
                    </a:ext>
                  </a:extLst>
                </p14:cNvPr>
                <p14:cNvContentPartPr/>
                <p14:nvPr/>
              </p14:nvContentPartPr>
              <p14:xfrm>
                <a:off x="3480457" y="3036221"/>
                <a:ext cx="11160" cy="27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ED5921-6EAE-2495-99D8-1984917384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74337" y="3030101"/>
                  <a:ext cx="23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BF4043-B3AB-2D4E-E407-8BB1919C7C32}"/>
                    </a:ext>
                  </a:extLst>
                </p14:cNvPr>
                <p14:cNvContentPartPr/>
                <p14:nvPr/>
              </p14:nvContentPartPr>
              <p14:xfrm>
                <a:off x="3381097" y="3204701"/>
                <a:ext cx="78840" cy="2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BF4043-B3AB-2D4E-E407-8BB1919C7C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74977" y="3198581"/>
                  <a:ext cx="91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FDE150-3142-5735-F5AE-2663E4394E96}"/>
                    </a:ext>
                  </a:extLst>
                </p14:cNvPr>
                <p14:cNvContentPartPr/>
                <p14:nvPr/>
              </p14:nvContentPartPr>
              <p14:xfrm>
                <a:off x="3588457" y="3176621"/>
                <a:ext cx="438480" cy="9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FDE150-3142-5735-F5AE-2663E4394E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82337" y="3170501"/>
                  <a:ext cx="450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C072C2-3E70-8A4D-9CD3-D262072224B9}"/>
                    </a:ext>
                  </a:extLst>
                </p14:cNvPr>
                <p14:cNvContentPartPr/>
                <p14:nvPr/>
              </p14:nvContentPartPr>
              <p14:xfrm>
                <a:off x="4024777" y="3067541"/>
                <a:ext cx="136800" cy="63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C072C2-3E70-8A4D-9CD3-D262072224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18657" y="3061421"/>
                  <a:ext cx="149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642028-9E72-4650-1189-13E0F5297461}"/>
                    </a:ext>
                  </a:extLst>
                </p14:cNvPr>
                <p14:cNvContentPartPr/>
                <p14:nvPr/>
              </p14:nvContentPartPr>
              <p14:xfrm>
                <a:off x="4188577" y="2819861"/>
                <a:ext cx="525240" cy="710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642028-9E72-4650-1189-13E0F52974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82457" y="2813741"/>
                  <a:ext cx="5374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DD13AA-F234-ED47-D27C-15B815E9322C}"/>
                    </a:ext>
                  </a:extLst>
                </p14:cNvPr>
                <p14:cNvContentPartPr/>
                <p14:nvPr/>
              </p14:nvContentPartPr>
              <p14:xfrm>
                <a:off x="4740457" y="3087341"/>
                <a:ext cx="8568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DD13AA-F234-ED47-D27C-15B815E932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34337" y="3081221"/>
                  <a:ext cx="97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20130D-CCE0-2EF7-2E38-31658DC0575D}"/>
                    </a:ext>
                  </a:extLst>
                </p14:cNvPr>
                <p14:cNvContentPartPr/>
                <p14:nvPr/>
              </p14:nvContentPartPr>
              <p14:xfrm>
                <a:off x="4984897" y="3106781"/>
                <a:ext cx="17424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20130D-CCE0-2EF7-2E38-31658DC057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78777" y="3100661"/>
                  <a:ext cx="186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FCB52C0-F581-6B8E-A775-BAD925A5FB14}"/>
                    </a:ext>
                  </a:extLst>
                </p14:cNvPr>
                <p14:cNvContentPartPr/>
                <p14:nvPr/>
              </p14:nvContentPartPr>
              <p14:xfrm>
                <a:off x="3214417" y="3530141"/>
                <a:ext cx="326520" cy="48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FCB52C0-F581-6B8E-A775-BAD925A5FB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08297" y="3524021"/>
                  <a:ext cx="3387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CB89D-96F7-639B-8A97-A51F55B3FA2F}"/>
                    </a:ext>
                  </a:extLst>
                </p14:cNvPr>
                <p14:cNvContentPartPr/>
                <p14:nvPr/>
              </p14:nvContentPartPr>
              <p14:xfrm>
                <a:off x="3571177" y="3726341"/>
                <a:ext cx="178200" cy="127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CB89D-96F7-639B-8A97-A51F55B3FA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65057" y="3720221"/>
                  <a:ext cx="190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8C6F89-BCB8-3343-CEE9-AFBEEEB86512}"/>
                    </a:ext>
                  </a:extLst>
                </p14:cNvPr>
                <p14:cNvContentPartPr/>
                <p14:nvPr/>
              </p14:nvContentPartPr>
              <p14:xfrm>
                <a:off x="3817057" y="3724181"/>
                <a:ext cx="436680" cy="115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8C6F89-BCB8-3343-CEE9-AFBEEEB865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10937" y="3718061"/>
                  <a:ext cx="448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FB313E-4FA7-F2FF-5437-002106717DD8}"/>
                    </a:ext>
                  </a:extLst>
                </p14:cNvPr>
                <p14:cNvContentPartPr/>
                <p14:nvPr/>
              </p14:nvContentPartPr>
              <p14:xfrm>
                <a:off x="4212697" y="3421061"/>
                <a:ext cx="946080" cy="435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FB313E-4FA7-F2FF-5437-002106717D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06577" y="3414941"/>
                  <a:ext cx="9583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A65B1DB-A3D9-817A-DCAD-7F6238F4BD52}"/>
                    </a:ext>
                  </a:extLst>
                </p14:cNvPr>
                <p14:cNvContentPartPr/>
                <p14:nvPr/>
              </p14:nvContentPartPr>
              <p14:xfrm>
                <a:off x="3286057" y="4021541"/>
                <a:ext cx="203760" cy="54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A65B1DB-A3D9-817A-DCAD-7F6238F4BD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79937" y="4015421"/>
                  <a:ext cx="2160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3FA941-01A4-39FF-22DA-4CE28F5EA4E1}"/>
                    </a:ext>
                  </a:extLst>
                </p14:cNvPr>
                <p14:cNvContentPartPr/>
                <p14:nvPr/>
              </p14:nvContentPartPr>
              <p14:xfrm>
                <a:off x="3588457" y="4083461"/>
                <a:ext cx="1536120" cy="752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3FA941-01A4-39FF-22DA-4CE28F5EA4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82337" y="4077341"/>
                  <a:ext cx="15483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72C18D-8945-7525-206D-E4A88A993F8F}"/>
                    </a:ext>
                  </a:extLst>
                </p14:cNvPr>
                <p14:cNvContentPartPr/>
                <p14:nvPr/>
              </p14:nvContentPartPr>
              <p14:xfrm>
                <a:off x="5074537" y="4149341"/>
                <a:ext cx="44640" cy="50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72C18D-8945-7525-206D-E4A88A993F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68417" y="4143221"/>
                  <a:ext cx="56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8A6280-7618-50C5-6002-482D732F5307}"/>
                    </a:ext>
                  </a:extLst>
                </p14:cNvPr>
                <p14:cNvContentPartPr/>
                <p14:nvPr/>
              </p14:nvContentPartPr>
              <p14:xfrm>
                <a:off x="5298457" y="4168781"/>
                <a:ext cx="376560" cy="243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8A6280-7618-50C5-6002-482D732F53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92337" y="4162661"/>
                  <a:ext cx="388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055890-A1A0-16D8-7794-9C6EE85D952C}"/>
                    </a:ext>
                  </a:extLst>
                </p14:cNvPr>
                <p14:cNvContentPartPr/>
                <p14:nvPr/>
              </p14:nvContentPartPr>
              <p14:xfrm>
                <a:off x="3351577" y="4560821"/>
                <a:ext cx="183600" cy="57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055890-A1A0-16D8-7794-9C6EE85D95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5457" y="4554701"/>
                  <a:ext cx="1958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D897CB-D785-1E20-CB16-E4A6017315F7}"/>
                    </a:ext>
                  </a:extLst>
                </p14:cNvPr>
                <p14:cNvContentPartPr/>
                <p14:nvPr/>
              </p14:nvContentPartPr>
              <p14:xfrm>
                <a:off x="3283537" y="4916141"/>
                <a:ext cx="391320" cy="39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D897CB-D785-1E20-CB16-E4A6017315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77417" y="4910021"/>
                  <a:ext cx="40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7BC2C2-D0BF-43D3-19B3-FA2A1E0C8518}"/>
                    </a:ext>
                  </a:extLst>
                </p14:cNvPr>
                <p14:cNvContentPartPr/>
                <p14:nvPr/>
              </p14:nvContentPartPr>
              <p14:xfrm>
                <a:off x="3718417" y="4527701"/>
                <a:ext cx="609840" cy="501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7BC2C2-D0BF-43D3-19B3-FA2A1E0C85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12297" y="4521581"/>
                  <a:ext cx="6220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5B2485-EEE6-15F0-465B-753EF4262FB0}"/>
                    </a:ext>
                  </a:extLst>
                </p14:cNvPr>
                <p14:cNvContentPartPr/>
                <p14:nvPr/>
              </p14:nvContentPartPr>
              <p14:xfrm>
                <a:off x="4423297" y="4825421"/>
                <a:ext cx="392040" cy="18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5B2485-EEE6-15F0-465B-753EF4262FB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17177" y="4819301"/>
                  <a:ext cx="404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BFC56BF-A645-1DA8-386C-0914AAE5F99D}"/>
                    </a:ext>
                  </a:extLst>
                </p14:cNvPr>
                <p14:cNvContentPartPr/>
                <p14:nvPr/>
              </p14:nvContentPartPr>
              <p14:xfrm>
                <a:off x="4865017" y="4735781"/>
                <a:ext cx="780840" cy="30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BFC56BF-A645-1DA8-386C-0914AAE5F9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58897" y="4729661"/>
                  <a:ext cx="793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F5EFEA-CB95-3AF9-5272-7CBFB47AB9B8}"/>
                    </a:ext>
                  </a:extLst>
                </p14:cNvPr>
                <p14:cNvContentPartPr/>
                <p14:nvPr/>
              </p14:nvContentPartPr>
              <p14:xfrm>
                <a:off x="5839897" y="4904981"/>
                <a:ext cx="270000" cy="21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F5EFEA-CB95-3AF9-5272-7CBFB47AB9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33777" y="4898861"/>
                  <a:ext cx="282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16350E-FCD9-23AF-B1B5-1122FD1236A3}"/>
                    </a:ext>
                  </a:extLst>
                </p14:cNvPr>
                <p14:cNvContentPartPr/>
                <p14:nvPr/>
              </p14:nvContentPartPr>
              <p14:xfrm>
                <a:off x="3372097" y="5117021"/>
                <a:ext cx="106560" cy="465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16350E-FCD9-23AF-B1B5-1122FD1236A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5977" y="5110901"/>
                  <a:ext cx="1188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0AC4129-328C-F20C-E42B-03CED5A89476}"/>
                    </a:ext>
                  </a:extLst>
                </p14:cNvPr>
                <p14:cNvContentPartPr/>
                <p14:nvPr/>
              </p14:nvContentPartPr>
              <p14:xfrm>
                <a:off x="3684577" y="5137181"/>
                <a:ext cx="257400" cy="34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0AC4129-328C-F20C-E42B-03CED5A894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78457" y="5131061"/>
                  <a:ext cx="269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56032E4-E740-EB2A-4E5D-67FB160E4C57}"/>
                    </a:ext>
                  </a:extLst>
                </p14:cNvPr>
                <p14:cNvContentPartPr/>
                <p14:nvPr/>
              </p14:nvContentPartPr>
              <p14:xfrm>
                <a:off x="4029457" y="5378021"/>
                <a:ext cx="2412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56032E4-E740-EB2A-4E5D-67FB160E4C5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3337" y="5371901"/>
                  <a:ext cx="36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B98037-38CA-A3C3-0B7C-E7B7BAF5D6EE}"/>
                    </a:ext>
                  </a:extLst>
                </p14:cNvPr>
                <p14:cNvContentPartPr/>
                <p14:nvPr/>
              </p14:nvContentPartPr>
              <p14:xfrm>
                <a:off x="4169137" y="5200541"/>
                <a:ext cx="347040" cy="238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B98037-38CA-A3C3-0B7C-E7B7BAF5D6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63017" y="5194421"/>
                  <a:ext cx="359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2B17AD-57AE-4A14-98EF-3F88AF745D40}"/>
                    </a:ext>
                  </a:extLst>
                </p14:cNvPr>
                <p14:cNvContentPartPr/>
                <p14:nvPr/>
              </p14:nvContentPartPr>
              <p14:xfrm>
                <a:off x="4476577" y="5340941"/>
                <a:ext cx="269280" cy="138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2B17AD-57AE-4A14-98EF-3F88AF745D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70457" y="5334821"/>
                  <a:ext cx="281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71E2DCA-134D-1C70-8493-7987D9AA69CC}"/>
                    </a:ext>
                  </a:extLst>
                </p14:cNvPr>
                <p14:cNvContentPartPr/>
                <p14:nvPr/>
              </p14:nvContentPartPr>
              <p14:xfrm>
                <a:off x="5171737" y="5457221"/>
                <a:ext cx="298080" cy="19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71E2DCA-134D-1C70-8493-7987D9AA69C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65617" y="5451101"/>
                  <a:ext cx="310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79CBCE8-3044-B98D-AC9E-2D17AACF2BED}"/>
                    </a:ext>
                  </a:extLst>
                </p14:cNvPr>
                <p14:cNvContentPartPr/>
                <p14:nvPr/>
              </p14:nvContentPartPr>
              <p14:xfrm>
                <a:off x="3566497" y="5673221"/>
                <a:ext cx="162000" cy="405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79CBCE8-3044-B98D-AC9E-2D17AACF2B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60377" y="5667101"/>
                  <a:ext cx="174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123457-156F-C04C-0F77-608A5AAF1FB8}"/>
                    </a:ext>
                  </a:extLst>
                </p14:cNvPr>
                <p14:cNvContentPartPr/>
                <p14:nvPr/>
              </p14:nvContentPartPr>
              <p14:xfrm>
                <a:off x="3618337" y="6007301"/>
                <a:ext cx="21528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123457-156F-C04C-0F77-608A5AAF1F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12217" y="6001181"/>
                  <a:ext cx="22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495252-0BE4-EBB9-7D86-669B49E6118C}"/>
                    </a:ext>
                  </a:extLst>
                </p14:cNvPr>
                <p14:cNvContentPartPr/>
                <p14:nvPr/>
              </p14:nvContentPartPr>
              <p14:xfrm>
                <a:off x="3884377" y="5612021"/>
                <a:ext cx="206280" cy="40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495252-0BE4-EBB9-7D86-669B49E6118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78257" y="5605901"/>
                  <a:ext cx="218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0B66A2-79E7-5753-C55B-E83152EEA0DB}"/>
                    </a:ext>
                  </a:extLst>
                </p14:cNvPr>
                <p14:cNvContentPartPr/>
                <p14:nvPr/>
              </p14:nvContentPartPr>
              <p14:xfrm>
                <a:off x="4127017" y="5641181"/>
                <a:ext cx="275400" cy="355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0B66A2-79E7-5753-C55B-E83152EEA0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20897" y="5635061"/>
                  <a:ext cx="287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B10651-6D6D-6A58-0303-31C697EF4861}"/>
                    </a:ext>
                  </a:extLst>
                </p14:cNvPr>
                <p14:cNvContentPartPr/>
                <p14:nvPr/>
              </p14:nvContentPartPr>
              <p14:xfrm>
                <a:off x="4529137" y="5889581"/>
                <a:ext cx="18000" cy="9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B10651-6D6D-6A58-0303-31C697EF486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23017" y="5883461"/>
                  <a:ext cx="30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719A18-4A2B-FD75-15D1-F1E50EE3FD84}"/>
                    </a:ext>
                  </a:extLst>
                </p14:cNvPr>
                <p14:cNvContentPartPr/>
                <p14:nvPr/>
              </p14:nvContentPartPr>
              <p14:xfrm>
                <a:off x="4778977" y="5617421"/>
                <a:ext cx="305280" cy="28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719A18-4A2B-FD75-15D1-F1E50EE3FD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72857" y="5611301"/>
                  <a:ext cx="317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114784-EF82-FBF9-B8F8-F10B9A589374}"/>
                    </a:ext>
                  </a:extLst>
                </p14:cNvPr>
                <p14:cNvContentPartPr/>
                <p14:nvPr/>
              </p14:nvContentPartPr>
              <p14:xfrm>
                <a:off x="5166697" y="5739461"/>
                <a:ext cx="119160" cy="209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114784-EF82-FBF9-B8F8-F10B9A5893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60577" y="5733341"/>
                  <a:ext cx="131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DE56C9D-75E1-2152-2D31-C9FC7F6D3741}"/>
                    </a:ext>
                  </a:extLst>
                </p14:cNvPr>
                <p14:cNvContentPartPr/>
                <p14:nvPr/>
              </p14:nvContentPartPr>
              <p14:xfrm>
                <a:off x="5437417" y="5783021"/>
                <a:ext cx="136440" cy="18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DE56C9D-75E1-2152-2D31-C9FC7F6D37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1297" y="5776901"/>
                  <a:ext cx="148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76AB08-5692-FF47-78FD-25A5222C2A55}"/>
                    </a:ext>
                  </a:extLst>
                </p14:cNvPr>
                <p14:cNvContentPartPr/>
                <p14:nvPr/>
              </p14:nvContentPartPr>
              <p14:xfrm>
                <a:off x="3500257" y="6222581"/>
                <a:ext cx="174240" cy="217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76AB08-5692-FF47-78FD-25A5222C2A5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94137" y="6216461"/>
                  <a:ext cx="186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1E7E96-85E7-F051-635A-E9EDC85CD460}"/>
                    </a:ext>
                  </a:extLst>
                </p14:cNvPr>
                <p14:cNvContentPartPr/>
                <p14:nvPr/>
              </p14:nvContentPartPr>
              <p14:xfrm>
                <a:off x="3485857" y="6321941"/>
                <a:ext cx="14040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1E7E96-85E7-F051-635A-E9EDC85CD4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79737" y="6315821"/>
                  <a:ext cx="152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60F2A3-7851-5969-FA22-3AEAB9045026}"/>
                    </a:ext>
                  </a:extLst>
                </p14:cNvPr>
                <p14:cNvContentPartPr/>
                <p14:nvPr/>
              </p14:nvContentPartPr>
              <p14:xfrm>
                <a:off x="3430777" y="6205661"/>
                <a:ext cx="342360" cy="57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60F2A3-7851-5969-FA22-3AEAB904502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24657" y="6199541"/>
                  <a:ext cx="354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DD8E95-FB6A-53A7-EDA2-147ACB7A4E15}"/>
                    </a:ext>
                  </a:extLst>
                </p14:cNvPr>
                <p14:cNvContentPartPr/>
                <p14:nvPr/>
              </p14:nvContentPartPr>
              <p14:xfrm>
                <a:off x="3804817" y="6215021"/>
                <a:ext cx="1146600" cy="160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DD8E95-FB6A-53A7-EDA2-147ACB7A4E1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98697" y="6208901"/>
                  <a:ext cx="1158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996AFE-813E-E431-4194-19B1A0246A4B}"/>
                    </a:ext>
                  </a:extLst>
                </p14:cNvPr>
                <p14:cNvContentPartPr/>
                <p14:nvPr/>
              </p14:nvContentPartPr>
              <p14:xfrm>
                <a:off x="4872577" y="6105941"/>
                <a:ext cx="33840" cy="3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996AFE-813E-E431-4194-19B1A0246A4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66457" y="6099821"/>
                  <a:ext cx="46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9919E83-4DFF-4AE5-8CB5-9B33B60C1D51}"/>
                    </a:ext>
                  </a:extLst>
                </p14:cNvPr>
                <p14:cNvContentPartPr/>
                <p14:nvPr/>
              </p14:nvContentPartPr>
              <p14:xfrm>
                <a:off x="5116297" y="6121061"/>
                <a:ext cx="177120" cy="28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9919E83-4DFF-4AE5-8CB5-9B33B60C1D5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10177" y="6114941"/>
                  <a:ext cx="189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292FA4-5FB4-97AF-FCEA-ABEA40EFE43A}"/>
                    </a:ext>
                  </a:extLst>
                </p14:cNvPr>
                <p14:cNvContentPartPr/>
                <p14:nvPr/>
              </p14:nvContentPartPr>
              <p14:xfrm>
                <a:off x="5481337" y="6160661"/>
                <a:ext cx="240840" cy="14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292FA4-5FB4-97AF-FCEA-ABEA40EFE4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75217" y="6154541"/>
                  <a:ext cx="253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B2AA69C-FF1E-8195-E459-726CCEDCE546}"/>
                    </a:ext>
                  </a:extLst>
                </p14:cNvPr>
                <p14:cNvContentPartPr/>
                <p14:nvPr/>
              </p14:nvContentPartPr>
              <p14:xfrm>
                <a:off x="5673217" y="3765581"/>
                <a:ext cx="20160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B2AA69C-FF1E-8195-E459-726CCEDCE54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67097" y="3759461"/>
                  <a:ext cx="213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F29E6D5-3D44-2EF8-A498-37B64764E579}"/>
                    </a:ext>
                  </a:extLst>
                </p14:cNvPr>
                <p14:cNvContentPartPr/>
                <p14:nvPr/>
              </p14:nvContentPartPr>
              <p14:xfrm>
                <a:off x="6361177" y="3542381"/>
                <a:ext cx="404280" cy="343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F29E6D5-3D44-2EF8-A498-37B64764E57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55057" y="3536261"/>
                  <a:ext cx="4165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589FF9C-73ED-EFEA-E3C9-9D31FE83B1A7}"/>
                    </a:ext>
                  </a:extLst>
                </p14:cNvPr>
                <p14:cNvContentPartPr/>
                <p14:nvPr/>
              </p14:nvContentPartPr>
              <p14:xfrm>
                <a:off x="6932497" y="3478661"/>
                <a:ext cx="965520" cy="54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589FF9C-73ED-EFEA-E3C9-9D31FE83B1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26377" y="3472541"/>
                  <a:ext cx="9777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8E09D91-AA8F-A9A1-214F-B166C3ABDDC4}"/>
                    </a:ext>
                  </a:extLst>
                </p14:cNvPr>
                <p14:cNvContentPartPr/>
                <p14:nvPr/>
              </p14:nvContentPartPr>
              <p14:xfrm>
                <a:off x="2507017" y="766781"/>
                <a:ext cx="3564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8E09D91-AA8F-A9A1-214F-B166C3ABDDC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00897" y="760661"/>
                  <a:ext cx="47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12A13DB-F921-BB68-08BD-60ECD32D0900}"/>
                    </a:ext>
                  </a:extLst>
                </p14:cNvPr>
                <p14:cNvContentPartPr/>
                <p14:nvPr/>
              </p14:nvContentPartPr>
              <p14:xfrm>
                <a:off x="2476057" y="742661"/>
                <a:ext cx="2028240" cy="56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12A13DB-F921-BB68-08BD-60ECD32D09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69937" y="736541"/>
                  <a:ext cx="204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8D7BC4-F32A-C340-8B52-D42FFF861AD2}"/>
                    </a:ext>
                  </a:extLst>
                </p14:cNvPr>
                <p14:cNvContentPartPr/>
                <p14:nvPr/>
              </p14:nvContentPartPr>
              <p14:xfrm>
                <a:off x="2107417" y="77021"/>
                <a:ext cx="189720" cy="561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8D7BC4-F32A-C340-8B52-D42FFF861A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01297" y="70901"/>
                  <a:ext cx="20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A9443A-6FFD-7E95-A577-490114D07A24}"/>
                    </a:ext>
                  </a:extLst>
                </p14:cNvPr>
                <p14:cNvContentPartPr/>
                <p14:nvPr/>
              </p14:nvContentPartPr>
              <p14:xfrm>
                <a:off x="2339977" y="341981"/>
                <a:ext cx="697680" cy="514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A9443A-6FFD-7E95-A577-490114D07A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33857" y="335861"/>
                  <a:ext cx="7099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706659-3233-CA3E-DB85-9A89197AA603}"/>
                    </a:ext>
                  </a:extLst>
                </p14:cNvPr>
                <p14:cNvContentPartPr/>
                <p14:nvPr/>
              </p14:nvContentPartPr>
              <p14:xfrm>
                <a:off x="3047377" y="397781"/>
                <a:ext cx="149040" cy="144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706659-3233-CA3E-DB85-9A89197AA6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41257" y="391661"/>
                  <a:ext cx="161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B316334-6408-5070-4C67-3EE6B914C7FC}"/>
                    </a:ext>
                  </a:extLst>
                </p14:cNvPr>
                <p14:cNvContentPartPr/>
                <p14:nvPr/>
              </p14:nvContentPartPr>
              <p14:xfrm>
                <a:off x="3271297" y="373661"/>
                <a:ext cx="252000" cy="232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B316334-6408-5070-4C67-3EE6B914C7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65177" y="367541"/>
                  <a:ext cx="264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38EB616-FE04-FBCE-80C2-09998B32405A}"/>
                    </a:ext>
                  </a:extLst>
                </p14:cNvPr>
                <p14:cNvContentPartPr/>
                <p14:nvPr/>
              </p14:nvContentPartPr>
              <p14:xfrm>
                <a:off x="3554977" y="206981"/>
                <a:ext cx="77400" cy="477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38EB616-FE04-FBCE-80C2-09998B32405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48857" y="200861"/>
                  <a:ext cx="896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1B5625-4C5A-2D58-4D7D-9B2F96E01E70}"/>
                    </a:ext>
                  </a:extLst>
                </p14:cNvPr>
                <p14:cNvContentPartPr/>
                <p14:nvPr/>
              </p14:nvContentPartPr>
              <p14:xfrm>
                <a:off x="3602497" y="443141"/>
                <a:ext cx="282240" cy="156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1B5625-4C5A-2D58-4D7D-9B2F96E01E7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96377" y="437021"/>
                  <a:ext cx="294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853D5BE-3479-8FF0-B661-C1DAC74EB03A}"/>
                    </a:ext>
                  </a:extLst>
                </p14:cNvPr>
                <p14:cNvContentPartPr/>
                <p14:nvPr/>
              </p14:nvContentPartPr>
              <p14:xfrm>
                <a:off x="3852697" y="341621"/>
                <a:ext cx="70200" cy="69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853D5BE-3479-8FF0-B661-C1DAC74EB03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46577" y="335501"/>
                  <a:ext cx="82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117525B-6EC5-B32A-2FCE-0CB2CF60F53F}"/>
                    </a:ext>
                  </a:extLst>
                </p14:cNvPr>
                <p14:cNvContentPartPr/>
                <p14:nvPr/>
              </p14:nvContentPartPr>
              <p14:xfrm>
                <a:off x="3981937" y="374741"/>
                <a:ext cx="581400" cy="373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117525B-6EC5-B32A-2FCE-0CB2CF60F53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75817" y="368621"/>
                  <a:ext cx="5936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F72C2A6-19D7-FF2A-3BEC-CB8C4E57B4B6}"/>
                    </a:ext>
                  </a:extLst>
                </p14:cNvPr>
                <p14:cNvContentPartPr/>
                <p14:nvPr/>
              </p14:nvContentPartPr>
              <p14:xfrm>
                <a:off x="4314937" y="28781"/>
                <a:ext cx="1301760" cy="329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F72C2A6-19D7-FF2A-3BEC-CB8C4E57B4B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308817" y="22661"/>
                  <a:ext cx="13140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BD775B1-76C9-AB31-5D3C-85744BC50642}"/>
                    </a:ext>
                  </a:extLst>
                </p14:cNvPr>
                <p14:cNvContentPartPr/>
                <p14:nvPr/>
              </p14:nvContentPartPr>
              <p14:xfrm>
                <a:off x="1091137" y="284381"/>
                <a:ext cx="993600" cy="742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BD775B1-76C9-AB31-5D3C-85744BC5064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5017" y="278261"/>
                  <a:ext cx="1005840" cy="75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110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4526A92-1775-11E2-BCF1-D5FF9DB73D32}"/>
              </a:ext>
            </a:extLst>
          </p:cNvPr>
          <p:cNvGrpSpPr/>
          <p:nvPr/>
        </p:nvGrpSpPr>
        <p:grpSpPr>
          <a:xfrm>
            <a:off x="359617" y="268541"/>
            <a:ext cx="3973320" cy="887760"/>
            <a:chOff x="359617" y="268541"/>
            <a:chExt cx="3973320" cy="88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73E0B0-3888-ECE2-C5C9-8DE046AE7F7D}"/>
                    </a:ext>
                  </a:extLst>
                </p14:cNvPr>
                <p14:cNvContentPartPr/>
                <p14:nvPr/>
              </p14:nvContentPartPr>
              <p14:xfrm>
                <a:off x="421537" y="388781"/>
                <a:ext cx="50760" cy="444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73E0B0-3888-ECE2-C5C9-8DE046AE7F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417" y="382661"/>
                  <a:ext cx="630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9C0242-5241-30B4-7D23-9631F95A3D25}"/>
                    </a:ext>
                  </a:extLst>
                </p14:cNvPr>
                <p14:cNvContentPartPr/>
                <p14:nvPr/>
              </p14:nvContentPartPr>
              <p14:xfrm>
                <a:off x="359617" y="485981"/>
                <a:ext cx="838440" cy="403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9C0242-5241-30B4-7D23-9631F95A3D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497" y="479861"/>
                  <a:ext cx="8506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779A2E-AF20-DC6F-5FAD-9BD6F4F96D98}"/>
                    </a:ext>
                  </a:extLst>
                </p14:cNvPr>
                <p14:cNvContentPartPr/>
                <p14:nvPr/>
              </p14:nvContentPartPr>
              <p14:xfrm>
                <a:off x="1346737" y="388781"/>
                <a:ext cx="41040" cy="45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779A2E-AF20-DC6F-5FAD-9BD6F4F96D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0617" y="382661"/>
                  <a:ext cx="53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FFAFEA-5AA8-C1A5-336F-0C3EA3E7F160}"/>
                    </a:ext>
                  </a:extLst>
                </p14:cNvPr>
                <p14:cNvContentPartPr/>
                <p14:nvPr/>
              </p14:nvContentPartPr>
              <p14:xfrm>
                <a:off x="1293817" y="657701"/>
                <a:ext cx="499680" cy="19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FFAFEA-5AA8-C1A5-336F-0C3EA3E7F1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7697" y="651581"/>
                  <a:ext cx="511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CCD39B-4956-FD1C-58CD-10EE1A041823}"/>
                    </a:ext>
                  </a:extLst>
                </p14:cNvPr>
                <p14:cNvContentPartPr/>
                <p14:nvPr/>
              </p14:nvContentPartPr>
              <p14:xfrm>
                <a:off x="1722217" y="268541"/>
                <a:ext cx="358560" cy="887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CCD39B-4956-FD1C-58CD-10EE1A0418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097" y="262421"/>
                  <a:ext cx="3708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2C69D5-BD90-EA5A-D5DF-DE26B0E6482B}"/>
                    </a:ext>
                  </a:extLst>
                </p14:cNvPr>
                <p14:cNvContentPartPr/>
                <p14:nvPr/>
              </p14:nvContentPartPr>
              <p14:xfrm>
                <a:off x="2162857" y="544301"/>
                <a:ext cx="16560" cy="39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2C69D5-BD90-EA5A-D5DF-DE26B0E648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6737" y="538181"/>
                  <a:ext cx="288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31D2C0-3EAE-8E15-FE66-7DA628F16CAB}"/>
                    </a:ext>
                  </a:extLst>
                </p14:cNvPr>
                <p14:cNvContentPartPr/>
                <p14:nvPr/>
              </p14:nvContentPartPr>
              <p14:xfrm>
                <a:off x="2030737" y="527021"/>
                <a:ext cx="336240" cy="45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31D2C0-3EAE-8E15-FE66-7DA628F16C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4617" y="520901"/>
                  <a:ext cx="3484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162B64-0C63-25A2-E9AC-51F295B05AA5}"/>
                    </a:ext>
                  </a:extLst>
                </p14:cNvPr>
                <p14:cNvContentPartPr/>
                <p14:nvPr/>
              </p14:nvContentPartPr>
              <p14:xfrm>
                <a:off x="2405137" y="691541"/>
                <a:ext cx="621360" cy="22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162B64-0C63-25A2-E9AC-51F295B05A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9017" y="685421"/>
                  <a:ext cx="633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24203D-D35A-950C-472B-809729738942}"/>
                    </a:ext>
                  </a:extLst>
                </p14:cNvPr>
                <p14:cNvContentPartPr/>
                <p14:nvPr/>
              </p14:nvContentPartPr>
              <p14:xfrm>
                <a:off x="3254377" y="608021"/>
                <a:ext cx="28080" cy="32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24203D-D35A-950C-472B-8097297389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8257" y="601901"/>
                  <a:ext cx="40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49AA9-939B-915C-3BC6-D6566EF6C5A4}"/>
                    </a:ext>
                  </a:extLst>
                </p14:cNvPr>
                <p14:cNvContentPartPr/>
                <p14:nvPr/>
              </p14:nvContentPartPr>
              <p14:xfrm>
                <a:off x="3186697" y="561581"/>
                <a:ext cx="401040" cy="12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49AA9-939B-915C-3BC6-D6566EF6C5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0577" y="555461"/>
                  <a:ext cx="413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EE8890-0FC0-6AD1-682F-DD1816C4D446}"/>
                    </a:ext>
                  </a:extLst>
                </p14:cNvPr>
                <p14:cNvContentPartPr/>
                <p14:nvPr/>
              </p14:nvContentPartPr>
              <p14:xfrm>
                <a:off x="3271297" y="786581"/>
                <a:ext cx="261360" cy="1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EE8890-0FC0-6AD1-682F-DD1816C4D4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5177" y="780461"/>
                  <a:ext cx="273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03D4A9-0523-15F1-0081-CC4690B1B5AC}"/>
                    </a:ext>
                  </a:extLst>
                </p14:cNvPr>
                <p14:cNvContentPartPr/>
                <p14:nvPr/>
              </p14:nvContentPartPr>
              <p14:xfrm>
                <a:off x="3535897" y="765701"/>
                <a:ext cx="230040" cy="11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03D4A9-0523-15F1-0081-CC4690B1B5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9777" y="759581"/>
                  <a:ext cx="242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0B8BF3-AE4F-9728-E2AD-F5377AB6B1A9}"/>
                    </a:ext>
                  </a:extLst>
                </p14:cNvPr>
                <p14:cNvContentPartPr/>
                <p14:nvPr/>
              </p14:nvContentPartPr>
              <p14:xfrm>
                <a:off x="3853777" y="784781"/>
                <a:ext cx="122040" cy="10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0B8BF3-AE4F-9728-E2AD-F5377AB6B1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7657" y="778661"/>
                  <a:ext cx="134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947BEA-736F-FD6C-98B4-A7AFCF487A1B}"/>
                    </a:ext>
                  </a:extLst>
                </p14:cNvPr>
                <p14:cNvContentPartPr/>
                <p14:nvPr/>
              </p14:nvContentPartPr>
              <p14:xfrm>
                <a:off x="4104337" y="453941"/>
                <a:ext cx="55800" cy="53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947BEA-736F-FD6C-98B4-A7AFCF487A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98217" y="447821"/>
                  <a:ext cx="680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6BD488-104D-7C22-59B8-F365A003EC12}"/>
                    </a:ext>
                  </a:extLst>
                </p14:cNvPr>
                <p14:cNvContentPartPr/>
                <p14:nvPr/>
              </p14:nvContentPartPr>
              <p14:xfrm>
                <a:off x="4037017" y="828701"/>
                <a:ext cx="295920" cy="5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6BD488-104D-7C22-59B8-F365A003EC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0897" y="822581"/>
                  <a:ext cx="3081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30793E-6AAD-EBD4-ACE5-A3C1A83D84F5}"/>
              </a:ext>
            </a:extLst>
          </p:cNvPr>
          <p:cNvGrpSpPr/>
          <p:nvPr/>
        </p:nvGrpSpPr>
        <p:grpSpPr>
          <a:xfrm>
            <a:off x="4817497" y="213101"/>
            <a:ext cx="2060280" cy="752760"/>
            <a:chOff x="4817497" y="213101"/>
            <a:chExt cx="206028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86F878-D324-0C72-5335-3530A12639D8}"/>
                    </a:ext>
                  </a:extLst>
                </p14:cNvPr>
                <p14:cNvContentPartPr/>
                <p14:nvPr/>
              </p14:nvContentPartPr>
              <p14:xfrm>
                <a:off x="4817497" y="701981"/>
                <a:ext cx="472680" cy="21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86F878-D324-0C72-5335-3530A12639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11377" y="695861"/>
                  <a:ext cx="484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590E3B-462F-56BD-8D68-892234B4C12E}"/>
                    </a:ext>
                  </a:extLst>
                </p14:cNvPr>
                <p14:cNvContentPartPr/>
                <p14:nvPr/>
              </p14:nvContentPartPr>
              <p14:xfrm>
                <a:off x="5348137" y="413621"/>
                <a:ext cx="736920" cy="55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590E3B-462F-56BD-8D68-892234B4C1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2017" y="407501"/>
                  <a:ext cx="749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8E2127-FFDD-569E-186A-E1FB1D0C3ED4}"/>
                    </a:ext>
                  </a:extLst>
                </p14:cNvPr>
                <p14:cNvContentPartPr/>
                <p14:nvPr/>
              </p14:nvContentPartPr>
              <p14:xfrm>
                <a:off x="5967337" y="530621"/>
                <a:ext cx="124920" cy="123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8E2127-FFDD-569E-186A-E1FB1D0C3E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1217" y="524501"/>
                  <a:ext cx="137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9C2A33-F6B1-2069-E81A-290BD8BF8455}"/>
                    </a:ext>
                  </a:extLst>
                </p14:cNvPr>
                <p14:cNvContentPartPr/>
                <p14:nvPr/>
              </p14:nvContentPartPr>
              <p14:xfrm>
                <a:off x="6157777" y="723581"/>
                <a:ext cx="135000" cy="144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9C2A33-F6B1-2069-E81A-290BD8BF84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51657" y="717461"/>
                  <a:ext cx="14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A718E2-DB56-0D9C-ABEC-F9BFF549A8A8}"/>
                    </a:ext>
                  </a:extLst>
                </p14:cNvPr>
                <p14:cNvContentPartPr/>
                <p14:nvPr/>
              </p14:nvContentPartPr>
              <p14:xfrm>
                <a:off x="6479977" y="213101"/>
                <a:ext cx="397800" cy="685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A718E2-DB56-0D9C-ABEC-F9BFF549A8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73857" y="206981"/>
                  <a:ext cx="410040" cy="69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32068E-692B-4FDF-446A-5FDF8C9DCE6F}"/>
              </a:ext>
            </a:extLst>
          </p:cNvPr>
          <p:cNvGrpSpPr/>
          <p:nvPr/>
        </p:nvGrpSpPr>
        <p:grpSpPr>
          <a:xfrm>
            <a:off x="7503817" y="266381"/>
            <a:ext cx="3094560" cy="788040"/>
            <a:chOff x="7503817" y="266381"/>
            <a:chExt cx="3094560" cy="78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920AD3-3DB3-7299-D476-8B839568096D}"/>
                    </a:ext>
                  </a:extLst>
                </p14:cNvPr>
                <p14:cNvContentPartPr/>
                <p14:nvPr/>
              </p14:nvContentPartPr>
              <p14:xfrm>
                <a:off x="7503817" y="266381"/>
                <a:ext cx="418320" cy="78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920AD3-3DB3-7299-D476-8B83956809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97697" y="260261"/>
                  <a:ext cx="43056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675286-6F63-D046-8399-BA6467E9238D}"/>
                    </a:ext>
                  </a:extLst>
                </p14:cNvPr>
                <p14:cNvContentPartPr/>
                <p14:nvPr/>
              </p14:nvContentPartPr>
              <p14:xfrm>
                <a:off x="8017897" y="703061"/>
                <a:ext cx="486360" cy="299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675286-6F63-D046-8399-BA6467E923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1777" y="696941"/>
                  <a:ext cx="498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E712A1-6A3F-5C47-3B3F-69649C7DCFB8}"/>
                    </a:ext>
                  </a:extLst>
                </p14:cNvPr>
                <p14:cNvContentPartPr/>
                <p14:nvPr/>
              </p14:nvContentPartPr>
              <p14:xfrm>
                <a:off x="8700097" y="766061"/>
                <a:ext cx="188280" cy="20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E712A1-6A3F-5C47-3B3F-69649C7DCF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93977" y="759941"/>
                  <a:ext cx="200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1F50EF-74FD-9E28-DE42-5306A6172CE5}"/>
                    </a:ext>
                  </a:extLst>
                </p14:cNvPr>
                <p14:cNvContentPartPr/>
                <p14:nvPr/>
              </p14:nvContentPartPr>
              <p14:xfrm>
                <a:off x="8907457" y="781181"/>
                <a:ext cx="606600" cy="19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1F50EF-74FD-9E28-DE42-5306A6172C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01337" y="775061"/>
                  <a:ext cx="618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F02907-D3DE-8FD1-0BDB-1E5B0C331BC0}"/>
                    </a:ext>
                  </a:extLst>
                </p14:cNvPr>
                <p14:cNvContentPartPr/>
                <p14:nvPr/>
              </p14:nvContentPartPr>
              <p14:xfrm>
                <a:off x="9438457" y="539621"/>
                <a:ext cx="386640" cy="43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F02907-D3DE-8FD1-0BDB-1E5B0C331B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32337" y="533501"/>
                  <a:ext cx="3988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CBF419-F45D-AA9F-7A39-E0C69E5A892E}"/>
                    </a:ext>
                  </a:extLst>
                </p14:cNvPr>
                <p14:cNvContentPartPr/>
                <p14:nvPr/>
              </p14:nvContentPartPr>
              <p14:xfrm>
                <a:off x="9851737" y="673181"/>
                <a:ext cx="746640" cy="381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CBF419-F45D-AA9F-7A39-E0C69E5A89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45617" y="667061"/>
                  <a:ext cx="75888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0771D2-CCE4-42AF-8415-FC88BB998D14}"/>
              </a:ext>
            </a:extLst>
          </p:cNvPr>
          <p:cNvGrpSpPr/>
          <p:nvPr/>
        </p:nvGrpSpPr>
        <p:grpSpPr>
          <a:xfrm>
            <a:off x="609817" y="1206701"/>
            <a:ext cx="6567840" cy="1214280"/>
            <a:chOff x="609817" y="1206701"/>
            <a:chExt cx="6567840" cy="12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A973C9-0580-6F2D-CA68-562E9268E814}"/>
                    </a:ext>
                  </a:extLst>
                </p14:cNvPr>
                <p14:cNvContentPartPr/>
                <p14:nvPr/>
              </p14:nvContentPartPr>
              <p14:xfrm>
                <a:off x="615577" y="1458341"/>
                <a:ext cx="13680" cy="50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A973C9-0580-6F2D-CA68-562E9268E8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9457" y="1452221"/>
                  <a:ext cx="259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6457A4-9251-8645-9239-F27EB024E989}"/>
                    </a:ext>
                  </a:extLst>
                </p14:cNvPr>
                <p14:cNvContentPartPr/>
                <p14:nvPr/>
              </p14:nvContentPartPr>
              <p14:xfrm>
                <a:off x="609817" y="1454741"/>
                <a:ext cx="171720" cy="24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6457A4-9251-8645-9239-F27EB024E9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3697" y="1448621"/>
                  <a:ext cx="183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08F54E-48BE-B004-FDAA-9F1A08C77EF9}"/>
                    </a:ext>
                  </a:extLst>
                </p14:cNvPr>
                <p14:cNvContentPartPr/>
                <p14:nvPr/>
              </p14:nvContentPartPr>
              <p14:xfrm>
                <a:off x="904657" y="1522061"/>
                <a:ext cx="860760" cy="54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08F54E-48BE-B004-FDAA-9F1A08C77E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8537" y="1515941"/>
                  <a:ext cx="8730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603A69-440D-70DA-D2A0-CAC76F06A991}"/>
                    </a:ext>
                  </a:extLst>
                </p14:cNvPr>
                <p14:cNvContentPartPr/>
                <p14:nvPr/>
              </p14:nvContentPartPr>
              <p14:xfrm>
                <a:off x="1785577" y="1546541"/>
                <a:ext cx="144360" cy="28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603A69-440D-70DA-D2A0-CAC76F06A9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79457" y="1540421"/>
                  <a:ext cx="156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4AB5D3-0809-0DFC-A0EC-DB581FADEAB7}"/>
                    </a:ext>
                  </a:extLst>
                </p14:cNvPr>
                <p14:cNvContentPartPr/>
                <p14:nvPr/>
              </p14:nvContentPartPr>
              <p14:xfrm>
                <a:off x="1990057" y="1374821"/>
                <a:ext cx="687600" cy="48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4AB5D3-0809-0DFC-A0EC-DB581FADEA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83937" y="1368701"/>
                  <a:ext cx="699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4E4E16-A39B-96AE-2329-025352BEA785}"/>
                    </a:ext>
                  </a:extLst>
                </p14:cNvPr>
                <p14:cNvContentPartPr/>
                <p14:nvPr/>
              </p14:nvContentPartPr>
              <p14:xfrm>
                <a:off x="2634817" y="1646981"/>
                <a:ext cx="297720" cy="16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4E4E16-A39B-96AE-2329-025352BEA7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28697" y="1640861"/>
                  <a:ext cx="309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3E47931-BBEC-9F5D-2940-136CF0CD4AB6}"/>
                    </a:ext>
                  </a:extLst>
                </p14:cNvPr>
                <p14:cNvContentPartPr/>
                <p14:nvPr/>
              </p14:nvContentPartPr>
              <p14:xfrm>
                <a:off x="2961697" y="1564901"/>
                <a:ext cx="37440" cy="4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3E47931-BBEC-9F5D-2940-136CF0CD4A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55577" y="1558781"/>
                  <a:ext cx="49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B81345-EC62-F291-B2CB-7F7DAB05D767}"/>
                    </a:ext>
                  </a:extLst>
                </p14:cNvPr>
                <p14:cNvContentPartPr/>
                <p14:nvPr/>
              </p14:nvContentPartPr>
              <p14:xfrm>
                <a:off x="3057457" y="1576781"/>
                <a:ext cx="529560" cy="248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B81345-EC62-F291-B2CB-7F7DAB05D7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51337" y="1570661"/>
                  <a:ext cx="541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3C5AAF-BB57-6450-202F-3410CD1DA0B7}"/>
                    </a:ext>
                  </a:extLst>
                </p14:cNvPr>
                <p14:cNvContentPartPr/>
                <p14:nvPr/>
              </p14:nvContentPartPr>
              <p14:xfrm>
                <a:off x="3836857" y="1206701"/>
                <a:ext cx="224280" cy="121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3C5AAF-BB57-6450-202F-3410CD1DA0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30737" y="1200581"/>
                  <a:ext cx="236520" cy="12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9B76A1-BAB8-F688-1325-8EDCFB0A38A2}"/>
                    </a:ext>
                  </a:extLst>
                </p14:cNvPr>
                <p14:cNvContentPartPr/>
                <p14:nvPr/>
              </p14:nvContentPartPr>
              <p14:xfrm>
                <a:off x="4210897" y="1683341"/>
                <a:ext cx="271440" cy="13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9B76A1-BAB8-F688-1325-8EDCFB0A38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04777" y="1677221"/>
                  <a:ext cx="283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329949-011C-62C9-B245-DD990B49824D}"/>
                    </a:ext>
                  </a:extLst>
                </p14:cNvPr>
                <p14:cNvContentPartPr/>
                <p14:nvPr/>
              </p14:nvContentPartPr>
              <p14:xfrm>
                <a:off x="4563697" y="1480301"/>
                <a:ext cx="92880" cy="38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329949-011C-62C9-B245-DD990B4982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7577" y="1474181"/>
                  <a:ext cx="1051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7B7A76-0783-676F-2B40-F275DB7EFFB1}"/>
                    </a:ext>
                  </a:extLst>
                </p14:cNvPr>
                <p14:cNvContentPartPr/>
                <p14:nvPr/>
              </p14:nvContentPartPr>
              <p14:xfrm>
                <a:off x="4748737" y="1420541"/>
                <a:ext cx="68040" cy="511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7B7A76-0783-676F-2B40-F275DB7EFF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42617" y="1414421"/>
                  <a:ext cx="80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8AE89F-81B7-4BEB-6885-1F85B61063C3}"/>
                    </a:ext>
                  </a:extLst>
                </p14:cNvPr>
                <p14:cNvContentPartPr/>
                <p14:nvPr/>
              </p14:nvContentPartPr>
              <p14:xfrm>
                <a:off x="4461457" y="1712501"/>
                <a:ext cx="440280" cy="1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8AE89F-81B7-4BEB-6885-1F85B61063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55337" y="1706381"/>
                  <a:ext cx="452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C31FB1-F798-361F-A58E-CF9FD980C700}"/>
                    </a:ext>
                  </a:extLst>
                </p14:cNvPr>
                <p14:cNvContentPartPr/>
                <p14:nvPr/>
              </p14:nvContentPartPr>
              <p14:xfrm>
                <a:off x="4952137" y="1682621"/>
                <a:ext cx="519840" cy="165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C31FB1-F798-361F-A58E-CF9FD980C7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46017" y="1676501"/>
                  <a:ext cx="532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C0CD94-2CAE-F8E3-8662-1079ED29D822}"/>
                    </a:ext>
                  </a:extLst>
                </p14:cNvPr>
                <p14:cNvContentPartPr/>
                <p14:nvPr/>
              </p14:nvContentPartPr>
              <p14:xfrm>
                <a:off x="5450737" y="1553381"/>
                <a:ext cx="25920" cy="6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C0CD94-2CAE-F8E3-8662-1079ED29D8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44617" y="1547261"/>
                  <a:ext cx="38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D50169-A8A1-9F78-00B7-24F86562B5D7}"/>
                    </a:ext>
                  </a:extLst>
                </p14:cNvPr>
                <p14:cNvContentPartPr/>
                <p14:nvPr/>
              </p14:nvContentPartPr>
              <p14:xfrm>
                <a:off x="5537497" y="1475261"/>
                <a:ext cx="268920" cy="42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D50169-A8A1-9F78-00B7-24F86562B5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1377" y="1469141"/>
                  <a:ext cx="2811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A0B4A6-90AB-F244-DEB2-C715086A5B53}"/>
                    </a:ext>
                  </a:extLst>
                </p14:cNvPr>
                <p14:cNvContentPartPr/>
                <p14:nvPr/>
              </p14:nvContentPartPr>
              <p14:xfrm>
                <a:off x="5924497" y="1699901"/>
                <a:ext cx="356040" cy="134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A0B4A6-90AB-F244-DEB2-C715086A5B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18377" y="1693781"/>
                  <a:ext cx="368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E8D94D-B3CC-FA30-1FED-F9C8208872F6}"/>
                    </a:ext>
                  </a:extLst>
                </p14:cNvPr>
                <p14:cNvContentPartPr/>
                <p14:nvPr/>
              </p14:nvContentPartPr>
              <p14:xfrm>
                <a:off x="6327337" y="1322621"/>
                <a:ext cx="95760" cy="597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E8D94D-B3CC-FA30-1FED-F9C8208872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1217" y="1316501"/>
                  <a:ext cx="1080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84B384-23DC-C2FA-328E-1B2AFB2ACE28}"/>
                    </a:ext>
                  </a:extLst>
                </p14:cNvPr>
                <p14:cNvContentPartPr/>
                <p14:nvPr/>
              </p14:nvContentPartPr>
              <p14:xfrm>
                <a:off x="6281977" y="1778381"/>
                <a:ext cx="200520" cy="2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84B384-23DC-C2FA-328E-1B2AFB2ACE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75857" y="1772261"/>
                  <a:ext cx="212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6A1F6B-8231-F6F7-1D23-2746C6943DBC}"/>
                    </a:ext>
                  </a:extLst>
                </p14:cNvPr>
                <p14:cNvContentPartPr/>
                <p14:nvPr/>
              </p14:nvContentPartPr>
              <p14:xfrm>
                <a:off x="6577537" y="1610621"/>
                <a:ext cx="600120" cy="33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6A1F6B-8231-F6F7-1D23-2746C6943D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1417" y="1604501"/>
                  <a:ext cx="61236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28F448-BE38-6830-5DAF-04C877C28444}"/>
              </a:ext>
            </a:extLst>
          </p:cNvPr>
          <p:cNvGrpSpPr/>
          <p:nvPr/>
        </p:nvGrpSpPr>
        <p:grpSpPr>
          <a:xfrm>
            <a:off x="7927537" y="1593701"/>
            <a:ext cx="1017360" cy="951120"/>
            <a:chOff x="7927537" y="1593701"/>
            <a:chExt cx="1017360" cy="9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F8324C-1750-239D-D5DD-5D8B57D0706F}"/>
                    </a:ext>
                  </a:extLst>
                </p14:cNvPr>
                <p14:cNvContentPartPr/>
                <p14:nvPr/>
              </p14:nvContentPartPr>
              <p14:xfrm>
                <a:off x="8033017" y="1749941"/>
                <a:ext cx="39240" cy="63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F8324C-1750-239D-D5DD-5D8B57D070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26897" y="1743821"/>
                  <a:ext cx="5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B4BDEB-A886-ADE1-DA78-1E3B72841D2E}"/>
                    </a:ext>
                  </a:extLst>
                </p14:cNvPr>
                <p14:cNvContentPartPr/>
                <p14:nvPr/>
              </p14:nvContentPartPr>
              <p14:xfrm>
                <a:off x="7927537" y="1593701"/>
                <a:ext cx="1017360" cy="95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B4BDEB-A886-ADE1-DA78-1E3B72841D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21417" y="1587581"/>
                  <a:ext cx="1029600" cy="9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50D1074-5349-58A2-3036-F09840D42BD6}"/>
              </a:ext>
            </a:extLst>
          </p:cNvPr>
          <p:cNvGrpSpPr/>
          <p:nvPr/>
        </p:nvGrpSpPr>
        <p:grpSpPr>
          <a:xfrm>
            <a:off x="9309937" y="1236941"/>
            <a:ext cx="1921680" cy="1002600"/>
            <a:chOff x="9309937" y="1236941"/>
            <a:chExt cx="1921680" cy="10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2DC260-FC5B-C37E-7208-F2A748C80C1C}"/>
                    </a:ext>
                  </a:extLst>
                </p14:cNvPr>
                <p14:cNvContentPartPr/>
                <p14:nvPr/>
              </p14:nvContentPartPr>
              <p14:xfrm>
                <a:off x="9309937" y="1375181"/>
                <a:ext cx="859320" cy="69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2DC260-FC5B-C37E-7208-F2A748C80C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817" y="1369061"/>
                  <a:ext cx="87156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E914B5-A767-E45A-0DDE-8D7EA7E8F765}"/>
                    </a:ext>
                  </a:extLst>
                </p14:cNvPr>
                <p14:cNvContentPartPr/>
                <p14:nvPr/>
              </p14:nvContentPartPr>
              <p14:xfrm>
                <a:off x="10138657" y="1388501"/>
                <a:ext cx="63000" cy="5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E914B5-A767-E45A-0DDE-8D7EA7E8F76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32537" y="1382381"/>
                  <a:ext cx="75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1887B5-37F6-AFFF-DB05-7D737CA7D9ED}"/>
                    </a:ext>
                  </a:extLst>
                </p14:cNvPr>
                <p14:cNvContentPartPr/>
                <p14:nvPr/>
              </p14:nvContentPartPr>
              <p14:xfrm>
                <a:off x="10262137" y="1563821"/>
                <a:ext cx="189360" cy="201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1887B5-37F6-AFFF-DB05-7D737CA7D9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56017" y="1557701"/>
                  <a:ext cx="201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E674C7-FAEA-C67B-C84B-8A0D1225F42F}"/>
                    </a:ext>
                  </a:extLst>
                </p14:cNvPr>
                <p14:cNvContentPartPr/>
                <p14:nvPr/>
              </p14:nvContentPartPr>
              <p14:xfrm>
                <a:off x="10526017" y="1286981"/>
                <a:ext cx="33696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E674C7-FAEA-C67B-C84B-8A0D1225F4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19897" y="1280861"/>
                  <a:ext cx="3492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95E74A-0426-B4BA-F17E-3E789FE83628}"/>
                    </a:ext>
                  </a:extLst>
                </p14:cNvPr>
                <p14:cNvContentPartPr/>
                <p14:nvPr/>
              </p14:nvContentPartPr>
              <p14:xfrm>
                <a:off x="10721497" y="1585421"/>
                <a:ext cx="289080" cy="56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95E74A-0426-B4BA-F17E-3E789FE836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15377" y="1579301"/>
                  <a:ext cx="301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1F9F4E-67BA-03B9-F2EC-B7724826CB03}"/>
                    </a:ext>
                  </a:extLst>
                </p14:cNvPr>
                <p14:cNvContentPartPr/>
                <p14:nvPr/>
              </p14:nvContentPartPr>
              <p14:xfrm>
                <a:off x="10938577" y="1236941"/>
                <a:ext cx="293040" cy="1002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1F9F4E-67BA-03B9-F2EC-B7724826CB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32457" y="1230821"/>
                  <a:ext cx="305280" cy="10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6508F9E-F77F-0FAF-1C41-1D0D2FD1D234}"/>
              </a:ext>
            </a:extLst>
          </p:cNvPr>
          <p:cNvGrpSpPr/>
          <p:nvPr/>
        </p:nvGrpSpPr>
        <p:grpSpPr>
          <a:xfrm>
            <a:off x="418657" y="2619701"/>
            <a:ext cx="2452320" cy="1341000"/>
            <a:chOff x="418657" y="2619701"/>
            <a:chExt cx="2452320" cy="13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55142A-A6D3-90D7-8534-424968627420}"/>
                    </a:ext>
                  </a:extLst>
                </p14:cNvPr>
                <p14:cNvContentPartPr/>
                <p14:nvPr/>
              </p14:nvContentPartPr>
              <p14:xfrm>
                <a:off x="501457" y="2790701"/>
                <a:ext cx="313200" cy="31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55142A-A6D3-90D7-8534-42496862742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5337" y="2784581"/>
                  <a:ext cx="325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63E1E8-62E5-6C0A-1282-E17892868751}"/>
                    </a:ext>
                  </a:extLst>
                </p14:cNvPr>
                <p14:cNvContentPartPr/>
                <p14:nvPr/>
              </p14:nvContentPartPr>
              <p14:xfrm>
                <a:off x="590377" y="2922461"/>
                <a:ext cx="163440" cy="37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63E1E8-62E5-6C0A-1282-E178928687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4257" y="2916341"/>
                  <a:ext cx="175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D489FA-6FF0-8EE6-FDF0-F2C9E6D6EEA6}"/>
                    </a:ext>
                  </a:extLst>
                </p14:cNvPr>
                <p14:cNvContentPartPr/>
                <p14:nvPr/>
              </p14:nvContentPartPr>
              <p14:xfrm>
                <a:off x="418657" y="2786381"/>
                <a:ext cx="240480" cy="14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D489FA-6FF0-8EE6-FDF0-F2C9E6D6EE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2537" y="2780261"/>
                  <a:ext cx="252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6F832F-3DAA-2D57-478C-AA418A7B0346}"/>
                    </a:ext>
                  </a:extLst>
                </p14:cNvPr>
                <p14:cNvContentPartPr/>
                <p14:nvPr/>
              </p14:nvContentPartPr>
              <p14:xfrm>
                <a:off x="799897" y="2859101"/>
                <a:ext cx="513360" cy="20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6F832F-3DAA-2D57-478C-AA418A7B03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777" y="2852981"/>
                  <a:ext cx="525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E96D13-45FD-2517-CAC9-D4E2402D25F9}"/>
                    </a:ext>
                  </a:extLst>
                </p14:cNvPr>
                <p14:cNvContentPartPr/>
                <p14:nvPr/>
              </p14:nvContentPartPr>
              <p14:xfrm>
                <a:off x="1462657" y="2619701"/>
                <a:ext cx="58680" cy="466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E96D13-45FD-2517-CAC9-D4E2402D25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56537" y="2613581"/>
                  <a:ext cx="709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E6F226-4BDA-DCE9-9F86-17A1F7CF2018}"/>
                    </a:ext>
                  </a:extLst>
                </p14:cNvPr>
                <p14:cNvContentPartPr/>
                <p14:nvPr/>
              </p14:nvContentPartPr>
              <p14:xfrm>
                <a:off x="1428457" y="2957741"/>
                <a:ext cx="414360" cy="72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E6F226-4BDA-DCE9-9F86-17A1F7CF20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22337" y="2951621"/>
                  <a:ext cx="42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D6FC6F1-E908-8FAE-6C5D-01962A6E3E4D}"/>
                    </a:ext>
                  </a:extLst>
                </p14:cNvPr>
                <p14:cNvContentPartPr/>
                <p14:nvPr/>
              </p14:nvContentPartPr>
              <p14:xfrm>
                <a:off x="1667137" y="2714381"/>
                <a:ext cx="154800" cy="87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D6FC6F1-E908-8FAE-6C5D-01962A6E3E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61017" y="2708261"/>
                  <a:ext cx="167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AA299D-72EB-C50F-F229-A63E64AADD11}"/>
                    </a:ext>
                  </a:extLst>
                </p14:cNvPr>
                <p14:cNvContentPartPr/>
                <p14:nvPr/>
              </p14:nvContentPartPr>
              <p14:xfrm>
                <a:off x="1960897" y="2668301"/>
                <a:ext cx="62640" cy="48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AA299D-72EB-C50F-F229-A63E64AADD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54777" y="2662181"/>
                  <a:ext cx="74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FC9265-65C6-8172-792D-E93B672FB61E}"/>
                    </a:ext>
                  </a:extLst>
                </p14:cNvPr>
                <p14:cNvContentPartPr/>
                <p14:nvPr/>
              </p14:nvContentPartPr>
              <p14:xfrm>
                <a:off x="1924897" y="2889341"/>
                <a:ext cx="687240" cy="1071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FC9265-65C6-8172-792D-E93B672FB6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18777" y="2883221"/>
                  <a:ext cx="69948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00A333-6E34-7257-1A7E-519E7979EFCF}"/>
                    </a:ext>
                  </a:extLst>
                </p14:cNvPr>
                <p14:cNvContentPartPr/>
                <p14:nvPr/>
              </p14:nvContentPartPr>
              <p14:xfrm>
                <a:off x="2861977" y="2915621"/>
                <a:ext cx="9000" cy="43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00A333-6E34-7257-1A7E-519E7979EF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55857" y="2909501"/>
                  <a:ext cx="212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E1A2FE-E95C-8DEE-D253-B6F1E1EAD4CB}"/>
              </a:ext>
            </a:extLst>
          </p:cNvPr>
          <p:cNvGrpSpPr/>
          <p:nvPr/>
        </p:nvGrpSpPr>
        <p:grpSpPr>
          <a:xfrm>
            <a:off x="444217" y="4100021"/>
            <a:ext cx="3175920" cy="880200"/>
            <a:chOff x="444217" y="4100021"/>
            <a:chExt cx="3175920" cy="88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CBDB19-7811-BFC6-4290-56E7D241904D}"/>
                    </a:ext>
                  </a:extLst>
                </p14:cNvPr>
                <p14:cNvContentPartPr/>
                <p14:nvPr/>
              </p14:nvContentPartPr>
              <p14:xfrm>
                <a:off x="444217" y="4136021"/>
                <a:ext cx="964440" cy="426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CBDB19-7811-BFC6-4290-56E7D241904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097" y="4129901"/>
                  <a:ext cx="976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477B2B-B9D0-7920-6084-18F7D3534345}"/>
                    </a:ext>
                  </a:extLst>
                </p14:cNvPr>
                <p14:cNvContentPartPr/>
                <p14:nvPr/>
              </p14:nvContentPartPr>
              <p14:xfrm>
                <a:off x="1532137" y="4373261"/>
                <a:ext cx="131760" cy="606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477B2B-B9D0-7920-6084-18F7D35343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26017" y="4367141"/>
                  <a:ext cx="1440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DDA0C8-AC9F-6F8D-3408-D3AB21798569}"/>
                    </a:ext>
                  </a:extLst>
                </p14:cNvPr>
                <p14:cNvContentPartPr/>
                <p14:nvPr/>
              </p14:nvContentPartPr>
              <p14:xfrm>
                <a:off x="1541497" y="4100021"/>
                <a:ext cx="115920" cy="78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DDA0C8-AC9F-6F8D-3408-D3AB217985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35377" y="4093901"/>
                  <a:ext cx="128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4640B8-8C89-5FD4-319B-B33D4F7F8647}"/>
                    </a:ext>
                  </a:extLst>
                </p14:cNvPr>
                <p14:cNvContentPartPr/>
                <p14:nvPr/>
              </p14:nvContentPartPr>
              <p14:xfrm>
                <a:off x="1828417" y="4286501"/>
                <a:ext cx="271800" cy="18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4640B8-8C89-5FD4-319B-B33D4F7F86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22297" y="4280381"/>
                  <a:ext cx="284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421049-79B1-BBF8-0153-9FCD89C5D097}"/>
                    </a:ext>
                  </a:extLst>
                </p14:cNvPr>
                <p14:cNvContentPartPr/>
                <p14:nvPr/>
              </p14:nvContentPartPr>
              <p14:xfrm>
                <a:off x="2253217" y="4292261"/>
                <a:ext cx="248760" cy="114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421049-79B1-BBF8-0153-9FCD89C5D0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47097" y="4286141"/>
                  <a:ext cx="261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8EBC1A-545B-0D0D-BF97-F44E7575015E}"/>
                    </a:ext>
                  </a:extLst>
                </p14:cNvPr>
                <p14:cNvContentPartPr/>
                <p14:nvPr/>
              </p14:nvContentPartPr>
              <p14:xfrm>
                <a:off x="2544457" y="4118741"/>
                <a:ext cx="51120" cy="409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8EBC1A-545B-0D0D-BF97-F44E7575015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8337" y="4112621"/>
                  <a:ext cx="63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139023-BCCE-ED90-C767-0EC5650911B1}"/>
                    </a:ext>
                  </a:extLst>
                </p14:cNvPr>
                <p14:cNvContentPartPr/>
                <p14:nvPr/>
              </p14:nvContentPartPr>
              <p14:xfrm>
                <a:off x="2488657" y="4325381"/>
                <a:ext cx="243720" cy="2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139023-BCCE-ED90-C767-0EC5650911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82537" y="4319261"/>
                  <a:ext cx="25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82EB17-9A65-D2B1-726E-4B41BE126427}"/>
                    </a:ext>
                  </a:extLst>
                </p14:cNvPr>
                <p14:cNvContentPartPr/>
                <p14:nvPr/>
              </p14:nvContentPartPr>
              <p14:xfrm>
                <a:off x="2872057" y="4214501"/>
                <a:ext cx="97560" cy="4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82EB17-9A65-D2B1-726E-4B41BE1264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65937" y="4208381"/>
                  <a:ext cx="109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1FA10EE-1ED5-7653-BA01-660A2441B036}"/>
                    </a:ext>
                  </a:extLst>
                </p14:cNvPr>
                <p14:cNvContentPartPr/>
                <p14:nvPr/>
              </p14:nvContentPartPr>
              <p14:xfrm>
                <a:off x="2979697" y="4466501"/>
                <a:ext cx="95040" cy="64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1FA10EE-1ED5-7653-BA01-660A2441B0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73577" y="4460381"/>
                  <a:ext cx="107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B277C3-3BC0-DF2D-7C63-14808DDBC87D}"/>
                    </a:ext>
                  </a:extLst>
                </p14:cNvPr>
                <p14:cNvContentPartPr/>
                <p14:nvPr/>
              </p14:nvContentPartPr>
              <p14:xfrm>
                <a:off x="3188857" y="4335101"/>
                <a:ext cx="431280" cy="20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B277C3-3BC0-DF2D-7C63-14808DDBC8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82737" y="4328981"/>
                  <a:ext cx="44352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13BCD8C-BBBE-C093-C142-8420CB24EE90}"/>
                  </a:ext>
                </a:extLst>
              </p14:cNvPr>
              <p14:cNvContentPartPr/>
              <p14:nvPr/>
            </p14:nvContentPartPr>
            <p14:xfrm>
              <a:off x="10107697" y="4066541"/>
              <a:ext cx="1076400" cy="788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13BCD8C-BBBE-C093-C142-8420CB24EE9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101577" y="4060421"/>
                <a:ext cx="1088640" cy="80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B59B7B-51F1-F02D-7F58-D8D354FAD5F2}"/>
              </a:ext>
            </a:extLst>
          </p:cNvPr>
          <p:cNvGrpSpPr/>
          <p:nvPr/>
        </p:nvGrpSpPr>
        <p:grpSpPr>
          <a:xfrm>
            <a:off x="4255897" y="3890861"/>
            <a:ext cx="5284080" cy="1586160"/>
            <a:chOff x="4255897" y="3890861"/>
            <a:chExt cx="5284080" cy="15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BDD2C2-A4D3-A783-40E4-1178D42B576D}"/>
                    </a:ext>
                  </a:extLst>
                </p14:cNvPr>
                <p14:cNvContentPartPr/>
                <p14:nvPr/>
              </p14:nvContentPartPr>
              <p14:xfrm>
                <a:off x="4255897" y="3974741"/>
                <a:ext cx="290160" cy="586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BDD2C2-A4D3-A783-40E4-1178D42B57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49777" y="3968621"/>
                  <a:ext cx="3024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43161D-147A-5573-0927-2D3EDEDA1911}"/>
                    </a:ext>
                  </a:extLst>
                </p14:cNvPr>
                <p14:cNvContentPartPr/>
                <p14:nvPr/>
              </p14:nvContentPartPr>
              <p14:xfrm>
                <a:off x="4288297" y="4374701"/>
                <a:ext cx="287280" cy="11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43161D-147A-5573-0927-2D3EDEDA19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2177" y="4368581"/>
                  <a:ext cx="299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7E7285-5B4E-7434-2708-24C4E5866757}"/>
                    </a:ext>
                  </a:extLst>
                </p14:cNvPr>
                <p14:cNvContentPartPr/>
                <p14:nvPr/>
              </p14:nvContentPartPr>
              <p14:xfrm>
                <a:off x="4667017" y="4332941"/>
                <a:ext cx="411480" cy="172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7E7285-5B4E-7434-2708-24C4E58667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60897" y="4326821"/>
                  <a:ext cx="423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3CD099-C513-FCD2-36D4-0995EB19152C}"/>
                    </a:ext>
                  </a:extLst>
                </p14:cNvPr>
                <p14:cNvContentPartPr/>
                <p14:nvPr/>
              </p14:nvContentPartPr>
              <p14:xfrm>
                <a:off x="5181457" y="4204781"/>
                <a:ext cx="482760" cy="111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3CD099-C513-FCD2-36D4-0995EB1915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75337" y="4198661"/>
                  <a:ext cx="495000" cy="11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D8B7A3-A51C-CCFF-8855-FC0C0D1B2502}"/>
                    </a:ext>
                  </a:extLst>
                </p14:cNvPr>
                <p14:cNvContentPartPr/>
                <p14:nvPr/>
              </p14:nvContentPartPr>
              <p14:xfrm>
                <a:off x="5502937" y="4301261"/>
                <a:ext cx="694440" cy="344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BD8B7A3-A51C-CCFF-8855-FC0C0D1B25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96817" y="4295141"/>
                  <a:ext cx="706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68D11E0-5CF9-AFFD-142B-780DE14D200B}"/>
                    </a:ext>
                  </a:extLst>
                </p14:cNvPr>
                <p14:cNvContentPartPr/>
                <p14:nvPr/>
              </p14:nvContentPartPr>
              <p14:xfrm>
                <a:off x="6156697" y="4375061"/>
                <a:ext cx="67320" cy="9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68D11E0-5CF9-AFFD-142B-780DE14D20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50577" y="4368941"/>
                  <a:ext cx="79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44AA47-E4E0-216E-2DCF-2ABFF629A779}"/>
                    </a:ext>
                  </a:extLst>
                </p14:cNvPr>
                <p14:cNvContentPartPr/>
                <p14:nvPr/>
              </p14:nvContentPartPr>
              <p14:xfrm>
                <a:off x="6350377" y="4488101"/>
                <a:ext cx="249480" cy="145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44AA47-E4E0-216E-2DCF-2ABFF629A7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44257" y="4481981"/>
                  <a:ext cx="261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EA6CCAA-BDD2-4822-39F6-183152E29672}"/>
                    </a:ext>
                  </a:extLst>
                </p14:cNvPr>
                <p14:cNvContentPartPr/>
                <p14:nvPr/>
              </p14:nvContentPartPr>
              <p14:xfrm>
                <a:off x="6623257" y="4474061"/>
                <a:ext cx="529560" cy="100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EA6CCAA-BDD2-4822-39F6-183152E296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7137" y="4467941"/>
                  <a:ext cx="541800" cy="10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FB88BA-C0A7-13FF-92D3-231656E65CFA}"/>
                    </a:ext>
                  </a:extLst>
                </p14:cNvPr>
                <p14:cNvContentPartPr/>
                <p14:nvPr/>
              </p14:nvContentPartPr>
              <p14:xfrm>
                <a:off x="7698217" y="4365341"/>
                <a:ext cx="387000" cy="196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FB88BA-C0A7-13FF-92D3-231656E65CF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92097" y="4359221"/>
                  <a:ext cx="399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4B84DF7-DD57-FE6E-1A98-679E7EF3F67C}"/>
                    </a:ext>
                  </a:extLst>
                </p14:cNvPr>
                <p14:cNvContentPartPr/>
                <p14:nvPr/>
              </p14:nvContentPartPr>
              <p14:xfrm>
                <a:off x="8121577" y="4102541"/>
                <a:ext cx="650160" cy="524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4B84DF7-DD57-FE6E-1A98-679E7EF3F6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15457" y="4096421"/>
                  <a:ext cx="6624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20B575-76E2-BE82-395C-018EF7E4C031}"/>
                    </a:ext>
                  </a:extLst>
                </p14:cNvPr>
                <p14:cNvContentPartPr/>
                <p14:nvPr/>
              </p14:nvContentPartPr>
              <p14:xfrm>
                <a:off x="8714857" y="4227821"/>
                <a:ext cx="80640" cy="135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20B575-76E2-BE82-395C-018EF7E4C0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08737" y="4221701"/>
                  <a:ext cx="92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B95EC5E-C02C-60FC-4A67-D61CDD82A506}"/>
                    </a:ext>
                  </a:extLst>
                </p14:cNvPr>
                <p14:cNvContentPartPr/>
                <p14:nvPr/>
              </p14:nvContentPartPr>
              <p14:xfrm>
                <a:off x="8868937" y="4443461"/>
                <a:ext cx="176400" cy="160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B95EC5E-C02C-60FC-4A67-D61CDD82A5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62817" y="4437341"/>
                  <a:ext cx="188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05287B-BB3D-2565-5B3E-28C6714F9996}"/>
                    </a:ext>
                  </a:extLst>
                </p14:cNvPr>
                <p14:cNvContentPartPr/>
                <p14:nvPr/>
              </p14:nvContentPartPr>
              <p14:xfrm>
                <a:off x="9113377" y="3890861"/>
                <a:ext cx="426600" cy="73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05287B-BB3D-2565-5B3E-28C6714F99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07257" y="3884741"/>
                  <a:ext cx="43884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0C7266-86B6-4938-FFB7-FCD4E70C9219}"/>
                    </a:ext>
                  </a:extLst>
                </p14:cNvPr>
                <p14:cNvContentPartPr/>
                <p14:nvPr/>
              </p14:nvContentPartPr>
              <p14:xfrm>
                <a:off x="5063377" y="5153381"/>
                <a:ext cx="222120" cy="216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0C7266-86B6-4938-FFB7-FCD4E70C921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57257" y="5147261"/>
                  <a:ext cx="23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533521-9E5A-5931-6467-AD3D45E18D2D}"/>
                    </a:ext>
                  </a:extLst>
                </p14:cNvPr>
                <p14:cNvContentPartPr/>
                <p14:nvPr/>
              </p14:nvContentPartPr>
              <p14:xfrm>
                <a:off x="5482417" y="5132501"/>
                <a:ext cx="651240" cy="208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533521-9E5A-5931-6467-AD3D45E18D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76297" y="5126381"/>
                  <a:ext cx="663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B08D40-17A7-E459-F1F0-2668A85DE465}"/>
                    </a:ext>
                  </a:extLst>
                </p14:cNvPr>
                <p14:cNvContentPartPr/>
                <p14:nvPr/>
              </p14:nvContentPartPr>
              <p14:xfrm>
                <a:off x="6115297" y="5079221"/>
                <a:ext cx="59400" cy="51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B08D40-17A7-E459-F1F0-2668A85DE4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09177" y="5073101"/>
                  <a:ext cx="71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097525-5704-479A-A680-5F855B06E2BA}"/>
                    </a:ext>
                  </a:extLst>
                </p14:cNvPr>
                <p14:cNvContentPartPr/>
                <p14:nvPr/>
              </p14:nvContentPartPr>
              <p14:xfrm>
                <a:off x="6281977" y="4753061"/>
                <a:ext cx="412200" cy="704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097525-5704-479A-A680-5F855B06E2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75857" y="4746941"/>
                  <a:ext cx="42444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55F96DC-AD3A-5BBF-BCD5-1B01DE91CDB0}"/>
                    </a:ext>
                  </a:extLst>
                </p14:cNvPr>
                <p14:cNvContentPartPr/>
                <p14:nvPr/>
              </p14:nvContentPartPr>
              <p14:xfrm>
                <a:off x="6646297" y="5338421"/>
                <a:ext cx="172440" cy="20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55F96DC-AD3A-5BBF-BCD5-1B01DE91CD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40177" y="5332301"/>
                  <a:ext cx="184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245381-1150-9D67-02C6-35CB8B2606AF}"/>
                    </a:ext>
                  </a:extLst>
                </p14:cNvPr>
                <p14:cNvContentPartPr/>
                <p14:nvPr/>
              </p14:nvContentPartPr>
              <p14:xfrm>
                <a:off x="6892537" y="5188661"/>
                <a:ext cx="1761840" cy="205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245381-1150-9D67-02C6-35CB8B2606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86417" y="5182541"/>
                  <a:ext cx="1774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116173-E1F6-BC5A-3751-B442AF95BDED}"/>
                    </a:ext>
                  </a:extLst>
                </p14:cNvPr>
                <p14:cNvContentPartPr/>
                <p14:nvPr/>
              </p14:nvContentPartPr>
              <p14:xfrm>
                <a:off x="9163777" y="5289821"/>
                <a:ext cx="201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116173-E1F6-BC5A-3751-B442AF95BDE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7657" y="5283701"/>
                  <a:ext cx="324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931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E3CFF80-3B39-1FFB-8258-062FC753FAF6}"/>
              </a:ext>
            </a:extLst>
          </p:cNvPr>
          <p:cNvGrpSpPr/>
          <p:nvPr/>
        </p:nvGrpSpPr>
        <p:grpSpPr>
          <a:xfrm>
            <a:off x="353497" y="410381"/>
            <a:ext cx="10726200" cy="3109320"/>
            <a:chOff x="353497" y="410381"/>
            <a:chExt cx="10726200" cy="31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B719ED3-14E2-6824-3FB3-1A1CB59572A4}"/>
                    </a:ext>
                  </a:extLst>
                </p14:cNvPr>
                <p14:cNvContentPartPr/>
                <p14:nvPr/>
              </p14:nvContentPartPr>
              <p14:xfrm>
                <a:off x="421897" y="528821"/>
                <a:ext cx="30600" cy="352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B719ED3-14E2-6824-3FB3-1A1CB59572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777" y="522701"/>
                  <a:ext cx="42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E1978B-29B5-F0C1-6550-E6B41ADAE006}"/>
                    </a:ext>
                  </a:extLst>
                </p14:cNvPr>
                <p14:cNvContentPartPr/>
                <p14:nvPr/>
              </p14:nvContentPartPr>
              <p14:xfrm>
                <a:off x="353497" y="561221"/>
                <a:ext cx="801720" cy="510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E1978B-29B5-F0C1-6550-E6B41ADAE0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377" y="555101"/>
                  <a:ext cx="8139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8F9F7E-B8E7-0184-799F-D89B7ABDE4D0}"/>
                    </a:ext>
                  </a:extLst>
                </p14:cNvPr>
                <p14:cNvContentPartPr/>
                <p14:nvPr/>
              </p14:nvContentPartPr>
              <p14:xfrm>
                <a:off x="1238377" y="410381"/>
                <a:ext cx="118440" cy="702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8F9F7E-B8E7-0184-799F-D89B7ABDE4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2257" y="404261"/>
                  <a:ext cx="13068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3D22C4-2C36-12DE-051C-BA559CFBC28F}"/>
                    </a:ext>
                  </a:extLst>
                </p14:cNvPr>
                <p14:cNvContentPartPr/>
                <p14:nvPr/>
              </p14:nvContentPartPr>
              <p14:xfrm>
                <a:off x="1185817" y="490301"/>
                <a:ext cx="2233800" cy="59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3D22C4-2C36-12DE-051C-BA559CFBC2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9697" y="484181"/>
                  <a:ext cx="22460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0AFD55-DDBA-DA57-9383-6C0687353E51}"/>
                    </a:ext>
                  </a:extLst>
                </p14:cNvPr>
                <p14:cNvContentPartPr/>
                <p14:nvPr/>
              </p14:nvContentPartPr>
              <p14:xfrm>
                <a:off x="3848737" y="804221"/>
                <a:ext cx="547200" cy="22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0AFD55-DDBA-DA57-9383-6C0687353E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2617" y="798101"/>
                  <a:ext cx="559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6A090C-D00E-9A55-685E-956959FB8CDC}"/>
                    </a:ext>
                  </a:extLst>
                </p14:cNvPr>
                <p14:cNvContentPartPr/>
                <p14:nvPr/>
              </p14:nvContentPartPr>
              <p14:xfrm>
                <a:off x="4768537" y="744821"/>
                <a:ext cx="61560" cy="304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6A090C-D00E-9A55-685E-956959FB8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2417" y="738701"/>
                  <a:ext cx="73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28FCBA-AFE0-2223-5786-2F9898912DBD}"/>
                    </a:ext>
                  </a:extLst>
                </p14:cNvPr>
                <p14:cNvContentPartPr/>
                <p14:nvPr/>
              </p14:nvContentPartPr>
              <p14:xfrm>
                <a:off x="4637497" y="630701"/>
                <a:ext cx="308520" cy="12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28FCBA-AFE0-2223-5786-2F9898912D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31377" y="624581"/>
                  <a:ext cx="320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2959A2-843F-5889-AD0B-625352CDB46C}"/>
                    </a:ext>
                  </a:extLst>
                </p14:cNvPr>
                <p14:cNvContentPartPr/>
                <p14:nvPr/>
              </p14:nvContentPartPr>
              <p14:xfrm>
                <a:off x="4571977" y="1010861"/>
                <a:ext cx="403200" cy="1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2959A2-843F-5889-AD0B-625352CDB4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65857" y="1004741"/>
                  <a:ext cx="415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ABED77-0036-32DD-684D-521E953E3BAF}"/>
                    </a:ext>
                  </a:extLst>
                </p14:cNvPr>
                <p14:cNvContentPartPr/>
                <p14:nvPr/>
              </p14:nvContentPartPr>
              <p14:xfrm>
                <a:off x="5106577" y="590021"/>
                <a:ext cx="47880" cy="44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ABED77-0036-32DD-684D-521E953E3B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0457" y="583901"/>
                  <a:ext cx="601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59DE60-CD55-2ADE-F6F0-394196C6EC93}"/>
                    </a:ext>
                  </a:extLst>
                </p14:cNvPr>
                <p14:cNvContentPartPr/>
                <p14:nvPr/>
              </p14:nvContentPartPr>
              <p14:xfrm>
                <a:off x="5042857" y="803861"/>
                <a:ext cx="394560" cy="29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59DE60-CD55-2ADE-F6F0-394196C6EC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36737" y="797741"/>
                  <a:ext cx="406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2847F5-8F48-0389-2892-E82F09EF5AFD}"/>
                    </a:ext>
                  </a:extLst>
                </p14:cNvPr>
                <p14:cNvContentPartPr/>
                <p14:nvPr/>
              </p14:nvContentPartPr>
              <p14:xfrm>
                <a:off x="5947897" y="800981"/>
                <a:ext cx="435600" cy="25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2847F5-8F48-0389-2892-E82F09EF5A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1777" y="794861"/>
                  <a:ext cx="447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CE9290-D908-1DFF-6A5C-11BBCD42E603}"/>
                    </a:ext>
                  </a:extLst>
                </p14:cNvPr>
                <p14:cNvContentPartPr/>
                <p14:nvPr/>
              </p14:nvContentPartPr>
              <p14:xfrm>
                <a:off x="6875617" y="761741"/>
                <a:ext cx="246960" cy="56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CE9290-D908-1DFF-6A5C-11BBCD42E6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9497" y="755621"/>
                  <a:ext cx="2592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97D72C-6410-8079-0758-7642202910EB}"/>
                    </a:ext>
                  </a:extLst>
                </p14:cNvPr>
                <p14:cNvContentPartPr/>
                <p14:nvPr/>
              </p14:nvContentPartPr>
              <p14:xfrm>
                <a:off x="7129777" y="622061"/>
                <a:ext cx="1399320" cy="48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97D72C-6410-8079-0758-7642202910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3657" y="615941"/>
                  <a:ext cx="14115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5B39BA-616F-27E0-E360-95E5137D33A7}"/>
                    </a:ext>
                  </a:extLst>
                </p14:cNvPr>
                <p14:cNvContentPartPr/>
                <p14:nvPr/>
              </p14:nvContentPartPr>
              <p14:xfrm>
                <a:off x="8511097" y="687581"/>
                <a:ext cx="200520" cy="69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5B39BA-616F-27E0-E360-95E5137D33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04977" y="681461"/>
                  <a:ext cx="2127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9771DB-33A8-3D0D-7611-DA6B076A084C}"/>
                    </a:ext>
                  </a:extLst>
                </p14:cNvPr>
                <p14:cNvContentPartPr/>
                <p14:nvPr/>
              </p14:nvContentPartPr>
              <p14:xfrm>
                <a:off x="8760577" y="743381"/>
                <a:ext cx="1629000" cy="476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9771DB-33A8-3D0D-7611-DA6B076A08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54457" y="737261"/>
                  <a:ext cx="16412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4E9686-D4E8-D7C2-2CD0-0EE5DA1E5CAC}"/>
                    </a:ext>
                  </a:extLst>
                </p14:cNvPr>
                <p14:cNvContentPartPr/>
                <p14:nvPr/>
              </p14:nvContentPartPr>
              <p14:xfrm>
                <a:off x="10293457" y="970541"/>
                <a:ext cx="109440" cy="6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4E9686-D4E8-D7C2-2CD0-0EE5DA1E5C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87337" y="964421"/>
                  <a:ext cx="121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3DD411-6D05-A20C-676C-94FE59CBB41A}"/>
                    </a:ext>
                  </a:extLst>
                </p14:cNvPr>
                <p14:cNvContentPartPr/>
                <p14:nvPr/>
              </p14:nvContentPartPr>
              <p14:xfrm>
                <a:off x="10451497" y="1061621"/>
                <a:ext cx="628200" cy="19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3DD411-6D05-A20C-676C-94FE59CBB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45377" y="1055501"/>
                  <a:ext cx="640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6D39A7-7D92-4DD6-17C7-08922488657D}"/>
                    </a:ext>
                  </a:extLst>
                </p14:cNvPr>
                <p14:cNvContentPartPr/>
                <p14:nvPr/>
              </p14:nvContentPartPr>
              <p14:xfrm>
                <a:off x="3544897" y="1560221"/>
                <a:ext cx="5040" cy="444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6D39A7-7D92-4DD6-17C7-0892248865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8777" y="1554101"/>
                  <a:ext cx="172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D81733-634F-4368-7666-1BFE5AD29ECA}"/>
                    </a:ext>
                  </a:extLst>
                </p14:cNvPr>
                <p14:cNvContentPartPr/>
                <p14:nvPr/>
              </p14:nvContentPartPr>
              <p14:xfrm>
                <a:off x="3409177" y="1747781"/>
                <a:ext cx="567720" cy="13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D81733-634F-4368-7666-1BFE5AD29E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3057" y="1741661"/>
                  <a:ext cx="579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A9E035-65A6-43CA-AA1E-8315EA3FA552}"/>
                    </a:ext>
                  </a:extLst>
                </p14:cNvPr>
                <p14:cNvContentPartPr/>
                <p14:nvPr/>
              </p14:nvContentPartPr>
              <p14:xfrm>
                <a:off x="4350217" y="1351781"/>
                <a:ext cx="617400" cy="64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A9E035-65A6-43CA-AA1E-8315EA3FA5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4097" y="1345661"/>
                  <a:ext cx="62964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1B0307-2558-EE23-A2E1-EC828A8B58E4}"/>
                    </a:ext>
                  </a:extLst>
                </p14:cNvPr>
                <p14:cNvContentPartPr/>
                <p14:nvPr/>
              </p14:nvContentPartPr>
              <p14:xfrm>
                <a:off x="4944937" y="1857941"/>
                <a:ext cx="820080" cy="146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1B0307-2558-EE23-A2E1-EC828A8B58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38817" y="1851821"/>
                  <a:ext cx="832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DC931A-A459-D29D-1079-2C83836B15FC}"/>
                    </a:ext>
                  </a:extLst>
                </p14:cNvPr>
                <p14:cNvContentPartPr/>
                <p14:nvPr/>
              </p14:nvContentPartPr>
              <p14:xfrm>
                <a:off x="5884897" y="1835981"/>
                <a:ext cx="360360" cy="19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DC931A-A459-D29D-1079-2C83836B15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78777" y="1829861"/>
                  <a:ext cx="372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710C64-B259-96FA-75E8-046CF52D7442}"/>
                    </a:ext>
                  </a:extLst>
                </p14:cNvPr>
                <p14:cNvContentPartPr/>
                <p14:nvPr/>
              </p14:nvContentPartPr>
              <p14:xfrm>
                <a:off x="6738097" y="1706021"/>
                <a:ext cx="298080" cy="39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710C64-B259-96FA-75E8-046CF52D74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31977" y="1699901"/>
                  <a:ext cx="3103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42ADB0-D84E-BC5B-B6C8-7BC8598B3D07}"/>
                    </a:ext>
                  </a:extLst>
                </p14:cNvPr>
                <p14:cNvContentPartPr/>
                <p14:nvPr/>
              </p14:nvContentPartPr>
              <p14:xfrm>
                <a:off x="7263697" y="1917341"/>
                <a:ext cx="570960" cy="12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42ADB0-D84E-BC5B-B6C8-7BC8598B3D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57577" y="1911221"/>
                  <a:ext cx="583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463688-549D-A6FF-9E6F-9F42088A66FF}"/>
                    </a:ext>
                  </a:extLst>
                </p14:cNvPr>
                <p14:cNvContentPartPr/>
                <p14:nvPr/>
              </p14:nvContentPartPr>
              <p14:xfrm>
                <a:off x="7802617" y="1426661"/>
                <a:ext cx="123120" cy="68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463688-549D-A6FF-9E6F-9F42088A66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96497" y="1420541"/>
                  <a:ext cx="1353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8403B9-C72C-7A96-2174-5BB1181ACAF8}"/>
                    </a:ext>
                  </a:extLst>
                </p14:cNvPr>
                <p14:cNvContentPartPr/>
                <p14:nvPr/>
              </p14:nvContentPartPr>
              <p14:xfrm>
                <a:off x="7836097" y="1941101"/>
                <a:ext cx="614160" cy="11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8403B9-C72C-7A96-2174-5BB1181ACA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29977" y="1934981"/>
                  <a:ext cx="626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AA169F-425F-A375-865D-EDF466EB4BCB}"/>
                    </a:ext>
                  </a:extLst>
                </p14:cNvPr>
                <p14:cNvContentPartPr/>
                <p14:nvPr/>
              </p14:nvContentPartPr>
              <p14:xfrm>
                <a:off x="9192937" y="1873421"/>
                <a:ext cx="204120" cy="174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AA169F-425F-A375-865D-EDF466EB4B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86817" y="1867301"/>
                  <a:ext cx="216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82C8A0-30B1-2F65-7ED9-3D81B6DFE332}"/>
                    </a:ext>
                  </a:extLst>
                </p14:cNvPr>
                <p14:cNvContentPartPr/>
                <p14:nvPr/>
              </p14:nvContentPartPr>
              <p14:xfrm>
                <a:off x="9381577" y="1651661"/>
                <a:ext cx="123840" cy="135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82C8A0-30B1-2F65-7ED9-3D81B6DFE3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75457" y="1645541"/>
                  <a:ext cx="136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D751C-1238-3C40-5709-5037471CD4C1}"/>
                    </a:ext>
                  </a:extLst>
                </p14:cNvPr>
                <p14:cNvContentPartPr/>
                <p14:nvPr/>
              </p14:nvContentPartPr>
              <p14:xfrm>
                <a:off x="9664897" y="1823741"/>
                <a:ext cx="407520" cy="336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D751C-1238-3C40-5709-5037471CD4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58777" y="1817621"/>
                  <a:ext cx="419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826ECD-875E-E455-D599-E13E42DCF378}"/>
                    </a:ext>
                  </a:extLst>
                </p14:cNvPr>
                <p14:cNvContentPartPr/>
                <p14:nvPr/>
              </p14:nvContentPartPr>
              <p14:xfrm>
                <a:off x="2900497" y="2292461"/>
                <a:ext cx="1469880" cy="122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826ECD-875E-E455-D599-E13E42DCF3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94377" y="2286341"/>
                  <a:ext cx="148212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2742FD-A62B-7019-8C25-3EBBBA859E42}"/>
                    </a:ext>
                  </a:extLst>
                </p14:cNvPr>
                <p14:cNvContentPartPr/>
                <p14:nvPr/>
              </p14:nvContentPartPr>
              <p14:xfrm>
                <a:off x="4355257" y="2733461"/>
                <a:ext cx="1101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2742FD-A62B-7019-8C25-3EBBBA859E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9137" y="2727341"/>
                  <a:ext cx="122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468922-5985-8E4E-51B3-96A3E5B0D078}"/>
                    </a:ext>
                  </a:extLst>
                </p14:cNvPr>
                <p14:cNvContentPartPr/>
                <p14:nvPr/>
              </p14:nvContentPartPr>
              <p14:xfrm>
                <a:off x="4534537" y="2674421"/>
                <a:ext cx="1330560" cy="17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468922-5985-8E4E-51B3-96A3E5B0D0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8417" y="2668301"/>
                  <a:ext cx="1342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9C3721-293D-EF84-1BBB-F90DF7B8CDA7}"/>
                    </a:ext>
                  </a:extLst>
                </p14:cNvPr>
                <p14:cNvContentPartPr/>
                <p14:nvPr/>
              </p14:nvContentPartPr>
              <p14:xfrm>
                <a:off x="6018457" y="2355461"/>
                <a:ext cx="47520" cy="544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9C3721-293D-EF84-1BBB-F90DF7B8CD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2337" y="2349341"/>
                  <a:ext cx="597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927938-9237-DB6B-2E22-75BB3C5E5CEF}"/>
                    </a:ext>
                  </a:extLst>
                </p14:cNvPr>
                <p14:cNvContentPartPr/>
                <p14:nvPr/>
              </p14:nvContentPartPr>
              <p14:xfrm>
                <a:off x="5987857" y="2690621"/>
                <a:ext cx="293040" cy="153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927938-9237-DB6B-2E22-75BB3C5E5C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81737" y="2684501"/>
                  <a:ext cx="305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F2E082-7A03-FF3B-AA60-A11DFFDBBD31}"/>
                    </a:ext>
                  </a:extLst>
                </p14:cNvPr>
                <p14:cNvContentPartPr/>
                <p14:nvPr/>
              </p14:nvContentPartPr>
              <p14:xfrm>
                <a:off x="6315457" y="2581541"/>
                <a:ext cx="16920" cy="28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F2E082-7A03-FF3B-AA60-A11DFFDBBD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9337" y="2575421"/>
                  <a:ext cx="29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A7CE02-2CA2-9F31-34A1-42770D6CD46C}"/>
                    </a:ext>
                  </a:extLst>
                </p14:cNvPr>
                <p14:cNvContentPartPr/>
                <p14:nvPr/>
              </p14:nvContentPartPr>
              <p14:xfrm>
                <a:off x="6443257" y="2723741"/>
                <a:ext cx="576360" cy="14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A7CE02-2CA2-9F31-34A1-42770D6CD4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37137" y="2717621"/>
                  <a:ext cx="588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D87544-23E8-A5F6-CF61-674BFFB5A7A6}"/>
                    </a:ext>
                  </a:extLst>
                </p14:cNvPr>
                <p14:cNvContentPartPr/>
                <p14:nvPr/>
              </p14:nvContentPartPr>
              <p14:xfrm>
                <a:off x="7815577" y="2558501"/>
                <a:ext cx="675720" cy="19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D87544-23E8-A5F6-CF61-674BFFB5A7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09457" y="2552381"/>
                  <a:ext cx="687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E1CF8D-47B5-3035-2B4E-428B97C9417F}"/>
                    </a:ext>
                  </a:extLst>
                </p14:cNvPr>
                <p14:cNvContentPartPr/>
                <p14:nvPr/>
              </p14:nvContentPartPr>
              <p14:xfrm>
                <a:off x="8645737" y="2621501"/>
                <a:ext cx="231120" cy="10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E1CF8D-47B5-3035-2B4E-428B97C941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39617" y="2615381"/>
                  <a:ext cx="243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FF52FB-912F-C4DD-F76F-E2CA1D130810}"/>
                    </a:ext>
                  </a:extLst>
                </p14:cNvPr>
                <p14:cNvContentPartPr/>
                <p14:nvPr/>
              </p14:nvContentPartPr>
              <p14:xfrm>
                <a:off x="8956777" y="2575061"/>
                <a:ext cx="320760" cy="13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FF52FB-912F-C4DD-F76F-E2CA1D1308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0657" y="2568941"/>
                  <a:ext cx="333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138E7D-30F2-2911-49B0-736B45ACD4B0}"/>
                    </a:ext>
                  </a:extLst>
                </p14:cNvPr>
                <p14:cNvContentPartPr/>
                <p14:nvPr/>
              </p14:nvContentPartPr>
              <p14:xfrm>
                <a:off x="9399577" y="2554541"/>
                <a:ext cx="404280" cy="211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138E7D-30F2-2911-49B0-736B45ACD4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93457" y="2548421"/>
                  <a:ext cx="416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73032C-392A-8B7F-F779-FDB2EAF45BF0}"/>
                    </a:ext>
                  </a:extLst>
                </p14:cNvPr>
                <p14:cNvContentPartPr/>
                <p14:nvPr/>
              </p14:nvContentPartPr>
              <p14:xfrm>
                <a:off x="9930577" y="2556701"/>
                <a:ext cx="216000" cy="177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73032C-392A-8B7F-F779-FDB2EAF45B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24457" y="2550581"/>
                  <a:ext cx="228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6CB728-C744-293A-B961-7C053D55C656}"/>
                    </a:ext>
                  </a:extLst>
                </p14:cNvPr>
                <p14:cNvContentPartPr/>
                <p14:nvPr/>
              </p14:nvContentPartPr>
              <p14:xfrm>
                <a:off x="10252417" y="2568581"/>
                <a:ext cx="352440" cy="22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6CB728-C744-293A-B961-7C053D55C6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46297" y="2562461"/>
                  <a:ext cx="364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E1F6A3-5606-9A92-48D0-CEDB90FEF4E8}"/>
                    </a:ext>
                  </a:extLst>
                </p14:cNvPr>
                <p14:cNvContentPartPr/>
                <p14:nvPr/>
              </p14:nvContentPartPr>
              <p14:xfrm>
                <a:off x="10705657" y="2743181"/>
                <a:ext cx="21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E1F6A3-5606-9A92-48D0-CEDB90FEF4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99537" y="2737061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9802AC-4FF3-267F-1781-AFA83215A252}"/>
              </a:ext>
            </a:extLst>
          </p:cNvPr>
          <p:cNvGrpSpPr/>
          <p:nvPr/>
        </p:nvGrpSpPr>
        <p:grpSpPr>
          <a:xfrm>
            <a:off x="953617" y="3082301"/>
            <a:ext cx="3431880" cy="3159720"/>
            <a:chOff x="953617" y="3082301"/>
            <a:chExt cx="3431880" cy="31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2F7713-CBB3-3C2D-D997-C7448180C376}"/>
                    </a:ext>
                  </a:extLst>
                </p14:cNvPr>
                <p14:cNvContentPartPr/>
                <p14:nvPr/>
              </p14:nvContentPartPr>
              <p14:xfrm>
                <a:off x="953617" y="4059701"/>
                <a:ext cx="2295720" cy="238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2F7713-CBB3-3C2D-D997-C7448180C3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497" y="4053581"/>
                  <a:ext cx="2307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8EADD8-2DEC-8C69-C744-E8E13F73DCD8}"/>
                    </a:ext>
                  </a:extLst>
                </p14:cNvPr>
                <p14:cNvContentPartPr/>
                <p14:nvPr/>
              </p14:nvContentPartPr>
              <p14:xfrm>
                <a:off x="960457" y="4093541"/>
                <a:ext cx="142560" cy="1704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8EADD8-2DEC-8C69-C744-E8E13F73DC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337" y="4087421"/>
                  <a:ext cx="154800" cy="17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CDBEC8-EABF-9703-DD43-8F777C34D2BC}"/>
                    </a:ext>
                  </a:extLst>
                </p14:cNvPr>
                <p14:cNvContentPartPr/>
                <p14:nvPr/>
              </p14:nvContentPartPr>
              <p14:xfrm>
                <a:off x="3151777" y="4149341"/>
                <a:ext cx="141840" cy="1515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CDBEC8-EABF-9703-DD43-8F777C34D2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45657" y="4143221"/>
                  <a:ext cx="154080" cy="15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0EF648-572C-D090-C39D-1ED0F4876EC7}"/>
                    </a:ext>
                  </a:extLst>
                </p14:cNvPr>
                <p14:cNvContentPartPr/>
                <p14:nvPr/>
              </p14:nvContentPartPr>
              <p14:xfrm>
                <a:off x="1131097" y="5664221"/>
                <a:ext cx="2047680" cy="20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0EF648-572C-D090-C39D-1ED0F4876E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4977" y="5658101"/>
                  <a:ext cx="2059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D56E92-1E0C-9A48-D2D3-77759DF72665}"/>
                    </a:ext>
                  </a:extLst>
                </p14:cNvPr>
                <p14:cNvContentPartPr/>
                <p14:nvPr/>
              </p14:nvContentPartPr>
              <p14:xfrm>
                <a:off x="2164297" y="6052301"/>
                <a:ext cx="48240" cy="17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D56E92-1E0C-9A48-D2D3-77759DF726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58177" y="6046181"/>
                  <a:ext cx="60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7DA10B-40C4-4931-4B0F-4B98AC35A05B}"/>
                    </a:ext>
                  </a:extLst>
                </p14:cNvPr>
                <p14:cNvContentPartPr/>
                <p14:nvPr/>
              </p14:nvContentPartPr>
              <p14:xfrm>
                <a:off x="2153137" y="5943221"/>
                <a:ext cx="763920" cy="298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7DA10B-40C4-4931-4B0F-4B98AC35A0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47017" y="5937101"/>
                  <a:ext cx="776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7B9558-3B86-D111-5B40-AD70741FF161}"/>
                    </a:ext>
                  </a:extLst>
                </p14:cNvPr>
                <p14:cNvContentPartPr/>
                <p14:nvPr/>
              </p14:nvContentPartPr>
              <p14:xfrm>
                <a:off x="2018137" y="3693221"/>
                <a:ext cx="469800" cy="649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7B9558-3B86-D111-5B40-AD70741FF16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12017" y="3687101"/>
                  <a:ext cx="4820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7A7B3E-D8DD-144C-C022-B8AF9F3E49D4}"/>
                    </a:ext>
                  </a:extLst>
                </p14:cNvPr>
                <p14:cNvContentPartPr/>
                <p14:nvPr/>
              </p14:nvContentPartPr>
              <p14:xfrm>
                <a:off x="2671897" y="3082301"/>
                <a:ext cx="1363680" cy="586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7A7B3E-D8DD-144C-C022-B8AF9F3E49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65777" y="3076181"/>
                  <a:ext cx="1375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796671-BD34-DFF6-8736-5610873D611E}"/>
                    </a:ext>
                  </a:extLst>
                </p14:cNvPr>
                <p14:cNvContentPartPr/>
                <p14:nvPr/>
              </p14:nvContentPartPr>
              <p14:xfrm>
                <a:off x="3373537" y="3421421"/>
                <a:ext cx="665640" cy="68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796671-BD34-DFF6-8736-5610873D61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67417" y="3415301"/>
                  <a:ext cx="677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388887-A248-B49E-526A-39D3A9835D33}"/>
                    </a:ext>
                  </a:extLst>
                </p14:cNvPr>
                <p14:cNvContentPartPr/>
                <p14:nvPr/>
              </p14:nvContentPartPr>
              <p14:xfrm>
                <a:off x="4385137" y="3529781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388887-A248-B49E-526A-39D3A9835D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79017" y="35233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14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3207C-033B-67F2-5D57-C2E943C703A7}"/>
              </a:ext>
            </a:extLst>
          </p:cNvPr>
          <p:cNvGrpSpPr/>
          <p:nvPr/>
        </p:nvGrpSpPr>
        <p:grpSpPr>
          <a:xfrm>
            <a:off x="2818417" y="1430261"/>
            <a:ext cx="7305840" cy="3017880"/>
            <a:chOff x="2818417" y="1430261"/>
            <a:chExt cx="7305840" cy="30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FB6B23-B212-D1E9-2D50-0EE5E99B7AD6}"/>
                    </a:ext>
                  </a:extLst>
                </p14:cNvPr>
                <p14:cNvContentPartPr/>
                <p14:nvPr/>
              </p14:nvContentPartPr>
              <p14:xfrm>
                <a:off x="8101057" y="1767581"/>
                <a:ext cx="1834920" cy="160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FB6B23-B212-D1E9-2D50-0EE5E99B7A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4937" y="1761461"/>
                  <a:ext cx="1847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92F218-14A3-BDDC-6926-DF1B050C2FC4}"/>
                    </a:ext>
                  </a:extLst>
                </p14:cNvPr>
                <p14:cNvContentPartPr/>
                <p14:nvPr/>
              </p14:nvContentPartPr>
              <p14:xfrm>
                <a:off x="8110777" y="1848581"/>
                <a:ext cx="168840" cy="2262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92F218-14A3-BDDC-6926-DF1B050C2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4657" y="1842461"/>
                  <a:ext cx="181080" cy="22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408A12-B48B-F278-D56B-E8C8AA6076B5}"/>
                    </a:ext>
                  </a:extLst>
                </p14:cNvPr>
                <p14:cNvContentPartPr/>
                <p14:nvPr/>
              </p14:nvContentPartPr>
              <p14:xfrm>
                <a:off x="9920857" y="1808981"/>
                <a:ext cx="134640" cy="2133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408A12-B48B-F278-D56B-E8C8AA6076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14737" y="1802861"/>
                  <a:ext cx="146880" cy="21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AECCFD-BD84-C701-0B10-2EE415B9F63D}"/>
                    </a:ext>
                  </a:extLst>
                </p14:cNvPr>
                <p14:cNvContentPartPr/>
                <p14:nvPr/>
              </p14:nvContentPartPr>
              <p14:xfrm>
                <a:off x="8249017" y="3903461"/>
                <a:ext cx="1875240" cy="35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AECCFD-BD84-C701-0B10-2EE415B9F6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2897" y="3897341"/>
                  <a:ext cx="1887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6C97A4-E0A1-F36F-E2A5-8D9D61E82117}"/>
                    </a:ext>
                  </a:extLst>
                </p14:cNvPr>
                <p14:cNvContentPartPr/>
                <p14:nvPr/>
              </p14:nvContentPartPr>
              <p14:xfrm>
                <a:off x="2880697" y="2180141"/>
                <a:ext cx="5168880" cy="190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6C97A4-E0A1-F36F-E2A5-8D9D61E821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4577" y="2174021"/>
                  <a:ext cx="5181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A1D533-C669-6518-2224-F3C33100B147}"/>
                    </a:ext>
                  </a:extLst>
                </p14:cNvPr>
                <p14:cNvContentPartPr/>
                <p14:nvPr/>
              </p14:nvContentPartPr>
              <p14:xfrm>
                <a:off x="3342217" y="1680821"/>
                <a:ext cx="277200" cy="42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A1D533-C669-6518-2224-F3C33100B1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6097" y="1674701"/>
                  <a:ext cx="2894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791CFF-AA7A-6186-E05B-E3A14DFA95EF}"/>
                    </a:ext>
                  </a:extLst>
                </p14:cNvPr>
                <p14:cNvContentPartPr/>
                <p14:nvPr/>
              </p14:nvContentPartPr>
              <p14:xfrm>
                <a:off x="3763777" y="1969541"/>
                <a:ext cx="524880" cy="176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791CFF-AA7A-6186-E05B-E3A14DFA95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7657" y="1963421"/>
                  <a:ext cx="537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436365-C91F-A129-6AC3-07D7A6F53952}"/>
                    </a:ext>
                  </a:extLst>
                </p14:cNvPr>
                <p14:cNvContentPartPr/>
                <p14:nvPr/>
              </p14:nvContentPartPr>
              <p14:xfrm>
                <a:off x="4301257" y="1974221"/>
                <a:ext cx="681120" cy="16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436365-C91F-A129-6AC3-07D7A6F539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5137" y="1968101"/>
                  <a:ext cx="693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79CC4-0993-3BC1-61EF-5A3B93852239}"/>
                    </a:ext>
                  </a:extLst>
                </p14:cNvPr>
                <p14:cNvContentPartPr/>
                <p14:nvPr/>
              </p14:nvContentPartPr>
              <p14:xfrm>
                <a:off x="5173537" y="1609901"/>
                <a:ext cx="143640" cy="64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79CC4-0993-3BC1-61EF-5A3B938522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7417" y="1603781"/>
                  <a:ext cx="15588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592934-174D-A73E-790D-B54538C7BF78}"/>
                    </a:ext>
                  </a:extLst>
                </p14:cNvPr>
                <p14:cNvContentPartPr/>
                <p14:nvPr/>
              </p14:nvContentPartPr>
              <p14:xfrm>
                <a:off x="5240857" y="2079701"/>
                <a:ext cx="216000" cy="2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592934-174D-A73E-790D-B54538C7BF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34737" y="2073581"/>
                  <a:ext cx="228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E10B26-DCA8-69F6-BD4B-B1538EF72985}"/>
                    </a:ext>
                  </a:extLst>
                </p14:cNvPr>
                <p14:cNvContentPartPr/>
                <p14:nvPr/>
              </p14:nvContentPartPr>
              <p14:xfrm>
                <a:off x="5452537" y="2009861"/>
                <a:ext cx="192240" cy="14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E10B26-DCA8-69F6-BD4B-B1538EF729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6417" y="2003741"/>
                  <a:ext cx="204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CDF6B1-2880-0527-E20B-F5A14585334E}"/>
                    </a:ext>
                  </a:extLst>
                </p14:cNvPr>
                <p14:cNvContentPartPr/>
                <p14:nvPr/>
              </p14:nvContentPartPr>
              <p14:xfrm>
                <a:off x="6019897" y="1430261"/>
                <a:ext cx="233280" cy="104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CDF6B1-2880-0527-E20B-F5A1458533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13777" y="1424141"/>
                  <a:ext cx="24552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384F2B-A867-86F9-ABBF-6500652E3B55}"/>
                    </a:ext>
                  </a:extLst>
                </p14:cNvPr>
                <p14:cNvContentPartPr/>
                <p14:nvPr/>
              </p14:nvContentPartPr>
              <p14:xfrm>
                <a:off x="6267577" y="1855421"/>
                <a:ext cx="25200" cy="44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384F2B-A867-86F9-ABBF-6500652E3B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1457" y="1849301"/>
                  <a:ext cx="37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765036-4059-1D2D-056C-45023DE2E10D}"/>
                    </a:ext>
                  </a:extLst>
                </p14:cNvPr>
                <p14:cNvContentPartPr/>
                <p14:nvPr/>
              </p14:nvContentPartPr>
              <p14:xfrm>
                <a:off x="6402577" y="2072501"/>
                <a:ext cx="420120" cy="20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765036-4059-1D2D-056C-45023DE2E1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6457" y="2066381"/>
                  <a:ext cx="432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146E2E-985B-DEBE-07B9-74BEBECAC5B9}"/>
                    </a:ext>
                  </a:extLst>
                </p14:cNvPr>
                <p14:cNvContentPartPr/>
                <p14:nvPr/>
              </p14:nvContentPartPr>
              <p14:xfrm>
                <a:off x="6860857" y="2070341"/>
                <a:ext cx="143640" cy="22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146E2E-985B-DEBE-07B9-74BEBECAC5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54737" y="2064221"/>
                  <a:ext cx="155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611C91-996A-6715-8DFE-9B930EAA9290}"/>
                    </a:ext>
                  </a:extLst>
                </p14:cNvPr>
                <p14:cNvContentPartPr/>
                <p14:nvPr/>
              </p14:nvContentPartPr>
              <p14:xfrm>
                <a:off x="7010257" y="2107061"/>
                <a:ext cx="73440" cy="15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611C91-996A-6715-8DFE-9B930EAA92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04137" y="2100941"/>
                  <a:ext cx="85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24F660-9E52-B953-47A9-DB0E54647103}"/>
                    </a:ext>
                  </a:extLst>
                </p14:cNvPr>
                <p14:cNvContentPartPr/>
                <p14:nvPr/>
              </p14:nvContentPartPr>
              <p14:xfrm>
                <a:off x="7187017" y="1482821"/>
                <a:ext cx="402120" cy="772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24F660-9E52-B953-47A9-DB0E546471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80897" y="1476701"/>
                  <a:ext cx="41436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A4AC84-3D6B-A483-7E21-F6462E97FC94}"/>
                    </a:ext>
                  </a:extLst>
                </p14:cNvPr>
                <p14:cNvContentPartPr/>
                <p14:nvPr/>
              </p14:nvContentPartPr>
              <p14:xfrm>
                <a:off x="7507417" y="2014541"/>
                <a:ext cx="266400" cy="9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A4AC84-3D6B-A483-7E21-F6462E97FC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01297" y="2008421"/>
                  <a:ext cx="278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09A0B6-5F57-0FE0-C188-B0EF922D8BA8}"/>
                    </a:ext>
                  </a:extLst>
                </p14:cNvPr>
                <p14:cNvContentPartPr/>
                <p14:nvPr/>
              </p14:nvContentPartPr>
              <p14:xfrm>
                <a:off x="3411337" y="2816621"/>
                <a:ext cx="4842720" cy="219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09A0B6-5F57-0FE0-C188-B0EF922D8B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5217" y="2810501"/>
                  <a:ext cx="485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FEE7B8-5CBC-D68C-7846-2327551C8590}"/>
                    </a:ext>
                  </a:extLst>
                </p14:cNvPr>
                <p14:cNvContentPartPr/>
                <p14:nvPr/>
              </p14:nvContentPartPr>
              <p14:xfrm>
                <a:off x="3487297" y="2328101"/>
                <a:ext cx="286200" cy="42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FEE7B8-5CBC-D68C-7846-2327551C85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81177" y="2321981"/>
                  <a:ext cx="2984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5EAC2D-33A7-443E-9674-4E59436D8C83}"/>
                    </a:ext>
                  </a:extLst>
                </p14:cNvPr>
                <p14:cNvContentPartPr/>
                <p14:nvPr/>
              </p14:nvContentPartPr>
              <p14:xfrm>
                <a:off x="3844417" y="2320181"/>
                <a:ext cx="1347120" cy="504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5EAC2D-33A7-443E-9674-4E59436D8C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8297" y="2314061"/>
                  <a:ext cx="13593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D4C4E8-4A78-91C7-F62B-6E5C33EF1198}"/>
                    </a:ext>
                  </a:extLst>
                </p14:cNvPr>
                <p14:cNvContentPartPr/>
                <p14:nvPr/>
              </p14:nvContentPartPr>
              <p14:xfrm>
                <a:off x="5631457" y="2261861"/>
                <a:ext cx="71280" cy="601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D4C4E8-4A78-91C7-F62B-6E5C33EF11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25337" y="2255741"/>
                  <a:ext cx="835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FC2299-8F2A-FCCD-B25A-8103629865E9}"/>
                    </a:ext>
                  </a:extLst>
                </p14:cNvPr>
                <p14:cNvContentPartPr/>
                <p14:nvPr/>
              </p14:nvContentPartPr>
              <p14:xfrm>
                <a:off x="5848177" y="2320901"/>
                <a:ext cx="387360" cy="50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FC2299-8F2A-FCCD-B25A-8103629865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2057" y="2314781"/>
                  <a:ext cx="3996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C2B712-0608-7CB8-5AB4-43B2D5429C75}"/>
                    </a:ext>
                  </a:extLst>
                </p14:cNvPr>
                <p14:cNvContentPartPr/>
                <p14:nvPr/>
              </p14:nvContentPartPr>
              <p14:xfrm>
                <a:off x="6194137" y="2586221"/>
                <a:ext cx="264960" cy="169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C2B712-0608-7CB8-5AB4-43B2D5429C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8017" y="2580101"/>
                  <a:ext cx="277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7576E3-94FC-11D6-A441-D93548135CF5}"/>
                    </a:ext>
                  </a:extLst>
                </p14:cNvPr>
                <p14:cNvContentPartPr/>
                <p14:nvPr/>
              </p14:nvContentPartPr>
              <p14:xfrm>
                <a:off x="6548737" y="2253941"/>
                <a:ext cx="67320" cy="60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7576E3-94FC-11D6-A441-D93548135C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42617" y="2247821"/>
                  <a:ext cx="7956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6D1BC0-DF8B-E364-AFF9-FF931D7A79CA}"/>
                    </a:ext>
                  </a:extLst>
                </p14:cNvPr>
                <p14:cNvContentPartPr/>
                <p14:nvPr/>
              </p14:nvContentPartPr>
              <p14:xfrm>
                <a:off x="6472777" y="2683781"/>
                <a:ext cx="65880" cy="2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6D1BC0-DF8B-E364-AFF9-FF931D7A79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6657" y="2677661"/>
                  <a:ext cx="78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4D9FC8-FBC9-CF8A-6E91-30B81C0802A3}"/>
                    </a:ext>
                  </a:extLst>
                </p14:cNvPr>
                <p14:cNvContentPartPr/>
                <p14:nvPr/>
              </p14:nvContentPartPr>
              <p14:xfrm>
                <a:off x="6670057" y="2617901"/>
                <a:ext cx="525240" cy="12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4D9FC8-FBC9-CF8A-6E91-30B81C0802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63937" y="2611781"/>
                  <a:ext cx="537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62CB4D-B73E-0572-70DD-4DBC3130D46F}"/>
                    </a:ext>
                  </a:extLst>
                </p14:cNvPr>
                <p14:cNvContentPartPr/>
                <p14:nvPr/>
              </p14:nvContentPartPr>
              <p14:xfrm>
                <a:off x="7142017" y="2497301"/>
                <a:ext cx="62640" cy="66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62CB4D-B73E-0572-70DD-4DBC3130D4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35897" y="2491181"/>
                  <a:ext cx="74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3A961A-D3DB-0899-9F28-D1984823F42B}"/>
                    </a:ext>
                  </a:extLst>
                </p14:cNvPr>
                <p14:cNvContentPartPr/>
                <p14:nvPr/>
              </p14:nvContentPartPr>
              <p14:xfrm>
                <a:off x="7246057" y="2575781"/>
                <a:ext cx="606960" cy="20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3A961A-D3DB-0899-9F28-D1984823F4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9937" y="2569661"/>
                  <a:ext cx="619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897D5B-9284-E276-CB13-A6DED0C44B63}"/>
                    </a:ext>
                  </a:extLst>
                </p14:cNvPr>
                <p14:cNvContentPartPr/>
                <p14:nvPr/>
              </p14:nvContentPartPr>
              <p14:xfrm>
                <a:off x="7884337" y="2599181"/>
                <a:ext cx="56520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897D5B-9284-E276-CB13-A6DED0C44B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78217" y="2593061"/>
                  <a:ext cx="577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93CEB8-90DD-E8C4-881C-E440747E387A}"/>
                    </a:ext>
                  </a:extLst>
                </p14:cNvPr>
                <p14:cNvContentPartPr/>
                <p14:nvPr/>
              </p14:nvContentPartPr>
              <p14:xfrm>
                <a:off x="2818417" y="3306581"/>
                <a:ext cx="5493240" cy="23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93CEB8-90DD-E8C4-881C-E440747E38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12297" y="3300461"/>
                  <a:ext cx="5505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79BC6D-5268-84B5-C2FC-9B1F82CC5971}"/>
                    </a:ext>
                  </a:extLst>
                </p14:cNvPr>
                <p14:cNvContentPartPr/>
                <p14:nvPr/>
              </p14:nvContentPartPr>
              <p14:xfrm>
                <a:off x="3430057" y="3034781"/>
                <a:ext cx="838440" cy="55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79BC6D-5268-84B5-C2FC-9B1F82CC59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3937" y="3028661"/>
                  <a:ext cx="8506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4B8F72-46D6-9C9B-A90E-3D7BEFE08EC8}"/>
                    </a:ext>
                  </a:extLst>
                </p14:cNvPr>
                <p14:cNvContentPartPr/>
                <p14:nvPr/>
              </p14:nvContentPartPr>
              <p14:xfrm>
                <a:off x="4359217" y="2907701"/>
                <a:ext cx="889200" cy="416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4B8F72-46D6-9C9B-A90E-3D7BEFE08E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53097" y="2901581"/>
                  <a:ext cx="9014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FB2195-8751-81AF-48B0-5062CA287129}"/>
                    </a:ext>
                  </a:extLst>
                </p14:cNvPr>
                <p14:cNvContentPartPr/>
                <p14:nvPr/>
              </p14:nvContentPartPr>
              <p14:xfrm>
                <a:off x="5294857" y="2968181"/>
                <a:ext cx="86400" cy="329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FB2195-8751-81AF-48B0-5062CA2871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88737" y="2962061"/>
                  <a:ext cx="98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FB896E-C114-6D90-2C97-2C12A0AA2D5A}"/>
                    </a:ext>
                  </a:extLst>
                </p14:cNvPr>
                <p14:cNvContentPartPr/>
                <p14:nvPr/>
              </p14:nvContentPartPr>
              <p14:xfrm>
                <a:off x="5273617" y="3175541"/>
                <a:ext cx="195120" cy="2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FB896E-C114-6D90-2C97-2C12A0AA2D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67497" y="3169421"/>
                  <a:ext cx="207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E791E3-B569-A52E-0D34-80C668E8269E}"/>
                    </a:ext>
                  </a:extLst>
                </p14:cNvPr>
                <p14:cNvContentPartPr/>
                <p14:nvPr/>
              </p14:nvContentPartPr>
              <p14:xfrm>
                <a:off x="5543617" y="3130181"/>
                <a:ext cx="298080" cy="153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E791E3-B569-A52E-0D34-80C668E826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37497" y="3124061"/>
                  <a:ext cx="310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91EBA1-36FF-A91A-C4EB-46189B247A1B}"/>
                    </a:ext>
                  </a:extLst>
                </p14:cNvPr>
                <p14:cNvContentPartPr/>
                <p14:nvPr/>
              </p14:nvContentPartPr>
              <p14:xfrm>
                <a:off x="6086137" y="2689541"/>
                <a:ext cx="39600" cy="85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91EBA1-36FF-A91A-C4EB-46189B247A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0017" y="2683421"/>
                  <a:ext cx="5184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3E63EB-F9F7-A8E9-FDBA-09DAC507F454}"/>
                    </a:ext>
                  </a:extLst>
                </p14:cNvPr>
                <p14:cNvContentPartPr/>
                <p14:nvPr/>
              </p14:nvContentPartPr>
              <p14:xfrm>
                <a:off x="6248137" y="2995901"/>
                <a:ext cx="469800" cy="365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3E63EB-F9F7-A8E9-FDBA-09DAC507F4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2017" y="2989781"/>
                  <a:ext cx="482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79AF84-7801-888B-C567-5AE20D57A68E}"/>
                    </a:ext>
                  </a:extLst>
                </p14:cNvPr>
                <p14:cNvContentPartPr/>
                <p14:nvPr/>
              </p14:nvContentPartPr>
              <p14:xfrm>
                <a:off x="6733057" y="2971421"/>
                <a:ext cx="767160" cy="36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79AF84-7801-888B-C567-5AE20D57A6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26937" y="2965301"/>
                  <a:ext cx="779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73819D-3B92-7273-873D-8D484789B622}"/>
                    </a:ext>
                  </a:extLst>
                </p14:cNvPr>
                <p14:cNvContentPartPr/>
                <p14:nvPr/>
              </p14:nvContentPartPr>
              <p14:xfrm>
                <a:off x="7447657" y="3028301"/>
                <a:ext cx="72720" cy="5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73819D-3B92-7273-873D-8D484789B6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41537" y="3022181"/>
                  <a:ext cx="84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9F2658-0075-7A10-A3AF-1872998C5C09}"/>
                    </a:ext>
                  </a:extLst>
                </p14:cNvPr>
                <p14:cNvContentPartPr/>
                <p14:nvPr/>
              </p14:nvContentPartPr>
              <p14:xfrm>
                <a:off x="7503457" y="3071861"/>
                <a:ext cx="598320" cy="88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9F2658-0075-7A10-A3AF-1872998C5C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97337" y="3065741"/>
                  <a:ext cx="61056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FA88E7-01A0-7ACD-756C-275E355594CA}"/>
                    </a:ext>
                  </a:extLst>
                </p14:cNvPr>
                <p14:cNvContentPartPr/>
                <p14:nvPr/>
              </p14:nvContentPartPr>
              <p14:xfrm>
                <a:off x="3523297" y="3930821"/>
                <a:ext cx="4542120" cy="228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FA88E7-01A0-7ACD-756C-275E355594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17177" y="3924701"/>
                  <a:ext cx="4554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2A5AD2-7F8F-35B7-E505-615C97D3A980}"/>
                    </a:ext>
                  </a:extLst>
                </p14:cNvPr>
                <p14:cNvContentPartPr/>
                <p14:nvPr/>
              </p14:nvContentPartPr>
              <p14:xfrm>
                <a:off x="3912457" y="3726341"/>
                <a:ext cx="784440" cy="33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2A5AD2-7F8F-35B7-E505-615C97D3A98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06337" y="3720221"/>
                  <a:ext cx="796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807E12-DD2F-A3E5-B5B1-182D290895FB}"/>
                    </a:ext>
                  </a:extLst>
                </p14:cNvPr>
                <p14:cNvContentPartPr/>
                <p14:nvPr/>
              </p14:nvContentPartPr>
              <p14:xfrm>
                <a:off x="4634257" y="3709421"/>
                <a:ext cx="585720" cy="73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807E12-DD2F-A3E5-B5B1-182D29089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8137" y="3703301"/>
                  <a:ext cx="59796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41028B-B5CF-C122-DBE8-2612B9D9C849}"/>
                    </a:ext>
                  </a:extLst>
                </p14:cNvPr>
                <p14:cNvContentPartPr/>
                <p14:nvPr/>
              </p14:nvContentPartPr>
              <p14:xfrm>
                <a:off x="5740177" y="3505661"/>
                <a:ext cx="51480" cy="51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41028B-B5CF-C122-DBE8-2612B9D9C8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4057" y="3499541"/>
                  <a:ext cx="637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4553B1-2CFF-9A0D-A00D-9BDFED2B0515}"/>
                    </a:ext>
                  </a:extLst>
                </p14:cNvPr>
                <p14:cNvContentPartPr/>
                <p14:nvPr/>
              </p14:nvContentPartPr>
              <p14:xfrm>
                <a:off x="6028537" y="3542741"/>
                <a:ext cx="345600" cy="41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4553B1-2CFF-9A0D-A00D-9BDFED2B05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22417" y="3536621"/>
                  <a:ext cx="35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5226AD-724F-1945-B156-60B64E12B2AD}"/>
                    </a:ext>
                  </a:extLst>
                </p14:cNvPr>
                <p14:cNvContentPartPr/>
                <p14:nvPr/>
              </p14:nvContentPartPr>
              <p14:xfrm>
                <a:off x="6463057" y="3532661"/>
                <a:ext cx="992880" cy="43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5226AD-724F-1945-B156-60B64E12B2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56937" y="3526541"/>
                  <a:ext cx="10051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324E08-1C07-F289-BDEF-E31F4D5BCE50}"/>
                    </a:ext>
                  </a:extLst>
                </p14:cNvPr>
                <p14:cNvContentPartPr/>
                <p14:nvPr/>
              </p14:nvContentPartPr>
              <p14:xfrm>
                <a:off x="7489417" y="3480101"/>
                <a:ext cx="120600" cy="38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324E08-1C07-F289-BDEF-E31F4D5BCE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3297" y="3473981"/>
                  <a:ext cx="132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CEF6CA-6B66-34E6-895D-CB9AF8444272}"/>
                    </a:ext>
                  </a:extLst>
                </p14:cNvPr>
                <p14:cNvContentPartPr/>
                <p14:nvPr/>
              </p14:nvContentPartPr>
              <p14:xfrm>
                <a:off x="7463137" y="3758021"/>
                <a:ext cx="97920" cy="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CEF6CA-6B66-34E6-895D-CB9AF84442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7017" y="3751901"/>
                  <a:ext cx="110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97728F-5315-94D8-CF4D-F70831C93197}"/>
                    </a:ext>
                  </a:extLst>
                </p14:cNvPr>
                <p14:cNvContentPartPr/>
                <p14:nvPr/>
              </p14:nvContentPartPr>
              <p14:xfrm>
                <a:off x="7642777" y="3681341"/>
                <a:ext cx="572040" cy="19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97728F-5315-94D8-CF4D-F70831C931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36657" y="3675221"/>
                  <a:ext cx="5842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0ACE400-DC76-7EE5-5258-4E908F499A48}"/>
                  </a:ext>
                </a:extLst>
              </p14:cNvPr>
              <p14:cNvContentPartPr/>
              <p14:nvPr/>
            </p14:nvContentPartPr>
            <p14:xfrm>
              <a:off x="1159537" y="1611701"/>
              <a:ext cx="605520" cy="408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0ACE400-DC76-7EE5-5258-4E908F499A4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53417" y="1605581"/>
                <a:ext cx="617760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49D513-3C15-52B0-EB7C-1A3B11B5B249}"/>
              </a:ext>
            </a:extLst>
          </p:cNvPr>
          <p:cNvGrpSpPr/>
          <p:nvPr/>
        </p:nvGrpSpPr>
        <p:grpSpPr>
          <a:xfrm>
            <a:off x="1333057" y="2393261"/>
            <a:ext cx="286200" cy="566640"/>
            <a:chOff x="1333057" y="2393261"/>
            <a:chExt cx="28620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C9524D-ED4E-1545-2ECB-C0F10637B535}"/>
                    </a:ext>
                  </a:extLst>
                </p14:cNvPr>
                <p14:cNvContentPartPr/>
                <p14:nvPr/>
              </p14:nvContentPartPr>
              <p14:xfrm>
                <a:off x="1346377" y="2427101"/>
                <a:ext cx="10440" cy="38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C9524D-ED4E-1545-2ECB-C0F10637B5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40257" y="2420981"/>
                  <a:ext cx="22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BFA9D5-C3CD-CDA6-6665-1D1D86429F30}"/>
                    </a:ext>
                  </a:extLst>
                </p14:cNvPr>
                <p14:cNvContentPartPr/>
                <p14:nvPr/>
              </p14:nvContentPartPr>
              <p14:xfrm>
                <a:off x="1333057" y="2393261"/>
                <a:ext cx="286200" cy="56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BFA9D5-C3CD-CDA6-6665-1D1D86429F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26937" y="2387141"/>
                  <a:ext cx="298440" cy="57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136A012-E756-C4BF-4CD2-A87650B36253}"/>
                  </a:ext>
                </a:extLst>
              </p14:cNvPr>
              <p14:cNvContentPartPr/>
              <p14:nvPr/>
            </p14:nvContentPartPr>
            <p14:xfrm>
              <a:off x="1307497" y="3206501"/>
              <a:ext cx="389880" cy="438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136A012-E756-C4BF-4CD2-A87650B3625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01377" y="3200381"/>
                <a:ext cx="402120" cy="45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131D4FC-942E-CB53-1FFF-57956BA97BEB}"/>
              </a:ext>
            </a:extLst>
          </p:cNvPr>
          <p:cNvGrpSpPr/>
          <p:nvPr/>
        </p:nvGrpSpPr>
        <p:grpSpPr>
          <a:xfrm>
            <a:off x="1330897" y="3886541"/>
            <a:ext cx="386280" cy="455040"/>
            <a:chOff x="1330897" y="3886541"/>
            <a:chExt cx="38628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B015DEC-8BA6-A278-7DDB-DFCB0BF64F43}"/>
                    </a:ext>
                  </a:extLst>
                </p14:cNvPr>
                <p14:cNvContentPartPr/>
                <p14:nvPr/>
              </p14:nvContentPartPr>
              <p14:xfrm>
                <a:off x="1424857" y="4005701"/>
                <a:ext cx="20880" cy="33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B015DEC-8BA6-A278-7DDB-DFCB0BF64F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18737" y="3999581"/>
                  <a:ext cx="33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ADFCCE-300E-0DE7-C19F-3ABA7A298DA4}"/>
                    </a:ext>
                  </a:extLst>
                </p14:cNvPr>
                <p14:cNvContentPartPr/>
                <p14:nvPr/>
              </p14:nvContentPartPr>
              <p14:xfrm>
                <a:off x="1330897" y="3886541"/>
                <a:ext cx="386280" cy="455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ADFCCE-300E-0DE7-C19F-3ABA7A298D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24777" y="3880421"/>
                  <a:ext cx="398520" cy="46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9B64CFA-2F9F-47E9-E342-78A9A5741B88}"/>
                  </a:ext>
                </a:extLst>
              </p14:cNvPr>
              <p14:cNvContentPartPr/>
              <p14:nvPr/>
            </p14:nvContentPartPr>
            <p14:xfrm>
              <a:off x="2198497" y="2103821"/>
              <a:ext cx="618840" cy="10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9B64CFA-2F9F-47E9-E342-78A9A5741B8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92377" y="2097701"/>
                <a:ext cx="631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30521BF-0533-F021-FDCD-B8A5383D98BE}"/>
                  </a:ext>
                </a:extLst>
              </p14:cNvPr>
              <p14:cNvContentPartPr/>
              <p14:nvPr/>
            </p14:nvContentPartPr>
            <p14:xfrm>
              <a:off x="2169337" y="2771621"/>
              <a:ext cx="158760" cy="21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30521BF-0533-F021-FDCD-B8A5383D98B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63217" y="2765501"/>
                <a:ext cx="171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6AAA6F4-8E7D-6967-4982-0C9C755AE7CD}"/>
                  </a:ext>
                </a:extLst>
              </p14:cNvPr>
              <p14:cNvContentPartPr/>
              <p14:nvPr/>
            </p14:nvContentPartPr>
            <p14:xfrm>
              <a:off x="2111737" y="3377501"/>
              <a:ext cx="319680" cy="34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6AAA6F4-8E7D-6967-4982-0C9C755AE7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05617" y="3371381"/>
                <a:ext cx="331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2E2F7EF-76C6-8F30-B7CE-3ED3896FB27A}"/>
                  </a:ext>
                </a:extLst>
              </p14:cNvPr>
              <p14:cNvContentPartPr/>
              <p14:nvPr/>
            </p14:nvContentPartPr>
            <p14:xfrm>
              <a:off x="2200657" y="4132421"/>
              <a:ext cx="367920" cy="24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2E2F7EF-76C6-8F30-B7CE-3ED3896FB2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94537" y="4126301"/>
                <a:ext cx="38016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F8EF0C0-C0BD-C2A9-0DEA-28C7C674848F}"/>
              </a:ext>
            </a:extLst>
          </p:cNvPr>
          <p:cNvGrpSpPr/>
          <p:nvPr/>
        </p:nvGrpSpPr>
        <p:grpSpPr>
          <a:xfrm>
            <a:off x="408577" y="4773941"/>
            <a:ext cx="4862160" cy="1686960"/>
            <a:chOff x="408577" y="4773941"/>
            <a:chExt cx="4862160" cy="16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C0D07B-5573-DAFD-D5FA-2B0C5FAD86CA}"/>
                    </a:ext>
                  </a:extLst>
                </p14:cNvPr>
                <p14:cNvContentPartPr/>
                <p14:nvPr/>
              </p14:nvContentPartPr>
              <p14:xfrm>
                <a:off x="408577" y="4971221"/>
                <a:ext cx="330480" cy="603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C0D07B-5573-DAFD-D5FA-2B0C5FAD86C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2457" y="4965101"/>
                  <a:ext cx="3427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95610B-57C9-AC12-93A5-B6CAADCF159F}"/>
                    </a:ext>
                  </a:extLst>
                </p14:cNvPr>
                <p14:cNvContentPartPr/>
                <p14:nvPr/>
              </p14:nvContentPartPr>
              <p14:xfrm>
                <a:off x="853897" y="5288381"/>
                <a:ext cx="672480" cy="226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95610B-57C9-AC12-93A5-B6CAADCF15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7777" y="5282261"/>
                  <a:ext cx="684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15D312-761F-767B-27DE-BFF181595D4F}"/>
                    </a:ext>
                  </a:extLst>
                </p14:cNvPr>
                <p14:cNvContentPartPr/>
                <p14:nvPr/>
              </p14:nvContentPartPr>
              <p14:xfrm>
                <a:off x="1541137" y="5230781"/>
                <a:ext cx="32040" cy="5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15D312-761F-767B-27DE-BFF181595D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35017" y="5224661"/>
                  <a:ext cx="44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079DA70-2831-A16B-562B-5E8A5E19FC7D}"/>
                    </a:ext>
                  </a:extLst>
                </p14:cNvPr>
                <p14:cNvContentPartPr/>
                <p14:nvPr/>
              </p14:nvContentPartPr>
              <p14:xfrm>
                <a:off x="1629697" y="5303501"/>
                <a:ext cx="208080" cy="135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079DA70-2831-A16B-562B-5E8A5E19FC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23577" y="5297381"/>
                  <a:ext cx="220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C2B89E-DD36-FAD7-CE05-E1C9F7AB0F2C}"/>
                    </a:ext>
                  </a:extLst>
                </p14:cNvPr>
                <p14:cNvContentPartPr/>
                <p14:nvPr/>
              </p14:nvContentPartPr>
              <p14:xfrm>
                <a:off x="2476057" y="5104781"/>
                <a:ext cx="741600" cy="733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C2B89E-DD36-FAD7-CE05-E1C9F7AB0F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69937" y="5098661"/>
                  <a:ext cx="75384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2595C1-EC66-0C52-2348-637D7420DCCD}"/>
                    </a:ext>
                  </a:extLst>
                </p14:cNvPr>
                <p14:cNvContentPartPr/>
                <p14:nvPr/>
              </p14:nvContentPartPr>
              <p14:xfrm>
                <a:off x="3244297" y="5186141"/>
                <a:ext cx="793080" cy="230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2595C1-EC66-0C52-2348-637D7420DC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38177" y="5180021"/>
                  <a:ext cx="805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7568A2-F594-DF50-8D64-CA4015F036D0}"/>
                    </a:ext>
                  </a:extLst>
                </p14:cNvPr>
                <p14:cNvContentPartPr/>
                <p14:nvPr/>
              </p14:nvContentPartPr>
              <p14:xfrm>
                <a:off x="4165897" y="4773941"/>
                <a:ext cx="87120" cy="709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7568A2-F594-DF50-8D64-CA4015F036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59777" y="4767821"/>
                  <a:ext cx="9936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DC786B-96A9-9815-7AFB-2AB087DB11D7}"/>
                    </a:ext>
                  </a:extLst>
                </p14:cNvPr>
                <p14:cNvContentPartPr/>
                <p14:nvPr/>
              </p14:nvContentPartPr>
              <p14:xfrm>
                <a:off x="4189657" y="5268221"/>
                <a:ext cx="393120" cy="156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DC786B-96A9-9815-7AFB-2AB087DB11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83537" y="5262101"/>
                  <a:ext cx="405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9A41B98-A32C-7884-4057-3AE9BB5FF29E}"/>
                    </a:ext>
                  </a:extLst>
                </p14:cNvPr>
                <p14:cNvContentPartPr/>
                <p14:nvPr/>
              </p14:nvContentPartPr>
              <p14:xfrm>
                <a:off x="4627777" y="5216021"/>
                <a:ext cx="121680" cy="94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9A41B98-A32C-7884-4057-3AE9BB5FF2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21657" y="5209901"/>
                  <a:ext cx="133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EB5D97-0433-AC8A-7F51-4B1A6909B428}"/>
                    </a:ext>
                  </a:extLst>
                </p14:cNvPr>
                <p14:cNvContentPartPr/>
                <p14:nvPr/>
              </p14:nvContentPartPr>
              <p14:xfrm>
                <a:off x="4769257" y="5204141"/>
                <a:ext cx="501480" cy="265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EB5D97-0433-AC8A-7F51-4B1A6909B4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63137" y="5198021"/>
                  <a:ext cx="513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46866A-B566-F4AE-CDA5-C90A7B103020}"/>
                    </a:ext>
                  </a:extLst>
                </p14:cNvPr>
                <p14:cNvContentPartPr/>
                <p14:nvPr/>
              </p14:nvContentPartPr>
              <p14:xfrm>
                <a:off x="903577" y="5887061"/>
                <a:ext cx="50400" cy="439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46866A-B566-F4AE-CDA5-C90A7B10302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7457" y="5880941"/>
                  <a:ext cx="626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C1C2C5-BAD7-E4DA-9976-B97672E94DA8}"/>
                    </a:ext>
                  </a:extLst>
                </p14:cNvPr>
                <p14:cNvContentPartPr/>
                <p14:nvPr/>
              </p14:nvContentPartPr>
              <p14:xfrm>
                <a:off x="799897" y="5982821"/>
                <a:ext cx="828360" cy="478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C1C2C5-BAD7-E4DA-9976-B97672E94D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3777" y="5976701"/>
                  <a:ext cx="8406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BDA5A3-F6C4-DD17-D9C3-4D6A0FF3811F}"/>
                    </a:ext>
                  </a:extLst>
                </p14:cNvPr>
                <p14:cNvContentPartPr/>
                <p14:nvPr/>
              </p14:nvContentPartPr>
              <p14:xfrm>
                <a:off x="1788457" y="5789501"/>
                <a:ext cx="50400" cy="63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BDA5A3-F6C4-DD17-D9C3-4D6A0FF381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82337" y="5783381"/>
                  <a:ext cx="626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0434C3-EE06-E08A-4166-FBD4C29BDFA7}"/>
                    </a:ext>
                  </a:extLst>
                </p14:cNvPr>
                <p14:cNvContentPartPr/>
                <p14:nvPr/>
              </p14:nvContentPartPr>
              <p14:xfrm>
                <a:off x="1700617" y="6253901"/>
                <a:ext cx="631800" cy="137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0434C3-EE06-E08A-4166-FBD4C29BDF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94497" y="6247781"/>
                  <a:ext cx="644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A99E393-95C7-E567-D7C9-A07C0B718D75}"/>
                    </a:ext>
                  </a:extLst>
                </p14:cNvPr>
                <p14:cNvContentPartPr/>
                <p14:nvPr/>
              </p14:nvContentPartPr>
              <p14:xfrm>
                <a:off x="2358337" y="5965181"/>
                <a:ext cx="1159920" cy="429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A99E393-95C7-E567-D7C9-A07C0B718D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52217" y="5959061"/>
                  <a:ext cx="11721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B4624DE-9566-C2BD-D2B5-52058DCB037C}"/>
                    </a:ext>
                  </a:extLst>
                </p14:cNvPr>
                <p14:cNvContentPartPr/>
                <p14:nvPr/>
              </p14:nvContentPartPr>
              <p14:xfrm>
                <a:off x="3539137" y="6207821"/>
                <a:ext cx="371160" cy="186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B4624DE-9566-C2BD-D2B5-52058DCB03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33017" y="6201701"/>
                  <a:ext cx="38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02231B-C98A-6F0C-C594-7D9A605A6261}"/>
                    </a:ext>
                  </a:extLst>
                </p14:cNvPr>
                <p14:cNvContentPartPr/>
                <p14:nvPr/>
              </p14:nvContentPartPr>
              <p14:xfrm>
                <a:off x="4719217" y="6174701"/>
                <a:ext cx="35640" cy="185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02231B-C98A-6F0C-C594-7D9A605A62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13097" y="6168581"/>
                  <a:ext cx="47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873DE7-6387-96DA-69C4-68084F0CF191}"/>
                    </a:ext>
                  </a:extLst>
                </p14:cNvPr>
                <p14:cNvContentPartPr/>
                <p14:nvPr/>
              </p14:nvContentPartPr>
              <p14:xfrm>
                <a:off x="4731097" y="5953301"/>
                <a:ext cx="57600" cy="63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873DE7-6387-96DA-69C4-68084F0CF1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24977" y="5947181"/>
                  <a:ext cx="69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E99904-6D94-0AB1-8D88-EF77F2FA161F}"/>
                    </a:ext>
                  </a:extLst>
                </p14:cNvPr>
                <p14:cNvContentPartPr/>
                <p14:nvPr/>
              </p14:nvContentPartPr>
              <p14:xfrm>
                <a:off x="4591777" y="6099461"/>
                <a:ext cx="427680" cy="244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E99904-6D94-0AB1-8D88-EF77F2FA16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5657" y="6093341"/>
                  <a:ext cx="4399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1D26E1C-38D1-F74F-C235-A4AF32488575}"/>
              </a:ext>
            </a:extLst>
          </p:cNvPr>
          <p:cNvGrpSpPr/>
          <p:nvPr/>
        </p:nvGrpSpPr>
        <p:grpSpPr>
          <a:xfrm>
            <a:off x="5999737" y="4721741"/>
            <a:ext cx="6030360" cy="1845360"/>
            <a:chOff x="5999737" y="4721741"/>
            <a:chExt cx="6030360" cy="18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489C92-0E9B-708A-D0AF-86E64CA478EF}"/>
                    </a:ext>
                  </a:extLst>
                </p14:cNvPr>
                <p14:cNvContentPartPr/>
                <p14:nvPr/>
              </p14:nvContentPartPr>
              <p14:xfrm>
                <a:off x="5999737" y="5215301"/>
                <a:ext cx="233280" cy="627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489C92-0E9B-708A-D0AF-86E64CA478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93617" y="5209181"/>
                  <a:ext cx="24552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ADF11FF-79ED-317D-BE51-9653F46F848F}"/>
                    </a:ext>
                  </a:extLst>
                </p14:cNvPr>
                <p14:cNvContentPartPr/>
                <p14:nvPr/>
              </p14:nvContentPartPr>
              <p14:xfrm>
                <a:off x="6370897" y="5272541"/>
                <a:ext cx="187200" cy="152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ADF11FF-79ED-317D-BE51-9653F46F84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64777" y="5266421"/>
                  <a:ext cx="199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467DD4C-0216-DE70-004F-BC05D697216B}"/>
                    </a:ext>
                  </a:extLst>
                </p14:cNvPr>
                <p14:cNvContentPartPr/>
                <p14:nvPr/>
              </p14:nvContentPartPr>
              <p14:xfrm>
                <a:off x="6675457" y="5259221"/>
                <a:ext cx="275760" cy="162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467DD4C-0216-DE70-004F-BC05D69721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69337" y="5253101"/>
                  <a:ext cx="288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35AF2F-DFAB-32B0-A1A5-1FF0738BEED2}"/>
                    </a:ext>
                  </a:extLst>
                </p14:cNvPr>
                <p14:cNvContentPartPr/>
                <p14:nvPr/>
              </p14:nvContentPartPr>
              <p14:xfrm>
                <a:off x="7080457" y="4913981"/>
                <a:ext cx="169560" cy="867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35AF2F-DFAB-32B0-A1A5-1FF0738BEED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74337" y="4907861"/>
                  <a:ext cx="18180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459B8B-DA75-8F31-E08E-7777D2533D49}"/>
                    </a:ext>
                  </a:extLst>
                </p14:cNvPr>
                <p14:cNvContentPartPr/>
                <p14:nvPr/>
              </p14:nvContentPartPr>
              <p14:xfrm>
                <a:off x="7077217" y="5291621"/>
                <a:ext cx="423000" cy="194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459B8B-DA75-8F31-E08E-7777D2533D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71097" y="5285501"/>
                  <a:ext cx="435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5382C6-E4BD-471E-18DA-81E25BA0BD9B}"/>
                    </a:ext>
                  </a:extLst>
                </p14:cNvPr>
                <p14:cNvContentPartPr/>
                <p14:nvPr/>
              </p14:nvContentPartPr>
              <p14:xfrm>
                <a:off x="7599937" y="5298101"/>
                <a:ext cx="218880" cy="151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5382C6-E4BD-471E-18DA-81E25BA0BD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93817" y="5291981"/>
                  <a:ext cx="23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C3D3F9-891B-1449-809B-38DA597CD3D2}"/>
                    </a:ext>
                  </a:extLst>
                </p14:cNvPr>
                <p14:cNvContentPartPr/>
                <p14:nvPr/>
              </p14:nvContentPartPr>
              <p14:xfrm>
                <a:off x="7978297" y="4721741"/>
                <a:ext cx="1081800" cy="76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C3D3F9-891B-1449-809B-38DA597CD3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72177" y="4715621"/>
                  <a:ext cx="109404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F132B5-CE6F-6340-99FF-FF4F935771CE}"/>
                    </a:ext>
                  </a:extLst>
                </p14:cNvPr>
                <p14:cNvContentPartPr/>
                <p14:nvPr/>
              </p14:nvContentPartPr>
              <p14:xfrm>
                <a:off x="9849937" y="5147621"/>
                <a:ext cx="873720" cy="474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F132B5-CE6F-6340-99FF-FF4F935771C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43817" y="5141141"/>
                  <a:ext cx="88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52FD22-F52E-3B87-FF8E-7B4E0AAA1840}"/>
                    </a:ext>
                  </a:extLst>
                </p14:cNvPr>
                <p14:cNvContentPartPr/>
                <p14:nvPr/>
              </p14:nvContentPartPr>
              <p14:xfrm>
                <a:off x="6179017" y="5873381"/>
                <a:ext cx="353160" cy="251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52FD22-F52E-3B87-FF8E-7B4E0AAA18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72897" y="5867261"/>
                  <a:ext cx="365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707AB1E-CE87-C585-8A65-BAFBBDE375DE}"/>
                    </a:ext>
                  </a:extLst>
                </p14:cNvPr>
                <p14:cNvContentPartPr/>
                <p14:nvPr/>
              </p14:nvContentPartPr>
              <p14:xfrm>
                <a:off x="6696697" y="5859701"/>
                <a:ext cx="331200" cy="329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707AB1E-CE87-C585-8A65-BAFBBDE375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90577" y="5853581"/>
                  <a:ext cx="343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041B93-7965-E6B0-F97F-D0017EE16CC2}"/>
                    </a:ext>
                  </a:extLst>
                </p14:cNvPr>
                <p14:cNvContentPartPr/>
                <p14:nvPr/>
              </p14:nvContentPartPr>
              <p14:xfrm>
                <a:off x="7160737" y="5962301"/>
                <a:ext cx="276480" cy="310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041B93-7965-E6B0-F97F-D0017EE16CC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4617" y="5956181"/>
                  <a:ext cx="288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7C04F6-E5FD-65E4-CBD8-CDDEA55FF9BF}"/>
                    </a:ext>
                  </a:extLst>
                </p14:cNvPr>
                <p14:cNvContentPartPr/>
                <p14:nvPr/>
              </p14:nvContentPartPr>
              <p14:xfrm>
                <a:off x="7536577" y="5960501"/>
                <a:ext cx="320400" cy="381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7C04F6-E5FD-65E4-CBD8-CDDEA55FF9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30457" y="5954381"/>
                  <a:ext cx="332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687A1D-F59A-873C-39A8-50E2DBAFEE63}"/>
                    </a:ext>
                  </a:extLst>
                </p14:cNvPr>
                <p14:cNvContentPartPr/>
                <p14:nvPr/>
              </p14:nvContentPartPr>
              <p14:xfrm>
                <a:off x="9362497" y="6079301"/>
                <a:ext cx="175320" cy="46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687A1D-F59A-873C-39A8-50E2DBAFEE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56017" y="6073181"/>
                  <a:ext cx="187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1AAB5-1A91-0082-CB25-66CECD61CAB3}"/>
                    </a:ext>
                  </a:extLst>
                </p14:cNvPr>
                <p14:cNvContentPartPr/>
                <p14:nvPr/>
              </p14:nvContentPartPr>
              <p14:xfrm>
                <a:off x="9074857" y="5938901"/>
                <a:ext cx="928800" cy="628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1AAB5-1A91-0082-CB25-66CECD61CA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68737" y="5932781"/>
                  <a:ext cx="9410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CD4D27B-4383-3479-09DA-EE8EFB0CD817}"/>
                    </a:ext>
                  </a:extLst>
                </p14:cNvPr>
                <p14:cNvContentPartPr/>
                <p14:nvPr/>
              </p14:nvContentPartPr>
              <p14:xfrm>
                <a:off x="9979897" y="5918741"/>
                <a:ext cx="226800" cy="253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CD4D27B-4383-3479-09DA-EE8EFB0CD8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73777" y="5912621"/>
                  <a:ext cx="239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93AC41-032F-CC7D-1440-E12F2F769ED3}"/>
                    </a:ext>
                  </a:extLst>
                </p14:cNvPr>
                <p14:cNvContentPartPr/>
                <p14:nvPr/>
              </p14:nvContentPartPr>
              <p14:xfrm>
                <a:off x="10323697" y="5984261"/>
                <a:ext cx="272880" cy="156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93AC41-032F-CC7D-1440-E12F2F769E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17577" y="5978141"/>
                  <a:ext cx="285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2B9573-A8A3-DD00-0C04-E534290DA753}"/>
                    </a:ext>
                  </a:extLst>
                </p14:cNvPr>
                <p14:cNvContentPartPr/>
                <p14:nvPr/>
              </p14:nvContentPartPr>
              <p14:xfrm>
                <a:off x="10651657" y="5977781"/>
                <a:ext cx="216720" cy="122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2B9573-A8A3-DD00-0C04-E534290DA7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45537" y="5971661"/>
                  <a:ext cx="228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7EAA94E-8254-958B-E473-1FB54E7DD6AC}"/>
                    </a:ext>
                  </a:extLst>
                </p14:cNvPr>
                <p14:cNvContentPartPr/>
                <p14:nvPr/>
              </p14:nvContentPartPr>
              <p14:xfrm>
                <a:off x="11003377" y="5514101"/>
                <a:ext cx="170640" cy="710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7EAA94E-8254-958B-E473-1FB54E7DD6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97257" y="5507981"/>
                  <a:ext cx="1828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3FDDA9-C390-72A6-6790-1C16B81EE6F6}"/>
                    </a:ext>
                  </a:extLst>
                </p14:cNvPr>
                <p14:cNvContentPartPr/>
                <p14:nvPr/>
              </p14:nvContentPartPr>
              <p14:xfrm>
                <a:off x="10979617" y="6001901"/>
                <a:ext cx="331560" cy="110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3FDDA9-C390-72A6-6790-1C16B81EE6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73497" y="5995781"/>
                  <a:ext cx="343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419326-B348-7AA8-5DF7-783E8C3A1097}"/>
                    </a:ext>
                  </a:extLst>
                </p14:cNvPr>
                <p14:cNvContentPartPr/>
                <p14:nvPr/>
              </p14:nvContentPartPr>
              <p14:xfrm>
                <a:off x="11307577" y="5860061"/>
                <a:ext cx="94680" cy="130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419326-B348-7AA8-5DF7-783E8C3A10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01457" y="5853941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17F1CD9-93E9-0603-61ED-F4110D2BA18E}"/>
                    </a:ext>
                  </a:extLst>
                </p14:cNvPr>
                <p14:cNvContentPartPr/>
                <p14:nvPr/>
              </p14:nvContentPartPr>
              <p14:xfrm>
                <a:off x="11424577" y="5934581"/>
                <a:ext cx="605520" cy="416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17F1CD9-93E9-0603-61ED-F4110D2BA1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18457" y="5928461"/>
                  <a:ext cx="617760" cy="42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83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6FC625A-1FC3-293A-434B-8FCA62D50072}"/>
              </a:ext>
            </a:extLst>
          </p:cNvPr>
          <p:cNvGrpSpPr/>
          <p:nvPr/>
        </p:nvGrpSpPr>
        <p:grpSpPr>
          <a:xfrm>
            <a:off x="33457" y="299501"/>
            <a:ext cx="5202000" cy="3232800"/>
            <a:chOff x="33457" y="299501"/>
            <a:chExt cx="5202000" cy="32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6E72D1-D5D8-B897-A1F7-ABE70C5BE497}"/>
                    </a:ext>
                  </a:extLst>
                </p14:cNvPr>
                <p14:cNvContentPartPr/>
                <p14:nvPr/>
              </p14:nvContentPartPr>
              <p14:xfrm>
                <a:off x="342697" y="505061"/>
                <a:ext cx="31320" cy="176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6E72D1-D5D8-B897-A1F7-ABE70C5BE4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577" y="498941"/>
                  <a:ext cx="43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41EF6B-66FA-35A8-976B-BB10EC144D06}"/>
                    </a:ext>
                  </a:extLst>
                </p14:cNvPr>
                <p14:cNvContentPartPr/>
                <p14:nvPr/>
              </p14:nvContentPartPr>
              <p14:xfrm>
                <a:off x="82417" y="299501"/>
                <a:ext cx="617040" cy="483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41EF6B-66FA-35A8-976B-BB10EC144D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297" y="293381"/>
                  <a:ext cx="6292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B2D942-6A7E-4C63-105B-30F8B1E6186C}"/>
                    </a:ext>
                  </a:extLst>
                </p14:cNvPr>
                <p14:cNvContentPartPr/>
                <p14:nvPr/>
              </p14:nvContentPartPr>
              <p14:xfrm>
                <a:off x="930217" y="449621"/>
                <a:ext cx="395640" cy="266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B2D942-6A7E-4C63-105B-30F8B1E618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4097" y="443501"/>
                  <a:ext cx="407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C97F0A-26F9-BD67-0D65-6A5693305080}"/>
                    </a:ext>
                  </a:extLst>
                </p14:cNvPr>
                <p14:cNvContentPartPr/>
                <p14:nvPr/>
              </p14:nvContentPartPr>
              <p14:xfrm>
                <a:off x="1292017" y="372581"/>
                <a:ext cx="93960" cy="427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C97F0A-26F9-BD67-0D65-6A56933050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5897" y="366461"/>
                  <a:ext cx="106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2025BF-6DA4-5F1D-CC67-20D7213B9902}"/>
                    </a:ext>
                  </a:extLst>
                </p14:cNvPr>
                <p14:cNvContentPartPr/>
                <p14:nvPr/>
              </p14:nvContentPartPr>
              <p14:xfrm>
                <a:off x="1510897" y="590741"/>
                <a:ext cx="218520" cy="13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2025BF-6DA4-5F1D-CC67-20D7213B99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4777" y="584621"/>
                  <a:ext cx="230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431BF4-C5AE-C3E7-D194-C281A7FE0563}"/>
                    </a:ext>
                  </a:extLst>
                </p14:cNvPr>
                <p14:cNvContentPartPr/>
                <p14:nvPr/>
              </p14:nvContentPartPr>
              <p14:xfrm>
                <a:off x="1881337" y="375821"/>
                <a:ext cx="37080" cy="43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431BF4-C5AE-C3E7-D194-C281A7FE05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5217" y="369701"/>
                  <a:ext cx="49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7EDBBF-7F3F-0E2D-4079-A2A471410450}"/>
                    </a:ext>
                  </a:extLst>
                </p14:cNvPr>
                <p14:cNvContentPartPr/>
                <p14:nvPr/>
              </p14:nvContentPartPr>
              <p14:xfrm>
                <a:off x="1797457" y="586061"/>
                <a:ext cx="729360" cy="157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7EDBBF-7F3F-0E2D-4079-A2A4714104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1337" y="579941"/>
                  <a:ext cx="741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F35DB4-0D43-DC23-AE47-E092E8547AE7}"/>
                    </a:ext>
                  </a:extLst>
                </p14:cNvPr>
                <p14:cNvContentPartPr/>
                <p14:nvPr/>
              </p14:nvContentPartPr>
              <p14:xfrm>
                <a:off x="2587657" y="457181"/>
                <a:ext cx="714600" cy="37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F35DB4-0D43-DC23-AE47-E092E8547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1537" y="451061"/>
                  <a:ext cx="7268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275217-5339-89A3-3D3C-7347623E0EAB}"/>
                    </a:ext>
                  </a:extLst>
                </p14:cNvPr>
                <p14:cNvContentPartPr/>
                <p14:nvPr/>
              </p14:nvContentPartPr>
              <p14:xfrm>
                <a:off x="275017" y="1221461"/>
                <a:ext cx="176760" cy="10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275217-5339-89A3-3D3C-7347623E0E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897" y="1215341"/>
                  <a:ext cx="189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F10DC9-B507-0A1D-4357-7968A20F45A3}"/>
                    </a:ext>
                  </a:extLst>
                </p14:cNvPr>
                <p14:cNvContentPartPr/>
                <p14:nvPr/>
              </p14:nvContentPartPr>
              <p14:xfrm>
                <a:off x="107257" y="928781"/>
                <a:ext cx="540360" cy="53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F10DC9-B507-0A1D-4357-7968A20F45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137" y="922661"/>
                  <a:ext cx="5526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72B95-B04C-4851-F242-CB112DDE4179}"/>
                    </a:ext>
                  </a:extLst>
                </p14:cNvPr>
                <p14:cNvContentPartPr/>
                <p14:nvPr/>
              </p14:nvContentPartPr>
              <p14:xfrm>
                <a:off x="908257" y="1001501"/>
                <a:ext cx="852120" cy="64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72B95-B04C-4851-F242-CB112DDE41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2137" y="995381"/>
                  <a:ext cx="8643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200C20-04EB-CF37-3078-7911352F384D}"/>
                    </a:ext>
                  </a:extLst>
                </p14:cNvPr>
                <p14:cNvContentPartPr/>
                <p14:nvPr/>
              </p14:nvContentPartPr>
              <p14:xfrm>
                <a:off x="1720777" y="1022741"/>
                <a:ext cx="39240" cy="5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200C20-04EB-CF37-3078-7911352F38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4657" y="1016621"/>
                  <a:ext cx="51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277835-3369-1346-2BDF-07C40DD3D599}"/>
                    </a:ext>
                  </a:extLst>
                </p14:cNvPr>
                <p14:cNvContentPartPr/>
                <p14:nvPr/>
              </p14:nvContentPartPr>
              <p14:xfrm>
                <a:off x="1915177" y="1220381"/>
                <a:ext cx="233280" cy="18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277835-3369-1346-2BDF-07C40DD3D5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9057" y="1214261"/>
                  <a:ext cx="245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AA8EEE-FF45-1638-90FE-9F6B00D45D30}"/>
                    </a:ext>
                  </a:extLst>
                </p14:cNvPr>
                <p14:cNvContentPartPr/>
                <p14:nvPr/>
              </p14:nvContentPartPr>
              <p14:xfrm>
                <a:off x="2191297" y="1286981"/>
                <a:ext cx="122760" cy="11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AA8EEE-FF45-1638-90FE-9F6B00D45D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5177" y="1280861"/>
                  <a:ext cx="135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D3B278-9E7C-F2E3-DF18-D3BC5B193194}"/>
                    </a:ext>
                  </a:extLst>
                </p14:cNvPr>
                <p14:cNvContentPartPr/>
                <p14:nvPr/>
              </p14:nvContentPartPr>
              <p14:xfrm>
                <a:off x="2463097" y="912581"/>
                <a:ext cx="73440" cy="58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D3B278-9E7C-F2E3-DF18-D3BC5B1931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56977" y="906461"/>
                  <a:ext cx="856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5219A3-242F-A26B-64E2-B22458325913}"/>
                    </a:ext>
                  </a:extLst>
                </p14:cNvPr>
                <p14:cNvContentPartPr/>
                <p14:nvPr/>
              </p14:nvContentPartPr>
              <p14:xfrm>
                <a:off x="2459857" y="1348541"/>
                <a:ext cx="267480" cy="1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5219A3-242F-A26B-64E2-B224583259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3737" y="1342421"/>
                  <a:ext cx="279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EEFD71-C9C9-FD9E-8BA3-F8CAAF08D2C9}"/>
                    </a:ext>
                  </a:extLst>
                </p14:cNvPr>
                <p14:cNvContentPartPr/>
                <p14:nvPr/>
              </p14:nvContentPartPr>
              <p14:xfrm>
                <a:off x="3021457" y="1142621"/>
                <a:ext cx="156240" cy="29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EEFD71-C9C9-FD9E-8BA3-F8CAAF08D2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5337" y="1136501"/>
                  <a:ext cx="168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9D357D-0566-8A7F-E8FF-5E69CADD3B1A}"/>
                    </a:ext>
                  </a:extLst>
                </p14:cNvPr>
                <p14:cNvContentPartPr/>
                <p14:nvPr/>
              </p14:nvContentPartPr>
              <p14:xfrm>
                <a:off x="3313417" y="1313981"/>
                <a:ext cx="348480" cy="15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9D357D-0566-8A7F-E8FF-5E69CADD3B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7297" y="1307861"/>
                  <a:ext cx="360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8D830A-F4F9-AE60-00F0-0CBE499D962E}"/>
                    </a:ext>
                  </a:extLst>
                </p14:cNvPr>
                <p14:cNvContentPartPr/>
                <p14:nvPr/>
              </p14:nvContentPartPr>
              <p14:xfrm>
                <a:off x="3637417" y="1171061"/>
                <a:ext cx="34920" cy="8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8D830A-F4F9-AE60-00F0-0CBE499D96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1297" y="1164941"/>
                  <a:ext cx="47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4843F4-0393-0E11-D8F5-66438FBBF49A}"/>
                    </a:ext>
                  </a:extLst>
                </p14:cNvPr>
                <p14:cNvContentPartPr/>
                <p14:nvPr/>
              </p14:nvContentPartPr>
              <p14:xfrm>
                <a:off x="3756937" y="1328741"/>
                <a:ext cx="129600" cy="14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4843F4-0393-0E11-D8F5-66438FBBF4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0817" y="1322621"/>
                  <a:ext cx="141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6C0812-F988-78BB-48F8-FE5722435745}"/>
                    </a:ext>
                  </a:extLst>
                </p14:cNvPr>
                <p14:cNvContentPartPr/>
                <p14:nvPr/>
              </p14:nvContentPartPr>
              <p14:xfrm>
                <a:off x="3927217" y="1331621"/>
                <a:ext cx="377280" cy="209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6C0812-F988-78BB-48F8-FE57224357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1097" y="1325501"/>
                  <a:ext cx="389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A127FE-7262-D8D2-BDED-40262FF91D2F}"/>
                    </a:ext>
                  </a:extLst>
                </p14:cNvPr>
                <p14:cNvContentPartPr/>
                <p14:nvPr/>
              </p14:nvContentPartPr>
              <p14:xfrm>
                <a:off x="4424017" y="838061"/>
                <a:ext cx="41040" cy="64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A127FE-7262-D8D2-BDED-40262FF91D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7897" y="831941"/>
                  <a:ext cx="5328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DEC219-7BEE-D539-1E51-0812070BEB62}"/>
                    </a:ext>
                  </a:extLst>
                </p14:cNvPr>
                <p14:cNvContentPartPr/>
                <p14:nvPr/>
              </p14:nvContentPartPr>
              <p14:xfrm>
                <a:off x="4404577" y="1386341"/>
                <a:ext cx="78480" cy="21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DEC219-7BEE-D539-1E51-0812070BEB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98457" y="1380221"/>
                  <a:ext cx="90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CEC637-7609-CB77-971B-7FF7165742EB}"/>
                    </a:ext>
                  </a:extLst>
                </p14:cNvPr>
                <p14:cNvContentPartPr/>
                <p14:nvPr/>
              </p14:nvContentPartPr>
              <p14:xfrm>
                <a:off x="4522297" y="401021"/>
                <a:ext cx="713160" cy="135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CEC637-7609-CB77-971B-7FF7165742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6177" y="394901"/>
                  <a:ext cx="72540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53AE6C-98C4-2934-8F06-A05C5E3015B1}"/>
                    </a:ext>
                  </a:extLst>
                </p14:cNvPr>
                <p14:cNvContentPartPr/>
                <p14:nvPr/>
              </p14:nvContentPartPr>
              <p14:xfrm>
                <a:off x="353497" y="1740221"/>
                <a:ext cx="160560" cy="87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53AE6C-98C4-2934-8F06-A05C5E3015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377" y="1734101"/>
                  <a:ext cx="172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5A9D31-5135-D43D-4D30-687E8C8F4C4B}"/>
                    </a:ext>
                  </a:extLst>
                </p14:cNvPr>
                <p14:cNvContentPartPr/>
                <p14:nvPr/>
              </p14:nvContentPartPr>
              <p14:xfrm>
                <a:off x="156217" y="1628621"/>
                <a:ext cx="601560" cy="321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5A9D31-5135-D43D-4D30-687E8C8F4C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097" y="1622501"/>
                  <a:ext cx="613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3BD9A8-C810-2C54-0437-EA7B564E8663}"/>
                    </a:ext>
                  </a:extLst>
                </p14:cNvPr>
                <p14:cNvContentPartPr/>
                <p14:nvPr/>
              </p14:nvContentPartPr>
              <p14:xfrm>
                <a:off x="1019857" y="1614221"/>
                <a:ext cx="246600" cy="44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3BD9A8-C810-2C54-0437-EA7B564E86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737" y="1608101"/>
                  <a:ext cx="2588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C6F4D2-376B-35B0-C21D-2F2DB6BAF56F}"/>
                    </a:ext>
                  </a:extLst>
                </p14:cNvPr>
                <p14:cNvContentPartPr/>
                <p14:nvPr/>
              </p14:nvContentPartPr>
              <p14:xfrm>
                <a:off x="1396057" y="1556261"/>
                <a:ext cx="957240" cy="55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C6F4D2-376B-35B0-C21D-2F2DB6BAF5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89937" y="1550141"/>
                  <a:ext cx="9694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530143-8908-816D-A9D6-6D382D09C157}"/>
                    </a:ext>
                  </a:extLst>
                </p14:cNvPr>
                <p14:cNvContentPartPr/>
                <p14:nvPr/>
              </p14:nvContentPartPr>
              <p14:xfrm>
                <a:off x="2457697" y="1561661"/>
                <a:ext cx="30240" cy="50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530143-8908-816D-A9D6-6D382D09C1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51577" y="1555541"/>
                  <a:ext cx="424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3C6224-379F-7B16-BFEC-FD100F5B5F7E}"/>
                    </a:ext>
                  </a:extLst>
                </p14:cNvPr>
                <p14:cNvContentPartPr/>
                <p14:nvPr/>
              </p14:nvContentPartPr>
              <p14:xfrm>
                <a:off x="2389297" y="2041181"/>
                <a:ext cx="271800" cy="8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3C6224-379F-7B16-BFEC-FD100F5B5F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3177" y="2035061"/>
                  <a:ext cx="284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91D0C8-D45D-B4F1-9516-DAD86BF0AB46}"/>
                    </a:ext>
                  </a:extLst>
                </p14:cNvPr>
                <p14:cNvContentPartPr/>
                <p14:nvPr/>
              </p14:nvContentPartPr>
              <p14:xfrm>
                <a:off x="2664697" y="1897181"/>
                <a:ext cx="76680" cy="7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91D0C8-D45D-B4F1-9516-DAD86BF0AB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58577" y="1891061"/>
                  <a:ext cx="88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C79210-2C18-3C70-0DB8-6A18D33A4531}"/>
                    </a:ext>
                  </a:extLst>
                </p14:cNvPr>
                <p14:cNvContentPartPr/>
                <p14:nvPr/>
              </p14:nvContentPartPr>
              <p14:xfrm>
                <a:off x="2854417" y="1536821"/>
                <a:ext cx="1006560" cy="778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C79210-2C18-3C70-0DB8-6A18D33A45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48297" y="1530701"/>
                  <a:ext cx="101880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B7BEB1-12CF-46E8-D64A-B7EE87F42D2E}"/>
                    </a:ext>
                  </a:extLst>
                </p14:cNvPr>
                <p14:cNvContentPartPr/>
                <p14:nvPr/>
              </p14:nvContentPartPr>
              <p14:xfrm>
                <a:off x="212377" y="2359781"/>
                <a:ext cx="10080" cy="6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B7BEB1-12CF-46E8-D64A-B7EE87F42D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257" y="2353661"/>
                  <a:ext cx="22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78D9E6-14AB-0687-9A53-45141083602B}"/>
                    </a:ext>
                  </a:extLst>
                </p14:cNvPr>
                <p14:cNvContentPartPr/>
                <p14:nvPr/>
              </p14:nvContentPartPr>
              <p14:xfrm>
                <a:off x="261697" y="1799261"/>
                <a:ext cx="251640" cy="20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78D9E6-14AB-0687-9A53-4514108360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5577" y="1793141"/>
                  <a:ext cx="263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6A5C58-CB3E-B1ED-DD9D-5EF1246B403D}"/>
                    </a:ext>
                  </a:extLst>
                </p14:cNvPr>
                <p14:cNvContentPartPr/>
                <p14:nvPr/>
              </p14:nvContentPartPr>
              <p14:xfrm>
                <a:off x="286537" y="2342861"/>
                <a:ext cx="155160" cy="22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6A5C58-CB3E-B1ED-DD9D-5EF1246B40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0417" y="2336741"/>
                  <a:ext cx="167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3C5041-3EE8-D2FB-0A57-DFF379C5958C}"/>
                    </a:ext>
                  </a:extLst>
                </p14:cNvPr>
                <p14:cNvContentPartPr/>
                <p14:nvPr/>
              </p14:nvContentPartPr>
              <p14:xfrm>
                <a:off x="33457" y="2118581"/>
                <a:ext cx="592560" cy="614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3C5041-3EE8-D2FB-0A57-DFF379C595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337" y="2112461"/>
                  <a:ext cx="60480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8D4470-E07C-4689-AB4A-8214A1064BF1}"/>
                    </a:ext>
                  </a:extLst>
                </p14:cNvPr>
                <p14:cNvContentPartPr/>
                <p14:nvPr/>
              </p14:nvContentPartPr>
              <p14:xfrm>
                <a:off x="1033177" y="2411621"/>
                <a:ext cx="322200" cy="324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8D4470-E07C-4689-AB4A-8214A1064B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7057" y="2405501"/>
                  <a:ext cx="334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AF7C35-3F95-6105-75FF-F594FDA3A6BB}"/>
                    </a:ext>
                  </a:extLst>
                </p14:cNvPr>
                <p14:cNvContentPartPr/>
                <p14:nvPr/>
              </p14:nvContentPartPr>
              <p14:xfrm>
                <a:off x="1458337" y="2621861"/>
                <a:ext cx="73800" cy="10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AF7C35-3F95-6105-75FF-F594FDA3A6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52217" y="2615741"/>
                  <a:ext cx="86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1960B3-08F2-4163-C966-69B13F3F1B64}"/>
                    </a:ext>
                  </a:extLst>
                </p14:cNvPr>
                <p14:cNvContentPartPr/>
                <p14:nvPr/>
              </p14:nvContentPartPr>
              <p14:xfrm>
                <a:off x="1664257" y="2484341"/>
                <a:ext cx="443520" cy="29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1960B3-08F2-4163-C966-69B13F3F1B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58137" y="2478221"/>
                  <a:ext cx="455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ADDCDF-C6FB-5AFF-BA70-D2F50258CD0C}"/>
                    </a:ext>
                  </a:extLst>
                </p14:cNvPr>
                <p14:cNvContentPartPr/>
                <p14:nvPr/>
              </p14:nvContentPartPr>
              <p14:xfrm>
                <a:off x="2074657" y="2733461"/>
                <a:ext cx="46080" cy="17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ADDCDF-C6FB-5AFF-BA70-D2F50258CD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68537" y="2727341"/>
                  <a:ext cx="58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FEBFA1-7C31-7EC4-3491-559F23E1CAF6}"/>
                    </a:ext>
                  </a:extLst>
                </p14:cNvPr>
                <p14:cNvContentPartPr/>
                <p14:nvPr/>
              </p14:nvContentPartPr>
              <p14:xfrm>
                <a:off x="2280217" y="2481461"/>
                <a:ext cx="640080" cy="32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FEBFA1-7C31-7EC4-3491-559F23E1CA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74097" y="2475341"/>
                  <a:ext cx="652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39A213-F046-0FF6-250D-6F48B72BC4E8}"/>
                    </a:ext>
                  </a:extLst>
                </p14:cNvPr>
                <p14:cNvContentPartPr/>
                <p14:nvPr/>
              </p14:nvContentPartPr>
              <p14:xfrm>
                <a:off x="286537" y="3055301"/>
                <a:ext cx="154440" cy="150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39A213-F046-0FF6-250D-6F48B72BC4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17" y="3049181"/>
                  <a:ext cx="166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240974-5563-44D8-59A7-BAB99500A5EF}"/>
                    </a:ext>
                  </a:extLst>
                </p14:cNvPr>
                <p14:cNvContentPartPr/>
                <p14:nvPr/>
              </p14:nvContentPartPr>
              <p14:xfrm>
                <a:off x="343777" y="2976101"/>
                <a:ext cx="57240" cy="2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240974-5563-44D8-59A7-BAB99500A5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7657" y="2969621"/>
                  <a:ext cx="69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F10372-6F5B-22EB-9E2B-3E1761F7E342}"/>
                    </a:ext>
                  </a:extLst>
                </p14:cNvPr>
                <p14:cNvContentPartPr/>
                <p14:nvPr/>
              </p14:nvContentPartPr>
              <p14:xfrm>
                <a:off x="64057" y="2799341"/>
                <a:ext cx="634680" cy="56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F10372-6F5B-22EB-9E2B-3E1761F7E3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937" y="2793221"/>
                  <a:ext cx="6469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6A2412-08D3-769E-FFD7-5DBC3C05EE95}"/>
                    </a:ext>
                  </a:extLst>
                </p14:cNvPr>
                <p14:cNvContentPartPr/>
                <p14:nvPr/>
              </p14:nvContentPartPr>
              <p14:xfrm>
                <a:off x="1050457" y="2987261"/>
                <a:ext cx="1618560" cy="456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6A2412-08D3-769E-FFD7-5DBC3C05EE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4337" y="2981141"/>
                  <a:ext cx="16308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228FBB3-C610-0FA7-4D4F-4E7F8D72D6A6}"/>
                    </a:ext>
                  </a:extLst>
                </p14:cNvPr>
                <p14:cNvContentPartPr/>
                <p14:nvPr/>
              </p14:nvContentPartPr>
              <p14:xfrm>
                <a:off x="2955937" y="3160061"/>
                <a:ext cx="687960" cy="29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228FBB3-C610-0FA7-4D4F-4E7F8D72D6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49817" y="3153941"/>
                  <a:ext cx="700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5254E8-A0EE-1CCC-9DC1-3681008B01A8}"/>
                    </a:ext>
                  </a:extLst>
                </p14:cNvPr>
                <p14:cNvContentPartPr/>
                <p14:nvPr/>
              </p14:nvContentPartPr>
              <p14:xfrm>
                <a:off x="3714817" y="2996261"/>
                <a:ext cx="45360" cy="536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5254E8-A0EE-1CCC-9DC1-3681008B01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08697" y="2990141"/>
                  <a:ext cx="576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396B55-D3D2-44E0-E0CC-77C35169C16B}"/>
                    </a:ext>
                  </a:extLst>
                </p14:cNvPr>
                <p14:cNvContentPartPr/>
                <p14:nvPr/>
              </p14:nvContentPartPr>
              <p14:xfrm>
                <a:off x="3751177" y="3404141"/>
                <a:ext cx="370800" cy="89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396B55-D3D2-44E0-E0CC-77C35169C1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45057" y="3398021"/>
                  <a:ext cx="383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853154-94E4-3E76-DEF8-7C799D8B9D22}"/>
                    </a:ext>
                  </a:extLst>
                </p14:cNvPr>
                <p14:cNvContentPartPr/>
                <p14:nvPr/>
              </p14:nvContentPartPr>
              <p14:xfrm>
                <a:off x="4098937" y="3065741"/>
                <a:ext cx="1065960" cy="447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853154-94E4-3E76-DEF8-7C799D8B9D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92817" y="3059621"/>
                  <a:ext cx="1078200" cy="45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934C75-F584-8D54-59C8-44B1D09094BB}"/>
              </a:ext>
            </a:extLst>
          </p:cNvPr>
          <p:cNvGrpSpPr/>
          <p:nvPr/>
        </p:nvGrpSpPr>
        <p:grpSpPr>
          <a:xfrm>
            <a:off x="8006737" y="543941"/>
            <a:ext cx="3234240" cy="1944000"/>
            <a:chOff x="8006737" y="543941"/>
            <a:chExt cx="3234240" cy="19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79299F-DEF3-9B73-1CB6-BA98550BE6F8}"/>
                    </a:ext>
                  </a:extLst>
                </p14:cNvPr>
                <p14:cNvContentPartPr/>
                <p14:nvPr/>
              </p14:nvContentPartPr>
              <p14:xfrm>
                <a:off x="8006737" y="578501"/>
                <a:ext cx="375480" cy="35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79299F-DEF3-9B73-1CB6-BA98550BE6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00617" y="572381"/>
                  <a:ext cx="387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3F4A17-1737-022A-A1C6-D33D3FE0EBD2}"/>
                    </a:ext>
                  </a:extLst>
                </p14:cNvPr>
                <p14:cNvContentPartPr/>
                <p14:nvPr/>
              </p14:nvContentPartPr>
              <p14:xfrm>
                <a:off x="8484097" y="552221"/>
                <a:ext cx="1125720" cy="40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3F4A17-1737-022A-A1C6-D33D3FE0EB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77977" y="546101"/>
                  <a:ext cx="11379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93949B-6A26-4185-C76F-DC9A1A8D1294}"/>
                    </a:ext>
                  </a:extLst>
                </p14:cNvPr>
                <p14:cNvContentPartPr/>
                <p14:nvPr/>
              </p14:nvContentPartPr>
              <p14:xfrm>
                <a:off x="9514057" y="543941"/>
                <a:ext cx="406080" cy="50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93949B-6A26-4185-C76F-DC9A1A8D12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07937" y="537821"/>
                  <a:ext cx="4183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999959-96C7-36C6-DC3A-E6859CFA5A3F}"/>
                    </a:ext>
                  </a:extLst>
                </p14:cNvPr>
                <p14:cNvContentPartPr/>
                <p14:nvPr/>
              </p14:nvContentPartPr>
              <p14:xfrm>
                <a:off x="8070817" y="1126061"/>
                <a:ext cx="411120" cy="306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999959-96C7-36C6-DC3A-E6859CFA5A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64697" y="1119941"/>
                  <a:ext cx="423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937A9A-4D8C-54BC-0C8E-7949286BBFED}"/>
                    </a:ext>
                  </a:extLst>
                </p14:cNvPr>
                <p14:cNvContentPartPr/>
                <p14:nvPr/>
              </p14:nvContentPartPr>
              <p14:xfrm>
                <a:off x="8602897" y="1150181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937A9A-4D8C-54BC-0C8E-7949286BBF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96777" y="11440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0259D9-9A81-8F80-7A42-D53137AF80A0}"/>
                    </a:ext>
                  </a:extLst>
                </p14:cNvPr>
                <p14:cNvContentPartPr/>
                <p14:nvPr/>
              </p14:nvContentPartPr>
              <p14:xfrm>
                <a:off x="8561857" y="1120661"/>
                <a:ext cx="253800" cy="28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0259D9-9A81-8F80-7A42-D53137AF80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55737" y="1114541"/>
                  <a:ext cx="266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EBFF60-1BD7-4B3C-7ED4-3B9FEA11BC9F}"/>
                    </a:ext>
                  </a:extLst>
                </p14:cNvPr>
                <p14:cNvContentPartPr/>
                <p14:nvPr/>
              </p14:nvContentPartPr>
              <p14:xfrm>
                <a:off x="9130657" y="1130741"/>
                <a:ext cx="398520" cy="384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EBFF60-1BD7-4B3C-7ED4-3B9FEA11BC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24537" y="1124621"/>
                  <a:ext cx="410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F81C7D-603C-D01C-2238-022099D3AB18}"/>
                    </a:ext>
                  </a:extLst>
                </p14:cNvPr>
                <p14:cNvContentPartPr/>
                <p14:nvPr/>
              </p14:nvContentPartPr>
              <p14:xfrm>
                <a:off x="9607297" y="1166021"/>
                <a:ext cx="245880" cy="368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F81C7D-603C-D01C-2238-022099D3AB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01177" y="1159901"/>
                  <a:ext cx="258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EBAB28-A661-4520-0C6A-C3D4E1DE5C04}"/>
                    </a:ext>
                  </a:extLst>
                </p14:cNvPr>
                <p14:cNvContentPartPr/>
                <p14:nvPr/>
              </p14:nvContentPartPr>
              <p14:xfrm>
                <a:off x="9910417" y="1169621"/>
                <a:ext cx="20160" cy="31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EBAB28-A661-4520-0C6A-C3D4E1DE5C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04297" y="1163501"/>
                  <a:ext cx="32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8C8074-F04D-EADA-AEA7-3503C7D24AC3}"/>
                    </a:ext>
                  </a:extLst>
                </p14:cNvPr>
                <p14:cNvContentPartPr/>
                <p14:nvPr/>
              </p14:nvContentPartPr>
              <p14:xfrm>
                <a:off x="9706297" y="1365101"/>
                <a:ext cx="164160" cy="13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8C8074-F04D-EADA-AEA7-3503C7D24A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00177" y="1358981"/>
                  <a:ext cx="176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B910E2-1FFD-D5B7-D67A-93C664D2B283}"/>
                    </a:ext>
                  </a:extLst>
                </p14:cNvPr>
                <p14:cNvContentPartPr/>
                <p14:nvPr/>
              </p14:nvContentPartPr>
              <p14:xfrm>
                <a:off x="10067737" y="1141541"/>
                <a:ext cx="352440" cy="316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B910E2-1FFD-D5B7-D67A-93C664D2B2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61617" y="1135421"/>
                  <a:ext cx="3646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1F990C-9624-2A15-1791-151900C6E0C2}"/>
                    </a:ext>
                  </a:extLst>
                </p14:cNvPr>
                <p14:cNvContentPartPr/>
                <p14:nvPr/>
              </p14:nvContentPartPr>
              <p14:xfrm>
                <a:off x="10187257" y="1112741"/>
                <a:ext cx="532440" cy="36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1F990C-9624-2A15-1791-151900C6E0C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81137" y="1106621"/>
                  <a:ext cx="5446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BF8347-59D8-5FB6-D177-DB5309B46501}"/>
                    </a:ext>
                  </a:extLst>
                </p14:cNvPr>
                <p14:cNvContentPartPr/>
                <p14:nvPr/>
              </p14:nvContentPartPr>
              <p14:xfrm>
                <a:off x="8155057" y="1673621"/>
                <a:ext cx="348840" cy="47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BF8347-59D8-5FB6-D177-DB5309B465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48937" y="1667501"/>
                  <a:ext cx="3610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604140-ADD3-3268-CE30-70A35863264F}"/>
                    </a:ext>
                  </a:extLst>
                </p14:cNvPr>
                <p14:cNvContentPartPr/>
                <p14:nvPr/>
              </p14:nvContentPartPr>
              <p14:xfrm>
                <a:off x="8542777" y="1809341"/>
                <a:ext cx="1511280" cy="403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604140-ADD3-3268-CE30-70A3586326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36657" y="1803221"/>
                  <a:ext cx="1523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B479DC-94A2-67C9-B7E6-7C16F1ECA676}"/>
                    </a:ext>
                  </a:extLst>
                </p14:cNvPr>
                <p14:cNvContentPartPr/>
                <p14:nvPr/>
              </p14:nvContentPartPr>
              <p14:xfrm>
                <a:off x="10108417" y="1837421"/>
                <a:ext cx="199080" cy="36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B479DC-94A2-67C9-B7E6-7C16F1ECA6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02297" y="1831301"/>
                  <a:ext cx="211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DD585F8-0800-862F-081C-CE488D80AB8A}"/>
                    </a:ext>
                  </a:extLst>
                </p14:cNvPr>
                <p14:cNvContentPartPr/>
                <p14:nvPr/>
              </p14:nvContentPartPr>
              <p14:xfrm>
                <a:off x="10585417" y="2074301"/>
                <a:ext cx="237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DD585F8-0800-862F-081C-CE488D80AB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79297" y="2068181"/>
                  <a:ext cx="36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D0B35A-4D09-EDE0-696B-0BEB723D451B}"/>
                    </a:ext>
                  </a:extLst>
                </p14:cNvPr>
                <p14:cNvContentPartPr/>
                <p14:nvPr/>
              </p14:nvContentPartPr>
              <p14:xfrm>
                <a:off x="8071537" y="1709621"/>
                <a:ext cx="3169440" cy="77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D0B35A-4D09-EDE0-696B-0BEB723D451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65417" y="1703501"/>
                  <a:ext cx="3181680" cy="79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320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DB6F1C-47BC-2AAA-2A4A-678CAA65EF5E}"/>
              </a:ext>
            </a:extLst>
          </p:cNvPr>
          <p:cNvGrpSpPr/>
          <p:nvPr/>
        </p:nvGrpSpPr>
        <p:grpSpPr>
          <a:xfrm>
            <a:off x="509017" y="183581"/>
            <a:ext cx="11368800" cy="3919320"/>
            <a:chOff x="509017" y="183581"/>
            <a:chExt cx="11368800" cy="39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BA5E6E-A4BE-75E0-C4CB-147B91030B9C}"/>
                    </a:ext>
                  </a:extLst>
                </p14:cNvPr>
                <p14:cNvContentPartPr/>
                <p14:nvPr/>
              </p14:nvContentPartPr>
              <p14:xfrm>
                <a:off x="618457" y="386621"/>
                <a:ext cx="30600" cy="308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BA5E6E-A4BE-75E0-C4CB-147B91030B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337" y="380501"/>
                  <a:ext cx="42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09F1FF-EA2D-4E77-6367-6DA3B2877D44}"/>
                    </a:ext>
                  </a:extLst>
                </p14:cNvPr>
                <p14:cNvContentPartPr/>
                <p14:nvPr/>
              </p14:nvContentPartPr>
              <p14:xfrm>
                <a:off x="509017" y="321821"/>
                <a:ext cx="1632240" cy="441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09F1FF-EA2D-4E77-6367-6DA3B2877D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2897" y="315701"/>
                  <a:ext cx="16444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071820-86C8-EF61-E5EF-2AA0994EAB34}"/>
                    </a:ext>
                  </a:extLst>
                </p14:cNvPr>
                <p14:cNvContentPartPr/>
                <p14:nvPr/>
              </p14:nvContentPartPr>
              <p14:xfrm>
                <a:off x="2238817" y="300941"/>
                <a:ext cx="322200" cy="38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071820-86C8-EF61-E5EF-2AA0994EAB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2697" y="294821"/>
                  <a:ext cx="3344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0BDDE6-7469-3966-C600-BE319EAA5C8B}"/>
                    </a:ext>
                  </a:extLst>
                </p14:cNvPr>
                <p14:cNvContentPartPr/>
                <p14:nvPr/>
              </p14:nvContentPartPr>
              <p14:xfrm>
                <a:off x="3069337" y="489221"/>
                <a:ext cx="794880" cy="20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0BDDE6-7469-3966-C600-BE319EAA5C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3217" y="483101"/>
                  <a:ext cx="80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BE8955-9E6F-20F2-C388-ABC9B1F8EC54}"/>
                    </a:ext>
                  </a:extLst>
                </p14:cNvPr>
                <p14:cNvContentPartPr/>
                <p14:nvPr/>
              </p14:nvContentPartPr>
              <p14:xfrm>
                <a:off x="4534897" y="277901"/>
                <a:ext cx="896760" cy="54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BE8955-9E6F-20F2-C388-ABC9B1F8EC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8777" y="271781"/>
                  <a:ext cx="9090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782963-735E-B3CE-3EFF-778B515AA9C1}"/>
                    </a:ext>
                  </a:extLst>
                </p14:cNvPr>
                <p14:cNvContentPartPr/>
                <p14:nvPr/>
              </p14:nvContentPartPr>
              <p14:xfrm>
                <a:off x="5499337" y="183581"/>
                <a:ext cx="8388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782963-735E-B3CE-3EFF-778B515AA9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93217" y="177461"/>
                  <a:ext cx="961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7A4AEB-1486-8B81-2148-ABA7731B077E}"/>
                    </a:ext>
                  </a:extLst>
                </p14:cNvPr>
                <p14:cNvContentPartPr/>
                <p14:nvPr/>
              </p14:nvContentPartPr>
              <p14:xfrm>
                <a:off x="5436697" y="495341"/>
                <a:ext cx="633600" cy="12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7A4AEB-1486-8B81-2148-ABA7731B07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0577" y="489221"/>
                  <a:ext cx="645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6C1D40-704C-10ED-8F59-2777A1E5C9CC}"/>
                    </a:ext>
                  </a:extLst>
                </p14:cNvPr>
                <p14:cNvContentPartPr/>
                <p14:nvPr/>
              </p14:nvContentPartPr>
              <p14:xfrm>
                <a:off x="6130777" y="296261"/>
                <a:ext cx="2008080" cy="424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6C1D40-704C-10ED-8F59-2777A1E5C9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4657" y="290141"/>
                  <a:ext cx="20203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2156D6-BA3A-5E97-A5BF-2BD292E11638}"/>
                    </a:ext>
                  </a:extLst>
                </p14:cNvPr>
                <p14:cNvContentPartPr/>
                <p14:nvPr/>
              </p14:nvContentPartPr>
              <p14:xfrm>
                <a:off x="8674177" y="266741"/>
                <a:ext cx="561960" cy="40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2156D6-BA3A-5E97-A5BF-2BD292E116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68057" y="260621"/>
                  <a:ext cx="574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08AA18-DC82-B569-5747-56CF5E5A5E2A}"/>
                    </a:ext>
                  </a:extLst>
                </p14:cNvPr>
                <p14:cNvContentPartPr/>
                <p14:nvPr/>
              </p14:nvContentPartPr>
              <p14:xfrm>
                <a:off x="9222817" y="498221"/>
                <a:ext cx="197280" cy="15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08AA18-DC82-B569-5747-56CF5E5A5E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16697" y="492101"/>
                  <a:ext cx="209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49BE68-D0F9-3207-1A7B-A996E8A28731}"/>
                    </a:ext>
                  </a:extLst>
                </p14:cNvPr>
                <p14:cNvContentPartPr/>
                <p14:nvPr/>
              </p14:nvContentPartPr>
              <p14:xfrm>
                <a:off x="9464377" y="514781"/>
                <a:ext cx="397080" cy="19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49BE68-D0F9-3207-1A7B-A996E8A287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58257" y="508661"/>
                  <a:ext cx="409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9A7360-B858-EBD5-099A-31EC1FD0EF58}"/>
                    </a:ext>
                  </a:extLst>
                </p14:cNvPr>
                <p14:cNvContentPartPr/>
                <p14:nvPr/>
              </p14:nvContentPartPr>
              <p14:xfrm>
                <a:off x="9780097" y="436661"/>
                <a:ext cx="627120" cy="74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9A7360-B858-EBD5-099A-31EC1FD0EF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3977" y="430541"/>
                  <a:ext cx="63936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FA31D0-2A6D-318E-959D-83D9255C8E27}"/>
                    </a:ext>
                  </a:extLst>
                </p14:cNvPr>
                <p14:cNvContentPartPr/>
                <p14:nvPr/>
              </p14:nvContentPartPr>
              <p14:xfrm>
                <a:off x="10469137" y="543221"/>
                <a:ext cx="505800" cy="17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FA31D0-2A6D-318E-959D-83D9255C8E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63017" y="537101"/>
                  <a:ext cx="518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5503C0-F730-A471-8233-C826F1F9DA6A}"/>
                    </a:ext>
                  </a:extLst>
                </p14:cNvPr>
                <p14:cNvContentPartPr/>
                <p14:nvPr/>
              </p14:nvContentPartPr>
              <p14:xfrm>
                <a:off x="11025697" y="528101"/>
                <a:ext cx="107640" cy="14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5503C0-F730-A471-8233-C826F1F9DA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19577" y="521981"/>
                  <a:ext cx="119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FC2A14-DD1C-9F5F-D972-CC46BD340791}"/>
                    </a:ext>
                  </a:extLst>
                </p14:cNvPr>
                <p14:cNvContentPartPr/>
                <p14:nvPr/>
              </p14:nvContentPartPr>
              <p14:xfrm>
                <a:off x="11228377" y="467261"/>
                <a:ext cx="297720" cy="21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FC2A14-DD1C-9F5F-D972-CC46BD3407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22257" y="461141"/>
                  <a:ext cx="309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FCADF5-641A-5631-4490-A4FDBF2CB2A6}"/>
                    </a:ext>
                  </a:extLst>
                </p14:cNvPr>
                <p14:cNvContentPartPr/>
                <p14:nvPr/>
              </p14:nvContentPartPr>
              <p14:xfrm>
                <a:off x="11632657" y="240821"/>
                <a:ext cx="23760" cy="615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FCADF5-641A-5631-4490-A4FDBF2CB2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26537" y="234701"/>
                  <a:ext cx="360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79EE4C-5E83-8C37-4F42-2E5749D7F7C4}"/>
                    </a:ext>
                  </a:extLst>
                </p14:cNvPr>
                <p14:cNvContentPartPr/>
                <p14:nvPr/>
              </p14:nvContentPartPr>
              <p14:xfrm>
                <a:off x="11541217" y="650861"/>
                <a:ext cx="336600" cy="87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79EE4C-5E83-8C37-4F42-2E5749D7F7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097" y="644741"/>
                  <a:ext cx="348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2C9507-1263-D618-FF54-190AD9A6F3F8}"/>
                    </a:ext>
                  </a:extLst>
                </p14:cNvPr>
                <p14:cNvContentPartPr/>
                <p14:nvPr/>
              </p14:nvContentPartPr>
              <p14:xfrm>
                <a:off x="6963817" y="645821"/>
                <a:ext cx="1257840" cy="122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2C9507-1263-D618-FF54-190AD9A6F3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7697" y="639701"/>
                  <a:ext cx="127008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40C991-D86A-7FDD-3954-EDF5A185759A}"/>
                    </a:ext>
                  </a:extLst>
                </p14:cNvPr>
                <p14:cNvContentPartPr/>
                <p14:nvPr/>
              </p14:nvContentPartPr>
              <p14:xfrm>
                <a:off x="8144617" y="1100141"/>
                <a:ext cx="146160" cy="20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40C991-D86A-7FDD-3954-EDF5A18575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38497" y="1094021"/>
                  <a:ext cx="158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5A03EA-EDD3-B9EA-2DAA-83A397066EB3}"/>
                    </a:ext>
                  </a:extLst>
                </p14:cNvPr>
                <p14:cNvContentPartPr/>
                <p14:nvPr/>
              </p14:nvContentPartPr>
              <p14:xfrm>
                <a:off x="8331457" y="1012661"/>
                <a:ext cx="992520" cy="34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5A03EA-EDD3-B9EA-2DAA-83A397066E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5337" y="1006541"/>
                  <a:ext cx="1004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93B675-D500-3F6D-1BEB-3D8CA8C17890}"/>
                    </a:ext>
                  </a:extLst>
                </p14:cNvPr>
                <p14:cNvContentPartPr/>
                <p14:nvPr/>
              </p14:nvContentPartPr>
              <p14:xfrm>
                <a:off x="3216937" y="2000861"/>
                <a:ext cx="513360" cy="33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93B675-D500-3F6D-1BEB-3D8CA8C178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10817" y="1994741"/>
                  <a:ext cx="525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7740AE-BDBA-2284-A8F8-1ABDEBEBACA6}"/>
                    </a:ext>
                  </a:extLst>
                </p14:cNvPr>
                <p14:cNvContentPartPr/>
                <p14:nvPr/>
              </p14:nvContentPartPr>
              <p14:xfrm>
                <a:off x="4241137" y="2069981"/>
                <a:ext cx="50040" cy="222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7740AE-BDBA-2284-A8F8-1ABDEBEBAC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5017" y="2063861"/>
                  <a:ext cx="62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50E9DB-E216-CF2F-1D15-11F7E620FD1B}"/>
                    </a:ext>
                  </a:extLst>
                </p14:cNvPr>
                <p14:cNvContentPartPr/>
                <p14:nvPr/>
              </p14:nvContentPartPr>
              <p14:xfrm>
                <a:off x="4141417" y="1860821"/>
                <a:ext cx="281880" cy="21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50E9DB-E216-CF2F-1D15-11F7E620FD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35297" y="1854701"/>
                  <a:ext cx="294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184349-2906-2494-344F-5303B0BC80F5}"/>
                    </a:ext>
                  </a:extLst>
                </p14:cNvPr>
                <p14:cNvContentPartPr/>
                <p14:nvPr/>
              </p14:nvContentPartPr>
              <p14:xfrm>
                <a:off x="4140337" y="2428901"/>
                <a:ext cx="321120" cy="5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184349-2906-2494-344F-5303B0BC80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4217" y="2422781"/>
                  <a:ext cx="333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329B6A-A6BC-201F-9B07-CA3C4992DD3A}"/>
                    </a:ext>
                  </a:extLst>
                </p14:cNvPr>
                <p14:cNvContentPartPr/>
                <p14:nvPr/>
              </p14:nvContentPartPr>
              <p14:xfrm>
                <a:off x="4562257" y="2013461"/>
                <a:ext cx="59040" cy="50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329B6A-A6BC-201F-9B07-CA3C4992DD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6137" y="2007341"/>
                  <a:ext cx="712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E7D1B8-E5F1-7B38-40B0-14995D19EBF6}"/>
                    </a:ext>
                  </a:extLst>
                </p14:cNvPr>
                <p14:cNvContentPartPr/>
                <p14:nvPr/>
              </p14:nvContentPartPr>
              <p14:xfrm>
                <a:off x="4524457" y="2261861"/>
                <a:ext cx="488160" cy="19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E7D1B8-E5F1-7B38-40B0-14995D19EB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8337" y="2255741"/>
                  <a:ext cx="500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A14786-553F-21D3-C56F-79150A41CE45}"/>
                    </a:ext>
                  </a:extLst>
                </p14:cNvPr>
                <p14:cNvContentPartPr/>
                <p14:nvPr/>
              </p14:nvContentPartPr>
              <p14:xfrm>
                <a:off x="5673577" y="2242421"/>
                <a:ext cx="320040" cy="18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A14786-553F-21D3-C56F-79150A41CE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7457" y="2236301"/>
                  <a:ext cx="332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C426B0-1B0C-6603-BEA5-607314E6753E}"/>
                    </a:ext>
                  </a:extLst>
                </p14:cNvPr>
                <p14:cNvContentPartPr/>
                <p14:nvPr/>
              </p14:nvContentPartPr>
              <p14:xfrm>
                <a:off x="6278017" y="2076821"/>
                <a:ext cx="1338480" cy="70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C426B0-1B0C-6603-BEA5-607314E675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71897" y="2070701"/>
                  <a:ext cx="135072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BAB034-E383-C136-D57A-46E5EDEF856A}"/>
                    </a:ext>
                  </a:extLst>
                </p14:cNvPr>
                <p14:cNvContentPartPr/>
                <p14:nvPr/>
              </p14:nvContentPartPr>
              <p14:xfrm>
                <a:off x="7706497" y="2142341"/>
                <a:ext cx="73440" cy="416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BAB034-E383-C136-D57A-46E5EDEF85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00377" y="2136221"/>
                  <a:ext cx="856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8CF9E2-FDC4-CA8D-4423-8FB461EDCCC7}"/>
                    </a:ext>
                  </a:extLst>
                </p14:cNvPr>
                <p14:cNvContentPartPr/>
                <p14:nvPr/>
              </p14:nvContentPartPr>
              <p14:xfrm>
                <a:off x="7599217" y="2343941"/>
                <a:ext cx="622440" cy="12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8CF9E2-FDC4-CA8D-4423-8FB461EDCC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93097" y="2337821"/>
                  <a:ext cx="634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0DCB2F-4A50-27BD-766B-340F4A8D711D}"/>
                    </a:ext>
                  </a:extLst>
                </p14:cNvPr>
                <p14:cNvContentPartPr/>
                <p14:nvPr/>
              </p14:nvContentPartPr>
              <p14:xfrm>
                <a:off x="8317417" y="2333861"/>
                <a:ext cx="581400" cy="16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0DCB2F-4A50-27BD-766B-340F4A8D71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11297" y="2327741"/>
                  <a:ext cx="593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1C7D74-BE8B-5B19-C3E0-5C841F634CF2}"/>
                    </a:ext>
                  </a:extLst>
                </p14:cNvPr>
                <p14:cNvContentPartPr/>
                <p14:nvPr/>
              </p14:nvContentPartPr>
              <p14:xfrm>
                <a:off x="9015817" y="2333861"/>
                <a:ext cx="522000" cy="13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1C7D74-BE8B-5B19-C3E0-5C841F634C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09697" y="2327741"/>
                  <a:ext cx="534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B88A37-A097-9609-3DCE-3DAA126ED965}"/>
                    </a:ext>
                  </a:extLst>
                </p14:cNvPr>
                <p14:cNvContentPartPr/>
                <p14:nvPr/>
              </p14:nvContentPartPr>
              <p14:xfrm>
                <a:off x="10038937" y="2185541"/>
                <a:ext cx="446400" cy="23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B88A37-A097-9609-3DCE-3DAA126ED9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32817" y="2179421"/>
                  <a:ext cx="458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7B4B28-80BD-0D60-9388-C3827EED2EC4}"/>
                    </a:ext>
                  </a:extLst>
                </p14:cNvPr>
                <p14:cNvContentPartPr/>
                <p14:nvPr/>
              </p14:nvContentPartPr>
              <p14:xfrm>
                <a:off x="10510177" y="1835261"/>
                <a:ext cx="509040" cy="65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7B4B28-80BD-0D60-9388-C3827EED2E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4057" y="1829141"/>
                  <a:ext cx="5212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BE42E8-0C5D-9429-D799-77B2A7381052}"/>
                    </a:ext>
                  </a:extLst>
                </p14:cNvPr>
                <p14:cNvContentPartPr/>
                <p14:nvPr/>
              </p14:nvContentPartPr>
              <p14:xfrm>
                <a:off x="10981417" y="2126861"/>
                <a:ext cx="89640" cy="6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BE42E8-0C5D-9429-D799-77B2A73810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75297" y="2120741"/>
                  <a:ext cx="101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694AF0-3428-EE48-0B5C-88B023230F30}"/>
                    </a:ext>
                  </a:extLst>
                </p14:cNvPr>
                <p14:cNvContentPartPr/>
                <p14:nvPr/>
              </p14:nvContentPartPr>
              <p14:xfrm>
                <a:off x="11063857" y="2239541"/>
                <a:ext cx="101880" cy="190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694AF0-3428-EE48-0B5C-88B023230F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57737" y="2233421"/>
                  <a:ext cx="114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F0AF49-DC0D-6A12-46B3-CC2C731683EE}"/>
                    </a:ext>
                  </a:extLst>
                </p14:cNvPr>
                <p14:cNvContentPartPr/>
                <p14:nvPr/>
              </p14:nvContentPartPr>
              <p14:xfrm>
                <a:off x="11301817" y="1858661"/>
                <a:ext cx="345960" cy="85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F0AF49-DC0D-6A12-46B3-CC2C731683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95697" y="1852541"/>
                  <a:ext cx="3582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7DA6E9-A451-D615-32A6-CAC748BB731C}"/>
                    </a:ext>
                  </a:extLst>
                </p14:cNvPr>
                <p14:cNvContentPartPr/>
                <p14:nvPr/>
              </p14:nvContentPartPr>
              <p14:xfrm>
                <a:off x="3261217" y="3036221"/>
                <a:ext cx="1244880" cy="27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7DA6E9-A451-D615-32A6-CAC748BB73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55097" y="3030101"/>
                  <a:ext cx="1257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D41FB3-C778-B28C-C632-4D9F3AE9D487}"/>
                    </a:ext>
                  </a:extLst>
                </p14:cNvPr>
                <p14:cNvContentPartPr/>
                <p14:nvPr/>
              </p14:nvContentPartPr>
              <p14:xfrm>
                <a:off x="4445977" y="2989061"/>
                <a:ext cx="134640" cy="74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D41FB3-C778-B28C-C632-4D9F3AE9D4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39857" y="2982941"/>
                  <a:ext cx="146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B92327-676B-B283-D02E-1F9D7FF44715}"/>
                    </a:ext>
                  </a:extLst>
                </p14:cNvPr>
                <p14:cNvContentPartPr/>
                <p14:nvPr/>
              </p14:nvContentPartPr>
              <p14:xfrm>
                <a:off x="4608697" y="3116501"/>
                <a:ext cx="315000" cy="29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B92327-676B-B283-D02E-1F9D7FF447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2577" y="3110381"/>
                  <a:ext cx="327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01AD26-C67E-5D8C-E6C5-3A0880B7E8DE}"/>
                    </a:ext>
                  </a:extLst>
                </p14:cNvPr>
                <p14:cNvContentPartPr/>
                <p14:nvPr/>
              </p14:nvContentPartPr>
              <p14:xfrm>
                <a:off x="5111977" y="2939381"/>
                <a:ext cx="52560" cy="416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01AD26-C67E-5D8C-E6C5-3A0880B7E8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05857" y="2933261"/>
                  <a:ext cx="648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EC486E-B6C9-71EA-5DC2-DA92828414B7}"/>
                    </a:ext>
                  </a:extLst>
                </p14:cNvPr>
                <p14:cNvContentPartPr/>
                <p14:nvPr/>
              </p14:nvContentPartPr>
              <p14:xfrm>
                <a:off x="5082817" y="3230621"/>
                <a:ext cx="654840" cy="9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EC486E-B6C9-71EA-5DC2-DA92828414B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76697" y="3224501"/>
                  <a:ext cx="667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B7578E-5DAE-F6AE-4355-73669805BDA2}"/>
                    </a:ext>
                  </a:extLst>
                </p14:cNvPr>
                <p14:cNvContentPartPr/>
                <p14:nvPr/>
              </p14:nvContentPartPr>
              <p14:xfrm>
                <a:off x="5696257" y="3052781"/>
                <a:ext cx="145800" cy="108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B7578E-5DAE-F6AE-4355-73669805BD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90137" y="3046661"/>
                  <a:ext cx="158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5CC259-E336-F77C-8C98-0C1AA3253ACF}"/>
                    </a:ext>
                  </a:extLst>
                </p14:cNvPr>
                <p14:cNvContentPartPr/>
                <p14:nvPr/>
              </p14:nvContentPartPr>
              <p14:xfrm>
                <a:off x="5910457" y="3191021"/>
                <a:ext cx="563400" cy="238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5CC259-E336-F77C-8C98-0C1AA3253A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04337" y="3184901"/>
                  <a:ext cx="575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E349F7-2D4D-C0DF-A46C-8D1EFC147DF2}"/>
                    </a:ext>
                  </a:extLst>
                </p14:cNvPr>
                <p14:cNvContentPartPr/>
                <p14:nvPr/>
              </p14:nvContentPartPr>
              <p14:xfrm>
                <a:off x="6956257" y="3110021"/>
                <a:ext cx="250920" cy="276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E349F7-2D4D-C0DF-A46C-8D1EFC147D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50137" y="3103901"/>
                  <a:ext cx="263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7A6CB1-A3CC-321D-EE40-2AC58951E61A}"/>
                    </a:ext>
                  </a:extLst>
                </p14:cNvPr>
                <p14:cNvContentPartPr/>
                <p14:nvPr/>
              </p14:nvContentPartPr>
              <p14:xfrm>
                <a:off x="7271257" y="3168701"/>
                <a:ext cx="491040" cy="227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7A6CB1-A3CC-321D-EE40-2AC58951E6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65137" y="3162581"/>
                  <a:ext cx="503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11E5C0-087B-3998-4DAD-63EF36860AE8}"/>
                    </a:ext>
                  </a:extLst>
                </p14:cNvPr>
                <p14:cNvContentPartPr/>
                <p14:nvPr/>
              </p14:nvContentPartPr>
              <p14:xfrm>
                <a:off x="7655377" y="2838941"/>
                <a:ext cx="410400" cy="579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11E5C0-087B-3998-4DAD-63EF36860A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49257" y="2832821"/>
                  <a:ext cx="4226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ECBDC1-50EE-E240-2CF7-485DD617C864}"/>
                    </a:ext>
                  </a:extLst>
                </p14:cNvPr>
                <p14:cNvContentPartPr/>
                <p14:nvPr/>
              </p14:nvContentPartPr>
              <p14:xfrm>
                <a:off x="8629537" y="3184901"/>
                <a:ext cx="582840" cy="221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ECBDC1-50EE-E240-2CF7-485DD617C8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23417" y="3178781"/>
                  <a:ext cx="59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1B5A4F-7A18-F923-A62C-CE5D1A299FF9}"/>
                    </a:ext>
                  </a:extLst>
                </p14:cNvPr>
                <p14:cNvContentPartPr/>
                <p14:nvPr/>
              </p14:nvContentPartPr>
              <p14:xfrm>
                <a:off x="9201217" y="3246101"/>
                <a:ext cx="189720" cy="16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1B5A4F-7A18-F923-A62C-CE5D1A299FF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95097" y="3239981"/>
                  <a:ext cx="201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EF6DFB-E808-B968-EB4E-83F186D4702B}"/>
                    </a:ext>
                  </a:extLst>
                </p14:cNvPr>
                <p14:cNvContentPartPr/>
                <p14:nvPr/>
              </p14:nvContentPartPr>
              <p14:xfrm>
                <a:off x="9487057" y="3273821"/>
                <a:ext cx="351720" cy="19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EF6DFB-E808-B968-EB4E-83F186D470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80937" y="3267701"/>
                  <a:ext cx="363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A7DAB2-87ED-4D96-3BFC-E49D1287762A}"/>
                    </a:ext>
                  </a:extLst>
                </p14:cNvPr>
                <p14:cNvContentPartPr/>
                <p14:nvPr/>
              </p14:nvContentPartPr>
              <p14:xfrm>
                <a:off x="9804217" y="3277421"/>
                <a:ext cx="1046520" cy="808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A7DAB2-87ED-4D96-3BFC-E49D128776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98097" y="3271301"/>
                  <a:ext cx="105876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67A940-8C40-93C1-C0C5-F588EBD7AF0D}"/>
                    </a:ext>
                  </a:extLst>
                </p14:cNvPr>
                <p14:cNvContentPartPr/>
                <p14:nvPr/>
              </p14:nvContentPartPr>
              <p14:xfrm>
                <a:off x="4038097" y="3491261"/>
                <a:ext cx="909360" cy="56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67A940-8C40-93C1-C0C5-F588EBD7AF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31977" y="3485141"/>
                  <a:ext cx="9216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0A2497-04A1-A917-BFF5-72724BFA5AD0}"/>
                    </a:ext>
                  </a:extLst>
                </p14:cNvPr>
                <p14:cNvContentPartPr/>
                <p14:nvPr/>
              </p14:nvContentPartPr>
              <p14:xfrm>
                <a:off x="5083177" y="3646421"/>
                <a:ext cx="55800" cy="456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0A2497-04A1-A917-BFF5-72724BFA5A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7057" y="3640301"/>
                  <a:ext cx="68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9B85E4D-348F-2B72-6F51-9CCAA8B65EBB}"/>
                    </a:ext>
                  </a:extLst>
                </p14:cNvPr>
                <p14:cNvContentPartPr/>
                <p14:nvPr/>
              </p14:nvContentPartPr>
              <p14:xfrm>
                <a:off x="5009737" y="3951701"/>
                <a:ext cx="583200" cy="10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9B85E4D-348F-2B72-6F51-9CCAA8B65E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3617" y="3945581"/>
                  <a:ext cx="595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39F507-39A4-DA7A-5C84-971657C079DC}"/>
                    </a:ext>
                  </a:extLst>
                </p14:cNvPr>
                <p14:cNvContentPartPr/>
                <p14:nvPr/>
              </p14:nvContentPartPr>
              <p14:xfrm>
                <a:off x="5641897" y="3694661"/>
                <a:ext cx="1598400" cy="394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39F507-39A4-DA7A-5C84-971657C079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35777" y="3688541"/>
                  <a:ext cx="161064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DD9D41-8C16-1144-8634-E7AFC7F25E23}"/>
              </a:ext>
            </a:extLst>
          </p:cNvPr>
          <p:cNvGrpSpPr/>
          <p:nvPr/>
        </p:nvGrpSpPr>
        <p:grpSpPr>
          <a:xfrm>
            <a:off x="495337" y="3137381"/>
            <a:ext cx="2867400" cy="3378960"/>
            <a:chOff x="495337" y="3137381"/>
            <a:chExt cx="2867400" cy="337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D8CF99-D3B8-9484-A5F9-F6144DCDDD5A}"/>
                    </a:ext>
                  </a:extLst>
                </p14:cNvPr>
                <p14:cNvContentPartPr/>
                <p14:nvPr/>
              </p14:nvContentPartPr>
              <p14:xfrm>
                <a:off x="796297" y="3470021"/>
                <a:ext cx="1553040" cy="159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D8CF99-D3B8-9484-A5F9-F6144DCDDD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177" y="3463901"/>
                  <a:ext cx="1565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94C74AE-C187-B6CC-3697-FCA93195BF02}"/>
                    </a:ext>
                  </a:extLst>
                </p14:cNvPr>
                <p14:cNvContentPartPr/>
                <p14:nvPr/>
              </p14:nvContentPartPr>
              <p14:xfrm>
                <a:off x="815737" y="3556421"/>
                <a:ext cx="97920" cy="1439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94C74AE-C187-B6CC-3697-FCA93195BF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9617" y="3550301"/>
                  <a:ext cx="110160" cy="14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4CBF8-E59A-B068-95D9-18C6AC00300B}"/>
                    </a:ext>
                  </a:extLst>
                </p14:cNvPr>
                <p14:cNvContentPartPr/>
                <p14:nvPr/>
              </p14:nvContentPartPr>
              <p14:xfrm>
                <a:off x="1936777" y="4025501"/>
                <a:ext cx="14400" cy="16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4CBF8-E59A-B068-95D9-18C6AC0030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0657" y="4019381"/>
                  <a:ext cx="26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09CDC9-3B55-5A25-9841-D718BE0A826E}"/>
                    </a:ext>
                  </a:extLst>
                </p14:cNvPr>
                <p14:cNvContentPartPr/>
                <p14:nvPr/>
              </p14:nvContentPartPr>
              <p14:xfrm>
                <a:off x="943537" y="3544541"/>
                <a:ext cx="1505880" cy="1579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09CDC9-3B55-5A25-9841-D718BE0A82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7417" y="3538421"/>
                  <a:ext cx="151812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61C911-9881-04E3-F3EE-1FC90A6924EE}"/>
                    </a:ext>
                  </a:extLst>
                </p14:cNvPr>
                <p14:cNvContentPartPr/>
                <p14:nvPr/>
              </p14:nvContentPartPr>
              <p14:xfrm>
                <a:off x="1720777" y="5267141"/>
                <a:ext cx="66960" cy="164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61C911-9881-04E3-F3EE-1FC90A6924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4657" y="5261021"/>
                  <a:ext cx="79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D7C415-4F60-4F3A-F25F-C4FB9B94623E}"/>
                    </a:ext>
                  </a:extLst>
                </p14:cNvPr>
                <p14:cNvContentPartPr/>
                <p14:nvPr/>
              </p14:nvContentPartPr>
              <p14:xfrm>
                <a:off x="1708177" y="5206661"/>
                <a:ext cx="586800" cy="24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D7C415-4F60-4F3A-F25F-C4FB9B94623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02057" y="5200541"/>
                  <a:ext cx="599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610DC2-B625-85CA-2AAE-B2DF9C7F1A8B}"/>
                    </a:ext>
                  </a:extLst>
                </p14:cNvPr>
                <p14:cNvContentPartPr/>
                <p14:nvPr/>
              </p14:nvContentPartPr>
              <p14:xfrm>
                <a:off x="495337" y="3221981"/>
                <a:ext cx="114840" cy="211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610DC2-B625-85CA-2AAE-B2DF9C7F1A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9217" y="3215861"/>
                  <a:ext cx="127080" cy="21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D8006C-F1BB-BB09-72FC-8DDBFCF86200}"/>
                    </a:ext>
                  </a:extLst>
                </p14:cNvPr>
                <p14:cNvContentPartPr/>
                <p14:nvPr/>
              </p14:nvContentPartPr>
              <p14:xfrm>
                <a:off x="609457" y="3137381"/>
                <a:ext cx="2527560" cy="2871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D8006C-F1BB-BB09-72FC-8DDBFCF862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3337" y="3131261"/>
                  <a:ext cx="2539800" cy="28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C69D679-5485-F39B-090C-F4EB99F81271}"/>
                    </a:ext>
                  </a:extLst>
                </p14:cNvPr>
                <p14:cNvContentPartPr/>
                <p14:nvPr/>
              </p14:nvContentPartPr>
              <p14:xfrm>
                <a:off x="511177" y="5360381"/>
                <a:ext cx="360" cy="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C69D679-5485-F39B-090C-F4EB99F812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5057" y="5354261"/>
                  <a:ext cx="1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63F4BB-AEB2-60B0-8656-121687524194}"/>
                    </a:ext>
                  </a:extLst>
                </p14:cNvPr>
                <p14:cNvContentPartPr/>
                <p14:nvPr/>
              </p14:nvContentPartPr>
              <p14:xfrm>
                <a:off x="511177" y="5244461"/>
                <a:ext cx="730440" cy="815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63F4BB-AEB2-60B0-8656-12168752419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5057" y="5238341"/>
                  <a:ext cx="74268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FF6F2A-B97A-6040-CC33-A5EA0BCCC63B}"/>
                    </a:ext>
                  </a:extLst>
                </p14:cNvPr>
                <p14:cNvContentPartPr/>
                <p14:nvPr/>
              </p14:nvContentPartPr>
              <p14:xfrm>
                <a:off x="1990417" y="6192701"/>
                <a:ext cx="894600" cy="323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FF6F2A-B97A-6040-CC33-A5EA0BCCC6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84297" y="6186581"/>
                  <a:ext cx="906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2476660-29C5-EBAC-4255-2773B0EF6AF7}"/>
                    </a:ext>
                  </a:extLst>
                </p14:cNvPr>
                <p14:cNvContentPartPr/>
                <p14:nvPr/>
              </p14:nvContentPartPr>
              <p14:xfrm>
                <a:off x="2913097" y="6196301"/>
                <a:ext cx="188640" cy="233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2476660-29C5-EBAC-4255-2773B0EF6A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06977" y="6190181"/>
                  <a:ext cx="200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B5379E-4AEE-8D21-C529-398C2384F329}"/>
                    </a:ext>
                  </a:extLst>
                </p14:cNvPr>
                <p14:cNvContentPartPr/>
                <p14:nvPr/>
              </p14:nvContentPartPr>
              <p14:xfrm>
                <a:off x="3362377" y="6351461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B5379E-4AEE-8D21-C529-398C2384F3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56257" y="63453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381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C57111-0532-E9F2-1741-553D0868A211}"/>
                  </a:ext>
                </a:extLst>
              </p14:cNvPr>
              <p14:cNvContentPartPr/>
              <p14:nvPr/>
            </p14:nvContentPartPr>
            <p14:xfrm>
              <a:off x="377977" y="272861"/>
              <a:ext cx="269280" cy="59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C57111-0532-E9F2-1741-553D0868A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57" y="266741"/>
                <a:ext cx="2815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1D378D-FBBE-CC88-186E-96AB50441BFC}"/>
                  </a:ext>
                </a:extLst>
              </p14:cNvPr>
              <p14:cNvContentPartPr/>
              <p14:nvPr/>
            </p14:nvContentPartPr>
            <p14:xfrm>
              <a:off x="687937" y="357821"/>
              <a:ext cx="1394640" cy="57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1D378D-FBBE-CC88-186E-96AB50441B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817" y="351701"/>
                <a:ext cx="140688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7FB1-6BAB-62A1-4577-F85D11A26848}"/>
                  </a:ext>
                </a:extLst>
              </p14:cNvPr>
              <p14:cNvContentPartPr/>
              <p14:nvPr/>
            </p14:nvContentPartPr>
            <p14:xfrm>
              <a:off x="2034697" y="417581"/>
              <a:ext cx="189360" cy="4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7FB1-6BAB-62A1-4577-F85D11A268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8577" y="411461"/>
                <a:ext cx="2016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3FA148-E60A-76F4-CDFD-5C411E2DD4BD}"/>
                  </a:ext>
                </a:extLst>
              </p14:cNvPr>
              <p14:cNvContentPartPr/>
              <p14:nvPr/>
            </p14:nvContentPartPr>
            <p14:xfrm>
              <a:off x="2303617" y="523061"/>
              <a:ext cx="252000" cy="26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3FA148-E60A-76F4-CDFD-5C411E2DD4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7497" y="516941"/>
                <a:ext cx="26424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9418A8E-5913-A854-03F5-64B5EE9B36C6}"/>
              </a:ext>
            </a:extLst>
          </p:cNvPr>
          <p:cNvGrpSpPr/>
          <p:nvPr/>
        </p:nvGrpSpPr>
        <p:grpSpPr>
          <a:xfrm>
            <a:off x="2991937" y="145061"/>
            <a:ext cx="9311040" cy="2377080"/>
            <a:chOff x="2991937" y="145061"/>
            <a:chExt cx="9311040" cy="23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A6CE28-905B-C3A2-D6F8-493A281ECE83}"/>
                    </a:ext>
                  </a:extLst>
                </p14:cNvPr>
                <p14:cNvContentPartPr/>
                <p14:nvPr/>
              </p14:nvContentPartPr>
              <p14:xfrm>
                <a:off x="2991937" y="492461"/>
                <a:ext cx="429120" cy="21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A6CE28-905B-C3A2-D6F8-493A281ECE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5817" y="486341"/>
                  <a:ext cx="441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FE88E0-CF4B-5430-02BB-2720576F6962}"/>
                    </a:ext>
                  </a:extLst>
                </p14:cNvPr>
                <p14:cNvContentPartPr/>
                <p14:nvPr/>
              </p14:nvContentPartPr>
              <p14:xfrm>
                <a:off x="3704017" y="249461"/>
                <a:ext cx="259920" cy="55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FE88E0-CF4B-5430-02BB-2720576F6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7897" y="243341"/>
                  <a:ext cx="2721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21E814-D313-2E35-2A59-91D285A1C008}"/>
                    </a:ext>
                  </a:extLst>
                </p14:cNvPr>
                <p14:cNvContentPartPr/>
                <p14:nvPr/>
              </p14:nvContentPartPr>
              <p14:xfrm>
                <a:off x="3992737" y="344141"/>
                <a:ext cx="902880" cy="48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21E814-D313-2E35-2A59-91D285A1C0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6617" y="338021"/>
                  <a:ext cx="9151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A6DB62-DB5D-7783-CC08-EBD894F8BB0B}"/>
                    </a:ext>
                  </a:extLst>
                </p14:cNvPr>
                <p14:cNvContentPartPr/>
                <p14:nvPr/>
              </p14:nvContentPartPr>
              <p14:xfrm>
                <a:off x="5022697" y="255221"/>
                <a:ext cx="94680" cy="46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A6DB62-DB5D-7783-CC08-EBD894F8BB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6577" y="249101"/>
                  <a:ext cx="1069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CB826A-B213-A962-49C8-1D0B16542E35}"/>
                    </a:ext>
                  </a:extLst>
                </p14:cNvPr>
                <p14:cNvContentPartPr/>
                <p14:nvPr/>
              </p14:nvContentPartPr>
              <p14:xfrm>
                <a:off x="5043937" y="648701"/>
                <a:ext cx="254520" cy="16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CB826A-B213-A962-49C8-1D0B16542E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37817" y="642581"/>
                  <a:ext cx="266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8159D6-9D66-2E39-1818-6912C61FC23C}"/>
                    </a:ext>
                  </a:extLst>
                </p14:cNvPr>
                <p14:cNvContentPartPr/>
                <p14:nvPr/>
              </p14:nvContentPartPr>
              <p14:xfrm>
                <a:off x="5330137" y="520901"/>
                <a:ext cx="52560" cy="2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8159D6-9D66-2E39-1818-6912C61FC2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4017" y="514781"/>
                  <a:ext cx="64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F3259D-03F8-3330-E437-7E0BA42A3FBB}"/>
                    </a:ext>
                  </a:extLst>
                </p14:cNvPr>
                <p14:cNvContentPartPr/>
                <p14:nvPr/>
              </p14:nvContentPartPr>
              <p14:xfrm>
                <a:off x="5446777" y="578861"/>
                <a:ext cx="478440" cy="20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F3259D-03F8-3330-E437-7E0BA42A3F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657" y="572741"/>
                  <a:ext cx="490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4BCD85-2908-D854-1F3C-F58B889D0491}"/>
                    </a:ext>
                  </a:extLst>
                </p14:cNvPr>
                <p14:cNvContentPartPr/>
                <p14:nvPr/>
              </p14:nvContentPartPr>
              <p14:xfrm>
                <a:off x="5966617" y="297701"/>
                <a:ext cx="623160" cy="432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4BCD85-2908-D854-1F3C-F58B889D04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60497" y="291581"/>
                  <a:ext cx="635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AAC62F-1A05-6A01-96D1-B4AC8A3CAA66}"/>
                    </a:ext>
                  </a:extLst>
                </p14:cNvPr>
                <p14:cNvContentPartPr/>
                <p14:nvPr/>
              </p14:nvContentPartPr>
              <p14:xfrm>
                <a:off x="7170817" y="429101"/>
                <a:ext cx="298800" cy="32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AAC62F-1A05-6A01-96D1-B4AC8A3CAA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64697" y="422981"/>
                  <a:ext cx="31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ACB647-5514-D965-7DCB-3C31F9C1FB95}"/>
                    </a:ext>
                  </a:extLst>
                </p14:cNvPr>
                <p14:cNvContentPartPr/>
                <p14:nvPr/>
              </p14:nvContentPartPr>
              <p14:xfrm>
                <a:off x="7594177" y="589301"/>
                <a:ext cx="337320" cy="11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ACB647-5514-D965-7DCB-3C31F9C1FB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88057" y="583181"/>
                  <a:ext cx="349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606D91-9E77-685F-05A1-73BE18189F53}"/>
                    </a:ext>
                  </a:extLst>
                </p14:cNvPr>
                <p14:cNvContentPartPr/>
                <p14:nvPr/>
              </p14:nvContentPartPr>
              <p14:xfrm>
                <a:off x="7932217" y="264581"/>
                <a:ext cx="133200" cy="47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606D91-9E77-685F-05A1-73BE18189F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26097" y="258461"/>
                  <a:ext cx="1454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E53235-6AAD-9551-CD11-139E41BA8922}"/>
                    </a:ext>
                  </a:extLst>
                </p14:cNvPr>
                <p14:cNvContentPartPr/>
                <p14:nvPr/>
              </p14:nvContentPartPr>
              <p14:xfrm>
                <a:off x="7910257" y="581021"/>
                <a:ext cx="578160" cy="10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E53235-6AAD-9551-CD11-139E41BA89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4137" y="574901"/>
                  <a:ext cx="590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57A7D2-5D8C-ED85-F35D-DDD71473C009}"/>
                    </a:ext>
                  </a:extLst>
                </p14:cNvPr>
                <p14:cNvContentPartPr/>
                <p14:nvPr/>
              </p14:nvContentPartPr>
              <p14:xfrm>
                <a:off x="8487337" y="351341"/>
                <a:ext cx="1432800" cy="40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57A7D2-5D8C-ED85-F35D-DDD71473C0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81217" y="345221"/>
                  <a:ext cx="1445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857A9A-F28C-9BD4-96E2-61644E246360}"/>
                    </a:ext>
                  </a:extLst>
                </p14:cNvPr>
                <p14:cNvContentPartPr/>
                <p14:nvPr/>
              </p14:nvContentPartPr>
              <p14:xfrm>
                <a:off x="10225417" y="279341"/>
                <a:ext cx="510120" cy="35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857A9A-F28C-9BD4-96E2-61644E2463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19297" y="273221"/>
                  <a:ext cx="522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0899EF-7642-C0D9-ACAA-13F249DB9FAF}"/>
                    </a:ext>
                  </a:extLst>
                </p14:cNvPr>
                <p14:cNvContentPartPr/>
                <p14:nvPr/>
              </p14:nvContentPartPr>
              <p14:xfrm>
                <a:off x="10722577" y="447821"/>
                <a:ext cx="159840" cy="15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0899EF-7642-C0D9-ACAA-13F249DB9F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16457" y="441701"/>
                  <a:ext cx="172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687CBA-D151-612D-21E2-DB9B0EECB06B}"/>
                    </a:ext>
                  </a:extLst>
                </p14:cNvPr>
                <p14:cNvContentPartPr/>
                <p14:nvPr/>
              </p14:nvContentPartPr>
              <p14:xfrm>
                <a:off x="10898617" y="477341"/>
                <a:ext cx="293040" cy="14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687CBA-D151-612D-21E2-DB9B0EECB0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92497" y="471221"/>
                  <a:ext cx="305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01DA27-E23B-D140-93F8-3A8289FCAD79}"/>
                    </a:ext>
                  </a:extLst>
                </p14:cNvPr>
                <p14:cNvContentPartPr/>
                <p14:nvPr/>
              </p14:nvContentPartPr>
              <p14:xfrm>
                <a:off x="11174737" y="443141"/>
                <a:ext cx="457920" cy="711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01DA27-E23B-D140-93F8-3A8289FCA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68617" y="437021"/>
                  <a:ext cx="47016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966CC7-C49E-B82E-6BF7-33566D7B3D7E}"/>
                    </a:ext>
                  </a:extLst>
                </p14:cNvPr>
                <p14:cNvContentPartPr/>
                <p14:nvPr/>
              </p14:nvContentPartPr>
              <p14:xfrm>
                <a:off x="11648857" y="521621"/>
                <a:ext cx="226440" cy="14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966CC7-C49E-B82E-6BF7-33566D7B3D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42737" y="515501"/>
                  <a:ext cx="238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DFD888-3117-5DDE-9AC5-D96B7EBA0428}"/>
                    </a:ext>
                  </a:extLst>
                </p14:cNvPr>
                <p14:cNvContentPartPr/>
                <p14:nvPr/>
              </p14:nvContentPartPr>
              <p14:xfrm>
                <a:off x="11892937" y="503261"/>
                <a:ext cx="74880" cy="15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DFD888-3117-5DDE-9AC5-D96B7EBA04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86817" y="497141"/>
                  <a:ext cx="87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1F550D-0D19-88CE-DA54-2C4C3FD51EC3}"/>
                    </a:ext>
                  </a:extLst>
                </p14:cNvPr>
                <p14:cNvContentPartPr/>
                <p14:nvPr/>
              </p14:nvContentPartPr>
              <p14:xfrm>
                <a:off x="11995177" y="531701"/>
                <a:ext cx="141120" cy="164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1F550D-0D19-88CE-DA54-2C4C3FD51E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89057" y="525581"/>
                  <a:ext cx="153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647A95-56AC-7089-F360-A36C85CBDA1F}"/>
                    </a:ext>
                  </a:extLst>
                </p14:cNvPr>
                <p14:cNvContentPartPr/>
                <p14:nvPr/>
              </p14:nvContentPartPr>
              <p14:xfrm>
                <a:off x="12148177" y="145061"/>
                <a:ext cx="16920" cy="489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647A95-56AC-7089-F360-A36C85CBDA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42057" y="138941"/>
                  <a:ext cx="291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4018FB-1B42-A825-45AD-07FEC9259FDB}"/>
                    </a:ext>
                  </a:extLst>
                </p14:cNvPr>
                <p14:cNvContentPartPr/>
                <p14:nvPr/>
              </p14:nvContentPartPr>
              <p14:xfrm>
                <a:off x="12045577" y="289781"/>
                <a:ext cx="257400" cy="4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4018FB-1B42-A825-45AD-07FEC9259F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39457" y="283661"/>
                  <a:ext cx="269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E222A7-5668-F436-14EC-E1DF9AE0FC21}"/>
                    </a:ext>
                  </a:extLst>
                </p14:cNvPr>
                <p14:cNvContentPartPr/>
                <p14:nvPr/>
              </p14:nvContentPartPr>
              <p14:xfrm>
                <a:off x="5435617" y="986741"/>
                <a:ext cx="1396800" cy="110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E222A7-5668-F436-14EC-E1DF9AE0FC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9497" y="980621"/>
                  <a:ext cx="1409040" cy="11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E3DC64-BE7A-4FBF-468F-D05E8261572B}"/>
                    </a:ext>
                  </a:extLst>
                </p14:cNvPr>
                <p14:cNvContentPartPr/>
                <p14:nvPr/>
              </p14:nvContentPartPr>
              <p14:xfrm>
                <a:off x="6813697" y="1444661"/>
                <a:ext cx="133920" cy="20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E3DC64-BE7A-4FBF-468F-D05E826157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7577" y="1438541"/>
                  <a:ext cx="146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2146D2-0628-908D-3CFF-6CECAEB59F6D}"/>
                    </a:ext>
                  </a:extLst>
                </p14:cNvPr>
                <p14:cNvContentPartPr/>
                <p14:nvPr/>
              </p14:nvContentPartPr>
              <p14:xfrm>
                <a:off x="6968137" y="1378061"/>
                <a:ext cx="227880" cy="15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2146D2-0628-908D-3CFF-6CECAEB59F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2017" y="1371941"/>
                  <a:ext cx="240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CEF3F7-1968-44DA-E53D-534D42ED5D0D}"/>
                    </a:ext>
                  </a:extLst>
                </p14:cNvPr>
                <p14:cNvContentPartPr/>
                <p14:nvPr/>
              </p14:nvContentPartPr>
              <p14:xfrm>
                <a:off x="7341817" y="1266461"/>
                <a:ext cx="509400" cy="37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CEF3F7-1968-44DA-E53D-534D42ED5D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35697" y="1260341"/>
                  <a:ext cx="5216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EE97AC-0C44-3F06-D7DE-6220DC67AA93}"/>
                    </a:ext>
                  </a:extLst>
                </p14:cNvPr>
                <p14:cNvContentPartPr/>
                <p14:nvPr/>
              </p14:nvContentPartPr>
              <p14:xfrm>
                <a:off x="3025777" y="2226941"/>
                <a:ext cx="608760" cy="29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EE97AC-0C44-3F06-D7DE-6220DC67AA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19657" y="2220821"/>
                  <a:ext cx="62100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1826738-C668-3B64-5502-22022E254D9F}"/>
              </a:ext>
            </a:extLst>
          </p:cNvPr>
          <p:cNvGrpSpPr/>
          <p:nvPr/>
        </p:nvGrpSpPr>
        <p:grpSpPr>
          <a:xfrm>
            <a:off x="286537" y="2254661"/>
            <a:ext cx="11999880" cy="4379040"/>
            <a:chOff x="286537" y="2254661"/>
            <a:chExt cx="11999880" cy="437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A6B17A-57FF-33F0-7B11-9CA05460F84B}"/>
                    </a:ext>
                  </a:extLst>
                </p14:cNvPr>
                <p14:cNvContentPartPr/>
                <p14:nvPr/>
              </p14:nvContentPartPr>
              <p14:xfrm>
                <a:off x="4219897" y="2257541"/>
                <a:ext cx="51840" cy="320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A6B17A-57FF-33F0-7B11-9CA05460F8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3777" y="2251421"/>
                  <a:ext cx="64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E35AC2-6390-57C4-0287-11C4858A347B}"/>
                    </a:ext>
                  </a:extLst>
                </p14:cNvPr>
                <p14:cNvContentPartPr/>
                <p14:nvPr/>
              </p14:nvContentPartPr>
              <p14:xfrm>
                <a:off x="4074817" y="2254661"/>
                <a:ext cx="158760" cy="13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E35AC2-6390-57C4-0287-11C4858A34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68697" y="2248541"/>
                  <a:ext cx="171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83743C-9ACA-31A3-DBAC-C65B4260D091}"/>
                    </a:ext>
                  </a:extLst>
                </p14:cNvPr>
                <p14:cNvContentPartPr/>
                <p14:nvPr/>
              </p14:nvContentPartPr>
              <p14:xfrm>
                <a:off x="3992737" y="2742101"/>
                <a:ext cx="280080" cy="5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83743C-9ACA-31A3-DBAC-C65B4260D0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6617" y="2735981"/>
                  <a:ext cx="292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88D543-98F7-041C-7FF6-23965B85B119}"/>
                    </a:ext>
                  </a:extLst>
                </p14:cNvPr>
                <p14:cNvContentPartPr/>
                <p14:nvPr/>
              </p14:nvContentPartPr>
              <p14:xfrm>
                <a:off x="4385497" y="2277341"/>
                <a:ext cx="75600" cy="438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88D543-98F7-041C-7FF6-23965B85B1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9377" y="2271221"/>
                  <a:ext cx="878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313FF6-A720-B499-8FC4-3DABA4BF3CFF}"/>
                    </a:ext>
                  </a:extLst>
                </p14:cNvPr>
                <p14:cNvContentPartPr/>
                <p14:nvPr/>
              </p14:nvContentPartPr>
              <p14:xfrm>
                <a:off x="4366417" y="2563541"/>
                <a:ext cx="426600" cy="61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313FF6-A720-B499-8FC4-3DABA4BF3C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60297" y="2557421"/>
                  <a:ext cx="438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AE6389-82B8-D2AE-C62C-0129EB197464}"/>
                    </a:ext>
                  </a:extLst>
                </p14:cNvPr>
                <p14:cNvContentPartPr/>
                <p14:nvPr/>
              </p14:nvContentPartPr>
              <p14:xfrm>
                <a:off x="5142217" y="2519981"/>
                <a:ext cx="28800" cy="150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AE6389-82B8-D2AE-C62C-0129EB1974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36097" y="2513861"/>
                  <a:ext cx="41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642B48-491D-0004-F793-227451918F36}"/>
                    </a:ext>
                  </a:extLst>
                </p14:cNvPr>
                <p14:cNvContentPartPr/>
                <p14:nvPr/>
              </p14:nvContentPartPr>
              <p14:xfrm>
                <a:off x="5165257" y="2416301"/>
                <a:ext cx="73440" cy="4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642B48-491D-0004-F793-227451918F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59137" y="2410181"/>
                  <a:ext cx="85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805097-BE82-18B0-2726-D5FF7526232E}"/>
                    </a:ext>
                  </a:extLst>
                </p14:cNvPr>
                <p14:cNvContentPartPr/>
                <p14:nvPr/>
              </p14:nvContentPartPr>
              <p14:xfrm>
                <a:off x="5392057" y="2521061"/>
                <a:ext cx="228960" cy="217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805097-BE82-18B0-2726-D5FF752623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5937" y="2514941"/>
                  <a:ext cx="24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60CAF2-7F04-0B1E-774B-AFC2545A266E}"/>
                    </a:ext>
                  </a:extLst>
                </p14:cNvPr>
                <p14:cNvContentPartPr/>
                <p14:nvPr/>
              </p14:nvContentPartPr>
              <p14:xfrm>
                <a:off x="6406537" y="2495501"/>
                <a:ext cx="516240" cy="166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60CAF2-7F04-0B1E-774B-AFC2545A26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00417" y="2489381"/>
                  <a:ext cx="52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34FDE0-C3E3-6C4B-84A6-9A0875AE0A1F}"/>
                    </a:ext>
                  </a:extLst>
                </p14:cNvPr>
                <p14:cNvContentPartPr/>
                <p14:nvPr/>
              </p14:nvContentPartPr>
              <p14:xfrm>
                <a:off x="7710817" y="2387141"/>
                <a:ext cx="1462680" cy="37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34FDE0-C3E3-6C4B-84A6-9A0875AE0A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04697" y="2381021"/>
                  <a:ext cx="1474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C38BE1-D143-30DA-896B-2CC3D595EE94}"/>
                    </a:ext>
                  </a:extLst>
                </p14:cNvPr>
                <p14:cNvContentPartPr/>
                <p14:nvPr/>
              </p14:nvContentPartPr>
              <p14:xfrm>
                <a:off x="9206977" y="2322701"/>
                <a:ext cx="367920" cy="399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C38BE1-D143-30DA-896B-2CC3D595EE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00857" y="2316581"/>
                  <a:ext cx="3801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A20775-E800-1289-5976-6B56A52531E0}"/>
                    </a:ext>
                  </a:extLst>
                </p14:cNvPr>
                <p14:cNvContentPartPr/>
                <p14:nvPr/>
              </p14:nvContentPartPr>
              <p14:xfrm>
                <a:off x="10112377" y="2457341"/>
                <a:ext cx="836640" cy="709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A20775-E800-1289-5976-6B56A52531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06257" y="2451221"/>
                  <a:ext cx="84888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C71903-CF2B-96F4-10CF-8135CE668E68}"/>
                    </a:ext>
                  </a:extLst>
                </p14:cNvPr>
                <p14:cNvContentPartPr/>
                <p14:nvPr/>
              </p14:nvContentPartPr>
              <p14:xfrm>
                <a:off x="10938937" y="2331701"/>
                <a:ext cx="126360" cy="404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C71903-CF2B-96F4-10CF-8135CE668E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32817" y="2325581"/>
                  <a:ext cx="138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E791B6-81D5-240F-012B-319B3FE8D7FF}"/>
                    </a:ext>
                  </a:extLst>
                </p14:cNvPr>
                <p14:cNvContentPartPr/>
                <p14:nvPr/>
              </p14:nvContentPartPr>
              <p14:xfrm>
                <a:off x="10927057" y="2536901"/>
                <a:ext cx="542520" cy="13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E791B6-81D5-240F-012B-319B3FE8D7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20937" y="2530781"/>
                  <a:ext cx="554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577F56-997A-3A3C-4CDE-B6BB4A7DFA8A}"/>
                    </a:ext>
                  </a:extLst>
                </p14:cNvPr>
                <p14:cNvContentPartPr/>
                <p14:nvPr/>
              </p14:nvContentPartPr>
              <p14:xfrm>
                <a:off x="11504857" y="2508461"/>
                <a:ext cx="327240" cy="15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577F56-997A-3A3C-4CDE-B6BB4A7DFA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98737" y="2502341"/>
                  <a:ext cx="339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DD30E3-F2E4-76B5-6371-E0B8386D3A48}"/>
                    </a:ext>
                  </a:extLst>
                </p14:cNvPr>
                <p14:cNvContentPartPr/>
                <p14:nvPr/>
              </p14:nvContentPartPr>
              <p14:xfrm>
                <a:off x="11811217" y="2490461"/>
                <a:ext cx="475200" cy="19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DD30E3-F2E4-76B5-6371-E0B8386D3A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05097" y="2484341"/>
                  <a:ext cx="487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41DBE2-25B9-E1B2-C70D-C2BDDFB67CE9}"/>
                    </a:ext>
                  </a:extLst>
                </p14:cNvPr>
                <p14:cNvContentPartPr/>
                <p14:nvPr/>
              </p14:nvContentPartPr>
              <p14:xfrm>
                <a:off x="4109017" y="3457421"/>
                <a:ext cx="259920" cy="150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41DBE2-25B9-E1B2-C70D-C2BDDFB67C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2897" y="3451301"/>
                  <a:ext cx="272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B2E952-1145-1A33-AF46-C59E75424EBC}"/>
                    </a:ext>
                  </a:extLst>
                </p14:cNvPr>
                <p14:cNvContentPartPr/>
                <p14:nvPr/>
              </p14:nvContentPartPr>
              <p14:xfrm>
                <a:off x="4469737" y="3207221"/>
                <a:ext cx="474840" cy="378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B2E952-1145-1A33-AF46-C59E75424E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3617" y="3201101"/>
                  <a:ext cx="487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DF675E-3578-BF63-9A65-E9D8965E675D}"/>
                    </a:ext>
                  </a:extLst>
                </p14:cNvPr>
                <p14:cNvContentPartPr/>
                <p14:nvPr/>
              </p14:nvContentPartPr>
              <p14:xfrm>
                <a:off x="4957177" y="3313061"/>
                <a:ext cx="61560" cy="64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DF675E-3578-BF63-9A65-E9D8965E67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1057" y="3306941"/>
                  <a:ext cx="73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B8032A-DC4C-5AF7-94AE-025C31BF8D7C}"/>
                    </a:ext>
                  </a:extLst>
                </p14:cNvPr>
                <p14:cNvContentPartPr/>
                <p14:nvPr/>
              </p14:nvContentPartPr>
              <p14:xfrm>
                <a:off x="5110537" y="3226301"/>
                <a:ext cx="515880" cy="336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B8032A-DC4C-5AF7-94AE-025C31BF8D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04417" y="3220181"/>
                  <a:ext cx="5281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0AB74B-7B61-A52E-1B9A-D7C0A499D873}"/>
                    </a:ext>
                  </a:extLst>
                </p14:cNvPr>
                <p14:cNvContentPartPr/>
                <p14:nvPr/>
              </p14:nvContentPartPr>
              <p14:xfrm>
                <a:off x="6292417" y="3410261"/>
                <a:ext cx="573840" cy="16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0AB74B-7B61-A52E-1B9A-D7C0A499D8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86297" y="3404141"/>
                  <a:ext cx="586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F1D95A-ECFB-653B-8D20-9CE05C541292}"/>
                    </a:ext>
                  </a:extLst>
                </p14:cNvPr>
                <p14:cNvContentPartPr/>
                <p14:nvPr/>
              </p14:nvContentPartPr>
              <p14:xfrm>
                <a:off x="6823057" y="3403061"/>
                <a:ext cx="484560" cy="168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F1D95A-ECFB-653B-8D20-9CE05C5412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16937" y="3396941"/>
                  <a:ext cx="496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99C9B21-764B-4FE3-59C2-8E596F49AE23}"/>
                    </a:ext>
                  </a:extLst>
                </p14:cNvPr>
                <p14:cNvContentPartPr/>
                <p14:nvPr/>
              </p14:nvContentPartPr>
              <p14:xfrm>
                <a:off x="7310137" y="3362381"/>
                <a:ext cx="55800" cy="1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99C9B21-764B-4FE3-59C2-8E596F49AE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04017" y="3356261"/>
                  <a:ext cx="68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D4ED04-34B3-45B7-40E6-40C89808EE55}"/>
                    </a:ext>
                  </a:extLst>
                </p14:cNvPr>
                <p14:cNvContentPartPr/>
                <p14:nvPr/>
              </p14:nvContentPartPr>
              <p14:xfrm>
                <a:off x="7452697" y="3377141"/>
                <a:ext cx="403200" cy="169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D4ED04-34B3-45B7-40E6-40C89808EE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6577" y="3371021"/>
                  <a:ext cx="415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A54C80-5A67-5C8D-E89F-9CF1E9F35510}"/>
                    </a:ext>
                  </a:extLst>
                </p14:cNvPr>
                <p14:cNvContentPartPr/>
                <p14:nvPr/>
              </p14:nvContentPartPr>
              <p14:xfrm>
                <a:off x="7926817" y="3212621"/>
                <a:ext cx="83520" cy="275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A54C80-5A67-5C8D-E89F-9CF1E9F355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20697" y="3206501"/>
                  <a:ext cx="95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59F19E-CEC6-D240-331E-BA81BEB6699D}"/>
                    </a:ext>
                  </a:extLst>
                </p14:cNvPr>
                <p14:cNvContentPartPr/>
                <p14:nvPr/>
              </p14:nvContentPartPr>
              <p14:xfrm>
                <a:off x="7914937" y="3336461"/>
                <a:ext cx="593280" cy="133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59F19E-CEC6-D240-331E-BA81BEB669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08817" y="3330341"/>
                  <a:ext cx="605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E9BC98-E0A8-4808-75D3-72CCE7F6C27D}"/>
                    </a:ext>
                  </a:extLst>
                </p14:cNvPr>
                <p14:cNvContentPartPr/>
                <p14:nvPr/>
              </p14:nvContentPartPr>
              <p14:xfrm>
                <a:off x="8455657" y="3267701"/>
                <a:ext cx="53280" cy="40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E9BC98-E0A8-4808-75D3-72CCE7F6C2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49537" y="3261581"/>
                  <a:ext cx="65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DBC6D63-43D2-33FB-3467-A213F9491FED}"/>
                    </a:ext>
                  </a:extLst>
                </p14:cNvPr>
                <p14:cNvContentPartPr/>
                <p14:nvPr/>
              </p14:nvContentPartPr>
              <p14:xfrm>
                <a:off x="8691097" y="3293621"/>
                <a:ext cx="549720" cy="225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DBC6D63-43D2-33FB-3467-A213F9491F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84977" y="3287501"/>
                  <a:ext cx="561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099C02-8F45-0C2B-BB7F-17CCA870F8F4}"/>
                    </a:ext>
                  </a:extLst>
                </p14:cNvPr>
                <p14:cNvContentPartPr/>
                <p14:nvPr/>
              </p14:nvContentPartPr>
              <p14:xfrm>
                <a:off x="9723217" y="2923901"/>
                <a:ext cx="325800" cy="604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099C02-8F45-0C2B-BB7F-17CCA870F8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17097" y="2917781"/>
                  <a:ext cx="3380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74AD3A-CAB1-2002-C4AD-A3A1A3AF7980}"/>
                    </a:ext>
                  </a:extLst>
                </p14:cNvPr>
                <p14:cNvContentPartPr/>
                <p14:nvPr/>
              </p14:nvContentPartPr>
              <p14:xfrm>
                <a:off x="10175017" y="3113621"/>
                <a:ext cx="565560" cy="421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74AD3A-CAB1-2002-C4AD-A3A1A3AF79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68897" y="3107501"/>
                  <a:ext cx="577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D26A8C-5452-F1EA-B554-25F104E77829}"/>
                    </a:ext>
                  </a:extLst>
                </p14:cNvPr>
                <p14:cNvContentPartPr/>
                <p14:nvPr/>
              </p14:nvContentPartPr>
              <p14:xfrm>
                <a:off x="10992577" y="3405581"/>
                <a:ext cx="12240" cy="6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D26A8C-5452-F1EA-B554-25F104E7782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86457" y="3399461"/>
                  <a:ext cx="24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32247B-1ED8-B1C8-4BF0-C5A71513A1E7}"/>
                    </a:ext>
                  </a:extLst>
                </p14:cNvPr>
                <p14:cNvContentPartPr/>
                <p14:nvPr/>
              </p14:nvContentPartPr>
              <p14:xfrm>
                <a:off x="9301297" y="4402421"/>
                <a:ext cx="35640" cy="158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32247B-1ED8-B1C8-4BF0-C5A71513A1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95177" y="4396301"/>
                  <a:ext cx="47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65366F-E769-1286-DB1C-9F6B01C2D526}"/>
                    </a:ext>
                  </a:extLst>
                </p14:cNvPr>
                <p14:cNvContentPartPr/>
                <p14:nvPr/>
              </p14:nvContentPartPr>
              <p14:xfrm>
                <a:off x="9302737" y="4220621"/>
                <a:ext cx="91440" cy="111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65366F-E769-1286-DB1C-9F6B01C2D5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96617" y="4214501"/>
                  <a:ext cx="103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14FA547-8259-A80C-E503-FA7AD6B15858}"/>
                    </a:ext>
                  </a:extLst>
                </p14:cNvPr>
                <p14:cNvContentPartPr/>
                <p14:nvPr/>
              </p14:nvContentPartPr>
              <p14:xfrm>
                <a:off x="9478057" y="4303421"/>
                <a:ext cx="574200" cy="333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14FA547-8259-A80C-E503-FA7AD6B158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71937" y="4297301"/>
                  <a:ext cx="586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E2A9114-B7D7-41FE-1C95-F8562CF9EEC6}"/>
                    </a:ext>
                  </a:extLst>
                </p14:cNvPr>
                <p14:cNvContentPartPr/>
                <p14:nvPr/>
              </p14:nvContentPartPr>
              <p14:xfrm>
                <a:off x="10235137" y="3960701"/>
                <a:ext cx="149400" cy="616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E2A9114-B7D7-41FE-1C95-F8562CF9EE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29017" y="3954581"/>
                  <a:ext cx="1616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0F5015C-A832-9597-9CE6-D09EEC62825C}"/>
                    </a:ext>
                  </a:extLst>
                </p14:cNvPr>
                <p14:cNvContentPartPr/>
                <p14:nvPr/>
              </p14:nvContentPartPr>
              <p14:xfrm>
                <a:off x="10223257" y="4364261"/>
                <a:ext cx="492840" cy="139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0F5015C-A832-9597-9CE6-D09EEC6282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17137" y="4358141"/>
                  <a:ext cx="505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6E86AE-D6FA-E0C4-0C33-B2F6F309C5E4}"/>
                    </a:ext>
                  </a:extLst>
                </p14:cNvPr>
                <p14:cNvContentPartPr/>
                <p14:nvPr/>
              </p14:nvContentPartPr>
              <p14:xfrm>
                <a:off x="10657057" y="3922901"/>
                <a:ext cx="331200" cy="55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6E86AE-D6FA-E0C4-0C33-B2F6F309C5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50937" y="3916781"/>
                  <a:ext cx="3434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B506577-BE32-74F1-4466-A67FF25D06DE}"/>
                    </a:ext>
                  </a:extLst>
                </p14:cNvPr>
                <p14:cNvContentPartPr/>
                <p14:nvPr/>
              </p14:nvContentPartPr>
              <p14:xfrm>
                <a:off x="10990777" y="3981941"/>
                <a:ext cx="607680" cy="537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B506577-BE32-74F1-4466-A67FF25D06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84657" y="3975821"/>
                  <a:ext cx="61992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772620E-5261-F329-D85B-D6573EECBD91}"/>
                    </a:ext>
                  </a:extLst>
                </p14:cNvPr>
                <p14:cNvContentPartPr/>
                <p14:nvPr/>
              </p14:nvContentPartPr>
              <p14:xfrm>
                <a:off x="3382177" y="4099301"/>
                <a:ext cx="448920" cy="202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772620E-5261-F329-D85B-D6573EECB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76057" y="4093181"/>
                  <a:ext cx="461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71A1AB-B1B7-3FB7-A9A1-A65B5D108D34}"/>
                    </a:ext>
                  </a:extLst>
                </p14:cNvPr>
                <p14:cNvContentPartPr/>
                <p14:nvPr/>
              </p14:nvContentPartPr>
              <p14:xfrm>
                <a:off x="4229977" y="4066901"/>
                <a:ext cx="793080" cy="42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71A1AB-B1B7-3FB7-A9A1-A65B5D108D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23857" y="4060781"/>
                  <a:ext cx="805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1531D9-4B95-DDED-E258-8224E9479DB3}"/>
                    </a:ext>
                  </a:extLst>
                </p14:cNvPr>
                <p14:cNvContentPartPr/>
                <p14:nvPr/>
              </p14:nvContentPartPr>
              <p14:xfrm>
                <a:off x="5089297" y="3985901"/>
                <a:ext cx="102240" cy="531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1531D9-4B95-DDED-E258-8224E9479D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3177" y="3979781"/>
                  <a:ext cx="1144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C4C0E5A-126E-7BEC-D2A1-D4365E8A8E81}"/>
                    </a:ext>
                  </a:extLst>
                </p14:cNvPr>
                <p14:cNvContentPartPr/>
                <p14:nvPr/>
              </p14:nvContentPartPr>
              <p14:xfrm>
                <a:off x="5089297" y="4354181"/>
                <a:ext cx="597960" cy="124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C4C0E5A-126E-7BEC-D2A1-D4365E8A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83177" y="4348061"/>
                  <a:ext cx="61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6736D33-EB4C-C147-9691-F487B627BD77}"/>
                    </a:ext>
                  </a:extLst>
                </p14:cNvPr>
                <p14:cNvContentPartPr/>
                <p14:nvPr/>
              </p14:nvContentPartPr>
              <p14:xfrm>
                <a:off x="6052657" y="4319621"/>
                <a:ext cx="79560" cy="122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6736D33-EB4C-C147-9691-F487B627BD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46537" y="4313501"/>
                  <a:ext cx="91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5719DB5-F1A1-9DEB-00A0-F0B9FED82526}"/>
                    </a:ext>
                  </a:extLst>
                </p14:cNvPr>
                <p14:cNvContentPartPr/>
                <p14:nvPr/>
              </p14:nvContentPartPr>
              <p14:xfrm>
                <a:off x="6078217" y="4168781"/>
                <a:ext cx="110880" cy="78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719DB5-F1A1-9DEB-00A0-F0B9FED825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72097" y="4162661"/>
                  <a:ext cx="123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693B28-AB91-9270-03BB-48E07516FBC8}"/>
                    </a:ext>
                  </a:extLst>
                </p14:cNvPr>
                <p14:cNvContentPartPr/>
                <p14:nvPr/>
              </p14:nvContentPartPr>
              <p14:xfrm>
                <a:off x="6279817" y="4275341"/>
                <a:ext cx="163080" cy="219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693B28-AB91-9270-03BB-48E07516FB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73697" y="4269221"/>
                  <a:ext cx="175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34F7C2-8095-9C6F-6183-728C6947549C}"/>
                    </a:ext>
                  </a:extLst>
                </p14:cNvPr>
                <p14:cNvContentPartPr/>
                <p14:nvPr/>
              </p14:nvContentPartPr>
              <p14:xfrm>
                <a:off x="7212577" y="4235741"/>
                <a:ext cx="818280" cy="31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34F7C2-8095-9C6F-6183-728C6947549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06457" y="4229621"/>
                  <a:ext cx="830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BEEB324-E3F4-005B-AA43-16DC52E8E9F8}"/>
                    </a:ext>
                  </a:extLst>
                </p14:cNvPr>
                <p14:cNvContentPartPr/>
                <p14:nvPr/>
              </p14:nvContentPartPr>
              <p14:xfrm>
                <a:off x="8066857" y="3838301"/>
                <a:ext cx="660240" cy="791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BEEB324-E3F4-005B-AA43-16DC52E8E9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60737" y="3832181"/>
                  <a:ext cx="67248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F4A32DB-7135-7EA3-B78A-1410A33245D8}"/>
                    </a:ext>
                  </a:extLst>
                </p14:cNvPr>
                <p14:cNvContentPartPr/>
                <p14:nvPr/>
              </p14:nvContentPartPr>
              <p14:xfrm>
                <a:off x="5555137" y="4728581"/>
                <a:ext cx="292680" cy="590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F4A32DB-7135-7EA3-B78A-1410A33245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49017" y="4722461"/>
                  <a:ext cx="3049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14F199D-B902-3590-750F-F9926D3CEAD4}"/>
                    </a:ext>
                  </a:extLst>
                </p14:cNvPr>
                <p14:cNvContentPartPr/>
                <p14:nvPr/>
              </p14:nvContentPartPr>
              <p14:xfrm>
                <a:off x="5580697" y="4862141"/>
                <a:ext cx="571320" cy="250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14F199D-B902-3590-750F-F9926D3CEA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74577" y="4856021"/>
                  <a:ext cx="583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0A497B2-A799-9F56-F0E8-CBE526058BF9}"/>
                    </a:ext>
                  </a:extLst>
                </p14:cNvPr>
                <p14:cNvContentPartPr/>
                <p14:nvPr/>
              </p14:nvContentPartPr>
              <p14:xfrm>
                <a:off x="6233377" y="4898501"/>
                <a:ext cx="228240" cy="115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0A497B2-A799-9F56-F0E8-CBE526058B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27257" y="4892381"/>
                  <a:ext cx="24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C6D56B0-4C5D-562F-BC78-BBD8506BFAF7}"/>
                    </a:ext>
                  </a:extLst>
                </p14:cNvPr>
                <p14:cNvContentPartPr/>
                <p14:nvPr/>
              </p14:nvContentPartPr>
              <p14:xfrm>
                <a:off x="6491137" y="4870061"/>
                <a:ext cx="586440" cy="145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6D56B0-4C5D-562F-BC78-BBD8506BFA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85017" y="4863941"/>
                  <a:ext cx="59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23025E5-5218-E1CC-1FB3-969BC9D44C6C}"/>
                    </a:ext>
                  </a:extLst>
                </p14:cNvPr>
                <p14:cNvContentPartPr/>
                <p14:nvPr/>
              </p14:nvContentPartPr>
              <p14:xfrm>
                <a:off x="7019617" y="4566581"/>
                <a:ext cx="520560" cy="446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23025E5-5218-E1CC-1FB3-969BC9D44C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13497" y="4560461"/>
                  <a:ext cx="532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932882-C76C-0822-733A-A3488E5C00DC}"/>
                    </a:ext>
                  </a:extLst>
                </p14:cNvPr>
                <p14:cNvContentPartPr/>
                <p14:nvPr/>
              </p14:nvContentPartPr>
              <p14:xfrm>
                <a:off x="7513897" y="4821461"/>
                <a:ext cx="240840" cy="25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932882-C76C-0822-733A-A3488E5C00D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07777" y="4815341"/>
                  <a:ext cx="253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71DA53-609A-FFAC-537B-7A5CBB4D503E}"/>
                    </a:ext>
                  </a:extLst>
                </p14:cNvPr>
                <p14:cNvContentPartPr/>
                <p14:nvPr/>
              </p14:nvContentPartPr>
              <p14:xfrm>
                <a:off x="746977" y="3126581"/>
                <a:ext cx="1087920" cy="69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71DA53-609A-FFAC-537B-7A5CBB4D50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0857" y="3120461"/>
                  <a:ext cx="110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3BC84E-A695-7944-48FA-A73B49EE0BB1}"/>
                    </a:ext>
                  </a:extLst>
                </p14:cNvPr>
                <p14:cNvContentPartPr/>
                <p14:nvPr/>
              </p14:nvContentPartPr>
              <p14:xfrm>
                <a:off x="737617" y="3212621"/>
                <a:ext cx="137880" cy="76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3BC84E-A695-7944-48FA-A73B49EE0BB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1497" y="3206501"/>
                  <a:ext cx="15012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E62BC7-7418-56BC-6168-E8934C6E1447}"/>
                    </a:ext>
                  </a:extLst>
                </p14:cNvPr>
                <p14:cNvContentPartPr/>
                <p14:nvPr/>
              </p14:nvContentPartPr>
              <p14:xfrm>
                <a:off x="1848577" y="3161501"/>
                <a:ext cx="60120" cy="687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E62BC7-7418-56BC-6168-E8934C6E144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42457" y="3155381"/>
                  <a:ext cx="723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64342A-138B-494E-D4B8-C0087BE5B862}"/>
                    </a:ext>
                  </a:extLst>
                </p14:cNvPr>
                <p14:cNvContentPartPr/>
                <p14:nvPr/>
              </p14:nvContentPartPr>
              <p14:xfrm>
                <a:off x="846337" y="3843701"/>
                <a:ext cx="1058400" cy="197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64342A-138B-494E-D4B8-C0087BE5B86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0217" y="3837581"/>
                  <a:ext cx="1070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6985F7-11A7-A2AA-5547-2E63722951F9}"/>
                    </a:ext>
                  </a:extLst>
                </p14:cNvPr>
                <p14:cNvContentPartPr/>
                <p14:nvPr/>
              </p14:nvContentPartPr>
              <p14:xfrm>
                <a:off x="1457257" y="4137101"/>
                <a:ext cx="603000" cy="23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6985F7-11A7-A2AA-5547-2E63722951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51137" y="4130981"/>
                  <a:ext cx="615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769C72-F909-6C78-7023-8B9FB50B2C32}"/>
                    </a:ext>
                  </a:extLst>
                </p14:cNvPr>
                <p14:cNvContentPartPr/>
                <p14:nvPr/>
              </p14:nvContentPartPr>
              <p14:xfrm>
                <a:off x="412537" y="2956661"/>
                <a:ext cx="57600" cy="1450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769C72-F909-6C78-7023-8B9FB50B2C3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6417" y="2950541"/>
                  <a:ext cx="6984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6BCDB8-7A47-6FAF-A640-3B87A2A083F8}"/>
                    </a:ext>
                  </a:extLst>
                </p14:cNvPr>
                <p14:cNvContentPartPr/>
                <p14:nvPr/>
              </p14:nvContentPartPr>
              <p14:xfrm>
                <a:off x="412897" y="2923181"/>
                <a:ext cx="2228760" cy="1738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6BCDB8-7A47-6FAF-A640-3B87A2A083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6777" y="2917061"/>
                  <a:ext cx="2241000" cy="17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6AC47D-10F1-72D5-AE3D-2A2F948E48B8}"/>
                    </a:ext>
                  </a:extLst>
                </p14:cNvPr>
                <p14:cNvContentPartPr/>
                <p14:nvPr/>
              </p14:nvContentPartPr>
              <p14:xfrm>
                <a:off x="433417" y="4403501"/>
                <a:ext cx="62640" cy="413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6AC47D-10F1-72D5-AE3D-2A2F948E48B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7297" y="4397381"/>
                  <a:ext cx="7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97A575C-8E64-65A2-6050-077865E73BAA}"/>
                    </a:ext>
                  </a:extLst>
                </p14:cNvPr>
                <p14:cNvContentPartPr/>
                <p14:nvPr/>
              </p14:nvContentPartPr>
              <p14:xfrm>
                <a:off x="1949017" y="4808501"/>
                <a:ext cx="188640" cy="261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97A575C-8E64-65A2-6050-077865E73B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42897" y="4802381"/>
                  <a:ext cx="200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02E1BA3-B5D3-E18A-D62D-592FA2B9F60A}"/>
                    </a:ext>
                  </a:extLst>
                </p14:cNvPr>
                <p14:cNvContentPartPr/>
                <p14:nvPr/>
              </p14:nvContentPartPr>
              <p14:xfrm>
                <a:off x="2154217" y="4865741"/>
                <a:ext cx="862200" cy="247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02E1BA3-B5D3-E18A-D62D-592FA2B9F6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48097" y="4859621"/>
                  <a:ext cx="874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4F45F6-CE3E-D13F-E773-D517DFFB1E96}"/>
                    </a:ext>
                  </a:extLst>
                </p14:cNvPr>
                <p14:cNvContentPartPr/>
                <p14:nvPr/>
              </p14:nvContentPartPr>
              <p14:xfrm>
                <a:off x="2963137" y="4888061"/>
                <a:ext cx="162360" cy="217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4F45F6-CE3E-D13F-E773-D517DFFB1E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57017" y="4881941"/>
                  <a:ext cx="174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6F83F9-D117-0440-9517-7D04937DD100}"/>
                    </a:ext>
                  </a:extLst>
                </p14:cNvPr>
                <p14:cNvContentPartPr/>
                <p14:nvPr/>
              </p14:nvContentPartPr>
              <p14:xfrm>
                <a:off x="943537" y="3378221"/>
                <a:ext cx="60120" cy="382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6F83F9-D117-0440-9517-7D04937DD1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7417" y="3372101"/>
                  <a:ext cx="72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218FC5-9F1E-3833-17F7-E51F8E7BB457}"/>
                    </a:ext>
                  </a:extLst>
                </p14:cNvPr>
                <p14:cNvContentPartPr/>
                <p14:nvPr/>
              </p14:nvContentPartPr>
              <p14:xfrm>
                <a:off x="884857" y="3241061"/>
                <a:ext cx="840240" cy="564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218FC5-9F1E-3833-17F7-E51F8E7BB45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8737" y="3234941"/>
                  <a:ext cx="8524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8A6C75-172E-EED5-BE09-20AA242ACED8}"/>
                    </a:ext>
                  </a:extLst>
                </p14:cNvPr>
                <p14:cNvContentPartPr/>
                <p14:nvPr/>
              </p14:nvContentPartPr>
              <p14:xfrm>
                <a:off x="983137" y="3328901"/>
                <a:ext cx="862200" cy="18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8A6C75-172E-EED5-BE09-20AA242ACE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7017" y="3322781"/>
                  <a:ext cx="874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54A324-5B06-228C-89A5-8D4195BA9555}"/>
                    </a:ext>
                  </a:extLst>
                </p14:cNvPr>
                <p14:cNvContentPartPr/>
                <p14:nvPr/>
              </p14:nvContentPartPr>
              <p14:xfrm>
                <a:off x="1024897" y="3531581"/>
                <a:ext cx="720720" cy="63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54A324-5B06-228C-89A5-8D4195BA95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8777" y="3525461"/>
                  <a:ext cx="732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C77E99-A7D9-7ED3-826C-3D4FFAC25CD5}"/>
                    </a:ext>
                  </a:extLst>
                </p14:cNvPr>
                <p14:cNvContentPartPr/>
                <p14:nvPr/>
              </p14:nvContentPartPr>
              <p14:xfrm>
                <a:off x="1022377" y="3266261"/>
                <a:ext cx="217440" cy="599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C77E99-A7D9-7ED3-826C-3D4FFAC25CD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6257" y="3260141"/>
                  <a:ext cx="22968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7ACBA5-01D9-42A5-BE74-347BDA4E04D8}"/>
                    </a:ext>
                  </a:extLst>
                </p14:cNvPr>
                <p14:cNvContentPartPr/>
                <p14:nvPr/>
              </p14:nvContentPartPr>
              <p14:xfrm>
                <a:off x="1351777" y="3344381"/>
                <a:ext cx="170640" cy="483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7ACBA5-01D9-42A5-BE74-347BDA4E04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45657" y="3338261"/>
                  <a:ext cx="182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A713666-C6F4-E95B-19A6-875FECAD7C34}"/>
                    </a:ext>
                  </a:extLst>
                </p14:cNvPr>
                <p14:cNvContentPartPr/>
                <p14:nvPr/>
              </p14:nvContentPartPr>
              <p14:xfrm>
                <a:off x="623857" y="4827221"/>
                <a:ext cx="271800" cy="642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A713666-C6F4-E95B-19A6-875FECAD7C3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7737" y="4821101"/>
                  <a:ext cx="28404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866C5AF-A552-C0D1-31DF-806D337DC36E}"/>
                    </a:ext>
                  </a:extLst>
                </p14:cNvPr>
                <p14:cNvContentPartPr/>
                <p14:nvPr/>
              </p14:nvContentPartPr>
              <p14:xfrm>
                <a:off x="642577" y="4728581"/>
                <a:ext cx="450360" cy="569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866C5AF-A552-C0D1-31DF-806D337DC36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6457" y="4722461"/>
                  <a:ext cx="4626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C46F0A3-41A0-0B09-F738-F5ACE53161DB}"/>
                    </a:ext>
                  </a:extLst>
                </p14:cNvPr>
                <p14:cNvContentPartPr/>
                <p14:nvPr/>
              </p14:nvContentPartPr>
              <p14:xfrm>
                <a:off x="286537" y="5680781"/>
                <a:ext cx="690120" cy="359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C46F0A3-41A0-0B09-F738-F5ACE53161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0417" y="5674661"/>
                  <a:ext cx="7023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7BB8E5A-D7C0-0244-8991-B222206F95A9}"/>
                    </a:ext>
                  </a:extLst>
                </p14:cNvPr>
                <p14:cNvContentPartPr/>
                <p14:nvPr/>
              </p14:nvContentPartPr>
              <p14:xfrm>
                <a:off x="966577" y="5898941"/>
                <a:ext cx="77400" cy="142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7BB8E5A-D7C0-0244-8991-B222206F95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0457" y="5892821"/>
                  <a:ext cx="89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55ACA7-EAA6-B317-27C1-FCD2F2B97ABE}"/>
                    </a:ext>
                  </a:extLst>
                </p14:cNvPr>
                <p14:cNvContentPartPr/>
                <p14:nvPr/>
              </p14:nvContentPartPr>
              <p14:xfrm>
                <a:off x="1059457" y="5622461"/>
                <a:ext cx="408240" cy="267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55ACA7-EAA6-B317-27C1-FCD2F2B97A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3337" y="5616341"/>
                  <a:ext cx="420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6796D9-DB4A-C393-42C3-E8DA185F4545}"/>
                    </a:ext>
                  </a:extLst>
                </p14:cNvPr>
                <p14:cNvContentPartPr/>
                <p14:nvPr/>
              </p14:nvContentPartPr>
              <p14:xfrm>
                <a:off x="3228457" y="5635781"/>
                <a:ext cx="467280" cy="255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6796D9-DB4A-C393-42C3-E8DA185F454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22337" y="5629661"/>
                  <a:ext cx="479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7844BD5-5BB9-1074-4A96-475B33ABFAC0}"/>
                    </a:ext>
                  </a:extLst>
                </p14:cNvPr>
                <p14:cNvContentPartPr/>
                <p14:nvPr/>
              </p14:nvContentPartPr>
              <p14:xfrm>
                <a:off x="4106857" y="5493941"/>
                <a:ext cx="457560" cy="342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844BD5-5BB9-1074-4A96-475B33ABFAC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00737" y="5487821"/>
                  <a:ext cx="469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50710C7-2161-CFDD-43B0-B9ED551EF48C}"/>
                    </a:ext>
                  </a:extLst>
                </p14:cNvPr>
                <p14:cNvContentPartPr/>
                <p14:nvPr/>
              </p14:nvContentPartPr>
              <p14:xfrm>
                <a:off x="4627417" y="5692301"/>
                <a:ext cx="398160" cy="133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50710C7-2161-CFDD-43B0-B9ED551EF4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21297" y="5686181"/>
                  <a:ext cx="410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DA27AB6-4FD6-F613-8DE4-866327C7DD14}"/>
                    </a:ext>
                  </a:extLst>
                </p14:cNvPr>
                <p14:cNvContentPartPr/>
                <p14:nvPr/>
              </p14:nvContentPartPr>
              <p14:xfrm>
                <a:off x="5003617" y="5581781"/>
                <a:ext cx="1599480" cy="756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DA27AB6-4FD6-F613-8DE4-866327C7DD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97497" y="5575661"/>
                  <a:ext cx="161172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DBEDA4-57ED-307E-ED3F-41C9A37B537D}"/>
                    </a:ext>
                  </a:extLst>
                </p14:cNvPr>
                <p14:cNvContentPartPr/>
                <p14:nvPr/>
              </p14:nvContentPartPr>
              <p14:xfrm>
                <a:off x="7010257" y="4945301"/>
                <a:ext cx="1530000" cy="926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DBEDA4-57ED-307E-ED3F-41C9A37B53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04137" y="4939181"/>
                  <a:ext cx="154224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D029EC-08AC-9155-A6D8-85F84B8C9E08}"/>
                    </a:ext>
                  </a:extLst>
                </p14:cNvPr>
                <p14:cNvContentPartPr/>
                <p14:nvPr/>
              </p14:nvContentPartPr>
              <p14:xfrm>
                <a:off x="9015457" y="5389901"/>
                <a:ext cx="77400" cy="601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D029EC-08AC-9155-A6D8-85F84B8C9E0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09337" y="5383781"/>
                  <a:ext cx="896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F4126F-167D-19B4-DC93-E175B352E4B7}"/>
                    </a:ext>
                  </a:extLst>
                </p14:cNvPr>
                <p14:cNvContentPartPr/>
                <p14:nvPr/>
              </p14:nvContentPartPr>
              <p14:xfrm>
                <a:off x="8996737" y="5775821"/>
                <a:ext cx="440640" cy="123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F4126F-167D-19B4-DC93-E175B352E4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90617" y="5769701"/>
                  <a:ext cx="45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CAFDD74-9CD2-5A93-A72D-CD978FF4F60B}"/>
                    </a:ext>
                  </a:extLst>
                </p14:cNvPr>
                <p14:cNvContentPartPr/>
                <p14:nvPr/>
              </p14:nvContentPartPr>
              <p14:xfrm>
                <a:off x="9749137" y="5706341"/>
                <a:ext cx="790200" cy="216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CAFDD74-9CD2-5A93-A72D-CD978FF4F6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43017" y="5700221"/>
                  <a:ext cx="802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4B6ECF-70FC-6707-9D32-781DFEBB1699}"/>
                    </a:ext>
                  </a:extLst>
                </p14:cNvPr>
                <p14:cNvContentPartPr/>
                <p14:nvPr/>
              </p14:nvContentPartPr>
              <p14:xfrm>
                <a:off x="10631857" y="5707781"/>
                <a:ext cx="344520" cy="179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4B6ECF-70FC-6707-9D32-781DFEBB169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25737" y="5701661"/>
                  <a:ext cx="356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8AC8D7B-02F1-97CA-EF4F-51AA3A4DA896}"/>
                    </a:ext>
                  </a:extLst>
                </p14:cNvPr>
                <p14:cNvContentPartPr/>
                <p14:nvPr/>
              </p14:nvContentPartPr>
              <p14:xfrm>
                <a:off x="11031457" y="5731901"/>
                <a:ext cx="145440" cy="136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8AC8D7B-02F1-97CA-EF4F-51AA3A4DA89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25337" y="5725781"/>
                  <a:ext cx="157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5F0861-E63F-0D59-54F5-F8D4AB510B3E}"/>
                    </a:ext>
                  </a:extLst>
                </p14:cNvPr>
                <p14:cNvContentPartPr/>
                <p14:nvPr/>
              </p14:nvContentPartPr>
              <p14:xfrm>
                <a:off x="11198497" y="5731181"/>
                <a:ext cx="202680" cy="175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5F0861-E63F-0D59-54F5-F8D4AB510B3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92377" y="5725061"/>
                  <a:ext cx="214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869ACA-C1BF-9BA7-1CF2-D80607F9C7AA}"/>
                    </a:ext>
                  </a:extLst>
                </p14:cNvPr>
                <p14:cNvContentPartPr/>
                <p14:nvPr/>
              </p14:nvContentPartPr>
              <p14:xfrm>
                <a:off x="11424937" y="5783741"/>
                <a:ext cx="10440" cy="9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869ACA-C1BF-9BA7-1CF2-D80607F9C7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418817" y="577762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93DC0D-D32F-D45F-92C6-49A8A95E7372}"/>
                    </a:ext>
                  </a:extLst>
                </p14:cNvPr>
                <p14:cNvContentPartPr/>
                <p14:nvPr/>
              </p14:nvContentPartPr>
              <p14:xfrm>
                <a:off x="11402257" y="5547221"/>
                <a:ext cx="52200" cy="163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93DC0D-D32F-D45F-92C6-49A8A95E73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96137" y="5541101"/>
                  <a:ext cx="64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7003A6B-BF16-71C1-2C56-50BCD05E64BC}"/>
                    </a:ext>
                  </a:extLst>
                </p14:cNvPr>
                <p14:cNvContentPartPr/>
                <p14:nvPr/>
              </p14:nvContentPartPr>
              <p14:xfrm>
                <a:off x="11522497" y="5440661"/>
                <a:ext cx="540000" cy="453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7003A6B-BF16-71C1-2C56-50BCD05E64B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516377" y="5434541"/>
                  <a:ext cx="5522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98B082-95AC-E531-E227-7AAAB64A487D}"/>
                    </a:ext>
                  </a:extLst>
                </p14:cNvPr>
                <p14:cNvContentPartPr/>
                <p14:nvPr/>
              </p14:nvContentPartPr>
              <p14:xfrm>
                <a:off x="11647777" y="5633981"/>
                <a:ext cx="30060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98B082-95AC-E531-E227-7AAAB64A48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641657" y="5627861"/>
                  <a:ext cx="312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1D9994B-4E6E-54F2-0355-03AA65ACA3AD}"/>
                    </a:ext>
                  </a:extLst>
                </p14:cNvPr>
                <p14:cNvContentPartPr/>
                <p14:nvPr/>
              </p14:nvContentPartPr>
              <p14:xfrm>
                <a:off x="3866017" y="6327341"/>
                <a:ext cx="565920" cy="146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1D9994B-4E6E-54F2-0355-03AA65ACA3A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59897" y="6321221"/>
                  <a:ext cx="578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3C263B6-B8E0-F6B3-34F0-5A645A3270C6}"/>
                    </a:ext>
                  </a:extLst>
                </p14:cNvPr>
                <p14:cNvContentPartPr/>
                <p14:nvPr/>
              </p14:nvContentPartPr>
              <p14:xfrm>
                <a:off x="4370737" y="6138701"/>
                <a:ext cx="93240" cy="36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3C263B6-B8E0-F6B3-34F0-5A645A3270C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64617" y="6132581"/>
                  <a:ext cx="105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D2BAE6B-9A84-9F10-E9C0-06AAA668A18E}"/>
                    </a:ext>
                  </a:extLst>
                </p14:cNvPr>
                <p14:cNvContentPartPr/>
                <p14:nvPr/>
              </p14:nvContentPartPr>
              <p14:xfrm>
                <a:off x="4599337" y="6134381"/>
                <a:ext cx="32040" cy="384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D2BAE6B-9A84-9F10-E9C0-06AAA668A18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93217" y="6128261"/>
                  <a:ext cx="44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3C9DDB-3B5C-B89E-9556-3C414E24053E}"/>
                    </a:ext>
                  </a:extLst>
                </p14:cNvPr>
                <p14:cNvContentPartPr/>
                <p14:nvPr/>
              </p14:nvContentPartPr>
              <p14:xfrm>
                <a:off x="4512937" y="6176141"/>
                <a:ext cx="479880" cy="377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3C9DDB-3B5C-B89E-9556-3C414E2405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06817" y="6170021"/>
                  <a:ext cx="492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D204B6A-2322-0F4F-0A73-D2C621B831DB}"/>
                    </a:ext>
                  </a:extLst>
                </p14:cNvPr>
                <p14:cNvContentPartPr/>
                <p14:nvPr/>
              </p14:nvContentPartPr>
              <p14:xfrm>
                <a:off x="5406817" y="6263981"/>
                <a:ext cx="305640" cy="275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D204B6A-2322-0F4F-0A73-D2C621B831D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0697" y="6257861"/>
                  <a:ext cx="317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18C39BD-77F8-206F-234D-FD97598005FB}"/>
                    </a:ext>
                  </a:extLst>
                </p14:cNvPr>
                <p14:cNvContentPartPr/>
                <p14:nvPr/>
              </p14:nvContentPartPr>
              <p14:xfrm>
                <a:off x="5771137" y="6344981"/>
                <a:ext cx="30960" cy="210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18C39BD-77F8-206F-234D-FD97598005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65017" y="6338861"/>
                  <a:ext cx="43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5FEF3AD-70EA-10A1-8435-2EC601D39E70}"/>
                    </a:ext>
                  </a:extLst>
                </p14:cNvPr>
                <p14:cNvContentPartPr/>
                <p14:nvPr/>
              </p14:nvContentPartPr>
              <p14:xfrm>
                <a:off x="5763937" y="6307181"/>
                <a:ext cx="207000" cy="302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5FEF3AD-70EA-10A1-8435-2EC601D39E7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57817" y="6301061"/>
                  <a:ext cx="219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8EB2B7-E3E0-1774-B43B-229C4804F861}"/>
                    </a:ext>
                  </a:extLst>
                </p14:cNvPr>
                <p14:cNvContentPartPr/>
                <p14:nvPr/>
              </p14:nvContentPartPr>
              <p14:xfrm>
                <a:off x="6156337" y="6271901"/>
                <a:ext cx="317160" cy="361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8EB2B7-E3E0-1774-B43B-229C4804F86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50217" y="6265781"/>
                  <a:ext cx="329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036716-E0EC-88E0-6860-1EA0672AD011}"/>
                    </a:ext>
                  </a:extLst>
                </p14:cNvPr>
                <p14:cNvContentPartPr/>
                <p14:nvPr/>
              </p14:nvContentPartPr>
              <p14:xfrm>
                <a:off x="6577177" y="6318341"/>
                <a:ext cx="390600" cy="24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036716-E0EC-88E0-6860-1EA0672AD01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71057" y="6312221"/>
                  <a:ext cx="40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790526C-3D1E-49CC-6A4E-6365412684FF}"/>
                    </a:ext>
                  </a:extLst>
                </p14:cNvPr>
                <p14:cNvContentPartPr/>
                <p14:nvPr/>
              </p14:nvContentPartPr>
              <p14:xfrm>
                <a:off x="6987577" y="6293141"/>
                <a:ext cx="176760" cy="277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790526C-3D1E-49CC-6A4E-6365412684F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81457" y="6287021"/>
                  <a:ext cx="189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92E2151-3CF9-CE16-5EAF-44A54C8847BF}"/>
                    </a:ext>
                  </a:extLst>
                </p14:cNvPr>
                <p14:cNvContentPartPr/>
                <p14:nvPr/>
              </p14:nvContentPartPr>
              <p14:xfrm>
                <a:off x="7711177" y="6420221"/>
                <a:ext cx="35640" cy="149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92E2151-3CF9-CE16-5EAF-44A54C8847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05057" y="6414101"/>
                  <a:ext cx="47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D23868-4597-ED6A-399D-433B10CAA3F5}"/>
                    </a:ext>
                  </a:extLst>
                </p14:cNvPr>
                <p14:cNvContentPartPr/>
                <p14:nvPr/>
              </p14:nvContentPartPr>
              <p14:xfrm>
                <a:off x="7690657" y="6230141"/>
                <a:ext cx="105120" cy="94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D23868-4597-ED6A-399D-433B10CAA3F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84537" y="6224021"/>
                  <a:ext cx="117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B12AED-B90A-87AF-CED3-45477029AC4A}"/>
                    </a:ext>
                  </a:extLst>
                </p14:cNvPr>
                <p14:cNvContentPartPr/>
                <p14:nvPr/>
              </p14:nvContentPartPr>
              <p14:xfrm>
                <a:off x="7819897" y="6334181"/>
                <a:ext cx="303480" cy="272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B12AED-B90A-87AF-CED3-45477029AC4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13777" y="6328061"/>
                  <a:ext cx="315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420A137-CB14-ADA5-A6A1-6973E6CD422A}"/>
                    </a:ext>
                  </a:extLst>
                </p14:cNvPr>
                <p14:cNvContentPartPr/>
                <p14:nvPr/>
              </p14:nvContentPartPr>
              <p14:xfrm>
                <a:off x="8780377" y="6242021"/>
                <a:ext cx="290880" cy="336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420A137-CB14-ADA5-A6A1-6973E6CD42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74257" y="6235901"/>
                  <a:ext cx="3031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8EDA604-91BC-3FE5-C9F0-329C7A9D696E}"/>
                    </a:ext>
                  </a:extLst>
                </p14:cNvPr>
                <p14:cNvContentPartPr/>
                <p14:nvPr/>
              </p14:nvContentPartPr>
              <p14:xfrm>
                <a:off x="9143977" y="6206021"/>
                <a:ext cx="366120" cy="300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8EDA604-91BC-3FE5-C9F0-329C7A9D696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137857" y="6199901"/>
                  <a:ext cx="378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6F9AA37-7EF5-39CD-60D5-AA1DD1BCAE21}"/>
                    </a:ext>
                  </a:extLst>
                </p14:cNvPr>
                <p14:cNvContentPartPr/>
                <p14:nvPr/>
              </p14:nvContentPartPr>
              <p14:xfrm>
                <a:off x="9379777" y="6410501"/>
                <a:ext cx="77400" cy="149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6F9AA37-7EF5-39CD-60D5-AA1DD1BCAE2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73657" y="6404381"/>
                  <a:ext cx="89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3095844-4D84-EF06-9ED4-E3D92F080A61}"/>
                    </a:ext>
                  </a:extLst>
                </p14:cNvPr>
                <p14:cNvContentPartPr/>
                <p14:nvPr/>
              </p14:nvContentPartPr>
              <p14:xfrm>
                <a:off x="9645457" y="6077141"/>
                <a:ext cx="514800" cy="429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3095844-4D84-EF06-9ED4-E3D92F080A6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39337" y="6071021"/>
                  <a:ext cx="527040" cy="44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70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Swayam prava Swain</dc:creator>
  <cp:lastModifiedBy>Swayam prava Swain</cp:lastModifiedBy>
  <cp:revision>1</cp:revision>
  <dcterms:created xsi:type="dcterms:W3CDTF">2024-12-10T08:24:49Z</dcterms:created>
  <dcterms:modified xsi:type="dcterms:W3CDTF">2024-12-10T08:25:08Z</dcterms:modified>
</cp:coreProperties>
</file>