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8E1B-7C13-458E-8BF8-6AF17F32D041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D133-CD29-45EE-82AA-0DB55B017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80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8E1B-7C13-458E-8BF8-6AF17F32D041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D133-CD29-45EE-82AA-0DB55B017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13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8E1B-7C13-458E-8BF8-6AF17F32D041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D133-CD29-45EE-82AA-0DB55B017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085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8E1B-7C13-458E-8BF8-6AF17F32D041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D133-CD29-45EE-82AA-0DB55B017F3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3157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8E1B-7C13-458E-8BF8-6AF17F32D041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D133-CD29-45EE-82AA-0DB55B017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375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8E1B-7C13-458E-8BF8-6AF17F32D041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D133-CD29-45EE-82AA-0DB55B017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04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8E1B-7C13-458E-8BF8-6AF17F32D041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D133-CD29-45EE-82AA-0DB55B017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811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8E1B-7C13-458E-8BF8-6AF17F32D041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D133-CD29-45EE-82AA-0DB55B017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228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8E1B-7C13-458E-8BF8-6AF17F32D041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D133-CD29-45EE-82AA-0DB55B017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9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8E1B-7C13-458E-8BF8-6AF17F32D041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D133-CD29-45EE-82AA-0DB55B017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34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8E1B-7C13-458E-8BF8-6AF17F32D041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D133-CD29-45EE-82AA-0DB55B017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60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8E1B-7C13-458E-8BF8-6AF17F32D041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D133-CD29-45EE-82AA-0DB55B017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26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8E1B-7C13-458E-8BF8-6AF17F32D041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D133-CD29-45EE-82AA-0DB55B017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36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8E1B-7C13-458E-8BF8-6AF17F32D041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D133-CD29-45EE-82AA-0DB55B017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68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8E1B-7C13-458E-8BF8-6AF17F32D041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D133-CD29-45EE-82AA-0DB55B017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84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8E1B-7C13-458E-8BF8-6AF17F32D041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D133-CD29-45EE-82AA-0DB55B017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46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F8E1B-7C13-458E-8BF8-6AF17F32D041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8D133-CD29-45EE-82AA-0DB55B017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9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BDF8E1B-7C13-458E-8BF8-6AF17F32D041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018D133-CD29-45EE-82AA-0DB55B017F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736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24AF-7AD9-5F9F-6961-BF5ACA5DB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254" y="482885"/>
            <a:ext cx="10181690" cy="3027078"/>
          </a:xfrm>
        </p:spPr>
        <p:txBody>
          <a:bodyPr>
            <a:normAutofit/>
          </a:bodyPr>
          <a:lstStyle/>
          <a:p>
            <a:r>
              <a:rPr lang="en-IN" b="1" dirty="0"/>
              <a:t>Fine-Tuning SBERT for Clarifying Ambiguous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43EBC-25A1-6336-23D2-37FD13AF82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800" dirty="0"/>
              <a:t>Enhancing Conversational Search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FE43-3BF4-266C-7A54-7C1CE7CE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64" y="647272"/>
            <a:ext cx="10624335" cy="1726058"/>
          </a:xfrm>
        </p:spPr>
        <p:txBody>
          <a:bodyPr>
            <a:normAutofit/>
          </a:bodyPr>
          <a:lstStyle/>
          <a:p>
            <a:r>
              <a:rPr lang="en-IN" sz="4800" b="1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58CF8D-066E-7FC0-9526-DEF5DAE946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9465" y="2484571"/>
            <a:ext cx="9945384" cy="219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often submit ambiguous queries.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systems fail to ask clarifying questions.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 Fine-tune a model to generate meaningful clarifications.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6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09EC-0DC5-760C-A6E1-989DEB19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5CBD0-E8B5-BDFC-333C-D8F95D4F5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5872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JSON format: Query-Clarification pairs.</a:t>
            </a:r>
          </a:p>
          <a:p>
            <a:pPr marL="36900" indent="0">
              <a:buNone/>
            </a:pPr>
            <a:r>
              <a:rPr lang="en-IN" sz="2400" b="1" dirty="0"/>
              <a:t>   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Query: “Obama family tree”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Clarification: “What aspect of the Obama family tree are you asking about?”</a:t>
            </a:r>
          </a:p>
        </p:txBody>
      </p:sp>
    </p:spTree>
    <p:extLst>
      <p:ext uri="{BB962C8B-B14F-4D97-AF65-F5344CB8AC3E}">
        <p14:creationId xmlns:p14="http://schemas.microsoft.com/office/powerpoint/2010/main" val="23841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AA820-64E3-40D1-8E69-9F32FBC0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4808EC-EA4F-3351-9946-984A38DFCA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2347975"/>
            <a:ext cx="83734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Data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Model: all-MiniLM-L6-v2 (SBERT)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Loss Function: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MultipleNegativesRankingLoss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Training &amp; Evaluation using cosine similarity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798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FB0B-71FB-A7ED-FB2C-F8C31308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Model Training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85DDE6-0CC8-0184-95EB-9AD8F9DB1B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33302"/>
            <a:ext cx="7545512" cy="225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Batch size: 16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Epochs: 4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Warmup Steps: 100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Goal: Align query and clarification embeddings.</a:t>
            </a:r>
          </a:p>
        </p:txBody>
      </p:sp>
    </p:spTree>
    <p:extLst>
      <p:ext uri="{BB962C8B-B14F-4D97-AF65-F5344CB8AC3E}">
        <p14:creationId xmlns:p14="http://schemas.microsoft.com/office/powerpoint/2010/main" val="341455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F36D-C5BA-927A-15FF-5E082081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Results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A35682-F2DC-5010-CBBE-19F4CA5985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7690" y="2768111"/>
            <a:ext cx="9154274" cy="1143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High similarity scores on test queries.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Model learned to pair ambiguous questions with clarifications.</a:t>
            </a:r>
          </a:p>
        </p:txBody>
      </p:sp>
    </p:spTree>
    <p:extLst>
      <p:ext uri="{BB962C8B-B14F-4D97-AF65-F5344CB8AC3E}">
        <p14:creationId xmlns:p14="http://schemas.microsoft.com/office/powerpoint/2010/main" val="31156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0A6F-396B-DA2F-50A9-EA739030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Impact &amp;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1072-01F0-3AB8-C113-D3E023C86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Improves chatbot and search engine conversations.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Potential for multilingual support and real-time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89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DC6C-6934-1128-840A-D63B03B6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89068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0702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</TotalTime>
  <Words>148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(Body)</vt:lpstr>
      <vt:lpstr>Calisto MT</vt:lpstr>
      <vt:lpstr>Wingdings 2</vt:lpstr>
      <vt:lpstr>Slate</vt:lpstr>
      <vt:lpstr>Fine-Tuning SBERT for Clarifying Ambiguous Questions</vt:lpstr>
      <vt:lpstr>Problem Statement</vt:lpstr>
      <vt:lpstr>Dataset Overview</vt:lpstr>
      <vt:lpstr>Methodology</vt:lpstr>
      <vt:lpstr>Model Training</vt:lpstr>
      <vt:lpstr>Results</vt:lpstr>
      <vt:lpstr>Impact &amp;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sayali nale</dc:creator>
  <cp:lastModifiedBy>sayali nale</cp:lastModifiedBy>
  <cp:revision>4</cp:revision>
  <dcterms:created xsi:type="dcterms:W3CDTF">2025-04-20T21:52:27Z</dcterms:created>
  <dcterms:modified xsi:type="dcterms:W3CDTF">2025-04-20T22:03:01Z</dcterms:modified>
</cp:coreProperties>
</file>