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1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wale, Sayali" initials="SS" lastIdx="1" clrIdx="0">
    <p:extLst>
      <p:ext uri="{19B8F6BF-5375-455C-9EA6-DF929625EA0E}">
        <p15:presenceInfo xmlns:p15="http://schemas.microsoft.com/office/powerpoint/2012/main" userId="S::sayali.shewale@capgemini.com::a3d372a8-8a30-4585-923b-b24d39682c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8B18C-97CF-4B1D-AAE8-249508029B5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0651BA-C8CA-413E-9418-F1B2A1A1B039}">
      <dgm:prSet/>
      <dgm:spPr/>
      <dgm:t>
        <a:bodyPr/>
        <a:lstStyle/>
        <a:p>
          <a:r>
            <a:rPr lang="en-US" b="1" dirty="0"/>
            <a:t>Contents</a:t>
          </a:r>
        </a:p>
        <a:p>
          <a:r>
            <a:rPr lang="en-US" dirty="0"/>
            <a:t> </a:t>
          </a:r>
        </a:p>
      </dgm:t>
    </dgm:pt>
    <dgm:pt modelId="{8CFEE04E-2011-4DCD-85C4-23FCF3D953FE}" type="sibTrans" cxnId="{7B1690BC-AEFA-4218-B849-CC8DEF6C4168}">
      <dgm:prSet/>
      <dgm:spPr/>
      <dgm:t>
        <a:bodyPr/>
        <a:lstStyle/>
        <a:p>
          <a:endParaRPr lang="en-US"/>
        </a:p>
      </dgm:t>
    </dgm:pt>
    <dgm:pt modelId="{943B24DE-A2F4-403B-BA38-AC9B1E39EC51}" type="parTrans" cxnId="{7B1690BC-AEFA-4218-B849-CC8DEF6C4168}">
      <dgm:prSet/>
      <dgm:spPr/>
      <dgm:t>
        <a:bodyPr/>
        <a:lstStyle/>
        <a:p>
          <a:endParaRPr lang="en-US"/>
        </a:p>
      </dgm:t>
    </dgm:pt>
    <dgm:pt modelId="{E8E07763-B481-48E4-802F-01D38A60C5DA}">
      <dgm:prSet/>
      <dgm:spPr/>
      <dgm:t>
        <a:bodyPr/>
        <a:lstStyle/>
        <a:p>
          <a:r>
            <a:rPr lang="en-US" b="1" dirty="0"/>
            <a:t>Flow Diagram</a:t>
          </a:r>
          <a:endParaRPr lang="en-US" dirty="0"/>
        </a:p>
      </dgm:t>
    </dgm:pt>
    <dgm:pt modelId="{5939F82C-C225-474A-9608-253543AAEE3D}" type="sibTrans" cxnId="{93249AF2-C1F6-4ACC-AA49-FB1BFE1B676E}">
      <dgm:prSet/>
      <dgm:spPr/>
      <dgm:t>
        <a:bodyPr/>
        <a:lstStyle/>
        <a:p>
          <a:endParaRPr lang="en-US"/>
        </a:p>
      </dgm:t>
    </dgm:pt>
    <dgm:pt modelId="{650D23F7-B17A-4A36-A1B6-7CDEB1567F27}" type="parTrans" cxnId="{93249AF2-C1F6-4ACC-AA49-FB1BFE1B676E}">
      <dgm:prSet/>
      <dgm:spPr/>
      <dgm:t>
        <a:bodyPr/>
        <a:lstStyle/>
        <a:p>
          <a:endParaRPr lang="en-US"/>
        </a:p>
      </dgm:t>
    </dgm:pt>
    <dgm:pt modelId="{54790613-A7F1-434D-AAA5-FB1F8962B86B}">
      <dgm:prSet/>
      <dgm:spPr/>
      <dgm:t>
        <a:bodyPr/>
        <a:lstStyle/>
        <a:p>
          <a:endParaRPr lang="en-US" dirty="0"/>
        </a:p>
      </dgm:t>
    </dgm:pt>
    <dgm:pt modelId="{797DD0FF-A6C9-4226-8720-ACADD4AC29BD}" type="sibTrans" cxnId="{CF7CDDCB-ED0F-40A9-BD0A-CDAF0FB6BB1F}">
      <dgm:prSet/>
      <dgm:spPr/>
      <dgm:t>
        <a:bodyPr/>
        <a:lstStyle/>
        <a:p>
          <a:endParaRPr lang="en-US"/>
        </a:p>
      </dgm:t>
    </dgm:pt>
    <dgm:pt modelId="{ED773BA5-98BA-4690-8443-D0CBC7F8740D}" type="parTrans" cxnId="{CF7CDDCB-ED0F-40A9-BD0A-CDAF0FB6BB1F}">
      <dgm:prSet/>
      <dgm:spPr/>
      <dgm:t>
        <a:bodyPr/>
        <a:lstStyle/>
        <a:p>
          <a:endParaRPr lang="en-US"/>
        </a:p>
      </dgm:t>
    </dgm:pt>
    <dgm:pt modelId="{21BA2789-279F-4BB4-A514-FDB1B3FC4C4D}">
      <dgm:prSet/>
      <dgm:spPr/>
      <dgm:t>
        <a:bodyPr/>
        <a:lstStyle/>
        <a:p>
          <a:r>
            <a:rPr lang="en-US" b="1"/>
            <a:t>Features</a:t>
          </a:r>
          <a:endParaRPr lang="en-US"/>
        </a:p>
      </dgm:t>
    </dgm:pt>
    <dgm:pt modelId="{CED1BE0D-C627-4FCA-90B0-4350A3BF2506}" type="sibTrans" cxnId="{BF5AD116-D971-4141-980E-553C6A54F9A5}">
      <dgm:prSet/>
      <dgm:spPr/>
      <dgm:t>
        <a:bodyPr/>
        <a:lstStyle/>
        <a:p>
          <a:endParaRPr lang="en-US"/>
        </a:p>
      </dgm:t>
    </dgm:pt>
    <dgm:pt modelId="{D228428C-DEDC-485A-9EE7-E15F9A7460EB}" type="parTrans" cxnId="{BF5AD116-D971-4141-980E-553C6A54F9A5}">
      <dgm:prSet/>
      <dgm:spPr/>
      <dgm:t>
        <a:bodyPr/>
        <a:lstStyle/>
        <a:p>
          <a:endParaRPr lang="en-US"/>
        </a:p>
      </dgm:t>
    </dgm:pt>
    <dgm:pt modelId="{5D59D6E2-07A5-4EB0-9D03-DCA44E5753D7}" type="pres">
      <dgm:prSet presAssocID="{6198B18C-97CF-4B1D-AAE8-249508029B5A}" presName="outerComposite" presStyleCnt="0">
        <dgm:presLayoutVars>
          <dgm:chMax val="5"/>
          <dgm:dir/>
          <dgm:resizeHandles val="exact"/>
        </dgm:presLayoutVars>
      </dgm:prSet>
      <dgm:spPr/>
    </dgm:pt>
    <dgm:pt modelId="{351D6F6B-363D-424F-B80D-040D1D1A35EF}" type="pres">
      <dgm:prSet presAssocID="{6198B18C-97CF-4B1D-AAE8-249508029B5A}" presName="dummyMaxCanvas" presStyleCnt="0">
        <dgm:presLayoutVars/>
      </dgm:prSet>
      <dgm:spPr/>
    </dgm:pt>
    <dgm:pt modelId="{4EAF6765-5072-4036-AE51-302A4CE7DAC9}" type="pres">
      <dgm:prSet presAssocID="{6198B18C-97CF-4B1D-AAE8-249508029B5A}" presName="OneNode_1" presStyleLbl="node1" presStyleIdx="0" presStyleCnt="1" custLinFactNeighborX="-5" custLinFactNeighborY="2848">
        <dgm:presLayoutVars>
          <dgm:bulletEnabled val="1"/>
        </dgm:presLayoutVars>
      </dgm:prSet>
      <dgm:spPr/>
    </dgm:pt>
  </dgm:ptLst>
  <dgm:cxnLst>
    <dgm:cxn modelId="{BF5AD116-D971-4141-980E-553C6A54F9A5}" srcId="{AF0651BA-C8CA-413E-9418-F1B2A1A1B039}" destId="{21BA2789-279F-4BB4-A514-FDB1B3FC4C4D}" srcOrd="2" destOrd="0" parTransId="{D228428C-DEDC-485A-9EE7-E15F9A7460EB}" sibTransId="{CED1BE0D-C627-4FCA-90B0-4350A3BF2506}"/>
    <dgm:cxn modelId="{8452AE3D-9DBB-49E3-904E-EFA11812FADB}" type="presOf" srcId="{AF0651BA-C8CA-413E-9418-F1B2A1A1B039}" destId="{4EAF6765-5072-4036-AE51-302A4CE7DAC9}" srcOrd="0" destOrd="0" presId="urn:microsoft.com/office/officeart/2005/8/layout/vProcess5"/>
    <dgm:cxn modelId="{06DF5F5F-35B6-44CB-A93D-ED06AB280ADB}" type="presOf" srcId="{54790613-A7F1-434D-AAA5-FB1F8962B86B}" destId="{4EAF6765-5072-4036-AE51-302A4CE7DAC9}" srcOrd="0" destOrd="2" presId="urn:microsoft.com/office/officeart/2005/8/layout/vProcess5"/>
    <dgm:cxn modelId="{7741204D-967D-40F8-BA0E-791896CD29C0}" type="presOf" srcId="{E8E07763-B481-48E4-802F-01D38A60C5DA}" destId="{4EAF6765-5072-4036-AE51-302A4CE7DAC9}" srcOrd="0" destOrd="1" presId="urn:microsoft.com/office/officeart/2005/8/layout/vProcess5"/>
    <dgm:cxn modelId="{3864FE7E-F89B-4FE9-80F1-3FE3C12E0D5E}" type="presOf" srcId="{21BA2789-279F-4BB4-A514-FDB1B3FC4C4D}" destId="{4EAF6765-5072-4036-AE51-302A4CE7DAC9}" srcOrd="0" destOrd="3" presId="urn:microsoft.com/office/officeart/2005/8/layout/vProcess5"/>
    <dgm:cxn modelId="{5A35DC88-7D3A-4FC3-9D27-F44C0249D66C}" type="presOf" srcId="{6198B18C-97CF-4B1D-AAE8-249508029B5A}" destId="{5D59D6E2-07A5-4EB0-9D03-DCA44E5753D7}" srcOrd="0" destOrd="0" presId="urn:microsoft.com/office/officeart/2005/8/layout/vProcess5"/>
    <dgm:cxn modelId="{7B1690BC-AEFA-4218-B849-CC8DEF6C4168}" srcId="{6198B18C-97CF-4B1D-AAE8-249508029B5A}" destId="{AF0651BA-C8CA-413E-9418-F1B2A1A1B039}" srcOrd="0" destOrd="0" parTransId="{943B24DE-A2F4-403B-BA38-AC9B1E39EC51}" sibTransId="{8CFEE04E-2011-4DCD-85C4-23FCF3D953FE}"/>
    <dgm:cxn modelId="{CF7CDDCB-ED0F-40A9-BD0A-CDAF0FB6BB1F}" srcId="{AF0651BA-C8CA-413E-9418-F1B2A1A1B039}" destId="{54790613-A7F1-434D-AAA5-FB1F8962B86B}" srcOrd="1" destOrd="0" parTransId="{ED773BA5-98BA-4690-8443-D0CBC7F8740D}" sibTransId="{797DD0FF-A6C9-4226-8720-ACADD4AC29BD}"/>
    <dgm:cxn modelId="{93249AF2-C1F6-4ACC-AA49-FB1BFE1B676E}" srcId="{AF0651BA-C8CA-413E-9418-F1B2A1A1B039}" destId="{E8E07763-B481-48E4-802F-01D38A60C5DA}" srcOrd="0" destOrd="0" parTransId="{650D23F7-B17A-4A36-A1B6-7CDEB1567F27}" sibTransId="{5939F82C-C225-474A-9608-253543AAEE3D}"/>
    <dgm:cxn modelId="{626ED7F9-9767-4D1D-817C-A7569BE5BF8D}" type="presParOf" srcId="{5D59D6E2-07A5-4EB0-9D03-DCA44E5753D7}" destId="{351D6F6B-363D-424F-B80D-040D1D1A35EF}" srcOrd="0" destOrd="0" presId="urn:microsoft.com/office/officeart/2005/8/layout/vProcess5"/>
    <dgm:cxn modelId="{694ED75F-A5BB-4B13-92D8-C1E87B62A76A}" type="presParOf" srcId="{5D59D6E2-07A5-4EB0-9D03-DCA44E5753D7}" destId="{4EAF6765-5072-4036-AE51-302A4CE7DAC9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F6765-5072-4036-AE51-302A4CE7DAC9}">
      <dsp:nvSpPr>
        <dsp:cNvPr id="0" name=""/>
        <dsp:cNvSpPr/>
      </dsp:nvSpPr>
      <dsp:spPr>
        <a:xfrm>
          <a:off x="0" y="983825"/>
          <a:ext cx="9604375" cy="18616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Contents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Flow Diagram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Features</a:t>
          </a:r>
          <a:endParaRPr lang="en-US" sz="1700" kern="1200"/>
        </a:p>
      </dsp:txBody>
      <dsp:txXfrm>
        <a:off x="54525" y="1038350"/>
        <a:ext cx="9495325" cy="1752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9866-E2FD-46CD-87B8-826EB81E36E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4233A2-D536-4E11-8C96-8EC5BAE18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9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9866-E2FD-46CD-87B8-826EB81E36E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33A2-D536-4E11-8C96-8EC5BAE181C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4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9866-E2FD-46CD-87B8-826EB81E36E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33A2-D536-4E11-8C96-8EC5BAE18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9866-E2FD-46CD-87B8-826EB81E36E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33A2-D536-4E11-8C96-8EC5BAE181C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4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9866-E2FD-46CD-87B8-826EB81E36E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33A2-D536-4E11-8C96-8EC5BAE18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47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9866-E2FD-46CD-87B8-826EB81E36E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33A2-D536-4E11-8C96-8EC5BAE181C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8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9866-E2FD-46CD-87B8-826EB81E36E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33A2-D536-4E11-8C96-8EC5BAE181C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9866-E2FD-46CD-87B8-826EB81E36E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33A2-D536-4E11-8C96-8EC5BAE181C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9866-E2FD-46CD-87B8-826EB81E36E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33A2-D536-4E11-8C96-8EC5BAE18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66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9866-E2FD-46CD-87B8-826EB81E36E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33A2-D536-4E11-8C96-8EC5BAE18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9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5D9866-E2FD-46CD-87B8-826EB81E36E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33A2-D536-4E11-8C96-8EC5BAE181C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9866-E2FD-46CD-87B8-826EB81E36E0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4233A2-D536-4E11-8C96-8EC5BAE18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3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256A0BC-B12F-4E69-8D26-C4D7C0364B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7" r="-1" b="10223"/>
          <a:stretch/>
        </p:blipFill>
        <p:spPr>
          <a:xfrm>
            <a:off x="325" y="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C61F8-58EC-4A12-B2A5-B7C751FE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9182" y="992221"/>
            <a:ext cx="5644761" cy="4873558"/>
          </a:xfrm>
        </p:spPr>
        <p:txBody>
          <a:bodyPr anchor="ctr"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2E7B8-1DEA-4A12-B27D-0A65834C1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587" y="996610"/>
            <a:ext cx="3922631" cy="4864780"/>
          </a:xfrm>
        </p:spPr>
        <p:txBody>
          <a:bodyPr anchor="ctr">
            <a:normAutofit/>
          </a:bodyPr>
          <a:lstStyle/>
          <a:p>
            <a:pPr algn="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</a:t>
            </a:r>
          </a:p>
          <a:p>
            <a:pPr algn="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by- Vikas Verma</a:t>
            </a:r>
          </a:p>
          <a:p>
            <a:pPr algn="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by-Sayali shewale</a:t>
            </a:r>
          </a:p>
          <a:p>
            <a:pPr algn="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602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B3E9-0B3E-4E1E-A4E9-E2D9E1E1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224" y="7210425"/>
            <a:ext cx="10515600" cy="338137"/>
          </a:xfrm>
        </p:spPr>
        <p:txBody>
          <a:bodyPr>
            <a:normAutofit fontScale="77500" lnSpcReduction="20000"/>
          </a:bodyPr>
          <a:lstStyle/>
          <a:p>
            <a:endParaRPr lang="en-IN"/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96603B13-11AD-262F-D866-7F345048B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93211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80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is Frontend and Backend : Data Flow in Software: What is Software -  YouTube">
            <a:extLst>
              <a:ext uri="{FF2B5EF4-FFF2-40B4-BE49-F238E27FC236}">
                <a16:creationId xmlns:a16="http://schemas.microsoft.com/office/drawing/2014/main" id="{CD2BEA44-97EC-4A3D-87B5-78A7E5650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7" b="1"/>
          <a:stretch/>
        </p:blipFill>
        <p:spPr bwMode="auto">
          <a:xfrm>
            <a:off x="1" y="-92766"/>
            <a:ext cx="12192000" cy="66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36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43F619-CC1F-4D15-A10F-A00C94AA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21" y="1938399"/>
            <a:ext cx="9559357" cy="2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8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54CD7B-AF90-572E-FAB1-CDE83AD7AAF4}"/>
              </a:ext>
            </a:extLst>
          </p:cNvPr>
          <p:cNvSpPr txBox="1"/>
          <p:nvPr/>
        </p:nvSpPr>
        <p:spPr>
          <a:xfrm>
            <a:off x="4176712" y="675918"/>
            <a:ext cx="274320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 Pro Semibold"/>
              </a:rPr>
              <a:t>Features</a:t>
            </a:r>
            <a:endParaRPr lang="en-US">
              <a:latin typeface="Georgia Pro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4E1DD-0196-C83E-4E7A-9A26693469DE}"/>
              </a:ext>
            </a:extLst>
          </p:cNvPr>
          <p:cNvSpPr txBox="1"/>
          <p:nvPr/>
        </p:nvSpPr>
        <p:spPr>
          <a:xfrm>
            <a:off x="1614487" y="1380768"/>
            <a:ext cx="8963025" cy="50783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Creation of ASP. Net core web API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Controllers &amp; Models for Backend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SQL query commands for storing the data into database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Angular for the e-commerce application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Login &amp; Register part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Authentication part for user and admin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add products &amp; edit products for the admin</a:t>
            </a:r>
          </a:p>
          <a:p>
            <a:endParaRPr lang="en-US" dirty="0"/>
          </a:p>
          <a:p>
            <a:endParaRPr lang="en-US" dirty="0">
              <a:latin typeface="Georgia Pro Semibold"/>
            </a:endParaRPr>
          </a:p>
          <a:p>
            <a:pPr marL="342900" indent="-342900">
              <a:buAutoNum type="arabicPeriod"/>
            </a:pPr>
            <a:endParaRPr lang="en-US" dirty="0">
              <a:latin typeface="Georgia Pro Semibold"/>
            </a:endParaRPr>
          </a:p>
          <a:p>
            <a:pPr marL="342900" indent="-342900">
              <a:buAutoNum type="arabicPeriod"/>
            </a:pPr>
            <a:endParaRPr lang="en-US" dirty="0">
              <a:latin typeface="Georgia Pro Semibold"/>
            </a:endParaRPr>
          </a:p>
          <a:p>
            <a:endParaRPr lang="en-US" dirty="0">
              <a:latin typeface="Georgia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5931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7871E062-05D6-4AAE-8B50-F0E3B4B7C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250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B4A8621AE849A06CCE0682663B33" ma:contentTypeVersion="2" ma:contentTypeDescription="Create a new document." ma:contentTypeScope="" ma:versionID="07ce41c3af901575c379e324e3311f13">
  <xsd:schema xmlns:xsd="http://www.w3.org/2001/XMLSchema" xmlns:xs="http://www.w3.org/2001/XMLSchema" xmlns:p="http://schemas.microsoft.com/office/2006/metadata/properties" xmlns:ns3="761b20bf-f09b-42e9-b116-b8abf9dbeace" targetNamespace="http://schemas.microsoft.com/office/2006/metadata/properties" ma:root="true" ma:fieldsID="0c975438f1d3e262abe14091c87a96e2" ns3:_="">
    <xsd:import namespace="761b20bf-f09b-42e9-b116-b8abf9dbe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b20bf-f09b-42e9-b116-b8abf9dbe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688B2-62B6-408B-A430-EF1C4B515B5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61b20bf-f09b-42e9-b116-b8abf9dbeac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2CA71A8-5939-4AD8-B250-7DC720A3A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68B84-2622-41C3-8A41-15D7ECBBD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1b20bf-f09b-42e9-b116-b8abf9dbe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1769</TotalTime>
  <Words>70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Georgia Pro Semibold</vt:lpstr>
      <vt:lpstr>Gill Sans MT</vt:lpstr>
      <vt:lpstr>Times New Roman</vt:lpstr>
      <vt:lpstr>Wingdings</vt:lpstr>
      <vt:lpstr>Gallery</vt:lpstr>
      <vt:lpstr>SPRINT-1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SPRINT-1</dc:title>
  <dc:creator>Shewale, Sayali</dc:creator>
  <cp:lastModifiedBy>Sayali</cp:lastModifiedBy>
  <cp:revision>14</cp:revision>
  <dcterms:created xsi:type="dcterms:W3CDTF">2022-06-22T18:50:14Z</dcterms:created>
  <dcterms:modified xsi:type="dcterms:W3CDTF">2022-06-27T12:08:08Z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0x01010060A3B4A8621AE849A06CCE0682663B33</vt:lpwstr>
  </property>
</Properties>
</file>