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AF85-3350-4CF8-BCD9-B208CC2B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1D250-41E8-4947-A7AD-E45099921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824D-027F-4B65-85B0-A7AA7890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1ACC-958D-4955-9088-F7686A4D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6E74B-5D1F-4C1A-AE13-97B234FF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0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7A11-A488-414E-9C80-9E39593E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0909D-01D5-4580-B23D-5D7C33D3A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6A67-6863-4614-B678-DE494486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ED43-4228-410E-8776-7AE32DE6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0DB4-E46E-40DB-82D8-537AE92B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12C9A-ECC6-416E-949A-7BD455D0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9356E-7F69-4968-80AB-4D00EFEAB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D68D-4DF6-465F-B41F-C7C17FA4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C9738-13D4-43D2-9290-4F2A9617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E3360-CDC5-4DB3-94D5-42370207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7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88B-3976-4582-ACDC-5D495361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9902-6B01-41D6-8093-01160AC5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9986E-BF81-49D7-A1CB-EB884F50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63F0-E16A-4642-A463-1F2641A3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B37C-5F76-473D-82E8-0EB3C393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67EC-C1A9-4E50-8AA9-87C9EF54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3BEC7-DAB0-4C53-B0BB-AD7CB61D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B2EB-38A5-48BD-B474-0D6B2F6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952A-2466-4313-8F2E-A059DF92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BC9A9-A544-4E6B-8B53-264B685F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80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3AE2-669E-4932-B58F-0E24DD0A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E8C7-BCA7-467D-B155-C36A1668E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FD09D-945D-4A48-80B5-67711105E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FFB05-CE12-487A-8CCD-6421D0E5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E4FCF-7579-46EA-95FB-D941A49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19A9-597B-40DA-9D75-8644C3FA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0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6619-C5ED-448A-A369-0889A67C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FDD28-91DD-4BA1-8513-AF3DE87F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EDAC4-466E-4FEC-A456-697383D60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CDF3A-1B3C-42E8-9EDF-539F680B9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A328A-4359-4568-A874-D793B29AA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C25C6-0FB8-4B2F-9D54-E18B1BC5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9CD64-2130-49CE-AA8E-B9B66C16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70D86-3624-4D35-BB6E-415CCAB2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29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0D88-1149-46EF-BBF7-3681ECB7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B6E0E-1882-44FC-8509-3E1FBB9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8B153-A8F9-4E15-A3E2-6E34F5F1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CED64-879D-493A-85C7-D3E9978A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5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84A66-7CD9-476E-852D-FA4E06EB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6EEAA-509F-4149-AF61-CA3F1F47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83C3-5372-4358-A324-FA62972C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1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BA68-8B2F-4085-8F58-1E58EA31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E8A0-78C3-492C-AABF-25A6A0DF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B65C0-CC08-4481-AFE9-2D460DFF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D678-7B72-4563-BA0F-964D9A35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FF455-3214-4C91-BDB6-16E3BED0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0D99C-A8E4-40A2-809E-F804059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8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01D7-1D6D-4BA5-ACE4-7991FCFC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3F552-2D51-4AFE-BDB8-FD75715C7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F3279-1717-409B-8623-6F575222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A37CC-664D-44FA-ADC8-1613F1BE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DCF4-B4C0-4EC7-B85B-9715C348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46DE8-D8C2-4706-8ED2-A1339860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9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7C886-AD76-421F-AD9F-E4F64124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72D9-090D-4928-A2CE-3ADAF12B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9916-8D58-4819-8683-AAE186CF8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2504-9CE1-483C-9460-780FE7F34BDA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500E-46DB-481C-8849-BCDAAD7E5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2E8A-4161-4AF6-8F3E-E5D2B4264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023A-E91B-4C15-8168-E575211EF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DD2B30-E0AF-46A4-A014-7D22DCD7D996}"/>
              </a:ext>
            </a:extLst>
          </p:cNvPr>
          <p:cNvSpPr/>
          <p:nvPr/>
        </p:nvSpPr>
        <p:spPr>
          <a:xfrm>
            <a:off x="131885" y="114300"/>
            <a:ext cx="2233246" cy="66118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9E449-22F8-4F15-94B1-05F8A695ABD2}"/>
              </a:ext>
            </a:extLst>
          </p:cNvPr>
          <p:cNvSpPr/>
          <p:nvPr/>
        </p:nvSpPr>
        <p:spPr>
          <a:xfrm>
            <a:off x="2426676" y="97448"/>
            <a:ext cx="9566031" cy="97594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8E798-917F-4A60-B072-C0711AFDDEA4}"/>
              </a:ext>
            </a:extLst>
          </p:cNvPr>
          <p:cNvSpPr/>
          <p:nvPr/>
        </p:nvSpPr>
        <p:spPr>
          <a:xfrm>
            <a:off x="2426676" y="1103433"/>
            <a:ext cx="3745524" cy="240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F1138-FA84-4B71-B6F0-8C578461BBF5}"/>
              </a:ext>
            </a:extLst>
          </p:cNvPr>
          <p:cNvSpPr/>
          <p:nvPr/>
        </p:nvSpPr>
        <p:spPr>
          <a:xfrm>
            <a:off x="6233745" y="1107830"/>
            <a:ext cx="5758962" cy="2321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3EC7D-E060-4352-AD91-CCF73692550C}"/>
              </a:ext>
            </a:extLst>
          </p:cNvPr>
          <p:cNvSpPr/>
          <p:nvPr/>
        </p:nvSpPr>
        <p:spPr>
          <a:xfrm>
            <a:off x="2426677" y="3578468"/>
            <a:ext cx="3745524" cy="3130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8B8B7C-5278-42D3-8C99-C0133B789494}"/>
              </a:ext>
            </a:extLst>
          </p:cNvPr>
          <p:cNvSpPr/>
          <p:nvPr/>
        </p:nvSpPr>
        <p:spPr>
          <a:xfrm>
            <a:off x="6233746" y="3472961"/>
            <a:ext cx="5758962" cy="3235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74FB22-53DC-47AC-A9A5-146A0F27D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" y="87923"/>
            <a:ext cx="1304320" cy="11623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81119D-1C46-42A9-BEC2-D6A7D9BE04D8}"/>
              </a:ext>
            </a:extLst>
          </p:cNvPr>
          <p:cNvSpPr txBox="1"/>
          <p:nvPr/>
        </p:nvSpPr>
        <p:spPr>
          <a:xfrm>
            <a:off x="108805" y="1357599"/>
            <a:ext cx="229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CLAIMS  DASHBOARD</a:t>
            </a:r>
            <a:endParaRPr lang="en-IN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88150F-E953-4624-B52D-F3EFDAA582AC}"/>
              </a:ext>
            </a:extLst>
          </p:cNvPr>
          <p:cNvSpPr txBox="1"/>
          <p:nvPr/>
        </p:nvSpPr>
        <p:spPr>
          <a:xfrm>
            <a:off x="85726" y="1698761"/>
            <a:ext cx="229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2010-2018</a:t>
            </a:r>
            <a:endParaRPr lang="en-IN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381CED-BCC0-48DA-876C-F1EE90A845C5}"/>
              </a:ext>
            </a:extLst>
          </p:cNvPr>
          <p:cNvCxnSpPr>
            <a:cxnSpLocks/>
          </p:cNvCxnSpPr>
          <p:nvPr/>
        </p:nvCxnSpPr>
        <p:spPr>
          <a:xfrm>
            <a:off x="342900" y="1672384"/>
            <a:ext cx="182278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7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Sayam Ray</dc:creator>
  <cp:lastModifiedBy>Sayam Ray</cp:lastModifiedBy>
  <cp:revision>2</cp:revision>
  <dcterms:created xsi:type="dcterms:W3CDTF">2021-11-01T15:08:26Z</dcterms:created>
  <dcterms:modified xsi:type="dcterms:W3CDTF">2021-11-01T18:09:58Z</dcterms:modified>
</cp:coreProperties>
</file>